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notesSlides/notesSlide2.xml" ContentType="application/vnd.openxmlformats-officedocument.presentationml.notesSlide+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notesSlides/notesSlide18.xml" ContentType="application/vnd.openxmlformats-officedocument.presentationml.notesSlide+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notesSlides/notesSlide19.xml" ContentType="application/vnd.openxmlformats-officedocument.presentationml.notesSlide+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notesSlides/notesSlide20.xml" ContentType="application/vnd.openxmlformats-officedocument.presentationml.notesSlide+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notesSlides/notesSlide21.xml" ContentType="application/vnd.openxmlformats-officedocument.presentationml.notesSlide+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notesSlides/notesSlide22.xml" ContentType="application/vnd.openxmlformats-officedocument.presentationml.notesSlide+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notesSlides/notesSlide23.xml" ContentType="application/vnd.openxmlformats-officedocument.presentationml.notesSlide+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notesSlides/notesSlide26.xml" ContentType="application/vnd.openxmlformats-officedocument.presentationml.notesSlide+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8"/>
  </p:notesMasterIdLst>
  <p:sldIdLst>
    <p:sldId id="307" r:id="rId2"/>
    <p:sldId id="262" r:id="rId3"/>
    <p:sldId id="281" r:id="rId4"/>
    <p:sldId id="289" r:id="rId5"/>
    <p:sldId id="279" r:id="rId6"/>
    <p:sldId id="290" r:id="rId7"/>
    <p:sldId id="291" r:id="rId8"/>
    <p:sldId id="295" r:id="rId9"/>
    <p:sldId id="296" r:id="rId10"/>
    <p:sldId id="299" r:id="rId11"/>
    <p:sldId id="301" r:id="rId12"/>
    <p:sldId id="303" r:id="rId13"/>
    <p:sldId id="304" r:id="rId14"/>
    <p:sldId id="306" r:id="rId15"/>
    <p:sldId id="308" r:id="rId16"/>
    <p:sldId id="309" r:id="rId17"/>
    <p:sldId id="310" r:id="rId18"/>
    <p:sldId id="263" r:id="rId19"/>
    <p:sldId id="311" r:id="rId20"/>
    <p:sldId id="312" r:id="rId21"/>
    <p:sldId id="314" r:id="rId22"/>
    <p:sldId id="315" r:id="rId23"/>
    <p:sldId id="316" r:id="rId24"/>
    <p:sldId id="317" r:id="rId25"/>
    <p:sldId id="318" r:id="rId26"/>
    <p:sldId id="319" r:id="rId27"/>
    <p:sldId id="320" r:id="rId28"/>
    <p:sldId id="265" r:id="rId29"/>
    <p:sldId id="321" r:id="rId30"/>
    <p:sldId id="323" r:id="rId31"/>
    <p:sldId id="324" r:id="rId32"/>
    <p:sldId id="325" r:id="rId33"/>
    <p:sldId id="326" r:id="rId34"/>
    <p:sldId id="327" r:id="rId35"/>
    <p:sldId id="328" r:id="rId36"/>
    <p:sldId id="278"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ăn An Nguyễn" initials="VAN" lastIdx="2" clrIdx="0">
    <p:extLst>
      <p:ext uri="{19B8F6BF-5375-455C-9EA6-DF929625EA0E}">
        <p15:presenceInfo xmlns:p15="http://schemas.microsoft.com/office/powerpoint/2012/main" userId="84dc587008c9361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CE4242"/>
    <a:srgbClr val="3505E3"/>
    <a:srgbClr val="9D3333"/>
    <a:srgbClr val="00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7" d="100"/>
          <a:sy n="87" d="100"/>
        </p:scale>
        <p:origin x="528" y="77"/>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commentAuthors" Target="commentAuthor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ăn An Nguyễn" userId="84dc587008c93611" providerId="LiveId" clId="{3536A0E1-49C4-4BFE-9D86-1E4F15497CC4}"/>
    <pc:docChg chg="undo redo custSel addSld delSld modSld sldOrd modMainMaster">
      <pc:chgData name="Văn An Nguyễn" userId="84dc587008c93611" providerId="LiveId" clId="{3536A0E1-49C4-4BFE-9D86-1E4F15497CC4}" dt="2020-10-28T10:08:22.643" v="6726"/>
      <pc:docMkLst>
        <pc:docMk/>
      </pc:docMkLst>
      <pc:sldChg chg="addSp delSp modSp add del mod modTransition addAnim delAnim modAnim">
        <pc:chgData name="Văn An Nguyễn" userId="84dc587008c93611" providerId="LiveId" clId="{3536A0E1-49C4-4BFE-9D86-1E4F15497CC4}" dt="2020-10-28T10:08:22.643" v="6726"/>
        <pc:sldMkLst>
          <pc:docMk/>
          <pc:sldMk cId="1815167523" sldId="262"/>
        </pc:sldMkLst>
        <pc:spChg chg="add del mod">
          <ac:chgData name="Văn An Nguyễn" userId="84dc587008c93611" providerId="LiveId" clId="{3536A0E1-49C4-4BFE-9D86-1E4F15497CC4}" dt="2020-10-24T16:48:00.356" v="510" actId="478"/>
          <ac:spMkLst>
            <pc:docMk/>
            <pc:sldMk cId="1815167523" sldId="262"/>
            <ac:spMk id="2" creationId="{77D9EFBF-599B-4CE9-B059-D6E0A2390C8A}"/>
          </ac:spMkLst>
        </pc:spChg>
        <pc:spChg chg="del">
          <ac:chgData name="Văn An Nguyễn" userId="84dc587008c93611" providerId="LiveId" clId="{3536A0E1-49C4-4BFE-9D86-1E4F15497CC4}" dt="2020-10-24T17:16:09.126" v="850" actId="478"/>
          <ac:spMkLst>
            <pc:docMk/>
            <pc:sldMk cId="1815167523" sldId="262"/>
            <ac:spMk id="3" creationId="{2A119F3C-A1F0-498D-A986-268C13A9321E}"/>
          </ac:spMkLst>
        </pc:spChg>
        <pc:spChg chg="mod">
          <ac:chgData name="Văn An Nguyễn" userId="84dc587008c93611" providerId="LiveId" clId="{3536A0E1-49C4-4BFE-9D86-1E4F15497CC4}" dt="2020-10-24T16:06:36.131" v="266" actId="207"/>
          <ac:spMkLst>
            <pc:docMk/>
            <pc:sldMk cId="1815167523" sldId="262"/>
            <ac:spMk id="6" creationId="{00000000-0000-0000-0000-000000000000}"/>
          </ac:spMkLst>
        </pc:spChg>
        <pc:spChg chg="mod">
          <ac:chgData name="Văn An Nguyễn" userId="84dc587008c93611" providerId="LiveId" clId="{3536A0E1-49C4-4BFE-9D86-1E4F15497CC4}" dt="2020-10-24T16:50:11.693" v="587" actId="1076"/>
          <ac:spMkLst>
            <pc:docMk/>
            <pc:sldMk cId="1815167523" sldId="262"/>
            <ac:spMk id="7" creationId="{00000000-0000-0000-0000-000000000000}"/>
          </ac:spMkLst>
        </pc:spChg>
        <pc:spChg chg="del mod topLvl">
          <ac:chgData name="Văn An Nguyễn" userId="84dc587008c93611" providerId="LiveId" clId="{3536A0E1-49C4-4BFE-9D86-1E4F15497CC4}" dt="2020-10-24T16:12:23.502" v="397" actId="478"/>
          <ac:spMkLst>
            <pc:docMk/>
            <pc:sldMk cId="1815167523" sldId="262"/>
            <ac:spMk id="8" creationId="{00000000-0000-0000-0000-000000000000}"/>
          </ac:spMkLst>
        </pc:spChg>
        <pc:spChg chg="del mod topLvl">
          <ac:chgData name="Văn An Nguyễn" userId="84dc587008c93611" providerId="LiveId" clId="{3536A0E1-49C4-4BFE-9D86-1E4F15497CC4}" dt="2020-10-24T16:30:46.513" v="469" actId="478"/>
          <ac:spMkLst>
            <pc:docMk/>
            <pc:sldMk cId="1815167523" sldId="262"/>
            <ac:spMk id="9" creationId="{00000000-0000-0000-0000-000000000000}"/>
          </ac:spMkLst>
        </pc:spChg>
        <pc:spChg chg="add del mod">
          <ac:chgData name="Văn An Nguyễn" userId="84dc587008c93611" providerId="LiveId" clId="{3536A0E1-49C4-4BFE-9D86-1E4F15497CC4}" dt="2020-10-25T10:11:50.170" v="2352" actId="208"/>
          <ac:spMkLst>
            <pc:docMk/>
            <pc:sldMk cId="1815167523" sldId="262"/>
            <ac:spMk id="19" creationId="{5C3A0AC5-E558-44AC-8AFE-16B30AA82BE0}"/>
          </ac:spMkLst>
        </pc:spChg>
        <pc:spChg chg="add del mod">
          <ac:chgData name="Văn An Nguyễn" userId="84dc587008c93611" providerId="LiveId" clId="{3536A0E1-49C4-4BFE-9D86-1E4F15497CC4}" dt="2020-10-25T10:11:54.555" v="2353" actId="1076"/>
          <ac:spMkLst>
            <pc:docMk/>
            <pc:sldMk cId="1815167523" sldId="262"/>
            <ac:spMk id="20" creationId="{BDDCDEDB-24CC-4018-B069-22B148CFB097}"/>
          </ac:spMkLst>
        </pc:spChg>
        <pc:spChg chg="del mod">
          <ac:chgData name="Văn An Nguyễn" userId="84dc587008c93611" providerId="LiveId" clId="{3536A0E1-49C4-4BFE-9D86-1E4F15497CC4}" dt="2020-10-25T09:29:26.514" v="1535" actId="478"/>
          <ac:spMkLst>
            <pc:docMk/>
            <pc:sldMk cId="1815167523" sldId="262"/>
            <ac:spMk id="22" creationId="{00000000-0000-0000-0000-000000000000}"/>
          </ac:spMkLst>
        </pc:spChg>
        <pc:spChg chg="del mod">
          <ac:chgData name="Văn An Nguyễn" userId="84dc587008c93611" providerId="LiveId" clId="{3536A0E1-49C4-4BFE-9D86-1E4F15497CC4}" dt="2020-10-25T09:29:26.514" v="1535" actId="478"/>
          <ac:spMkLst>
            <pc:docMk/>
            <pc:sldMk cId="1815167523" sldId="262"/>
            <ac:spMk id="24" creationId="{00000000-0000-0000-0000-000000000000}"/>
          </ac:spMkLst>
        </pc:spChg>
        <pc:spChg chg="mod">
          <ac:chgData name="Văn An Nguyễn" userId="84dc587008c93611" providerId="LiveId" clId="{3536A0E1-49C4-4BFE-9D86-1E4F15497CC4}" dt="2020-10-24T16:24:35.151" v="435" actId="1076"/>
          <ac:spMkLst>
            <pc:docMk/>
            <pc:sldMk cId="1815167523" sldId="262"/>
            <ac:spMk id="26" creationId="{00000000-0000-0000-0000-000000000000}"/>
          </ac:spMkLst>
        </pc:spChg>
        <pc:spChg chg="mod">
          <ac:chgData name="Văn An Nguyễn" userId="84dc587008c93611" providerId="LiveId" clId="{3536A0E1-49C4-4BFE-9D86-1E4F15497CC4}" dt="2020-10-24T16:24:35.151" v="435" actId="1076"/>
          <ac:spMkLst>
            <pc:docMk/>
            <pc:sldMk cId="1815167523" sldId="262"/>
            <ac:spMk id="27" creationId="{00000000-0000-0000-0000-000000000000}"/>
          </ac:spMkLst>
        </pc:spChg>
        <pc:spChg chg="del mod">
          <ac:chgData name="Văn An Nguyễn" userId="84dc587008c93611" providerId="LiveId" clId="{3536A0E1-49C4-4BFE-9D86-1E4F15497CC4}" dt="2020-10-24T16:08:04.500" v="353" actId="1076"/>
          <ac:spMkLst>
            <pc:docMk/>
            <pc:sldMk cId="1815167523" sldId="262"/>
            <ac:spMk id="28" creationId="{00000000-0000-0000-0000-000000000000}"/>
          </ac:spMkLst>
        </pc:spChg>
        <pc:spChg chg="del mod">
          <ac:chgData name="Văn An Nguyễn" userId="84dc587008c93611" providerId="LiveId" clId="{3536A0E1-49C4-4BFE-9D86-1E4F15497CC4}" dt="2020-10-24T16:12:39.159" v="398" actId="255"/>
          <ac:spMkLst>
            <pc:docMk/>
            <pc:sldMk cId="1815167523" sldId="262"/>
            <ac:spMk id="29" creationId="{00000000-0000-0000-0000-000000000000}"/>
          </ac:spMkLst>
        </pc:spChg>
        <pc:spChg chg="del">
          <ac:chgData name="Văn An Nguyễn" userId="84dc587008c93611" providerId="LiveId" clId="{3536A0E1-49C4-4BFE-9D86-1E4F15497CC4}" dt="2020-10-24T16:07:02.321" v="269" actId="478"/>
          <ac:spMkLst>
            <pc:docMk/>
            <pc:sldMk cId="1815167523" sldId="262"/>
            <ac:spMk id="30" creationId="{00000000-0000-0000-0000-000000000000}"/>
          </ac:spMkLst>
        </pc:spChg>
        <pc:spChg chg="del">
          <ac:chgData name="Văn An Nguyễn" userId="84dc587008c93611" providerId="LiveId" clId="{3536A0E1-49C4-4BFE-9D86-1E4F15497CC4}" dt="2020-10-24T16:07:05.266" v="270" actId="478"/>
          <ac:spMkLst>
            <pc:docMk/>
            <pc:sldMk cId="1815167523" sldId="262"/>
            <ac:spMk id="31" creationId="{00000000-0000-0000-0000-000000000000}"/>
          </ac:spMkLst>
        </pc:spChg>
        <pc:spChg chg="mod">
          <ac:chgData name="Văn An Nguyễn" userId="84dc587008c93611" providerId="LiveId" clId="{3536A0E1-49C4-4BFE-9D86-1E4F15497CC4}" dt="2020-10-24T16:24:35.151" v="435" actId="1076"/>
          <ac:spMkLst>
            <pc:docMk/>
            <pc:sldMk cId="1815167523" sldId="262"/>
            <ac:spMk id="32" creationId="{00000000-0000-0000-0000-000000000000}"/>
          </ac:spMkLst>
        </pc:spChg>
        <pc:spChg chg="mod">
          <ac:chgData name="Văn An Nguyễn" userId="84dc587008c93611" providerId="LiveId" clId="{3536A0E1-49C4-4BFE-9D86-1E4F15497CC4}" dt="2020-10-24T16:05:59.836" v="263" actId="1076"/>
          <ac:spMkLst>
            <pc:docMk/>
            <pc:sldMk cId="1815167523" sldId="262"/>
            <ac:spMk id="34" creationId="{00000000-0000-0000-0000-000000000000}"/>
          </ac:spMkLst>
        </pc:spChg>
        <pc:spChg chg="mod">
          <ac:chgData name="Văn An Nguyễn" userId="84dc587008c93611" providerId="LiveId" clId="{3536A0E1-49C4-4BFE-9D86-1E4F15497CC4}" dt="2020-10-24T16:50:11.693" v="587" actId="1076"/>
          <ac:spMkLst>
            <pc:docMk/>
            <pc:sldMk cId="1815167523" sldId="262"/>
            <ac:spMk id="36" creationId="{00000000-0000-0000-0000-000000000000}"/>
          </ac:spMkLst>
        </pc:spChg>
        <pc:spChg chg="topLvl">
          <ac:chgData name="Văn An Nguyễn" userId="84dc587008c93611" providerId="LiveId" clId="{3536A0E1-49C4-4BFE-9D86-1E4F15497CC4}" dt="2020-10-24T16:12:23.502" v="397" actId="478"/>
          <ac:spMkLst>
            <pc:docMk/>
            <pc:sldMk cId="1815167523" sldId="262"/>
            <ac:spMk id="38" creationId="{00000000-0000-0000-0000-000000000000}"/>
          </ac:spMkLst>
        </pc:spChg>
        <pc:spChg chg="mod topLvl">
          <ac:chgData name="Văn An Nguyễn" userId="84dc587008c93611" providerId="LiveId" clId="{3536A0E1-49C4-4BFE-9D86-1E4F15497CC4}" dt="2020-10-24T16:30:46.513" v="469" actId="478"/>
          <ac:spMkLst>
            <pc:docMk/>
            <pc:sldMk cId="1815167523" sldId="262"/>
            <ac:spMk id="40" creationId="{00000000-0000-0000-0000-000000000000}"/>
          </ac:spMkLst>
        </pc:spChg>
        <pc:spChg chg="mod">
          <ac:chgData name="Văn An Nguyễn" userId="84dc587008c93611" providerId="LiveId" clId="{3536A0E1-49C4-4BFE-9D86-1E4F15497CC4}" dt="2020-10-24T16:04:59.189" v="242" actId="571"/>
          <ac:spMkLst>
            <pc:docMk/>
            <pc:sldMk cId="1815167523" sldId="262"/>
            <ac:spMk id="42" creationId="{DDB78786-9158-43CA-9112-437F877A6EAB}"/>
          </ac:spMkLst>
        </pc:spChg>
        <pc:spChg chg="mod">
          <ac:chgData name="Văn An Nguyễn" userId="84dc587008c93611" providerId="LiveId" clId="{3536A0E1-49C4-4BFE-9D86-1E4F15497CC4}" dt="2020-10-24T16:04:59.189" v="242" actId="571"/>
          <ac:spMkLst>
            <pc:docMk/>
            <pc:sldMk cId="1815167523" sldId="262"/>
            <ac:spMk id="43" creationId="{2E7C26BD-A739-409E-B78A-7B19BB301084}"/>
          </ac:spMkLst>
        </pc:spChg>
        <pc:grpChg chg="mod">
          <ac:chgData name="Văn An Nguyễn" userId="84dc587008c93611" providerId="LiveId" clId="{3536A0E1-49C4-4BFE-9D86-1E4F15497CC4}" dt="2020-10-24T16:24:35.151" v="435" actId="1076"/>
          <ac:grpSpMkLst>
            <pc:docMk/>
            <pc:sldMk cId="1815167523" sldId="262"/>
            <ac:grpSpMk id="4" creationId="{00000000-0000-0000-0000-000000000000}"/>
          </ac:grpSpMkLst>
        </pc:grpChg>
        <pc:grpChg chg="add mod">
          <ac:chgData name="Văn An Nguyễn" userId="84dc587008c93611" providerId="LiveId" clId="{3536A0E1-49C4-4BFE-9D86-1E4F15497CC4}" dt="2020-10-24T16:04:59.189" v="242" actId="571"/>
          <ac:grpSpMkLst>
            <pc:docMk/>
            <pc:sldMk cId="1815167523" sldId="262"/>
            <ac:grpSpMk id="25" creationId="{C4AB0EC5-5612-4B89-A36C-71D4065DB804}"/>
          </ac:grpSpMkLst>
        </pc:grpChg>
        <pc:grpChg chg="mod">
          <ac:chgData name="Văn An Nguyễn" userId="84dc587008c93611" providerId="LiveId" clId="{3536A0E1-49C4-4BFE-9D86-1E4F15497CC4}" dt="2020-10-24T16:24:35.151" v="435" actId="1076"/>
          <ac:grpSpMkLst>
            <pc:docMk/>
            <pc:sldMk cId="1815167523" sldId="262"/>
            <ac:grpSpMk id="33" creationId="{00000000-0000-0000-0000-000000000000}"/>
          </ac:grpSpMkLst>
        </pc:grpChg>
        <pc:grpChg chg="mod">
          <ac:chgData name="Văn An Nguyễn" userId="84dc587008c93611" providerId="LiveId" clId="{3536A0E1-49C4-4BFE-9D86-1E4F15497CC4}" dt="2020-10-24T16:05:59.836" v="263" actId="1076"/>
          <ac:grpSpMkLst>
            <pc:docMk/>
            <pc:sldMk cId="1815167523" sldId="262"/>
            <ac:grpSpMk id="35" creationId="{00000000-0000-0000-0000-000000000000}"/>
          </ac:grpSpMkLst>
        </pc:grpChg>
        <pc:grpChg chg="mod">
          <ac:chgData name="Văn An Nguyễn" userId="84dc587008c93611" providerId="LiveId" clId="{3536A0E1-49C4-4BFE-9D86-1E4F15497CC4}" dt="2020-10-24T16:50:11.693" v="587" actId="1076"/>
          <ac:grpSpMkLst>
            <pc:docMk/>
            <pc:sldMk cId="1815167523" sldId="262"/>
            <ac:grpSpMk id="37" creationId="{00000000-0000-0000-0000-000000000000}"/>
          </ac:grpSpMkLst>
        </pc:grpChg>
        <pc:grpChg chg="del">
          <ac:chgData name="Văn An Nguyễn" userId="84dc587008c93611" providerId="LiveId" clId="{3536A0E1-49C4-4BFE-9D86-1E4F15497CC4}" dt="2020-10-24T16:12:23.502" v="397" actId="478"/>
          <ac:grpSpMkLst>
            <pc:docMk/>
            <pc:sldMk cId="1815167523" sldId="262"/>
            <ac:grpSpMk id="39" creationId="{00000000-0000-0000-0000-000000000000}"/>
          </ac:grpSpMkLst>
        </pc:grpChg>
        <pc:grpChg chg="del mod">
          <ac:chgData name="Văn An Nguyễn" userId="84dc587008c93611" providerId="LiveId" clId="{3536A0E1-49C4-4BFE-9D86-1E4F15497CC4}" dt="2020-10-24T16:30:46.513" v="469" actId="478"/>
          <ac:grpSpMkLst>
            <pc:docMk/>
            <pc:sldMk cId="1815167523" sldId="262"/>
            <ac:grpSpMk id="41" creationId="{00000000-0000-0000-0000-000000000000}"/>
          </ac:grpSpMkLst>
        </pc:grpChg>
      </pc:sldChg>
      <pc:sldChg chg="addSp delSp modSp add mod ord modTransition delAnim modAnim">
        <pc:chgData name="Văn An Nguyễn" userId="84dc587008c93611" providerId="LiveId" clId="{3536A0E1-49C4-4BFE-9D86-1E4F15497CC4}" dt="2020-10-25T13:17:02.590" v="3423" actId="1076"/>
        <pc:sldMkLst>
          <pc:docMk/>
          <pc:sldMk cId="3548944120" sldId="263"/>
        </pc:sldMkLst>
        <pc:spChg chg="add mod">
          <ac:chgData name="Văn An Nguyễn" userId="84dc587008c93611" providerId="LiveId" clId="{3536A0E1-49C4-4BFE-9D86-1E4F15497CC4}" dt="2020-10-25T02:35:51.950" v="1419"/>
          <ac:spMkLst>
            <pc:docMk/>
            <pc:sldMk cId="3548944120" sldId="263"/>
            <ac:spMk id="2" creationId="{26088E3B-21DE-479A-8189-9CD67973FD4B}"/>
          </ac:spMkLst>
        </pc:spChg>
        <pc:spChg chg="del">
          <ac:chgData name="Văn An Nguyễn" userId="84dc587008c93611" providerId="LiveId" clId="{3536A0E1-49C4-4BFE-9D86-1E4F15497CC4}" dt="2020-10-25T02:35:36.755" v="1413" actId="478"/>
          <ac:spMkLst>
            <pc:docMk/>
            <pc:sldMk cId="3548944120" sldId="263"/>
            <ac:spMk id="37" creationId="{00000000-0000-0000-0000-000000000000}"/>
          </ac:spMkLst>
        </pc:spChg>
        <pc:spChg chg="mod">
          <ac:chgData name="Văn An Nguyễn" userId="84dc587008c93611" providerId="LiveId" clId="{3536A0E1-49C4-4BFE-9D86-1E4F15497CC4}" dt="2020-10-25T13:16:43.455" v="3419" actId="1076"/>
          <ac:spMkLst>
            <pc:docMk/>
            <pc:sldMk cId="3548944120" sldId="263"/>
            <ac:spMk id="58" creationId="{00000000-0000-0000-0000-000000000000}"/>
          </ac:spMkLst>
        </pc:spChg>
        <pc:spChg chg="mod">
          <ac:chgData name="Văn An Nguyễn" userId="84dc587008c93611" providerId="LiveId" clId="{3536A0E1-49C4-4BFE-9D86-1E4F15497CC4}" dt="2020-10-25T13:16:54.878" v="3421" actId="1076"/>
          <ac:spMkLst>
            <pc:docMk/>
            <pc:sldMk cId="3548944120" sldId="263"/>
            <ac:spMk id="59" creationId="{00000000-0000-0000-0000-000000000000}"/>
          </ac:spMkLst>
        </pc:spChg>
        <pc:spChg chg="mod">
          <ac:chgData name="Văn An Nguyễn" userId="84dc587008c93611" providerId="LiveId" clId="{3536A0E1-49C4-4BFE-9D86-1E4F15497CC4}" dt="2020-10-25T13:16:58.023" v="3422" actId="1076"/>
          <ac:spMkLst>
            <pc:docMk/>
            <pc:sldMk cId="3548944120" sldId="263"/>
            <ac:spMk id="60" creationId="{00000000-0000-0000-0000-000000000000}"/>
          </ac:spMkLst>
        </pc:spChg>
        <pc:spChg chg="mod">
          <ac:chgData name="Văn An Nguyễn" userId="84dc587008c93611" providerId="LiveId" clId="{3536A0E1-49C4-4BFE-9D86-1E4F15497CC4}" dt="2020-10-25T13:17:02.590" v="3423" actId="1076"/>
          <ac:spMkLst>
            <pc:docMk/>
            <pc:sldMk cId="3548944120" sldId="263"/>
            <ac:spMk id="61" creationId="{00000000-0000-0000-0000-000000000000}"/>
          </ac:spMkLst>
        </pc:spChg>
        <pc:graphicFrameChg chg="add del mod">
          <ac:chgData name="Văn An Nguyễn" userId="84dc587008c93611" providerId="LiveId" clId="{3536A0E1-49C4-4BFE-9D86-1E4F15497CC4}" dt="2020-10-25T02:39:48.817" v="1467" actId="478"/>
          <ac:graphicFrameMkLst>
            <pc:docMk/>
            <pc:sldMk cId="3548944120" sldId="263"/>
            <ac:graphicFrameMk id="3" creationId="{D260DEA5-C91A-4118-8978-56F6C015536D}"/>
          </ac:graphicFrameMkLst>
        </pc:graphicFrameChg>
        <pc:graphicFrameChg chg="add del mod">
          <ac:chgData name="Văn An Nguyễn" userId="84dc587008c93611" providerId="LiveId" clId="{3536A0E1-49C4-4BFE-9D86-1E4F15497CC4}" dt="2020-10-25T02:40:13.390" v="1472" actId="478"/>
          <ac:graphicFrameMkLst>
            <pc:docMk/>
            <pc:sldMk cId="3548944120" sldId="263"/>
            <ac:graphicFrameMk id="6" creationId="{7355166B-9B75-428C-9E1D-ABA1AE4EFE92}"/>
          </ac:graphicFrameMkLst>
        </pc:graphicFrameChg>
        <pc:picChg chg="add del mod">
          <ac:chgData name="Văn An Nguyễn" userId="84dc587008c93611" providerId="LiveId" clId="{3536A0E1-49C4-4BFE-9D86-1E4F15497CC4}" dt="2020-10-25T02:39:47.669" v="1466" actId="478"/>
          <ac:picMkLst>
            <pc:docMk/>
            <pc:sldMk cId="3548944120" sldId="263"/>
            <ac:picMk id="5" creationId="{4F24AD0E-D375-45D9-BE66-73711265FB43}"/>
          </ac:picMkLst>
        </pc:picChg>
        <pc:picChg chg="add del mod">
          <ac:chgData name="Văn An Nguyễn" userId="84dc587008c93611" providerId="LiveId" clId="{3536A0E1-49C4-4BFE-9D86-1E4F15497CC4}" dt="2020-10-25T13:16:06.761" v="3417" actId="478"/>
          <ac:picMkLst>
            <pc:docMk/>
            <pc:sldMk cId="3548944120" sldId="263"/>
            <ac:picMk id="8" creationId="{FF68681E-31B8-46EA-841B-71ECC294D9AF}"/>
          </ac:picMkLst>
        </pc:picChg>
      </pc:sldChg>
      <pc:sldChg chg="addSp delSp modSp add mod ord modTransition addAnim delAnim modAnim">
        <pc:chgData name="Văn An Nguyễn" userId="84dc587008c93611" providerId="LiveId" clId="{3536A0E1-49C4-4BFE-9D86-1E4F15497CC4}" dt="2020-10-27T06:03:30.646" v="5796" actId="14100"/>
        <pc:sldMkLst>
          <pc:docMk/>
          <pc:sldMk cId="1204763823" sldId="265"/>
        </pc:sldMkLst>
        <pc:spChg chg="del">
          <ac:chgData name="Văn An Nguyễn" userId="84dc587008c93611" providerId="LiveId" clId="{3536A0E1-49C4-4BFE-9D86-1E4F15497CC4}" dt="2020-10-25T15:45:43.264" v="4946" actId="478"/>
          <ac:spMkLst>
            <pc:docMk/>
            <pc:sldMk cId="1204763823" sldId="265"/>
            <ac:spMk id="4" creationId="{00000000-0000-0000-0000-000000000000}"/>
          </ac:spMkLst>
        </pc:spChg>
        <pc:spChg chg="del">
          <ac:chgData name="Văn An Nguyễn" userId="84dc587008c93611" providerId="LiveId" clId="{3536A0E1-49C4-4BFE-9D86-1E4F15497CC4}" dt="2020-10-25T15:45:56.375" v="4948" actId="478"/>
          <ac:spMkLst>
            <pc:docMk/>
            <pc:sldMk cId="1204763823" sldId="265"/>
            <ac:spMk id="5" creationId="{00000000-0000-0000-0000-000000000000}"/>
          </ac:spMkLst>
        </pc:spChg>
        <pc:spChg chg="del">
          <ac:chgData name="Văn An Nguyễn" userId="84dc587008c93611" providerId="LiveId" clId="{3536A0E1-49C4-4BFE-9D86-1E4F15497CC4}" dt="2020-10-25T15:45:14.980" v="4940" actId="478"/>
          <ac:spMkLst>
            <pc:docMk/>
            <pc:sldMk cId="1204763823" sldId="265"/>
            <ac:spMk id="6" creationId="{00000000-0000-0000-0000-000000000000}"/>
          </ac:spMkLst>
        </pc:spChg>
        <pc:spChg chg="mod">
          <ac:chgData name="Văn An Nguyễn" userId="84dc587008c93611" providerId="LiveId" clId="{3536A0E1-49C4-4BFE-9D86-1E4F15497CC4}" dt="2020-10-25T15:43:18.376" v="4939" actId="14100"/>
          <ac:spMkLst>
            <pc:docMk/>
            <pc:sldMk cId="1204763823" sldId="265"/>
            <ac:spMk id="7" creationId="{00000000-0000-0000-0000-000000000000}"/>
          </ac:spMkLst>
        </pc:spChg>
        <pc:spChg chg="mod">
          <ac:chgData name="Văn An Nguyễn" userId="84dc587008c93611" providerId="LiveId" clId="{3536A0E1-49C4-4BFE-9D86-1E4F15497CC4}" dt="2020-10-25T15:48:07.843" v="4961" actId="1076"/>
          <ac:spMkLst>
            <pc:docMk/>
            <pc:sldMk cId="1204763823" sldId="265"/>
            <ac:spMk id="8" creationId="{00000000-0000-0000-0000-000000000000}"/>
          </ac:spMkLst>
        </pc:spChg>
        <pc:spChg chg="mod">
          <ac:chgData name="Văn An Nguyễn" userId="84dc587008c93611" providerId="LiveId" clId="{3536A0E1-49C4-4BFE-9D86-1E4F15497CC4}" dt="2020-10-25T15:53:31.971" v="4994" actId="207"/>
          <ac:spMkLst>
            <pc:docMk/>
            <pc:sldMk cId="1204763823" sldId="265"/>
            <ac:spMk id="9" creationId="{00000000-0000-0000-0000-000000000000}"/>
          </ac:spMkLst>
        </pc:spChg>
        <pc:spChg chg="mod">
          <ac:chgData name="Văn An Nguyễn" userId="84dc587008c93611" providerId="LiveId" clId="{3536A0E1-49C4-4BFE-9D86-1E4F15497CC4}" dt="2020-10-25T15:48:07.843" v="4961" actId="1076"/>
          <ac:spMkLst>
            <pc:docMk/>
            <pc:sldMk cId="1204763823" sldId="265"/>
            <ac:spMk id="10" creationId="{00000000-0000-0000-0000-000000000000}"/>
          </ac:spMkLst>
        </pc:spChg>
        <pc:spChg chg="mod">
          <ac:chgData name="Văn An Nguyễn" userId="84dc587008c93611" providerId="LiveId" clId="{3536A0E1-49C4-4BFE-9D86-1E4F15497CC4}" dt="2020-10-27T06:03:02.943" v="5788" actId="14100"/>
          <ac:spMkLst>
            <pc:docMk/>
            <pc:sldMk cId="1204763823" sldId="265"/>
            <ac:spMk id="11" creationId="{00000000-0000-0000-0000-000000000000}"/>
          </ac:spMkLst>
        </pc:spChg>
        <pc:spChg chg="mod">
          <ac:chgData name="Văn An Nguyễn" userId="84dc587008c93611" providerId="LiveId" clId="{3536A0E1-49C4-4BFE-9D86-1E4F15497CC4}" dt="2020-10-27T06:00:29.846" v="5762" actId="255"/>
          <ac:spMkLst>
            <pc:docMk/>
            <pc:sldMk cId="1204763823" sldId="265"/>
            <ac:spMk id="12" creationId="{00000000-0000-0000-0000-000000000000}"/>
          </ac:spMkLst>
        </pc:spChg>
        <pc:spChg chg="mod">
          <ac:chgData name="Văn An Nguyễn" userId="84dc587008c93611" providerId="LiveId" clId="{3536A0E1-49C4-4BFE-9D86-1E4F15497CC4}" dt="2020-10-27T06:00:29.846" v="5762" actId="255"/>
          <ac:spMkLst>
            <pc:docMk/>
            <pc:sldMk cId="1204763823" sldId="265"/>
            <ac:spMk id="13" creationId="{00000000-0000-0000-0000-000000000000}"/>
          </ac:spMkLst>
        </pc:spChg>
        <pc:spChg chg="mod">
          <ac:chgData name="Văn An Nguyễn" userId="84dc587008c93611" providerId="LiveId" clId="{3536A0E1-49C4-4BFE-9D86-1E4F15497CC4}" dt="2020-10-27T06:00:29.846" v="5762" actId="255"/>
          <ac:spMkLst>
            <pc:docMk/>
            <pc:sldMk cId="1204763823" sldId="265"/>
            <ac:spMk id="14" creationId="{00000000-0000-0000-0000-000000000000}"/>
          </ac:spMkLst>
        </pc:spChg>
        <pc:spChg chg="del mod">
          <ac:chgData name="Văn An Nguyễn" userId="84dc587008c93611" providerId="LiveId" clId="{3536A0E1-49C4-4BFE-9D86-1E4F15497CC4}" dt="2020-10-25T16:03:19.426" v="5077" actId="478"/>
          <ac:spMkLst>
            <pc:docMk/>
            <pc:sldMk cId="1204763823" sldId="265"/>
            <ac:spMk id="15" creationId="{00000000-0000-0000-0000-000000000000}"/>
          </ac:spMkLst>
        </pc:spChg>
        <pc:spChg chg="del mod">
          <ac:chgData name="Văn An Nguyễn" userId="84dc587008c93611" providerId="LiveId" clId="{3536A0E1-49C4-4BFE-9D86-1E4F15497CC4}" dt="2020-10-25T16:03:23.390" v="5079" actId="478"/>
          <ac:spMkLst>
            <pc:docMk/>
            <pc:sldMk cId="1204763823" sldId="265"/>
            <ac:spMk id="16" creationId="{00000000-0000-0000-0000-000000000000}"/>
          </ac:spMkLst>
        </pc:spChg>
        <pc:spChg chg="del mod">
          <ac:chgData name="Văn An Nguyễn" userId="84dc587008c93611" providerId="LiveId" clId="{3536A0E1-49C4-4BFE-9D86-1E4F15497CC4}" dt="2020-10-25T16:03:21.197" v="5078" actId="478"/>
          <ac:spMkLst>
            <pc:docMk/>
            <pc:sldMk cId="1204763823" sldId="265"/>
            <ac:spMk id="17" creationId="{00000000-0000-0000-0000-000000000000}"/>
          </ac:spMkLst>
        </pc:spChg>
        <pc:spChg chg="mod">
          <ac:chgData name="Văn An Nguyễn" userId="84dc587008c93611" providerId="LiveId" clId="{3536A0E1-49C4-4BFE-9D86-1E4F15497CC4}" dt="2020-10-25T15:48:07.843" v="4961" actId="1076"/>
          <ac:spMkLst>
            <pc:docMk/>
            <pc:sldMk cId="1204763823" sldId="265"/>
            <ac:spMk id="18" creationId="{00000000-0000-0000-0000-000000000000}"/>
          </ac:spMkLst>
        </pc:spChg>
        <pc:spChg chg="mod">
          <ac:chgData name="Văn An Nguyễn" userId="84dc587008c93611" providerId="LiveId" clId="{3536A0E1-49C4-4BFE-9D86-1E4F15497CC4}" dt="2020-10-25T15:48:07.843" v="4961" actId="1076"/>
          <ac:spMkLst>
            <pc:docMk/>
            <pc:sldMk cId="1204763823" sldId="265"/>
            <ac:spMk id="19" creationId="{00000000-0000-0000-0000-000000000000}"/>
          </ac:spMkLst>
        </pc:spChg>
        <pc:spChg chg="mod">
          <ac:chgData name="Văn An Nguyễn" userId="84dc587008c93611" providerId="LiveId" clId="{3536A0E1-49C4-4BFE-9D86-1E4F15497CC4}" dt="2020-10-25T15:53:31.971" v="4994" actId="207"/>
          <ac:spMkLst>
            <pc:docMk/>
            <pc:sldMk cId="1204763823" sldId="265"/>
            <ac:spMk id="20" creationId="{00000000-0000-0000-0000-000000000000}"/>
          </ac:spMkLst>
        </pc:spChg>
        <pc:spChg chg="mod">
          <ac:chgData name="Văn An Nguyễn" userId="84dc587008c93611" providerId="LiveId" clId="{3536A0E1-49C4-4BFE-9D86-1E4F15497CC4}" dt="2020-10-27T05:49:18.767" v="5651" actId="255"/>
          <ac:spMkLst>
            <pc:docMk/>
            <pc:sldMk cId="1204763823" sldId="265"/>
            <ac:spMk id="24" creationId="{00000000-0000-0000-0000-000000000000}"/>
          </ac:spMkLst>
        </pc:spChg>
        <pc:spChg chg="mod">
          <ac:chgData name="Văn An Nguyễn" userId="84dc587008c93611" providerId="LiveId" clId="{3536A0E1-49C4-4BFE-9D86-1E4F15497CC4}" dt="2020-10-27T06:00:46.084" v="5765" actId="14100"/>
          <ac:spMkLst>
            <pc:docMk/>
            <pc:sldMk cId="1204763823" sldId="265"/>
            <ac:spMk id="25" creationId="{00000000-0000-0000-0000-000000000000}"/>
          </ac:spMkLst>
        </pc:spChg>
        <pc:spChg chg="mod">
          <ac:chgData name="Văn An Nguyễn" userId="84dc587008c93611" providerId="LiveId" clId="{3536A0E1-49C4-4BFE-9D86-1E4F15497CC4}" dt="2020-10-27T06:03:09.625" v="5789" actId="14100"/>
          <ac:spMkLst>
            <pc:docMk/>
            <pc:sldMk cId="1204763823" sldId="265"/>
            <ac:spMk id="26" creationId="{00000000-0000-0000-0000-000000000000}"/>
          </ac:spMkLst>
        </pc:spChg>
        <pc:spChg chg="mod">
          <ac:chgData name="Văn An Nguyễn" userId="84dc587008c93611" providerId="LiveId" clId="{3536A0E1-49C4-4BFE-9D86-1E4F15497CC4}" dt="2020-10-27T06:00:29.846" v="5762" actId="255"/>
          <ac:spMkLst>
            <pc:docMk/>
            <pc:sldMk cId="1204763823" sldId="265"/>
            <ac:spMk id="27" creationId="{00000000-0000-0000-0000-000000000000}"/>
          </ac:spMkLst>
        </pc:spChg>
        <pc:spChg chg="add mod">
          <ac:chgData name="Văn An Nguyễn" userId="84dc587008c93611" providerId="LiveId" clId="{3536A0E1-49C4-4BFE-9D86-1E4F15497CC4}" dt="2020-10-25T15:48:07.843" v="4961" actId="1076"/>
          <ac:spMkLst>
            <pc:docMk/>
            <pc:sldMk cId="1204763823" sldId="265"/>
            <ac:spMk id="29" creationId="{3AD9E9DC-BC98-4580-A2B2-0A9BC50A3FFA}"/>
          </ac:spMkLst>
        </pc:spChg>
        <pc:spChg chg="add mod">
          <ac:chgData name="Văn An Nguyễn" userId="84dc587008c93611" providerId="LiveId" clId="{3536A0E1-49C4-4BFE-9D86-1E4F15497CC4}" dt="2020-10-25T15:48:07.843" v="4961" actId="1076"/>
          <ac:spMkLst>
            <pc:docMk/>
            <pc:sldMk cId="1204763823" sldId="265"/>
            <ac:spMk id="30" creationId="{D23D18B6-3967-4338-810E-A5D785A6D75C}"/>
          </ac:spMkLst>
        </pc:spChg>
        <pc:spChg chg="mod">
          <ac:chgData name="Văn An Nguyễn" userId="84dc587008c93611" providerId="LiveId" clId="{3536A0E1-49C4-4BFE-9D86-1E4F15497CC4}" dt="2020-10-27T06:00:29.846" v="5762" actId="255"/>
          <ac:spMkLst>
            <pc:docMk/>
            <pc:sldMk cId="1204763823" sldId="265"/>
            <ac:spMk id="35" creationId="{4E30AB3F-DC0D-4076-B207-DB099DC07EC1}"/>
          </ac:spMkLst>
        </pc:spChg>
        <pc:spChg chg="mod">
          <ac:chgData name="Văn An Nguyễn" userId="84dc587008c93611" providerId="LiveId" clId="{3536A0E1-49C4-4BFE-9D86-1E4F15497CC4}" dt="2020-10-27T05:48:13.324" v="5637"/>
          <ac:spMkLst>
            <pc:docMk/>
            <pc:sldMk cId="1204763823" sldId="265"/>
            <ac:spMk id="36" creationId="{2827DEA2-6C17-4104-81F7-2241EF48D6F0}"/>
          </ac:spMkLst>
        </pc:spChg>
        <pc:spChg chg="del mod">
          <ac:chgData name="Văn An Nguyễn" userId="84dc587008c93611" providerId="LiveId" clId="{3536A0E1-49C4-4BFE-9D86-1E4F15497CC4}" dt="2020-10-25T16:03:26.277" v="5080" actId="478"/>
          <ac:spMkLst>
            <pc:docMk/>
            <pc:sldMk cId="1204763823" sldId="265"/>
            <ac:spMk id="36" creationId="{BC340453-FA76-4284-B7ED-F0961A08EA83}"/>
          </ac:spMkLst>
        </pc:spChg>
        <pc:spChg chg="mod">
          <ac:chgData name="Văn An Nguyễn" userId="84dc587008c93611" providerId="LiveId" clId="{3536A0E1-49C4-4BFE-9D86-1E4F15497CC4}" dt="2020-10-27T06:00:29.846" v="5762" actId="255"/>
          <ac:spMkLst>
            <pc:docMk/>
            <pc:sldMk cId="1204763823" sldId="265"/>
            <ac:spMk id="37" creationId="{7698980B-31ED-45EC-96E2-C1AAA1182460}"/>
          </ac:spMkLst>
        </pc:spChg>
        <pc:spChg chg="mod">
          <ac:chgData name="Văn An Nguyễn" userId="84dc587008c93611" providerId="LiveId" clId="{3536A0E1-49C4-4BFE-9D86-1E4F15497CC4}" dt="2020-10-27T05:48:13.324" v="5637"/>
          <ac:spMkLst>
            <pc:docMk/>
            <pc:sldMk cId="1204763823" sldId="265"/>
            <ac:spMk id="38" creationId="{B428F7CB-B807-4D17-AE08-6E0190E78C3E}"/>
          </ac:spMkLst>
        </pc:spChg>
        <pc:spChg chg="mod">
          <ac:chgData name="Văn An Nguyễn" userId="84dc587008c93611" providerId="LiveId" clId="{3536A0E1-49C4-4BFE-9D86-1E4F15497CC4}" dt="2020-10-27T05:48:13.324" v="5637"/>
          <ac:spMkLst>
            <pc:docMk/>
            <pc:sldMk cId="1204763823" sldId="265"/>
            <ac:spMk id="39" creationId="{7E7ACF2B-3A27-41D9-B32A-EF8BF9CF4B7C}"/>
          </ac:spMkLst>
        </pc:spChg>
        <pc:spChg chg="mod">
          <ac:chgData name="Văn An Nguyễn" userId="84dc587008c93611" providerId="LiveId" clId="{3536A0E1-49C4-4BFE-9D86-1E4F15497CC4}" dt="2020-10-27T05:48:13.324" v="5637"/>
          <ac:spMkLst>
            <pc:docMk/>
            <pc:sldMk cId="1204763823" sldId="265"/>
            <ac:spMk id="41" creationId="{632A6F8B-8B22-4000-8175-D11CD0E7C469}"/>
          </ac:spMkLst>
        </pc:spChg>
        <pc:spChg chg="mod">
          <ac:chgData name="Văn An Nguyễn" userId="84dc587008c93611" providerId="LiveId" clId="{3536A0E1-49C4-4BFE-9D86-1E4F15497CC4}" dt="2020-10-27T05:48:13.324" v="5637"/>
          <ac:spMkLst>
            <pc:docMk/>
            <pc:sldMk cId="1204763823" sldId="265"/>
            <ac:spMk id="42" creationId="{9A05EE12-E097-4C39-A90F-D3FF2CB548A3}"/>
          </ac:spMkLst>
        </pc:spChg>
        <pc:spChg chg="mod">
          <ac:chgData name="Văn An Nguyễn" userId="84dc587008c93611" providerId="LiveId" clId="{3536A0E1-49C4-4BFE-9D86-1E4F15497CC4}" dt="2020-10-27T05:48:13.324" v="5637"/>
          <ac:spMkLst>
            <pc:docMk/>
            <pc:sldMk cId="1204763823" sldId="265"/>
            <ac:spMk id="44" creationId="{5E500FEC-77F8-4F32-AEF4-39323B9E3A0E}"/>
          </ac:spMkLst>
        </pc:spChg>
        <pc:spChg chg="mod">
          <ac:chgData name="Văn An Nguyễn" userId="84dc587008c93611" providerId="LiveId" clId="{3536A0E1-49C4-4BFE-9D86-1E4F15497CC4}" dt="2020-10-27T05:48:13.324" v="5637"/>
          <ac:spMkLst>
            <pc:docMk/>
            <pc:sldMk cId="1204763823" sldId="265"/>
            <ac:spMk id="45" creationId="{DE66D160-9421-4494-8529-0E27DD1B5DB3}"/>
          </ac:spMkLst>
        </pc:spChg>
        <pc:spChg chg="mod">
          <ac:chgData name="Văn An Nguyễn" userId="84dc587008c93611" providerId="LiveId" clId="{3536A0E1-49C4-4BFE-9D86-1E4F15497CC4}" dt="2020-10-27T05:48:13.324" v="5637"/>
          <ac:spMkLst>
            <pc:docMk/>
            <pc:sldMk cId="1204763823" sldId="265"/>
            <ac:spMk id="47" creationId="{2D1053C5-5561-4EAD-BCD6-05335D897968}"/>
          </ac:spMkLst>
        </pc:spChg>
        <pc:spChg chg="mod">
          <ac:chgData name="Văn An Nguyễn" userId="84dc587008c93611" providerId="LiveId" clId="{3536A0E1-49C4-4BFE-9D86-1E4F15497CC4}" dt="2020-10-27T05:48:13.324" v="5637"/>
          <ac:spMkLst>
            <pc:docMk/>
            <pc:sldMk cId="1204763823" sldId="265"/>
            <ac:spMk id="48" creationId="{1B27E277-9E8A-4CE9-82BE-ADF0362E100F}"/>
          </ac:spMkLst>
        </pc:spChg>
        <pc:spChg chg="add del">
          <ac:chgData name="Văn An Nguyễn" userId="84dc587008c93611" providerId="LiveId" clId="{3536A0E1-49C4-4BFE-9D86-1E4F15497CC4}" dt="2020-10-27T05:49:23.500" v="5653" actId="22"/>
          <ac:spMkLst>
            <pc:docMk/>
            <pc:sldMk cId="1204763823" sldId="265"/>
            <ac:spMk id="49" creationId="{99B83AAE-91CA-4E20-AFA6-9E1DA86B7AA3}"/>
          </ac:spMkLst>
        </pc:spChg>
        <pc:grpChg chg="add del mod">
          <ac:chgData name="Văn An Nguyễn" userId="84dc587008c93611" providerId="LiveId" clId="{3536A0E1-49C4-4BFE-9D86-1E4F15497CC4}" dt="2020-10-27T05:48:14.579" v="5638"/>
          <ac:grpSpMkLst>
            <pc:docMk/>
            <pc:sldMk cId="1204763823" sldId="265"/>
            <ac:grpSpMk id="28" creationId="{121E4549-F384-4075-BC45-D24530C53FD0}"/>
          </ac:grpSpMkLst>
        </pc:grpChg>
        <pc:grpChg chg="add del mod">
          <ac:chgData name="Văn An Nguyễn" userId="84dc587008c93611" providerId="LiveId" clId="{3536A0E1-49C4-4BFE-9D86-1E4F15497CC4}" dt="2020-10-25T15:48:07.843" v="4961" actId="1076"/>
          <ac:grpSpMkLst>
            <pc:docMk/>
            <pc:sldMk cId="1204763823" sldId="265"/>
            <ac:grpSpMk id="31" creationId="{00000000-0000-0000-0000-000000000000}"/>
          </ac:grpSpMkLst>
        </pc:grpChg>
        <pc:grpChg chg="mod">
          <ac:chgData name="Văn An Nguyễn" userId="84dc587008c93611" providerId="LiveId" clId="{3536A0E1-49C4-4BFE-9D86-1E4F15497CC4}" dt="2020-10-27T06:03:17.527" v="5791" actId="14100"/>
          <ac:grpSpMkLst>
            <pc:docMk/>
            <pc:sldMk cId="1204763823" sldId="265"/>
            <ac:grpSpMk id="32" creationId="{00000000-0000-0000-0000-000000000000}"/>
          </ac:grpSpMkLst>
        </pc:grpChg>
        <pc:grpChg chg="mod">
          <ac:chgData name="Văn An Nguyễn" userId="84dc587008c93611" providerId="LiveId" clId="{3536A0E1-49C4-4BFE-9D86-1E4F15497CC4}" dt="2020-10-27T06:03:30.646" v="5796" actId="14100"/>
          <ac:grpSpMkLst>
            <pc:docMk/>
            <pc:sldMk cId="1204763823" sldId="265"/>
            <ac:grpSpMk id="33" creationId="{00000000-0000-0000-0000-000000000000}"/>
          </ac:grpSpMkLst>
        </pc:grpChg>
        <pc:grpChg chg="add mod">
          <ac:chgData name="Văn An Nguyễn" userId="84dc587008c93611" providerId="LiveId" clId="{3536A0E1-49C4-4BFE-9D86-1E4F15497CC4}" dt="2020-10-25T15:48:07.843" v="4961" actId="1076"/>
          <ac:grpSpMkLst>
            <pc:docMk/>
            <pc:sldMk cId="1204763823" sldId="265"/>
            <ac:grpSpMk id="34" creationId="{7F8FCEEF-31D5-4806-9603-93947A9941E1}"/>
          </ac:grpSpMkLst>
        </pc:grpChg>
        <pc:grpChg chg="add del mod">
          <ac:chgData name="Văn An Nguyễn" userId="84dc587008c93611" providerId="LiveId" clId="{3536A0E1-49C4-4BFE-9D86-1E4F15497CC4}" dt="2020-10-27T05:48:14.579" v="5638"/>
          <ac:grpSpMkLst>
            <pc:docMk/>
            <pc:sldMk cId="1204763823" sldId="265"/>
            <ac:grpSpMk id="40" creationId="{80239C9F-3943-4651-9681-F79AD5525915}"/>
          </ac:grpSpMkLst>
        </pc:grpChg>
        <pc:grpChg chg="add del mod">
          <ac:chgData name="Văn An Nguyễn" userId="84dc587008c93611" providerId="LiveId" clId="{3536A0E1-49C4-4BFE-9D86-1E4F15497CC4}" dt="2020-10-27T05:48:14.579" v="5638"/>
          <ac:grpSpMkLst>
            <pc:docMk/>
            <pc:sldMk cId="1204763823" sldId="265"/>
            <ac:grpSpMk id="43" creationId="{42457F8F-1B21-4FDD-9B46-6B74CF33C8AE}"/>
          </ac:grpSpMkLst>
        </pc:grpChg>
        <pc:grpChg chg="add del mod">
          <ac:chgData name="Văn An Nguyễn" userId="84dc587008c93611" providerId="LiveId" clId="{3536A0E1-49C4-4BFE-9D86-1E4F15497CC4}" dt="2020-10-27T05:48:14.579" v="5638"/>
          <ac:grpSpMkLst>
            <pc:docMk/>
            <pc:sldMk cId="1204763823" sldId="265"/>
            <ac:grpSpMk id="46" creationId="{0A119C22-0C94-4047-AAE9-8209B8A064FF}"/>
          </ac:grpSpMkLst>
        </pc:grpChg>
      </pc:sldChg>
      <pc:sldChg chg="addSp delSp modSp add mod modTransition addAnim delAnim modAnim">
        <pc:chgData name="Văn An Nguyễn" userId="84dc587008c93611" providerId="LiveId" clId="{3536A0E1-49C4-4BFE-9D86-1E4F15497CC4}" dt="2020-10-28T10:07:10.366" v="6722" actId="478"/>
        <pc:sldMkLst>
          <pc:docMk/>
          <pc:sldMk cId="2405864600" sldId="278"/>
        </pc:sldMkLst>
        <pc:spChg chg="add del mod">
          <ac:chgData name="Văn An Nguyễn" userId="84dc587008c93611" providerId="LiveId" clId="{3536A0E1-49C4-4BFE-9D86-1E4F15497CC4}" dt="2020-10-28T10:07:08.885" v="6721" actId="478"/>
          <ac:spMkLst>
            <pc:docMk/>
            <pc:sldMk cId="2405864600" sldId="278"/>
            <ac:spMk id="4" creationId="{00000000-0000-0000-0000-000000000000}"/>
          </ac:spMkLst>
        </pc:spChg>
        <pc:spChg chg="mod">
          <ac:chgData name="Văn An Nguyễn" userId="84dc587008c93611" providerId="LiveId" clId="{3536A0E1-49C4-4BFE-9D86-1E4F15497CC4}" dt="2020-10-25T16:23:08.091" v="5628" actId="113"/>
          <ac:spMkLst>
            <pc:docMk/>
            <pc:sldMk cId="2405864600" sldId="278"/>
            <ac:spMk id="25" creationId="{00000000-0000-0000-0000-000000000000}"/>
          </ac:spMkLst>
        </pc:spChg>
        <pc:spChg chg="del">
          <ac:chgData name="Văn An Nguyễn" userId="84dc587008c93611" providerId="LiveId" clId="{3536A0E1-49C4-4BFE-9D86-1E4F15497CC4}" dt="2020-10-28T10:07:10.366" v="6722" actId="478"/>
          <ac:spMkLst>
            <pc:docMk/>
            <pc:sldMk cId="2405864600" sldId="278"/>
            <ac:spMk id="28" creationId="{00000000-0000-0000-0000-000000000000}"/>
          </ac:spMkLst>
        </pc:spChg>
        <pc:spChg chg="mod">
          <ac:chgData name="Văn An Nguyễn" userId="84dc587008c93611" providerId="LiveId" clId="{3536A0E1-49C4-4BFE-9D86-1E4F15497CC4}" dt="2020-10-25T16:22:54.458" v="5625" actId="2711"/>
          <ac:spMkLst>
            <pc:docMk/>
            <pc:sldMk cId="2405864600" sldId="278"/>
            <ac:spMk id="29" creationId="{D5AE57F1-3859-445A-9C3A-0605D8BCAF86}"/>
          </ac:spMkLst>
        </pc:spChg>
        <pc:spChg chg="del">
          <ac:chgData name="Văn An Nguyễn" userId="84dc587008c93611" providerId="LiveId" clId="{3536A0E1-49C4-4BFE-9D86-1E4F15497CC4}" dt="2020-10-25T16:30:25.302" v="5630" actId="478"/>
          <ac:spMkLst>
            <pc:docMk/>
            <pc:sldMk cId="2405864600" sldId="278"/>
            <ac:spMk id="30" creationId="{54A469F6-9A6E-4D94-9E83-D90733B5CB9E}"/>
          </ac:spMkLst>
        </pc:spChg>
        <pc:spChg chg="del">
          <ac:chgData name="Văn An Nguyễn" userId="84dc587008c93611" providerId="LiveId" clId="{3536A0E1-49C4-4BFE-9D86-1E4F15497CC4}" dt="2020-10-28T10:07:05.456" v="6719" actId="478"/>
          <ac:spMkLst>
            <pc:docMk/>
            <pc:sldMk cId="2405864600" sldId="278"/>
            <ac:spMk id="32" creationId="{00000000-0000-0000-0000-000000000000}"/>
          </ac:spMkLst>
        </pc:spChg>
      </pc:sldChg>
      <pc:sldChg chg="addSp delSp modSp add mod ord modTransition delAnim modAnim">
        <pc:chgData name="Văn An Nguyễn" userId="84dc587008c93611" providerId="LiveId" clId="{3536A0E1-49C4-4BFE-9D86-1E4F15497CC4}" dt="2020-10-25T09:50:20.877" v="2239" actId="2711"/>
        <pc:sldMkLst>
          <pc:docMk/>
          <pc:sldMk cId="2821852092" sldId="279"/>
        </pc:sldMkLst>
        <pc:spChg chg="add del mod">
          <ac:chgData name="Văn An Nguyễn" userId="84dc587008c93611" providerId="LiveId" clId="{3536A0E1-49C4-4BFE-9D86-1E4F15497CC4}" dt="2020-10-25T01:27:24.632" v="988"/>
          <ac:spMkLst>
            <pc:docMk/>
            <pc:sldMk cId="2821852092" sldId="279"/>
            <ac:spMk id="2" creationId="{9CC2BCF4-DE94-4EC6-91BD-911781377EE8}"/>
          </ac:spMkLst>
        </pc:spChg>
        <pc:spChg chg="add mod">
          <ac:chgData name="Văn An Nguyễn" userId="84dc587008c93611" providerId="LiveId" clId="{3536A0E1-49C4-4BFE-9D86-1E4F15497CC4}" dt="2020-10-25T09:50:20.877" v="2239" actId="2711"/>
          <ac:spMkLst>
            <pc:docMk/>
            <pc:sldMk cId="2821852092" sldId="279"/>
            <ac:spMk id="3" creationId="{625BB891-061F-4D6D-A925-75F8BA2B197C}"/>
          </ac:spMkLst>
        </pc:spChg>
        <pc:spChg chg="mod">
          <ac:chgData name="Văn An Nguyễn" userId="84dc587008c93611" providerId="LiveId" clId="{3536A0E1-49C4-4BFE-9D86-1E4F15497CC4}" dt="2020-10-25T01:49:08.225" v="1071" actId="1076"/>
          <ac:spMkLst>
            <pc:docMk/>
            <pc:sldMk cId="2821852092" sldId="279"/>
            <ac:spMk id="37" creationId="{00000000-0000-0000-0000-000000000000}"/>
          </ac:spMkLst>
        </pc:spChg>
        <pc:spChg chg="del">
          <ac:chgData name="Văn An Nguyễn" userId="84dc587008c93611" providerId="LiveId" clId="{3536A0E1-49C4-4BFE-9D86-1E4F15497CC4}" dt="2020-10-25T01:26:52.127" v="981" actId="478"/>
          <ac:spMkLst>
            <pc:docMk/>
            <pc:sldMk cId="2821852092" sldId="279"/>
            <ac:spMk id="41" creationId="{00000000-0000-0000-0000-000000000000}"/>
          </ac:spMkLst>
        </pc:spChg>
        <pc:spChg chg="del">
          <ac:chgData name="Văn An Nguyễn" userId="84dc587008c93611" providerId="LiveId" clId="{3536A0E1-49C4-4BFE-9D86-1E4F15497CC4}" dt="2020-10-25T01:26:52.127" v="981" actId="478"/>
          <ac:spMkLst>
            <pc:docMk/>
            <pc:sldMk cId="2821852092" sldId="279"/>
            <ac:spMk id="44" creationId="{00000000-0000-0000-0000-000000000000}"/>
          </ac:spMkLst>
        </pc:spChg>
        <pc:spChg chg="add mod">
          <ac:chgData name="Văn An Nguyễn" userId="84dc587008c93611" providerId="LiveId" clId="{3536A0E1-49C4-4BFE-9D86-1E4F15497CC4}" dt="2020-10-25T02:04:40.722" v="1075" actId="1076"/>
          <ac:spMkLst>
            <pc:docMk/>
            <pc:sldMk cId="2821852092" sldId="279"/>
            <ac:spMk id="45" creationId="{9CFBF630-E23A-427D-85AD-8729FB51B12F}"/>
          </ac:spMkLst>
        </pc:spChg>
        <pc:spChg chg="del">
          <ac:chgData name="Văn An Nguyễn" userId="84dc587008c93611" providerId="LiveId" clId="{3536A0E1-49C4-4BFE-9D86-1E4F15497CC4}" dt="2020-10-25T01:26:52.127" v="981" actId="478"/>
          <ac:spMkLst>
            <pc:docMk/>
            <pc:sldMk cId="2821852092" sldId="279"/>
            <ac:spMk id="47" creationId="{00000000-0000-0000-0000-000000000000}"/>
          </ac:spMkLst>
        </pc:spChg>
        <pc:spChg chg="add del mod">
          <ac:chgData name="Văn An Nguyễn" userId="84dc587008c93611" providerId="LiveId" clId="{3536A0E1-49C4-4BFE-9D86-1E4F15497CC4}" dt="2020-10-25T09:37:17.499" v="1925" actId="478"/>
          <ac:spMkLst>
            <pc:docMk/>
            <pc:sldMk cId="2821852092" sldId="279"/>
            <ac:spMk id="48" creationId="{34642876-F07C-4A6C-AF10-43620E7A7E3C}"/>
          </ac:spMkLst>
        </pc:spChg>
        <pc:spChg chg="del">
          <ac:chgData name="Văn An Nguyễn" userId="84dc587008c93611" providerId="LiveId" clId="{3536A0E1-49C4-4BFE-9D86-1E4F15497CC4}" dt="2020-10-25T01:26:52.127" v="981" actId="478"/>
          <ac:spMkLst>
            <pc:docMk/>
            <pc:sldMk cId="2821852092" sldId="279"/>
            <ac:spMk id="50" creationId="{00000000-0000-0000-0000-000000000000}"/>
          </ac:spMkLst>
        </pc:spChg>
        <pc:spChg chg="del">
          <ac:chgData name="Văn An Nguyễn" userId="84dc587008c93611" providerId="LiveId" clId="{3536A0E1-49C4-4BFE-9D86-1E4F15497CC4}" dt="2020-10-25T01:26:52.127" v="981" actId="478"/>
          <ac:spMkLst>
            <pc:docMk/>
            <pc:sldMk cId="2821852092" sldId="279"/>
            <ac:spMk id="53" creationId="{00000000-0000-0000-0000-000000000000}"/>
          </ac:spMkLst>
        </pc:spChg>
        <pc:spChg chg="del mod">
          <ac:chgData name="Văn An Nguyễn" userId="84dc587008c93611" providerId="LiveId" clId="{3536A0E1-49C4-4BFE-9D86-1E4F15497CC4}" dt="2020-10-25T01:26:45.667" v="979" actId="478"/>
          <ac:spMkLst>
            <pc:docMk/>
            <pc:sldMk cId="2821852092" sldId="279"/>
            <ac:spMk id="76" creationId="{00000000-0000-0000-0000-000000000000}"/>
          </ac:spMkLst>
        </pc:spChg>
        <pc:spChg chg="del">
          <ac:chgData name="Văn An Nguyễn" userId="84dc587008c93611" providerId="LiveId" clId="{3536A0E1-49C4-4BFE-9D86-1E4F15497CC4}" dt="2020-10-25T01:26:52.127" v="981" actId="478"/>
          <ac:spMkLst>
            <pc:docMk/>
            <pc:sldMk cId="2821852092" sldId="279"/>
            <ac:spMk id="77" creationId="{00000000-0000-0000-0000-000000000000}"/>
          </ac:spMkLst>
        </pc:spChg>
        <pc:spChg chg="del">
          <ac:chgData name="Văn An Nguyễn" userId="84dc587008c93611" providerId="LiveId" clId="{3536A0E1-49C4-4BFE-9D86-1E4F15497CC4}" dt="2020-10-25T01:26:52.127" v="981" actId="478"/>
          <ac:spMkLst>
            <pc:docMk/>
            <pc:sldMk cId="2821852092" sldId="279"/>
            <ac:spMk id="78" creationId="{00000000-0000-0000-0000-000000000000}"/>
          </ac:spMkLst>
        </pc:spChg>
        <pc:spChg chg="del">
          <ac:chgData name="Văn An Nguyễn" userId="84dc587008c93611" providerId="LiveId" clId="{3536A0E1-49C4-4BFE-9D86-1E4F15497CC4}" dt="2020-10-25T01:26:52.127" v="981" actId="478"/>
          <ac:spMkLst>
            <pc:docMk/>
            <pc:sldMk cId="2821852092" sldId="279"/>
            <ac:spMk id="79" creationId="{00000000-0000-0000-0000-000000000000}"/>
          </ac:spMkLst>
        </pc:spChg>
        <pc:spChg chg="del">
          <ac:chgData name="Văn An Nguyễn" userId="84dc587008c93611" providerId="LiveId" clId="{3536A0E1-49C4-4BFE-9D86-1E4F15497CC4}" dt="2020-10-25T01:26:52.127" v="981" actId="478"/>
          <ac:spMkLst>
            <pc:docMk/>
            <pc:sldMk cId="2821852092" sldId="279"/>
            <ac:spMk id="80" creationId="{00000000-0000-0000-0000-000000000000}"/>
          </ac:spMkLst>
        </pc:spChg>
        <pc:grpChg chg="del">
          <ac:chgData name="Văn An Nguyễn" userId="84dc587008c93611" providerId="LiveId" clId="{3536A0E1-49C4-4BFE-9D86-1E4F15497CC4}" dt="2020-10-25T01:26:43.814" v="977" actId="478"/>
          <ac:grpSpMkLst>
            <pc:docMk/>
            <pc:sldMk cId="2821852092" sldId="279"/>
            <ac:grpSpMk id="56" creationId="{00000000-0000-0000-0000-000000000000}"/>
          </ac:grpSpMkLst>
        </pc:grpChg>
        <pc:picChg chg="add del mod">
          <ac:chgData name="Văn An Nguyễn" userId="84dc587008c93611" providerId="LiveId" clId="{3536A0E1-49C4-4BFE-9D86-1E4F15497CC4}" dt="2020-10-25T01:48:14.675" v="1063" actId="478"/>
          <ac:picMkLst>
            <pc:docMk/>
            <pc:sldMk cId="2821852092" sldId="279"/>
            <ac:picMk id="5" creationId="{A1136F60-78D5-449D-9373-6CC1AC306754}"/>
          </ac:picMkLst>
        </pc:picChg>
        <pc:picChg chg="add del mod">
          <ac:chgData name="Văn An Nguyễn" userId="84dc587008c93611" providerId="LiveId" clId="{3536A0E1-49C4-4BFE-9D86-1E4F15497CC4}" dt="2020-10-25T01:46:22.145" v="1042" actId="478"/>
          <ac:picMkLst>
            <pc:docMk/>
            <pc:sldMk cId="2821852092" sldId="279"/>
            <ac:picMk id="42" creationId="{1D35FE91-6B10-408B-90AB-A49046E07713}"/>
          </ac:picMkLst>
        </pc:picChg>
        <pc:picChg chg="add mod">
          <ac:chgData name="Văn An Nguyễn" userId="84dc587008c93611" providerId="LiveId" clId="{3536A0E1-49C4-4BFE-9D86-1E4F15497CC4}" dt="2020-10-25T02:04:42.361" v="1076" actId="1076"/>
          <ac:picMkLst>
            <pc:docMk/>
            <pc:sldMk cId="2821852092" sldId="279"/>
            <ac:picMk id="51" creationId="{2A35D931-BCF9-48D6-9225-11C2AACEEB29}"/>
          </ac:picMkLst>
        </pc:picChg>
        <pc:cxnChg chg="del">
          <ac:chgData name="Văn An Nguyễn" userId="84dc587008c93611" providerId="LiveId" clId="{3536A0E1-49C4-4BFE-9D86-1E4F15497CC4}" dt="2020-10-25T01:26:52.127" v="981" actId="478"/>
          <ac:cxnSpMkLst>
            <pc:docMk/>
            <pc:sldMk cId="2821852092" sldId="279"/>
            <ac:cxnSpMk id="43" creationId="{00000000-0000-0000-0000-000000000000}"/>
          </ac:cxnSpMkLst>
        </pc:cxnChg>
        <pc:cxnChg chg="del">
          <ac:chgData name="Văn An Nguyễn" userId="84dc587008c93611" providerId="LiveId" clId="{3536A0E1-49C4-4BFE-9D86-1E4F15497CC4}" dt="2020-10-25T01:26:52.127" v="981" actId="478"/>
          <ac:cxnSpMkLst>
            <pc:docMk/>
            <pc:sldMk cId="2821852092" sldId="279"/>
            <ac:cxnSpMk id="46" creationId="{00000000-0000-0000-0000-000000000000}"/>
          </ac:cxnSpMkLst>
        </pc:cxnChg>
        <pc:cxnChg chg="del">
          <ac:chgData name="Văn An Nguyễn" userId="84dc587008c93611" providerId="LiveId" clId="{3536A0E1-49C4-4BFE-9D86-1E4F15497CC4}" dt="2020-10-25T01:26:46.841" v="980" actId="478"/>
          <ac:cxnSpMkLst>
            <pc:docMk/>
            <pc:sldMk cId="2821852092" sldId="279"/>
            <ac:cxnSpMk id="49" creationId="{00000000-0000-0000-0000-000000000000}"/>
          </ac:cxnSpMkLst>
        </pc:cxnChg>
        <pc:cxnChg chg="del">
          <ac:chgData name="Văn An Nguyễn" userId="84dc587008c93611" providerId="LiveId" clId="{3536A0E1-49C4-4BFE-9D86-1E4F15497CC4}" dt="2020-10-25T01:26:52.127" v="981" actId="478"/>
          <ac:cxnSpMkLst>
            <pc:docMk/>
            <pc:sldMk cId="2821852092" sldId="279"/>
            <ac:cxnSpMk id="52" creationId="{00000000-0000-0000-0000-000000000000}"/>
          </ac:cxnSpMkLst>
        </pc:cxnChg>
        <pc:cxnChg chg="del">
          <ac:chgData name="Văn An Nguyễn" userId="84dc587008c93611" providerId="LiveId" clId="{3536A0E1-49C4-4BFE-9D86-1E4F15497CC4}" dt="2020-10-25T01:26:52.127" v="981" actId="478"/>
          <ac:cxnSpMkLst>
            <pc:docMk/>
            <pc:sldMk cId="2821852092" sldId="279"/>
            <ac:cxnSpMk id="55" creationId="{00000000-0000-0000-0000-000000000000}"/>
          </ac:cxnSpMkLst>
        </pc:cxnChg>
      </pc:sldChg>
      <pc:sldChg chg="addSp delSp modSp add mod ord modTransition setBg delAnim modAnim addCm delCm">
        <pc:chgData name="Văn An Nguyễn" userId="84dc587008c93611" providerId="LiveId" clId="{3536A0E1-49C4-4BFE-9D86-1E4F15497CC4}" dt="2020-10-28T10:07:48.387" v="6724" actId="255"/>
        <pc:sldMkLst>
          <pc:docMk/>
          <pc:sldMk cId="4149189575" sldId="281"/>
        </pc:sldMkLst>
        <pc:spChg chg="del mod">
          <ac:chgData name="Văn An Nguyễn" userId="84dc587008c93611" providerId="LiveId" clId="{3536A0E1-49C4-4BFE-9D86-1E4F15497CC4}" dt="2020-10-24T17:07:12.429" v="774" actId="478"/>
          <ac:spMkLst>
            <pc:docMk/>
            <pc:sldMk cId="4149189575" sldId="281"/>
            <ac:spMk id="4" creationId="{A82C06D7-70F1-4FEB-A051-C92BD19035F4}"/>
          </ac:spMkLst>
        </pc:spChg>
        <pc:spChg chg="add del mod">
          <ac:chgData name="Văn An Nguyễn" userId="84dc587008c93611" providerId="LiveId" clId="{3536A0E1-49C4-4BFE-9D86-1E4F15497CC4}" dt="2020-10-25T01:17:55.138" v="925" actId="478"/>
          <ac:spMkLst>
            <pc:docMk/>
            <pc:sldMk cId="4149189575" sldId="281"/>
            <ac:spMk id="5" creationId="{2E39275F-1F27-43AB-A8BD-8F7FAA6C0EB9}"/>
          </ac:spMkLst>
        </pc:spChg>
        <pc:spChg chg="mod">
          <ac:chgData name="Văn An Nguyễn" userId="84dc587008c93611" providerId="LiveId" clId="{3536A0E1-49C4-4BFE-9D86-1E4F15497CC4}" dt="2020-10-25T01:18:30.179" v="929" actId="1076"/>
          <ac:spMkLst>
            <pc:docMk/>
            <pc:sldMk cId="4149189575" sldId="281"/>
            <ac:spMk id="7" creationId="{00000000-0000-0000-0000-000000000000}"/>
          </ac:spMkLst>
        </pc:spChg>
        <pc:spChg chg="mod">
          <ac:chgData name="Văn An Nguyễn" userId="84dc587008c93611" providerId="LiveId" clId="{3536A0E1-49C4-4BFE-9D86-1E4F15497CC4}" dt="2020-10-25T02:15:53.822" v="1248" actId="255"/>
          <ac:spMkLst>
            <pc:docMk/>
            <pc:sldMk cId="4149189575" sldId="281"/>
            <ac:spMk id="9" creationId="{00000000-0000-0000-0000-000000000000}"/>
          </ac:spMkLst>
        </pc:spChg>
        <pc:spChg chg="del mod">
          <ac:chgData name="Văn An Nguyễn" userId="84dc587008c93611" providerId="LiveId" clId="{3536A0E1-49C4-4BFE-9D86-1E4F15497CC4}" dt="2020-10-25T01:20:15.474" v="935" actId="478"/>
          <ac:spMkLst>
            <pc:docMk/>
            <pc:sldMk cId="4149189575" sldId="281"/>
            <ac:spMk id="10" creationId="{00000000-0000-0000-0000-000000000000}"/>
          </ac:spMkLst>
        </pc:spChg>
        <pc:spChg chg="mod">
          <ac:chgData name="Văn An Nguyễn" userId="84dc587008c93611" providerId="LiveId" clId="{3536A0E1-49C4-4BFE-9D86-1E4F15497CC4}" dt="2020-10-25T02:14:56.906" v="1175" actId="207"/>
          <ac:spMkLst>
            <pc:docMk/>
            <pc:sldMk cId="4149189575" sldId="281"/>
            <ac:spMk id="12" creationId="{00000000-0000-0000-0000-000000000000}"/>
          </ac:spMkLst>
        </pc:spChg>
        <pc:spChg chg="mod">
          <ac:chgData name="Văn An Nguyễn" userId="84dc587008c93611" providerId="LiveId" clId="{3536A0E1-49C4-4BFE-9D86-1E4F15497CC4}" dt="2020-10-25T01:18:30.179" v="929" actId="1076"/>
          <ac:spMkLst>
            <pc:docMk/>
            <pc:sldMk cId="4149189575" sldId="281"/>
            <ac:spMk id="13" creationId="{00000000-0000-0000-0000-000000000000}"/>
          </ac:spMkLst>
        </pc:spChg>
        <pc:spChg chg="add mod">
          <ac:chgData name="Văn An Nguyễn" userId="84dc587008c93611" providerId="LiveId" clId="{3536A0E1-49C4-4BFE-9D86-1E4F15497CC4}" dt="2020-10-28T10:07:48.387" v="6724" actId="255"/>
          <ac:spMkLst>
            <pc:docMk/>
            <pc:sldMk cId="4149189575" sldId="281"/>
            <ac:spMk id="21" creationId="{B82821D1-F740-4EEC-A5AB-6F82CC4163CB}"/>
          </ac:spMkLst>
        </pc:spChg>
        <pc:grpChg chg="mod">
          <ac:chgData name="Văn An Nguyễn" userId="84dc587008c93611" providerId="LiveId" clId="{3536A0E1-49C4-4BFE-9D86-1E4F15497CC4}" dt="2020-10-25T01:18:10.577" v="928" actId="1076"/>
          <ac:grpSpMkLst>
            <pc:docMk/>
            <pc:sldMk cId="4149189575" sldId="281"/>
            <ac:grpSpMk id="24" creationId="{00000000-0000-0000-0000-000000000000}"/>
          </ac:grpSpMkLst>
        </pc:grpChg>
        <pc:picChg chg="add del mod">
          <ac:chgData name="Văn An Nguyễn" userId="84dc587008c93611" providerId="LiveId" clId="{3536A0E1-49C4-4BFE-9D86-1E4F15497CC4}" dt="2020-10-25T01:17:53.057" v="924" actId="478"/>
          <ac:picMkLst>
            <pc:docMk/>
            <pc:sldMk cId="4149189575" sldId="281"/>
            <ac:picMk id="3" creationId="{3E769169-7687-43A8-8072-8963E174A5F6}"/>
          </ac:picMkLst>
        </pc:picChg>
      </pc:sldChg>
      <pc:sldChg chg="delSp modSp del mod modTransition modAnim">
        <pc:chgData name="Văn An Nguyễn" userId="84dc587008c93611" providerId="LiveId" clId="{3536A0E1-49C4-4BFE-9D86-1E4F15497CC4}" dt="2020-10-25T16:04:34.569" v="5098" actId="47"/>
        <pc:sldMkLst>
          <pc:docMk/>
          <pc:sldMk cId="3269640529" sldId="287"/>
        </pc:sldMkLst>
        <pc:spChg chg="del">
          <ac:chgData name="Văn An Nguyễn" userId="84dc587008c93611" providerId="LiveId" clId="{3536A0E1-49C4-4BFE-9D86-1E4F15497CC4}" dt="2020-10-24T17:16:06.222" v="849" actId="478"/>
          <ac:spMkLst>
            <pc:docMk/>
            <pc:sldMk cId="3269640529" sldId="287"/>
            <ac:spMk id="2" creationId="{3FB8B53C-0867-4DC5-9B2B-FBB8F607333F}"/>
          </ac:spMkLst>
        </pc:spChg>
        <pc:spChg chg="mod">
          <ac:chgData name="Văn An Nguyễn" userId="84dc587008c93611" providerId="LiveId" clId="{3536A0E1-49C4-4BFE-9D86-1E4F15497CC4}" dt="2020-10-25T12:22:51.960" v="3135" actId="1076"/>
          <ac:spMkLst>
            <pc:docMk/>
            <pc:sldMk cId="3269640529" sldId="287"/>
            <ac:spMk id="13" creationId="{718C1E1F-26AC-4DDC-ABEF-171F275B4CB4}"/>
          </ac:spMkLst>
        </pc:spChg>
      </pc:sldChg>
      <pc:sldChg chg="addSp modSp new del modTransition modAnim">
        <pc:chgData name="Văn An Nguyễn" userId="84dc587008c93611" providerId="LiveId" clId="{3536A0E1-49C4-4BFE-9D86-1E4F15497CC4}" dt="2020-10-25T10:50:00.069" v="2877" actId="47"/>
        <pc:sldMkLst>
          <pc:docMk/>
          <pc:sldMk cId="58558189" sldId="288"/>
        </pc:sldMkLst>
        <pc:spChg chg="add mod">
          <ac:chgData name="Văn An Nguyễn" userId="84dc587008c93611" providerId="LiveId" clId="{3536A0E1-49C4-4BFE-9D86-1E4F15497CC4}" dt="2020-10-25T01:17:49.703" v="923"/>
          <ac:spMkLst>
            <pc:docMk/>
            <pc:sldMk cId="58558189" sldId="288"/>
            <ac:spMk id="4" creationId="{656F4CA9-9CCC-4625-9E7D-17D464C27BAD}"/>
          </ac:spMkLst>
        </pc:spChg>
        <pc:spChg chg="add mod">
          <ac:chgData name="Văn An Nguyễn" userId="84dc587008c93611" providerId="LiveId" clId="{3536A0E1-49C4-4BFE-9D86-1E4F15497CC4}" dt="2020-10-25T01:20:11.533" v="934"/>
          <ac:spMkLst>
            <pc:docMk/>
            <pc:sldMk cId="58558189" sldId="288"/>
            <ac:spMk id="5" creationId="{1D6BB691-B8A5-4413-8300-4F73B329A173}"/>
          </ac:spMkLst>
        </pc:spChg>
        <pc:picChg chg="add mod">
          <ac:chgData name="Văn An Nguyễn" userId="84dc587008c93611" providerId="LiveId" clId="{3536A0E1-49C4-4BFE-9D86-1E4F15497CC4}" dt="2020-10-25T01:17:45.117" v="922"/>
          <ac:picMkLst>
            <pc:docMk/>
            <pc:sldMk cId="58558189" sldId="288"/>
            <ac:picMk id="3" creationId="{4C9D5DD7-BC82-47AB-85F7-891AF516465B}"/>
          </ac:picMkLst>
        </pc:picChg>
      </pc:sldChg>
      <pc:sldChg chg="addSp delSp modSp add mod delAnim modAnim">
        <pc:chgData name="Văn An Nguyễn" userId="84dc587008c93611" providerId="LiveId" clId="{3536A0E1-49C4-4BFE-9D86-1E4F15497CC4}" dt="2020-10-28T09:52:29.642" v="6605"/>
        <pc:sldMkLst>
          <pc:docMk/>
          <pc:sldMk cId="304586268" sldId="289"/>
        </pc:sldMkLst>
        <pc:spChg chg="mod">
          <ac:chgData name="Văn An Nguyễn" userId="84dc587008c93611" providerId="LiveId" clId="{3536A0E1-49C4-4BFE-9D86-1E4F15497CC4}" dt="2020-10-25T09:50:28.838" v="2240" actId="2711"/>
          <ac:spMkLst>
            <pc:docMk/>
            <pc:sldMk cId="304586268" sldId="289"/>
            <ac:spMk id="3" creationId="{625BB891-061F-4D6D-A925-75F8BA2B197C}"/>
          </ac:spMkLst>
        </pc:spChg>
        <pc:spChg chg="mod">
          <ac:chgData name="Văn An Nguyễn" userId="84dc587008c93611" providerId="LiveId" clId="{3536A0E1-49C4-4BFE-9D86-1E4F15497CC4}" dt="2020-10-25T01:49:13.636" v="1072" actId="255"/>
          <ac:spMkLst>
            <pc:docMk/>
            <pc:sldMk cId="304586268" sldId="289"/>
            <ac:spMk id="37" creationId="{00000000-0000-0000-0000-000000000000}"/>
          </ac:spMkLst>
        </pc:spChg>
        <pc:spChg chg="mod">
          <ac:chgData name="Văn An Nguyễn" userId="84dc587008c93611" providerId="LiveId" clId="{3536A0E1-49C4-4BFE-9D86-1E4F15497CC4}" dt="2020-10-28T09:51:21.733" v="6599" actId="1076"/>
          <ac:spMkLst>
            <pc:docMk/>
            <pc:sldMk cId="304586268" sldId="289"/>
            <ac:spMk id="45" creationId="{9CFBF630-E23A-427D-85AD-8729FB51B12F}"/>
          </ac:spMkLst>
        </pc:spChg>
        <pc:spChg chg="mod">
          <ac:chgData name="Văn An Nguyễn" userId="84dc587008c93611" providerId="LiveId" clId="{3536A0E1-49C4-4BFE-9D86-1E4F15497CC4}" dt="2020-10-25T09:50:28.838" v="2240" actId="2711"/>
          <ac:spMkLst>
            <pc:docMk/>
            <pc:sldMk cId="304586268" sldId="289"/>
            <ac:spMk id="48" creationId="{34642876-F07C-4A6C-AF10-43620E7A7E3C}"/>
          </ac:spMkLst>
        </pc:spChg>
        <pc:picChg chg="add del mod">
          <ac:chgData name="Văn An Nguyễn" userId="84dc587008c93611" providerId="LiveId" clId="{3536A0E1-49C4-4BFE-9D86-1E4F15497CC4}" dt="2020-10-28T09:50:54.267" v="6595" actId="21"/>
          <ac:picMkLst>
            <pc:docMk/>
            <pc:sldMk cId="304586268" sldId="289"/>
            <ac:picMk id="4" creationId="{3F7E5193-E725-4677-8E24-80CB2AEA8C2C}"/>
          </ac:picMkLst>
        </pc:picChg>
        <pc:picChg chg="add mod">
          <ac:chgData name="Văn An Nguyễn" userId="84dc587008c93611" providerId="LiveId" clId="{3536A0E1-49C4-4BFE-9D86-1E4F15497CC4}" dt="2020-10-28T09:51:23.909" v="6600" actId="1076"/>
          <ac:picMkLst>
            <pc:docMk/>
            <pc:sldMk cId="304586268" sldId="289"/>
            <ac:picMk id="5" creationId="{28E41B3F-DDE2-4742-84F2-1B40B7B1F243}"/>
          </ac:picMkLst>
        </pc:picChg>
        <pc:picChg chg="del">
          <ac:chgData name="Văn An Nguyễn" userId="84dc587008c93611" providerId="LiveId" clId="{3536A0E1-49C4-4BFE-9D86-1E4F15497CC4}" dt="2020-10-25T02:04:48.343" v="1077" actId="478"/>
          <ac:picMkLst>
            <pc:docMk/>
            <pc:sldMk cId="304586268" sldId="289"/>
            <ac:picMk id="5" creationId="{A1136F60-78D5-449D-9373-6CC1AC306754}"/>
          </ac:picMkLst>
        </pc:picChg>
      </pc:sldChg>
      <pc:sldChg chg="modSp add mod ord modAnim">
        <pc:chgData name="Văn An Nguyễn" userId="84dc587008c93611" providerId="LiveId" clId="{3536A0E1-49C4-4BFE-9D86-1E4F15497CC4}" dt="2020-10-28T10:07:42.264" v="6723" actId="255"/>
        <pc:sldMkLst>
          <pc:docMk/>
          <pc:sldMk cId="3180017934" sldId="290"/>
        </pc:sldMkLst>
        <pc:spChg chg="mod">
          <ac:chgData name="Văn An Nguyễn" userId="84dc587008c93611" providerId="LiveId" clId="{3536A0E1-49C4-4BFE-9D86-1E4F15497CC4}" dt="2020-10-25T02:14:28.443" v="1171" actId="207"/>
          <ac:spMkLst>
            <pc:docMk/>
            <pc:sldMk cId="3180017934" sldId="290"/>
            <ac:spMk id="7" creationId="{00000000-0000-0000-0000-000000000000}"/>
          </ac:spMkLst>
        </pc:spChg>
        <pc:spChg chg="mod">
          <ac:chgData name="Văn An Nguyễn" userId="84dc587008c93611" providerId="LiveId" clId="{3536A0E1-49C4-4BFE-9D86-1E4F15497CC4}" dt="2020-10-25T02:15:46.307" v="1247" actId="14100"/>
          <ac:spMkLst>
            <pc:docMk/>
            <pc:sldMk cId="3180017934" sldId="290"/>
            <ac:spMk id="9" creationId="{00000000-0000-0000-0000-000000000000}"/>
          </ac:spMkLst>
        </pc:spChg>
        <pc:spChg chg="mod">
          <ac:chgData name="Văn An Nguyễn" userId="84dc587008c93611" providerId="LiveId" clId="{3536A0E1-49C4-4BFE-9D86-1E4F15497CC4}" dt="2020-10-25T02:14:50.625" v="1174" actId="207"/>
          <ac:spMkLst>
            <pc:docMk/>
            <pc:sldMk cId="3180017934" sldId="290"/>
            <ac:spMk id="12" creationId="{00000000-0000-0000-0000-000000000000}"/>
          </ac:spMkLst>
        </pc:spChg>
        <pc:spChg chg="mod">
          <ac:chgData name="Văn An Nguyễn" userId="84dc587008c93611" providerId="LiveId" clId="{3536A0E1-49C4-4BFE-9D86-1E4F15497CC4}" dt="2020-10-28T10:07:42.264" v="6723" actId="255"/>
          <ac:spMkLst>
            <pc:docMk/>
            <pc:sldMk cId="3180017934" sldId="290"/>
            <ac:spMk id="21" creationId="{B82821D1-F740-4EEC-A5AB-6F82CC4163CB}"/>
          </ac:spMkLst>
        </pc:spChg>
      </pc:sldChg>
      <pc:sldChg chg="addSp delSp modSp add mod modTransition modAnim">
        <pc:chgData name="Văn An Nguyễn" userId="84dc587008c93611" providerId="LiveId" clId="{3536A0E1-49C4-4BFE-9D86-1E4F15497CC4}" dt="2020-10-28T09:53:39.535" v="6613" actId="20577"/>
        <pc:sldMkLst>
          <pc:docMk/>
          <pc:sldMk cId="3147218210" sldId="291"/>
        </pc:sldMkLst>
        <pc:spChg chg="add mod">
          <ac:chgData name="Văn An Nguyễn" userId="84dc587008c93611" providerId="LiveId" clId="{3536A0E1-49C4-4BFE-9D86-1E4F15497CC4}" dt="2020-10-25T02:21:14.420" v="1322"/>
          <ac:spMkLst>
            <pc:docMk/>
            <pc:sldMk cId="3147218210" sldId="291"/>
            <ac:spMk id="2" creationId="{4EB88EDF-D464-463B-9530-DF83BB62842C}"/>
          </ac:spMkLst>
        </pc:spChg>
        <pc:spChg chg="del">
          <ac:chgData name="Văn An Nguyễn" userId="84dc587008c93611" providerId="LiveId" clId="{3536A0E1-49C4-4BFE-9D86-1E4F15497CC4}" dt="2020-10-25T02:20:00.367" v="1273" actId="478"/>
          <ac:spMkLst>
            <pc:docMk/>
            <pc:sldMk cId="3147218210" sldId="291"/>
            <ac:spMk id="37" creationId="{00000000-0000-0000-0000-000000000000}"/>
          </ac:spMkLst>
        </pc:spChg>
        <pc:spChg chg="add del mod">
          <ac:chgData name="Văn An Nguyễn" userId="84dc587008c93611" providerId="LiveId" clId="{3536A0E1-49C4-4BFE-9D86-1E4F15497CC4}" dt="2020-10-25T10:05:06.994" v="2331"/>
          <ac:spMkLst>
            <pc:docMk/>
            <pc:sldMk cId="3147218210" sldId="291"/>
            <ac:spMk id="42" creationId="{72D1DB78-2252-4AB8-9932-E2115E040355}"/>
          </ac:spMkLst>
        </pc:spChg>
        <pc:spChg chg="add del mod">
          <ac:chgData name="Văn An Nguyễn" userId="84dc587008c93611" providerId="LiveId" clId="{3536A0E1-49C4-4BFE-9D86-1E4F15497CC4}" dt="2020-10-25T10:05:06.994" v="2331"/>
          <ac:spMkLst>
            <pc:docMk/>
            <pc:sldMk cId="3147218210" sldId="291"/>
            <ac:spMk id="48" creationId="{7466CF17-D234-4537-BD45-D6BCAB7F2CE2}"/>
          </ac:spMkLst>
        </pc:spChg>
        <pc:spChg chg="add del mod">
          <ac:chgData name="Văn An Nguyễn" userId="84dc587008c93611" providerId="LiveId" clId="{3536A0E1-49C4-4BFE-9D86-1E4F15497CC4}" dt="2020-10-25T10:05:06.994" v="2331"/>
          <ac:spMkLst>
            <pc:docMk/>
            <pc:sldMk cId="3147218210" sldId="291"/>
            <ac:spMk id="54" creationId="{E38AD9C6-B567-4E75-A21F-9560BBF7F6B1}"/>
          </ac:spMkLst>
        </pc:spChg>
        <pc:spChg chg="mod">
          <ac:chgData name="Văn An Nguyễn" userId="84dc587008c93611" providerId="LiveId" clId="{3536A0E1-49C4-4BFE-9D86-1E4F15497CC4}" dt="2020-10-28T09:53:39.535" v="6613" actId="20577"/>
          <ac:spMkLst>
            <pc:docMk/>
            <pc:sldMk cId="3147218210" sldId="291"/>
            <ac:spMk id="58" creationId="{00000000-0000-0000-0000-000000000000}"/>
          </ac:spMkLst>
        </pc:spChg>
        <pc:spChg chg="mod">
          <ac:chgData name="Văn An Nguyễn" userId="84dc587008c93611" providerId="LiveId" clId="{3536A0E1-49C4-4BFE-9D86-1E4F15497CC4}" dt="2020-10-25T02:24:10.313" v="1365" actId="1076"/>
          <ac:spMkLst>
            <pc:docMk/>
            <pc:sldMk cId="3147218210" sldId="291"/>
            <ac:spMk id="59" creationId="{00000000-0000-0000-0000-000000000000}"/>
          </ac:spMkLst>
        </pc:spChg>
        <pc:spChg chg="mod">
          <ac:chgData name="Văn An Nguyễn" userId="84dc587008c93611" providerId="LiveId" clId="{3536A0E1-49C4-4BFE-9D86-1E4F15497CC4}" dt="2020-10-25T02:23:43.005" v="1356" actId="1076"/>
          <ac:spMkLst>
            <pc:docMk/>
            <pc:sldMk cId="3147218210" sldId="291"/>
            <ac:spMk id="66" creationId="{00000000-0000-0000-0000-000000000000}"/>
          </ac:spMkLst>
        </pc:spChg>
        <pc:spChg chg="mod">
          <ac:chgData name="Văn An Nguyễn" userId="84dc587008c93611" providerId="LiveId" clId="{3536A0E1-49C4-4BFE-9D86-1E4F15497CC4}" dt="2020-10-25T09:56:10.868" v="2287" actId="207"/>
          <ac:spMkLst>
            <pc:docMk/>
            <pc:sldMk cId="3147218210" sldId="291"/>
            <ac:spMk id="67" creationId="{00000000-0000-0000-0000-000000000000}"/>
          </ac:spMkLst>
        </pc:spChg>
        <pc:spChg chg="mod">
          <ac:chgData name="Văn An Nguyễn" userId="84dc587008c93611" providerId="LiveId" clId="{3536A0E1-49C4-4BFE-9D86-1E4F15497CC4}" dt="2020-10-25T09:56:01.427" v="2286" actId="207"/>
          <ac:spMkLst>
            <pc:docMk/>
            <pc:sldMk cId="3147218210" sldId="291"/>
            <ac:spMk id="68" creationId="{00000000-0000-0000-0000-000000000000}"/>
          </ac:spMkLst>
        </pc:spChg>
        <pc:spChg chg="mod">
          <ac:chgData name="Văn An Nguyễn" userId="84dc587008c93611" providerId="LiveId" clId="{3536A0E1-49C4-4BFE-9D86-1E4F15497CC4}" dt="2020-10-25T09:56:13.724" v="2288" actId="207"/>
          <ac:spMkLst>
            <pc:docMk/>
            <pc:sldMk cId="3147218210" sldId="291"/>
            <ac:spMk id="69" creationId="{00000000-0000-0000-0000-000000000000}"/>
          </ac:spMkLst>
        </pc:spChg>
        <pc:spChg chg="mod">
          <ac:chgData name="Văn An Nguyễn" userId="84dc587008c93611" providerId="LiveId" clId="{3536A0E1-49C4-4BFE-9D86-1E4F15497CC4}" dt="2020-10-25T09:55:58.186" v="2285" actId="207"/>
          <ac:spMkLst>
            <pc:docMk/>
            <pc:sldMk cId="3147218210" sldId="291"/>
            <ac:spMk id="71" creationId="{00000000-0000-0000-0000-000000000000}"/>
          </ac:spMkLst>
        </pc:spChg>
        <pc:spChg chg="mod">
          <ac:chgData name="Văn An Nguyễn" userId="84dc587008c93611" providerId="LiveId" clId="{3536A0E1-49C4-4BFE-9D86-1E4F15497CC4}" dt="2020-10-25T09:56:20.253" v="2290" actId="207"/>
          <ac:spMkLst>
            <pc:docMk/>
            <pc:sldMk cId="3147218210" sldId="291"/>
            <ac:spMk id="73" creationId="{00000000-0000-0000-0000-000000000000}"/>
          </ac:spMkLst>
        </pc:spChg>
        <pc:spChg chg="mod">
          <ac:chgData name="Văn An Nguyễn" userId="84dc587008c93611" providerId="LiveId" clId="{3536A0E1-49C4-4BFE-9D86-1E4F15497CC4}" dt="2020-10-25T02:23:55.738" v="1360" actId="1076"/>
          <ac:spMkLst>
            <pc:docMk/>
            <pc:sldMk cId="3147218210" sldId="291"/>
            <ac:spMk id="74" creationId="{00000000-0000-0000-0000-000000000000}"/>
          </ac:spMkLst>
        </pc:spChg>
        <pc:spChg chg="mod">
          <ac:chgData name="Văn An Nguyễn" userId="84dc587008c93611" providerId="LiveId" clId="{3536A0E1-49C4-4BFE-9D86-1E4F15497CC4}" dt="2020-10-25T09:56:16.977" v="2289" actId="207"/>
          <ac:spMkLst>
            <pc:docMk/>
            <pc:sldMk cId="3147218210" sldId="291"/>
            <ac:spMk id="75" creationId="{00000000-0000-0000-0000-000000000000}"/>
          </ac:spMkLst>
        </pc:spChg>
        <pc:spChg chg="mod">
          <ac:chgData name="Văn An Nguyễn" userId="84dc587008c93611" providerId="LiveId" clId="{3536A0E1-49C4-4BFE-9D86-1E4F15497CC4}" dt="2020-10-25T09:57:39.851" v="2299" actId="120"/>
          <ac:spMkLst>
            <pc:docMk/>
            <pc:sldMk cId="3147218210" sldId="291"/>
            <ac:spMk id="76" creationId="{00000000-0000-0000-0000-000000000000}"/>
          </ac:spMkLst>
        </pc:spChg>
        <pc:spChg chg="mod">
          <ac:chgData name="Văn An Nguyễn" userId="84dc587008c93611" providerId="LiveId" clId="{3536A0E1-49C4-4BFE-9D86-1E4F15497CC4}" dt="2020-10-25T09:57:39.851" v="2299" actId="120"/>
          <ac:spMkLst>
            <pc:docMk/>
            <pc:sldMk cId="3147218210" sldId="291"/>
            <ac:spMk id="77" creationId="{00000000-0000-0000-0000-000000000000}"/>
          </ac:spMkLst>
        </pc:spChg>
        <pc:spChg chg="mod">
          <ac:chgData name="Văn An Nguyễn" userId="84dc587008c93611" providerId="LiveId" clId="{3536A0E1-49C4-4BFE-9D86-1E4F15497CC4}" dt="2020-10-25T09:57:39.851" v="2299" actId="120"/>
          <ac:spMkLst>
            <pc:docMk/>
            <pc:sldMk cId="3147218210" sldId="291"/>
            <ac:spMk id="78" creationId="{00000000-0000-0000-0000-000000000000}"/>
          </ac:spMkLst>
        </pc:spChg>
        <pc:spChg chg="mod">
          <ac:chgData name="Văn An Nguyễn" userId="84dc587008c93611" providerId="LiveId" clId="{3536A0E1-49C4-4BFE-9D86-1E4F15497CC4}" dt="2020-10-25T09:57:59.779" v="2301" actId="1076"/>
          <ac:spMkLst>
            <pc:docMk/>
            <pc:sldMk cId="3147218210" sldId="291"/>
            <ac:spMk id="79" creationId="{00000000-0000-0000-0000-000000000000}"/>
          </ac:spMkLst>
        </pc:spChg>
        <pc:spChg chg="mod">
          <ac:chgData name="Văn An Nguyễn" userId="84dc587008c93611" providerId="LiveId" clId="{3536A0E1-49C4-4BFE-9D86-1E4F15497CC4}" dt="2020-10-25T09:57:52.334" v="2300" actId="14100"/>
          <ac:spMkLst>
            <pc:docMk/>
            <pc:sldMk cId="3147218210" sldId="291"/>
            <ac:spMk id="80" creationId="{00000000-0000-0000-0000-000000000000}"/>
          </ac:spMkLst>
        </pc:spChg>
        <pc:spChg chg="add del mod">
          <ac:chgData name="Văn An Nguyễn" userId="84dc587008c93611" providerId="LiveId" clId="{3536A0E1-49C4-4BFE-9D86-1E4F15497CC4}" dt="2020-10-25T10:05:06.994" v="2331"/>
          <ac:spMkLst>
            <pc:docMk/>
            <pc:sldMk cId="3147218210" sldId="291"/>
            <ac:spMk id="82" creationId="{2D8D1044-E888-4CBD-9B23-E67D5E52882F}"/>
          </ac:spMkLst>
        </pc:spChg>
        <pc:spChg chg="add del mod">
          <ac:chgData name="Văn An Nguyễn" userId="84dc587008c93611" providerId="LiveId" clId="{3536A0E1-49C4-4BFE-9D86-1E4F15497CC4}" dt="2020-10-25T10:05:06.994" v="2331"/>
          <ac:spMkLst>
            <pc:docMk/>
            <pc:sldMk cId="3147218210" sldId="291"/>
            <ac:spMk id="84" creationId="{2D184604-1845-44BD-B247-F368F536AA74}"/>
          </ac:spMkLst>
        </pc:spChg>
        <pc:spChg chg="mod">
          <ac:chgData name="Văn An Nguyễn" userId="84dc587008c93611" providerId="LiveId" clId="{3536A0E1-49C4-4BFE-9D86-1E4F15497CC4}" dt="2020-10-25T10:05:05.459" v="2330"/>
          <ac:spMkLst>
            <pc:docMk/>
            <pc:sldMk cId="3147218210" sldId="291"/>
            <ac:spMk id="88" creationId="{C918F900-4075-4017-AE2F-27E1DA38FA7D}"/>
          </ac:spMkLst>
        </pc:spChg>
        <pc:spChg chg="mod">
          <ac:chgData name="Văn An Nguyễn" userId="84dc587008c93611" providerId="LiveId" clId="{3536A0E1-49C4-4BFE-9D86-1E4F15497CC4}" dt="2020-10-25T10:05:05.459" v="2330"/>
          <ac:spMkLst>
            <pc:docMk/>
            <pc:sldMk cId="3147218210" sldId="291"/>
            <ac:spMk id="89" creationId="{EBEF9F60-BF2D-4E19-A2A1-382A2D20DD0F}"/>
          </ac:spMkLst>
        </pc:spChg>
        <pc:spChg chg="mod">
          <ac:chgData name="Văn An Nguyễn" userId="84dc587008c93611" providerId="LiveId" clId="{3536A0E1-49C4-4BFE-9D86-1E4F15497CC4}" dt="2020-10-25T10:05:05.459" v="2330"/>
          <ac:spMkLst>
            <pc:docMk/>
            <pc:sldMk cId="3147218210" sldId="291"/>
            <ac:spMk id="95" creationId="{128B255A-DB27-400C-A177-A31B20DC9FD5}"/>
          </ac:spMkLst>
        </pc:spChg>
        <pc:spChg chg="mod">
          <ac:chgData name="Văn An Nguyễn" userId="84dc587008c93611" providerId="LiveId" clId="{3536A0E1-49C4-4BFE-9D86-1E4F15497CC4}" dt="2020-10-25T10:05:05.459" v="2330"/>
          <ac:spMkLst>
            <pc:docMk/>
            <pc:sldMk cId="3147218210" sldId="291"/>
            <ac:spMk id="96" creationId="{D878315E-A3D5-4367-99D6-8134EA9310F5}"/>
          </ac:spMkLst>
        </pc:spChg>
        <pc:spChg chg="mod">
          <ac:chgData name="Văn An Nguyễn" userId="84dc587008c93611" providerId="LiveId" clId="{3536A0E1-49C4-4BFE-9D86-1E4F15497CC4}" dt="2020-10-25T10:05:05.459" v="2330"/>
          <ac:spMkLst>
            <pc:docMk/>
            <pc:sldMk cId="3147218210" sldId="291"/>
            <ac:spMk id="97" creationId="{34B6EEF2-ACCE-4AEE-9787-A910C5C0D3BB}"/>
          </ac:spMkLst>
        </pc:spChg>
        <pc:spChg chg="mod">
          <ac:chgData name="Văn An Nguyễn" userId="84dc587008c93611" providerId="LiveId" clId="{3536A0E1-49C4-4BFE-9D86-1E4F15497CC4}" dt="2020-10-25T10:05:05.459" v="2330"/>
          <ac:spMkLst>
            <pc:docMk/>
            <pc:sldMk cId="3147218210" sldId="291"/>
            <ac:spMk id="98" creationId="{284DC73F-806F-4BCE-B604-44021F41C48C}"/>
          </ac:spMkLst>
        </pc:spChg>
        <pc:spChg chg="mod">
          <ac:chgData name="Văn An Nguyễn" userId="84dc587008c93611" providerId="LiveId" clId="{3536A0E1-49C4-4BFE-9D86-1E4F15497CC4}" dt="2020-10-25T10:05:05.459" v="2330"/>
          <ac:spMkLst>
            <pc:docMk/>
            <pc:sldMk cId="3147218210" sldId="291"/>
            <ac:spMk id="99" creationId="{153E2828-07B8-49FD-BAE9-7B555C45FBF0}"/>
          </ac:spMkLst>
        </pc:spChg>
        <pc:spChg chg="mod">
          <ac:chgData name="Văn An Nguyễn" userId="84dc587008c93611" providerId="LiveId" clId="{3536A0E1-49C4-4BFE-9D86-1E4F15497CC4}" dt="2020-10-25T10:05:05.459" v="2330"/>
          <ac:spMkLst>
            <pc:docMk/>
            <pc:sldMk cId="3147218210" sldId="291"/>
            <ac:spMk id="100" creationId="{1318A4BC-3CB0-442C-82F0-C675AF5B3F3D}"/>
          </ac:spMkLst>
        </pc:spChg>
        <pc:spChg chg="mod">
          <ac:chgData name="Văn An Nguyễn" userId="84dc587008c93611" providerId="LiveId" clId="{3536A0E1-49C4-4BFE-9D86-1E4F15497CC4}" dt="2020-10-25T10:05:05.459" v="2330"/>
          <ac:spMkLst>
            <pc:docMk/>
            <pc:sldMk cId="3147218210" sldId="291"/>
            <ac:spMk id="101" creationId="{B53316EE-CE8D-4BBE-B189-F0CBA4745BFF}"/>
          </ac:spMkLst>
        </pc:spChg>
        <pc:spChg chg="mod">
          <ac:chgData name="Văn An Nguyễn" userId="84dc587008c93611" providerId="LiveId" clId="{3536A0E1-49C4-4BFE-9D86-1E4F15497CC4}" dt="2020-10-25T10:05:05.459" v="2330"/>
          <ac:spMkLst>
            <pc:docMk/>
            <pc:sldMk cId="3147218210" sldId="291"/>
            <ac:spMk id="102" creationId="{9E8EA8D8-8DFD-4DC7-B31B-4FCDA62AC064}"/>
          </ac:spMkLst>
        </pc:spChg>
        <pc:spChg chg="mod">
          <ac:chgData name="Văn An Nguyễn" userId="84dc587008c93611" providerId="LiveId" clId="{3536A0E1-49C4-4BFE-9D86-1E4F15497CC4}" dt="2020-10-25T10:05:05.459" v="2330"/>
          <ac:spMkLst>
            <pc:docMk/>
            <pc:sldMk cId="3147218210" sldId="291"/>
            <ac:spMk id="103" creationId="{E77EF10B-F152-41DB-B214-4B52EBCE0F4E}"/>
          </ac:spMkLst>
        </pc:spChg>
        <pc:spChg chg="mod">
          <ac:chgData name="Văn An Nguyễn" userId="84dc587008c93611" providerId="LiveId" clId="{3536A0E1-49C4-4BFE-9D86-1E4F15497CC4}" dt="2020-10-25T10:05:05.459" v="2330"/>
          <ac:spMkLst>
            <pc:docMk/>
            <pc:sldMk cId="3147218210" sldId="291"/>
            <ac:spMk id="104" creationId="{F7BD06E9-E119-4CBF-A65E-1A5EA8BEA31B}"/>
          </ac:spMkLst>
        </pc:spChg>
        <pc:spChg chg="mod">
          <ac:chgData name="Văn An Nguyễn" userId="84dc587008c93611" providerId="LiveId" clId="{3536A0E1-49C4-4BFE-9D86-1E4F15497CC4}" dt="2020-10-25T10:05:05.459" v="2330"/>
          <ac:spMkLst>
            <pc:docMk/>
            <pc:sldMk cId="3147218210" sldId="291"/>
            <ac:spMk id="105" creationId="{2EFCDAF1-1BB8-4976-AB80-0058A3C9D260}"/>
          </ac:spMkLst>
        </pc:spChg>
        <pc:spChg chg="add del mod">
          <ac:chgData name="Văn An Nguyễn" userId="84dc587008c93611" providerId="LiveId" clId="{3536A0E1-49C4-4BFE-9D86-1E4F15497CC4}" dt="2020-10-25T10:05:06.994" v="2331"/>
          <ac:spMkLst>
            <pc:docMk/>
            <pc:sldMk cId="3147218210" sldId="291"/>
            <ac:spMk id="106" creationId="{AE5AD989-8FEC-47C0-9012-D042D9F58680}"/>
          </ac:spMkLst>
        </pc:spChg>
        <pc:spChg chg="add del mod">
          <ac:chgData name="Văn An Nguyễn" userId="84dc587008c93611" providerId="LiveId" clId="{3536A0E1-49C4-4BFE-9D86-1E4F15497CC4}" dt="2020-10-25T10:05:06.994" v="2331"/>
          <ac:spMkLst>
            <pc:docMk/>
            <pc:sldMk cId="3147218210" sldId="291"/>
            <ac:spMk id="107" creationId="{0000B36C-7CB7-4A5B-B84C-B90ED5E263A3}"/>
          </ac:spMkLst>
        </pc:spChg>
        <pc:spChg chg="add del mod">
          <ac:chgData name="Văn An Nguyễn" userId="84dc587008c93611" providerId="LiveId" clId="{3536A0E1-49C4-4BFE-9D86-1E4F15497CC4}" dt="2020-10-25T10:05:06.994" v="2331"/>
          <ac:spMkLst>
            <pc:docMk/>
            <pc:sldMk cId="3147218210" sldId="291"/>
            <ac:spMk id="108" creationId="{7023EC7D-62F0-4B99-8115-F61E27FF5644}"/>
          </ac:spMkLst>
        </pc:spChg>
        <pc:spChg chg="add del mod">
          <ac:chgData name="Văn An Nguyễn" userId="84dc587008c93611" providerId="LiveId" clId="{3536A0E1-49C4-4BFE-9D86-1E4F15497CC4}" dt="2020-10-25T10:05:06.994" v="2331"/>
          <ac:spMkLst>
            <pc:docMk/>
            <pc:sldMk cId="3147218210" sldId="291"/>
            <ac:spMk id="109" creationId="{E56E82CC-C253-4AA7-81FD-5D1F5605F64D}"/>
          </ac:spMkLst>
        </pc:spChg>
        <pc:spChg chg="add del mod">
          <ac:chgData name="Văn An Nguyễn" userId="84dc587008c93611" providerId="LiveId" clId="{3536A0E1-49C4-4BFE-9D86-1E4F15497CC4}" dt="2020-10-25T10:05:06.994" v="2331"/>
          <ac:spMkLst>
            <pc:docMk/>
            <pc:sldMk cId="3147218210" sldId="291"/>
            <ac:spMk id="110" creationId="{00B1EA39-00A3-4F54-8C35-CD8C387E6C0E}"/>
          </ac:spMkLst>
        </pc:spChg>
        <pc:grpChg chg="add del mod">
          <ac:chgData name="Văn An Nguyễn" userId="84dc587008c93611" providerId="LiveId" clId="{3536A0E1-49C4-4BFE-9D86-1E4F15497CC4}" dt="2020-10-25T10:05:06.994" v="2331"/>
          <ac:grpSpMkLst>
            <pc:docMk/>
            <pc:sldMk cId="3147218210" sldId="291"/>
            <ac:grpSpMk id="86" creationId="{D0F3E7DD-8BCF-4C94-9705-F98A237F2DD2}"/>
          </ac:grpSpMkLst>
        </pc:grpChg>
        <pc:grpChg chg="mod">
          <ac:chgData name="Văn An Nguyễn" userId="84dc587008c93611" providerId="LiveId" clId="{3536A0E1-49C4-4BFE-9D86-1E4F15497CC4}" dt="2020-10-25T10:05:05.459" v="2330"/>
          <ac:grpSpMkLst>
            <pc:docMk/>
            <pc:sldMk cId="3147218210" sldId="291"/>
            <ac:grpSpMk id="87" creationId="{56993B3D-D814-4D6D-B4E1-D293A8E42086}"/>
          </ac:grpSpMkLst>
        </pc:grpChg>
        <pc:grpChg chg="mod">
          <ac:chgData name="Văn An Nguyễn" userId="84dc587008c93611" providerId="LiveId" clId="{3536A0E1-49C4-4BFE-9D86-1E4F15497CC4}" dt="2020-10-25T10:05:05.459" v="2330"/>
          <ac:grpSpMkLst>
            <pc:docMk/>
            <pc:sldMk cId="3147218210" sldId="291"/>
            <ac:grpSpMk id="90" creationId="{B43C1BD9-E4DE-45C7-9135-B6376F45EA7B}"/>
          </ac:grpSpMkLst>
        </pc:grpChg>
        <pc:grpChg chg="mod">
          <ac:chgData name="Văn An Nguyễn" userId="84dc587008c93611" providerId="LiveId" clId="{3536A0E1-49C4-4BFE-9D86-1E4F15497CC4}" dt="2020-10-25T10:05:05.459" v="2330"/>
          <ac:grpSpMkLst>
            <pc:docMk/>
            <pc:sldMk cId="3147218210" sldId="291"/>
            <ac:grpSpMk id="91" creationId="{29DE3AC1-816E-4BE2-ABF5-9F75917BC95D}"/>
          </ac:grpSpMkLst>
        </pc:grpChg>
        <pc:grpChg chg="mod">
          <ac:chgData name="Văn An Nguyễn" userId="84dc587008c93611" providerId="LiveId" clId="{3536A0E1-49C4-4BFE-9D86-1E4F15497CC4}" dt="2020-10-25T10:05:05.459" v="2330"/>
          <ac:grpSpMkLst>
            <pc:docMk/>
            <pc:sldMk cId="3147218210" sldId="291"/>
            <ac:grpSpMk id="92" creationId="{FB4609A2-6F2B-4E10-A3A0-F24164E3DDB7}"/>
          </ac:grpSpMkLst>
        </pc:grpChg>
        <pc:grpChg chg="mod">
          <ac:chgData name="Văn An Nguyễn" userId="84dc587008c93611" providerId="LiveId" clId="{3536A0E1-49C4-4BFE-9D86-1E4F15497CC4}" dt="2020-10-25T10:05:05.459" v="2330"/>
          <ac:grpSpMkLst>
            <pc:docMk/>
            <pc:sldMk cId="3147218210" sldId="291"/>
            <ac:grpSpMk id="93" creationId="{FCB3721F-40E1-4153-930C-8905FD2687D2}"/>
          </ac:grpSpMkLst>
        </pc:grpChg>
        <pc:grpChg chg="mod">
          <ac:chgData name="Văn An Nguyễn" userId="84dc587008c93611" providerId="LiveId" clId="{3536A0E1-49C4-4BFE-9D86-1E4F15497CC4}" dt="2020-10-25T10:05:05.459" v="2330"/>
          <ac:grpSpMkLst>
            <pc:docMk/>
            <pc:sldMk cId="3147218210" sldId="291"/>
            <ac:grpSpMk id="94" creationId="{1C7E7B24-3996-4DDE-8E30-C9EBB5C57BF8}"/>
          </ac:grpSpMkLst>
        </pc:grpChg>
        <pc:graphicFrameChg chg="add del mod">
          <ac:chgData name="Văn An Nguyễn" userId="84dc587008c93611" providerId="LiveId" clId="{3536A0E1-49C4-4BFE-9D86-1E4F15497CC4}" dt="2020-10-25T02:30:47.455" v="1405" actId="12084"/>
          <ac:graphicFrameMkLst>
            <pc:docMk/>
            <pc:sldMk cId="3147218210" sldId="291"/>
            <ac:graphicFrameMk id="5" creationId="{B1767ACA-A1BF-4F9B-B721-6CE3BCE4806F}"/>
          </ac:graphicFrameMkLst>
        </pc:graphicFrameChg>
        <pc:picChg chg="add del mod">
          <ac:chgData name="Văn An Nguyễn" userId="84dc587008c93611" providerId="LiveId" clId="{3536A0E1-49C4-4BFE-9D86-1E4F15497CC4}" dt="2020-10-25T09:59:07.086" v="2305" actId="478"/>
          <ac:picMkLst>
            <pc:docMk/>
            <pc:sldMk cId="3147218210" sldId="291"/>
            <ac:picMk id="4" creationId="{45CAAB21-E343-4DDF-95CC-DEE330D24157}"/>
          </ac:picMkLst>
        </pc:picChg>
        <pc:cxnChg chg="add del mod">
          <ac:chgData name="Văn An Nguyễn" userId="84dc587008c93611" providerId="LiveId" clId="{3536A0E1-49C4-4BFE-9D86-1E4F15497CC4}" dt="2020-10-25T10:05:06.994" v="2331"/>
          <ac:cxnSpMkLst>
            <pc:docMk/>
            <pc:sldMk cId="3147218210" sldId="291"/>
            <ac:cxnSpMk id="45" creationId="{73E27469-9BE1-46A7-85E1-FFF72A910ACE}"/>
          </ac:cxnSpMkLst>
        </pc:cxnChg>
        <pc:cxnChg chg="add del mod">
          <ac:chgData name="Văn An Nguyễn" userId="84dc587008c93611" providerId="LiveId" clId="{3536A0E1-49C4-4BFE-9D86-1E4F15497CC4}" dt="2020-10-25T10:05:06.994" v="2331"/>
          <ac:cxnSpMkLst>
            <pc:docMk/>
            <pc:sldMk cId="3147218210" sldId="291"/>
            <ac:cxnSpMk id="51" creationId="{FB7D60AF-EB4B-4015-A143-3778268C9ADD}"/>
          </ac:cxnSpMkLst>
        </pc:cxnChg>
        <pc:cxnChg chg="add del mod">
          <ac:chgData name="Văn An Nguyễn" userId="84dc587008c93611" providerId="LiveId" clId="{3536A0E1-49C4-4BFE-9D86-1E4F15497CC4}" dt="2020-10-25T10:05:06.994" v="2331"/>
          <ac:cxnSpMkLst>
            <pc:docMk/>
            <pc:sldMk cId="3147218210" sldId="291"/>
            <ac:cxnSpMk id="81" creationId="{43E3AA05-BE3C-432E-A742-50541F20BB74}"/>
          </ac:cxnSpMkLst>
        </pc:cxnChg>
        <pc:cxnChg chg="add del mod">
          <ac:chgData name="Văn An Nguyễn" userId="84dc587008c93611" providerId="LiveId" clId="{3536A0E1-49C4-4BFE-9D86-1E4F15497CC4}" dt="2020-10-25T10:05:06.994" v="2331"/>
          <ac:cxnSpMkLst>
            <pc:docMk/>
            <pc:sldMk cId="3147218210" sldId="291"/>
            <ac:cxnSpMk id="83" creationId="{82E700C2-B3FB-4D64-B664-6DE573DF7E11}"/>
          </ac:cxnSpMkLst>
        </pc:cxnChg>
        <pc:cxnChg chg="add del mod">
          <ac:chgData name="Văn An Nguyễn" userId="84dc587008c93611" providerId="LiveId" clId="{3536A0E1-49C4-4BFE-9D86-1E4F15497CC4}" dt="2020-10-25T10:05:06.994" v="2331"/>
          <ac:cxnSpMkLst>
            <pc:docMk/>
            <pc:sldMk cId="3147218210" sldId="291"/>
            <ac:cxnSpMk id="85" creationId="{45C43C5F-C4C7-405E-A018-43B2E985D6B6}"/>
          </ac:cxnSpMkLst>
        </pc:cxnChg>
      </pc:sldChg>
      <pc:sldChg chg="add del">
        <pc:chgData name="Văn An Nguyễn" userId="84dc587008c93611" providerId="LiveId" clId="{3536A0E1-49C4-4BFE-9D86-1E4F15497CC4}" dt="2020-10-25T09:40:44.597" v="1941" actId="22"/>
        <pc:sldMkLst>
          <pc:docMk/>
          <pc:sldMk cId="3756370820" sldId="292"/>
        </pc:sldMkLst>
      </pc:sldChg>
      <pc:sldChg chg="addSp delSp modSp add del mod modTransition delAnim modAnim">
        <pc:chgData name="Văn An Nguyễn" userId="84dc587008c93611" providerId="LiveId" clId="{3536A0E1-49C4-4BFE-9D86-1E4F15497CC4}" dt="2020-10-25T10:16:29.183" v="2388" actId="47"/>
        <pc:sldMkLst>
          <pc:docMk/>
          <pc:sldMk cId="4068638345" sldId="292"/>
        </pc:sldMkLst>
        <pc:spChg chg="add mod">
          <ac:chgData name="Văn An Nguyễn" userId="84dc587008c93611" providerId="LiveId" clId="{3536A0E1-49C4-4BFE-9D86-1E4F15497CC4}" dt="2020-10-25T09:56:58.001" v="2297" actId="1076"/>
          <ac:spMkLst>
            <pc:docMk/>
            <pc:sldMk cId="4068638345" sldId="292"/>
            <ac:spMk id="5" creationId="{FCE1C53E-45C9-43C4-A963-F43D3FC11191}"/>
          </ac:spMkLst>
        </pc:spChg>
        <pc:spChg chg="add mod">
          <ac:chgData name="Văn An Nguyễn" userId="84dc587008c93611" providerId="LiveId" clId="{3536A0E1-49C4-4BFE-9D86-1E4F15497CC4}" dt="2020-10-25T09:52:16.642" v="2266" actId="1076"/>
          <ac:spMkLst>
            <pc:docMk/>
            <pc:sldMk cId="4068638345" sldId="292"/>
            <ac:spMk id="6" creationId="{D2BABF02-30BD-4FCB-ABA7-1787685021DE}"/>
          </ac:spMkLst>
        </pc:spChg>
        <pc:spChg chg="del">
          <ac:chgData name="Văn An Nguyễn" userId="84dc587008c93611" providerId="LiveId" clId="{3536A0E1-49C4-4BFE-9D86-1E4F15497CC4}" dt="2020-10-25T09:41:11.395" v="1943" actId="478"/>
          <ac:spMkLst>
            <pc:docMk/>
            <pc:sldMk cId="4068638345" sldId="292"/>
            <ac:spMk id="41" creationId="{00000000-0000-0000-0000-000000000000}"/>
          </ac:spMkLst>
        </pc:spChg>
        <pc:spChg chg="del">
          <ac:chgData name="Văn An Nguyễn" userId="84dc587008c93611" providerId="LiveId" clId="{3536A0E1-49C4-4BFE-9D86-1E4F15497CC4}" dt="2020-10-25T09:41:11.395" v="1943" actId="478"/>
          <ac:spMkLst>
            <pc:docMk/>
            <pc:sldMk cId="4068638345" sldId="292"/>
            <ac:spMk id="44" creationId="{00000000-0000-0000-0000-000000000000}"/>
          </ac:spMkLst>
        </pc:spChg>
        <pc:spChg chg="del">
          <ac:chgData name="Văn An Nguyễn" userId="84dc587008c93611" providerId="LiveId" clId="{3536A0E1-49C4-4BFE-9D86-1E4F15497CC4}" dt="2020-10-25T10:03:34.190" v="2328" actId="478"/>
          <ac:spMkLst>
            <pc:docMk/>
            <pc:sldMk cId="4068638345" sldId="292"/>
            <ac:spMk id="47" creationId="{00000000-0000-0000-0000-000000000000}"/>
          </ac:spMkLst>
        </pc:spChg>
        <pc:spChg chg="add mod">
          <ac:chgData name="Văn An Nguyễn" userId="84dc587008c93611" providerId="LiveId" clId="{3536A0E1-49C4-4BFE-9D86-1E4F15497CC4}" dt="2020-10-25T10:03:35.609" v="2329"/>
          <ac:spMkLst>
            <pc:docMk/>
            <pc:sldMk cId="4068638345" sldId="292"/>
            <ac:spMk id="48" creationId="{8F67AD81-B073-47DD-B7AF-80EB7E5C00F7}"/>
          </ac:spMkLst>
        </pc:spChg>
        <pc:spChg chg="del">
          <ac:chgData name="Văn An Nguyễn" userId="84dc587008c93611" providerId="LiveId" clId="{3536A0E1-49C4-4BFE-9D86-1E4F15497CC4}" dt="2020-10-25T09:41:11.395" v="1943" actId="478"/>
          <ac:spMkLst>
            <pc:docMk/>
            <pc:sldMk cId="4068638345" sldId="292"/>
            <ac:spMk id="50" creationId="{00000000-0000-0000-0000-000000000000}"/>
          </ac:spMkLst>
        </pc:spChg>
        <pc:spChg chg="del">
          <ac:chgData name="Văn An Nguyễn" userId="84dc587008c93611" providerId="LiveId" clId="{3536A0E1-49C4-4BFE-9D86-1E4F15497CC4}" dt="2020-10-25T09:41:11.395" v="1943" actId="478"/>
          <ac:spMkLst>
            <pc:docMk/>
            <pc:sldMk cId="4068638345" sldId="292"/>
            <ac:spMk id="53" creationId="{00000000-0000-0000-0000-000000000000}"/>
          </ac:spMkLst>
        </pc:spChg>
        <pc:spChg chg="add mod">
          <ac:chgData name="Văn An Nguyễn" userId="84dc587008c93611" providerId="LiveId" clId="{3536A0E1-49C4-4BFE-9D86-1E4F15497CC4}" dt="2020-10-25T10:03:35.609" v="2329"/>
          <ac:spMkLst>
            <pc:docMk/>
            <pc:sldMk cId="4068638345" sldId="292"/>
            <ac:spMk id="54" creationId="{9A538A54-A77B-4807-AEA9-B19691E3A0DA}"/>
          </ac:spMkLst>
        </pc:spChg>
        <pc:spChg chg="mod">
          <ac:chgData name="Văn An Nguyễn" userId="84dc587008c93611" providerId="LiveId" clId="{3536A0E1-49C4-4BFE-9D86-1E4F15497CC4}" dt="2020-10-25T09:56:46.387" v="2294" actId="207"/>
          <ac:spMkLst>
            <pc:docMk/>
            <pc:sldMk cId="4068638345" sldId="292"/>
            <ac:spMk id="67" creationId="{00000000-0000-0000-0000-000000000000}"/>
          </ac:spMkLst>
        </pc:spChg>
        <pc:spChg chg="mod">
          <ac:chgData name="Văn An Nguyễn" userId="84dc587008c93611" providerId="LiveId" clId="{3536A0E1-49C4-4BFE-9D86-1E4F15497CC4}" dt="2020-10-25T09:56:34.681" v="2291" actId="207"/>
          <ac:spMkLst>
            <pc:docMk/>
            <pc:sldMk cId="4068638345" sldId="292"/>
            <ac:spMk id="69" creationId="{00000000-0000-0000-0000-000000000000}"/>
          </ac:spMkLst>
        </pc:spChg>
        <pc:spChg chg="mod">
          <ac:chgData name="Văn An Nguyễn" userId="84dc587008c93611" providerId="LiveId" clId="{3536A0E1-49C4-4BFE-9D86-1E4F15497CC4}" dt="2020-10-25T09:56:37.591" v="2292" actId="207"/>
          <ac:spMkLst>
            <pc:docMk/>
            <pc:sldMk cId="4068638345" sldId="292"/>
            <ac:spMk id="71" creationId="{00000000-0000-0000-0000-000000000000}"/>
          </ac:spMkLst>
        </pc:spChg>
        <pc:spChg chg="mod">
          <ac:chgData name="Văn An Nguyễn" userId="84dc587008c93611" providerId="LiveId" clId="{3536A0E1-49C4-4BFE-9D86-1E4F15497CC4}" dt="2020-10-25T09:56:53.311" v="2296" actId="207"/>
          <ac:spMkLst>
            <pc:docMk/>
            <pc:sldMk cId="4068638345" sldId="292"/>
            <ac:spMk id="73" creationId="{00000000-0000-0000-0000-000000000000}"/>
          </ac:spMkLst>
        </pc:spChg>
        <pc:spChg chg="mod">
          <ac:chgData name="Văn An Nguyễn" userId="84dc587008c93611" providerId="LiveId" clId="{3536A0E1-49C4-4BFE-9D86-1E4F15497CC4}" dt="2020-10-25T09:56:43.371" v="2293" actId="207"/>
          <ac:spMkLst>
            <pc:docMk/>
            <pc:sldMk cId="4068638345" sldId="292"/>
            <ac:spMk id="75" creationId="{00000000-0000-0000-0000-000000000000}"/>
          </ac:spMkLst>
        </pc:spChg>
        <pc:spChg chg="del mod">
          <ac:chgData name="Văn An Nguyễn" userId="84dc587008c93611" providerId="LiveId" clId="{3536A0E1-49C4-4BFE-9D86-1E4F15497CC4}" dt="2020-10-25T10:03:32.790" v="2326" actId="478"/>
          <ac:spMkLst>
            <pc:docMk/>
            <pc:sldMk cId="4068638345" sldId="292"/>
            <ac:spMk id="76" creationId="{00000000-0000-0000-0000-000000000000}"/>
          </ac:spMkLst>
        </pc:spChg>
        <pc:spChg chg="del">
          <ac:chgData name="Văn An Nguyễn" userId="84dc587008c93611" providerId="LiveId" clId="{3536A0E1-49C4-4BFE-9D86-1E4F15497CC4}" dt="2020-10-25T09:41:11.395" v="1943" actId="478"/>
          <ac:spMkLst>
            <pc:docMk/>
            <pc:sldMk cId="4068638345" sldId="292"/>
            <ac:spMk id="77" creationId="{00000000-0000-0000-0000-000000000000}"/>
          </ac:spMkLst>
        </pc:spChg>
        <pc:spChg chg="del">
          <ac:chgData name="Văn An Nguyễn" userId="84dc587008c93611" providerId="LiveId" clId="{3536A0E1-49C4-4BFE-9D86-1E4F15497CC4}" dt="2020-10-25T09:41:11.395" v="1943" actId="478"/>
          <ac:spMkLst>
            <pc:docMk/>
            <pc:sldMk cId="4068638345" sldId="292"/>
            <ac:spMk id="78" creationId="{00000000-0000-0000-0000-000000000000}"/>
          </ac:spMkLst>
        </pc:spChg>
        <pc:spChg chg="del">
          <ac:chgData name="Văn An Nguyễn" userId="84dc587008c93611" providerId="LiveId" clId="{3536A0E1-49C4-4BFE-9D86-1E4F15497CC4}" dt="2020-10-25T09:41:11.395" v="1943" actId="478"/>
          <ac:spMkLst>
            <pc:docMk/>
            <pc:sldMk cId="4068638345" sldId="292"/>
            <ac:spMk id="79" creationId="{00000000-0000-0000-0000-000000000000}"/>
          </ac:spMkLst>
        </pc:spChg>
        <pc:spChg chg="del">
          <ac:chgData name="Văn An Nguyễn" userId="84dc587008c93611" providerId="LiveId" clId="{3536A0E1-49C4-4BFE-9D86-1E4F15497CC4}" dt="2020-10-25T09:41:11.395" v="1943" actId="478"/>
          <ac:spMkLst>
            <pc:docMk/>
            <pc:sldMk cId="4068638345" sldId="292"/>
            <ac:spMk id="80" creationId="{00000000-0000-0000-0000-000000000000}"/>
          </ac:spMkLst>
        </pc:spChg>
        <pc:spChg chg="add mod">
          <ac:chgData name="Văn An Nguyễn" userId="84dc587008c93611" providerId="LiveId" clId="{3536A0E1-49C4-4BFE-9D86-1E4F15497CC4}" dt="2020-10-25T10:03:35.609" v="2329"/>
          <ac:spMkLst>
            <pc:docMk/>
            <pc:sldMk cId="4068638345" sldId="292"/>
            <ac:spMk id="82" creationId="{B0F2E127-477D-47AD-B8AA-1B707100DB0B}"/>
          </ac:spMkLst>
        </pc:spChg>
        <pc:spChg chg="add mod">
          <ac:chgData name="Văn An Nguyễn" userId="84dc587008c93611" providerId="LiveId" clId="{3536A0E1-49C4-4BFE-9D86-1E4F15497CC4}" dt="2020-10-25T10:03:35.609" v="2329"/>
          <ac:spMkLst>
            <pc:docMk/>
            <pc:sldMk cId="4068638345" sldId="292"/>
            <ac:spMk id="84" creationId="{AB93D1BF-BD7C-4E1F-9D42-77C3D5F2FBEB}"/>
          </ac:spMkLst>
        </pc:spChg>
        <pc:spChg chg="add mod">
          <ac:chgData name="Văn An Nguyễn" userId="84dc587008c93611" providerId="LiveId" clId="{3536A0E1-49C4-4BFE-9D86-1E4F15497CC4}" dt="2020-10-25T10:03:35.609" v="2329"/>
          <ac:spMkLst>
            <pc:docMk/>
            <pc:sldMk cId="4068638345" sldId="292"/>
            <ac:spMk id="86" creationId="{54B749E2-2200-4168-AB65-7362B7B3D99D}"/>
          </ac:spMkLst>
        </pc:spChg>
        <pc:spChg chg="mod">
          <ac:chgData name="Văn An Nguyễn" userId="84dc587008c93611" providerId="LiveId" clId="{3536A0E1-49C4-4BFE-9D86-1E4F15497CC4}" dt="2020-10-25T10:03:35.609" v="2329"/>
          <ac:spMkLst>
            <pc:docMk/>
            <pc:sldMk cId="4068638345" sldId="292"/>
            <ac:spMk id="90" creationId="{31A96D44-50AA-400C-ABDC-ACF766A46330}"/>
          </ac:spMkLst>
        </pc:spChg>
        <pc:spChg chg="mod">
          <ac:chgData name="Văn An Nguyễn" userId="84dc587008c93611" providerId="LiveId" clId="{3536A0E1-49C4-4BFE-9D86-1E4F15497CC4}" dt="2020-10-25T10:03:35.609" v="2329"/>
          <ac:spMkLst>
            <pc:docMk/>
            <pc:sldMk cId="4068638345" sldId="292"/>
            <ac:spMk id="91" creationId="{E90A5374-E969-4BDE-9D31-6FE851E5AE09}"/>
          </ac:spMkLst>
        </pc:spChg>
        <pc:spChg chg="mod">
          <ac:chgData name="Văn An Nguyễn" userId="84dc587008c93611" providerId="LiveId" clId="{3536A0E1-49C4-4BFE-9D86-1E4F15497CC4}" dt="2020-10-25T10:03:35.609" v="2329"/>
          <ac:spMkLst>
            <pc:docMk/>
            <pc:sldMk cId="4068638345" sldId="292"/>
            <ac:spMk id="97" creationId="{8E8F03B0-E825-4C5C-9467-B39D33982694}"/>
          </ac:spMkLst>
        </pc:spChg>
        <pc:spChg chg="mod">
          <ac:chgData name="Văn An Nguyễn" userId="84dc587008c93611" providerId="LiveId" clId="{3536A0E1-49C4-4BFE-9D86-1E4F15497CC4}" dt="2020-10-25T10:03:35.609" v="2329"/>
          <ac:spMkLst>
            <pc:docMk/>
            <pc:sldMk cId="4068638345" sldId="292"/>
            <ac:spMk id="98" creationId="{F64C304B-0079-407B-B5FA-9A5F2FA6D650}"/>
          </ac:spMkLst>
        </pc:spChg>
        <pc:spChg chg="mod">
          <ac:chgData name="Văn An Nguyễn" userId="84dc587008c93611" providerId="LiveId" clId="{3536A0E1-49C4-4BFE-9D86-1E4F15497CC4}" dt="2020-10-25T10:03:35.609" v="2329"/>
          <ac:spMkLst>
            <pc:docMk/>
            <pc:sldMk cId="4068638345" sldId="292"/>
            <ac:spMk id="99" creationId="{F0B40921-6A1D-43DC-9B23-7506C1991E21}"/>
          </ac:spMkLst>
        </pc:spChg>
        <pc:spChg chg="mod">
          <ac:chgData name="Văn An Nguyễn" userId="84dc587008c93611" providerId="LiveId" clId="{3536A0E1-49C4-4BFE-9D86-1E4F15497CC4}" dt="2020-10-25T10:03:35.609" v="2329"/>
          <ac:spMkLst>
            <pc:docMk/>
            <pc:sldMk cId="4068638345" sldId="292"/>
            <ac:spMk id="100" creationId="{7445623C-7E43-47EC-B04C-2966277A5FBE}"/>
          </ac:spMkLst>
        </pc:spChg>
        <pc:spChg chg="mod">
          <ac:chgData name="Văn An Nguyễn" userId="84dc587008c93611" providerId="LiveId" clId="{3536A0E1-49C4-4BFE-9D86-1E4F15497CC4}" dt="2020-10-25T10:03:35.609" v="2329"/>
          <ac:spMkLst>
            <pc:docMk/>
            <pc:sldMk cId="4068638345" sldId="292"/>
            <ac:spMk id="101" creationId="{AF5A62DB-E001-414D-BE34-025C7C8A2CEA}"/>
          </ac:spMkLst>
        </pc:spChg>
        <pc:spChg chg="mod">
          <ac:chgData name="Văn An Nguyễn" userId="84dc587008c93611" providerId="LiveId" clId="{3536A0E1-49C4-4BFE-9D86-1E4F15497CC4}" dt="2020-10-25T10:03:35.609" v="2329"/>
          <ac:spMkLst>
            <pc:docMk/>
            <pc:sldMk cId="4068638345" sldId="292"/>
            <ac:spMk id="102" creationId="{43110C83-7BC6-4464-9F36-4AFDE1A4847C}"/>
          </ac:spMkLst>
        </pc:spChg>
        <pc:spChg chg="mod">
          <ac:chgData name="Văn An Nguyễn" userId="84dc587008c93611" providerId="LiveId" clId="{3536A0E1-49C4-4BFE-9D86-1E4F15497CC4}" dt="2020-10-25T10:03:35.609" v="2329"/>
          <ac:spMkLst>
            <pc:docMk/>
            <pc:sldMk cId="4068638345" sldId="292"/>
            <ac:spMk id="103" creationId="{3823CE62-60C2-476B-9F44-EFD14CAA3561}"/>
          </ac:spMkLst>
        </pc:spChg>
        <pc:spChg chg="mod">
          <ac:chgData name="Văn An Nguyễn" userId="84dc587008c93611" providerId="LiveId" clId="{3536A0E1-49C4-4BFE-9D86-1E4F15497CC4}" dt="2020-10-25T10:03:35.609" v="2329"/>
          <ac:spMkLst>
            <pc:docMk/>
            <pc:sldMk cId="4068638345" sldId="292"/>
            <ac:spMk id="104" creationId="{02EC7CA0-A7BE-4A05-8EED-E25F84B615A4}"/>
          </ac:spMkLst>
        </pc:spChg>
        <pc:spChg chg="mod">
          <ac:chgData name="Văn An Nguyễn" userId="84dc587008c93611" providerId="LiveId" clId="{3536A0E1-49C4-4BFE-9D86-1E4F15497CC4}" dt="2020-10-25T10:03:35.609" v="2329"/>
          <ac:spMkLst>
            <pc:docMk/>
            <pc:sldMk cId="4068638345" sldId="292"/>
            <ac:spMk id="105" creationId="{9AA4255B-7181-4AEA-B103-1744465E5B8D}"/>
          </ac:spMkLst>
        </pc:spChg>
        <pc:spChg chg="mod">
          <ac:chgData name="Văn An Nguyễn" userId="84dc587008c93611" providerId="LiveId" clId="{3536A0E1-49C4-4BFE-9D86-1E4F15497CC4}" dt="2020-10-25T10:03:35.609" v="2329"/>
          <ac:spMkLst>
            <pc:docMk/>
            <pc:sldMk cId="4068638345" sldId="292"/>
            <ac:spMk id="106" creationId="{453B1F9F-FEC3-46D6-997C-54DB8DF66A20}"/>
          </ac:spMkLst>
        </pc:spChg>
        <pc:spChg chg="mod">
          <ac:chgData name="Văn An Nguyễn" userId="84dc587008c93611" providerId="LiveId" clId="{3536A0E1-49C4-4BFE-9D86-1E4F15497CC4}" dt="2020-10-25T10:03:35.609" v="2329"/>
          <ac:spMkLst>
            <pc:docMk/>
            <pc:sldMk cId="4068638345" sldId="292"/>
            <ac:spMk id="107" creationId="{6C5929D5-4265-4A2E-A039-465B5A2481F2}"/>
          </ac:spMkLst>
        </pc:spChg>
        <pc:spChg chg="add mod">
          <ac:chgData name="Văn An Nguyễn" userId="84dc587008c93611" providerId="LiveId" clId="{3536A0E1-49C4-4BFE-9D86-1E4F15497CC4}" dt="2020-10-25T10:03:35.609" v="2329"/>
          <ac:spMkLst>
            <pc:docMk/>
            <pc:sldMk cId="4068638345" sldId="292"/>
            <ac:spMk id="108" creationId="{9A1D5C20-44D1-4C74-95D9-54A94F0AEE2F}"/>
          </ac:spMkLst>
        </pc:spChg>
        <pc:spChg chg="add mod">
          <ac:chgData name="Văn An Nguyễn" userId="84dc587008c93611" providerId="LiveId" clId="{3536A0E1-49C4-4BFE-9D86-1E4F15497CC4}" dt="2020-10-25T10:03:35.609" v="2329"/>
          <ac:spMkLst>
            <pc:docMk/>
            <pc:sldMk cId="4068638345" sldId="292"/>
            <ac:spMk id="109" creationId="{BD42E060-6D6F-4F3D-93C7-5241C52D01E2}"/>
          </ac:spMkLst>
        </pc:spChg>
        <pc:spChg chg="add mod">
          <ac:chgData name="Văn An Nguyễn" userId="84dc587008c93611" providerId="LiveId" clId="{3536A0E1-49C4-4BFE-9D86-1E4F15497CC4}" dt="2020-10-25T10:03:35.609" v="2329"/>
          <ac:spMkLst>
            <pc:docMk/>
            <pc:sldMk cId="4068638345" sldId="292"/>
            <ac:spMk id="110" creationId="{3E6F7314-669D-4D87-B171-FD2D14CD6C5B}"/>
          </ac:spMkLst>
        </pc:spChg>
        <pc:spChg chg="add mod">
          <ac:chgData name="Văn An Nguyễn" userId="84dc587008c93611" providerId="LiveId" clId="{3536A0E1-49C4-4BFE-9D86-1E4F15497CC4}" dt="2020-10-25T10:03:35.609" v="2329"/>
          <ac:spMkLst>
            <pc:docMk/>
            <pc:sldMk cId="4068638345" sldId="292"/>
            <ac:spMk id="111" creationId="{BBA76B88-AE57-4826-8D6E-380A132B5F3E}"/>
          </ac:spMkLst>
        </pc:spChg>
        <pc:spChg chg="add mod">
          <ac:chgData name="Văn An Nguyễn" userId="84dc587008c93611" providerId="LiveId" clId="{3536A0E1-49C4-4BFE-9D86-1E4F15497CC4}" dt="2020-10-25T10:03:35.609" v="2329"/>
          <ac:spMkLst>
            <pc:docMk/>
            <pc:sldMk cId="4068638345" sldId="292"/>
            <ac:spMk id="112" creationId="{340CC120-182E-442A-8199-83A548E245BA}"/>
          </ac:spMkLst>
        </pc:spChg>
        <pc:grpChg chg="del mod">
          <ac:chgData name="Văn An Nguyễn" userId="84dc587008c93611" providerId="LiveId" clId="{3536A0E1-49C4-4BFE-9D86-1E4F15497CC4}" dt="2020-10-25T10:03:30.252" v="2325" actId="478"/>
          <ac:grpSpMkLst>
            <pc:docMk/>
            <pc:sldMk cId="4068638345" sldId="292"/>
            <ac:grpSpMk id="56" creationId="{00000000-0000-0000-0000-000000000000}"/>
          </ac:grpSpMkLst>
        </pc:grpChg>
        <pc:grpChg chg="add mod">
          <ac:chgData name="Văn An Nguyễn" userId="84dc587008c93611" providerId="LiveId" clId="{3536A0E1-49C4-4BFE-9D86-1E4F15497CC4}" dt="2020-10-25T10:03:35.609" v="2329"/>
          <ac:grpSpMkLst>
            <pc:docMk/>
            <pc:sldMk cId="4068638345" sldId="292"/>
            <ac:grpSpMk id="88" creationId="{67C88502-3B6F-42F9-A69A-CE5C2C091265}"/>
          </ac:grpSpMkLst>
        </pc:grpChg>
        <pc:grpChg chg="mod">
          <ac:chgData name="Văn An Nguyễn" userId="84dc587008c93611" providerId="LiveId" clId="{3536A0E1-49C4-4BFE-9D86-1E4F15497CC4}" dt="2020-10-25T10:03:35.609" v="2329"/>
          <ac:grpSpMkLst>
            <pc:docMk/>
            <pc:sldMk cId="4068638345" sldId="292"/>
            <ac:grpSpMk id="89" creationId="{B6A55B06-BEF7-43CF-930C-1E56D1B69A68}"/>
          </ac:grpSpMkLst>
        </pc:grpChg>
        <pc:grpChg chg="mod">
          <ac:chgData name="Văn An Nguyễn" userId="84dc587008c93611" providerId="LiveId" clId="{3536A0E1-49C4-4BFE-9D86-1E4F15497CC4}" dt="2020-10-25T10:03:35.609" v="2329"/>
          <ac:grpSpMkLst>
            <pc:docMk/>
            <pc:sldMk cId="4068638345" sldId="292"/>
            <ac:grpSpMk id="92" creationId="{15879B4B-7AA3-41D5-A1B9-35DED5631AEC}"/>
          </ac:grpSpMkLst>
        </pc:grpChg>
        <pc:grpChg chg="mod">
          <ac:chgData name="Văn An Nguyễn" userId="84dc587008c93611" providerId="LiveId" clId="{3536A0E1-49C4-4BFE-9D86-1E4F15497CC4}" dt="2020-10-25T10:03:35.609" v="2329"/>
          <ac:grpSpMkLst>
            <pc:docMk/>
            <pc:sldMk cId="4068638345" sldId="292"/>
            <ac:grpSpMk id="93" creationId="{11D23955-C97D-426D-B8FB-2770B949B90D}"/>
          </ac:grpSpMkLst>
        </pc:grpChg>
        <pc:grpChg chg="mod">
          <ac:chgData name="Văn An Nguyễn" userId="84dc587008c93611" providerId="LiveId" clId="{3536A0E1-49C4-4BFE-9D86-1E4F15497CC4}" dt="2020-10-25T10:03:35.609" v="2329"/>
          <ac:grpSpMkLst>
            <pc:docMk/>
            <pc:sldMk cId="4068638345" sldId="292"/>
            <ac:grpSpMk id="94" creationId="{896B7503-AF9D-4E8F-BEF7-0A4A338E4332}"/>
          </ac:grpSpMkLst>
        </pc:grpChg>
        <pc:grpChg chg="mod">
          <ac:chgData name="Văn An Nguyễn" userId="84dc587008c93611" providerId="LiveId" clId="{3536A0E1-49C4-4BFE-9D86-1E4F15497CC4}" dt="2020-10-25T10:03:35.609" v="2329"/>
          <ac:grpSpMkLst>
            <pc:docMk/>
            <pc:sldMk cId="4068638345" sldId="292"/>
            <ac:grpSpMk id="95" creationId="{323D19A4-9F0E-4159-B1AB-D3AA1F0FA8D4}"/>
          </ac:grpSpMkLst>
        </pc:grpChg>
        <pc:grpChg chg="mod">
          <ac:chgData name="Văn An Nguyễn" userId="84dc587008c93611" providerId="LiveId" clId="{3536A0E1-49C4-4BFE-9D86-1E4F15497CC4}" dt="2020-10-25T10:03:35.609" v="2329"/>
          <ac:grpSpMkLst>
            <pc:docMk/>
            <pc:sldMk cId="4068638345" sldId="292"/>
            <ac:grpSpMk id="96" creationId="{9877533E-6125-4392-A93F-8BB288D944AB}"/>
          </ac:grpSpMkLst>
        </pc:grpChg>
        <pc:picChg chg="add mod">
          <ac:chgData name="Văn An Nguyễn" userId="84dc587008c93611" providerId="LiveId" clId="{3536A0E1-49C4-4BFE-9D86-1E4F15497CC4}" dt="2020-10-25T10:03:27.389" v="2324" actId="1076"/>
          <ac:picMkLst>
            <pc:docMk/>
            <pc:sldMk cId="4068638345" sldId="292"/>
            <ac:picMk id="3" creationId="{F5FCA0D6-FB18-4EDB-9BA4-4797F2A53DAE}"/>
          </ac:picMkLst>
        </pc:picChg>
        <pc:picChg chg="del mod">
          <ac:chgData name="Văn An Nguyễn" userId="84dc587008c93611" providerId="LiveId" clId="{3536A0E1-49C4-4BFE-9D86-1E4F15497CC4}" dt="2020-10-25T09:41:18.828" v="1945" actId="478"/>
          <ac:picMkLst>
            <pc:docMk/>
            <pc:sldMk cId="4068638345" sldId="292"/>
            <ac:picMk id="4" creationId="{45CAAB21-E343-4DDF-95CC-DEE330D24157}"/>
          </ac:picMkLst>
        </pc:picChg>
        <pc:cxnChg chg="del">
          <ac:chgData name="Văn An Nguyễn" userId="84dc587008c93611" providerId="LiveId" clId="{3536A0E1-49C4-4BFE-9D86-1E4F15497CC4}" dt="2020-10-25T09:41:11.395" v="1943" actId="478"/>
          <ac:cxnSpMkLst>
            <pc:docMk/>
            <pc:sldMk cId="4068638345" sldId="292"/>
            <ac:cxnSpMk id="43" creationId="{00000000-0000-0000-0000-000000000000}"/>
          </ac:cxnSpMkLst>
        </pc:cxnChg>
        <pc:cxnChg chg="del">
          <ac:chgData name="Văn An Nguyễn" userId="84dc587008c93611" providerId="LiveId" clId="{3536A0E1-49C4-4BFE-9D86-1E4F15497CC4}" dt="2020-10-25T09:41:11.395" v="1943" actId="478"/>
          <ac:cxnSpMkLst>
            <pc:docMk/>
            <pc:sldMk cId="4068638345" sldId="292"/>
            <ac:cxnSpMk id="46" creationId="{00000000-0000-0000-0000-000000000000}"/>
          </ac:cxnSpMkLst>
        </pc:cxnChg>
        <pc:cxnChg chg="del">
          <ac:chgData name="Văn An Nguyễn" userId="84dc587008c93611" providerId="LiveId" clId="{3536A0E1-49C4-4BFE-9D86-1E4F15497CC4}" dt="2020-10-25T10:03:33.541" v="2327" actId="478"/>
          <ac:cxnSpMkLst>
            <pc:docMk/>
            <pc:sldMk cId="4068638345" sldId="292"/>
            <ac:cxnSpMk id="49" creationId="{00000000-0000-0000-0000-000000000000}"/>
          </ac:cxnSpMkLst>
        </pc:cxnChg>
        <pc:cxnChg chg="add mod">
          <ac:chgData name="Văn An Nguyễn" userId="84dc587008c93611" providerId="LiveId" clId="{3536A0E1-49C4-4BFE-9D86-1E4F15497CC4}" dt="2020-10-25T10:03:35.609" v="2329"/>
          <ac:cxnSpMkLst>
            <pc:docMk/>
            <pc:sldMk cId="4068638345" sldId="292"/>
            <ac:cxnSpMk id="51" creationId="{EB1C3574-A5B7-4C3E-806F-2BDE893744C3}"/>
          </ac:cxnSpMkLst>
        </pc:cxnChg>
        <pc:cxnChg chg="del">
          <ac:chgData name="Văn An Nguyễn" userId="84dc587008c93611" providerId="LiveId" clId="{3536A0E1-49C4-4BFE-9D86-1E4F15497CC4}" dt="2020-10-25T09:41:11.395" v="1943" actId="478"/>
          <ac:cxnSpMkLst>
            <pc:docMk/>
            <pc:sldMk cId="4068638345" sldId="292"/>
            <ac:cxnSpMk id="52" creationId="{00000000-0000-0000-0000-000000000000}"/>
          </ac:cxnSpMkLst>
        </pc:cxnChg>
        <pc:cxnChg chg="del">
          <ac:chgData name="Văn An Nguyễn" userId="84dc587008c93611" providerId="LiveId" clId="{3536A0E1-49C4-4BFE-9D86-1E4F15497CC4}" dt="2020-10-25T09:41:11.395" v="1943" actId="478"/>
          <ac:cxnSpMkLst>
            <pc:docMk/>
            <pc:sldMk cId="4068638345" sldId="292"/>
            <ac:cxnSpMk id="55" creationId="{00000000-0000-0000-0000-000000000000}"/>
          </ac:cxnSpMkLst>
        </pc:cxnChg>
        <pc:cxnChg chg="add mod">
          <ac:chgData name="Văn An Nguyễn" userId="84dc587008c93611" providerId="LiveId" clId="{3536A0E1-49C4-4BFE-9D86-1E4F15497CC4}" dt="2020-10-25T10:03:35.609" v="2329"/>
          <ac:cxnSpMkLst>
            <pc:docMk/>
            <pc:sldMk cId="4068638345" sldId="292"/>
            <ac:cxnSpMk id="81" creationId="{D1DB79B2-85AB-49C5-8410-95870C000688}"/>
          </ac:cxnSpMkLst>
        </pc:cxnChg>
        <pc:cxnChg chg="add mod">
          <ac:chgData name="Văn An Nguyễn" userId="84dc587008c93611" providerId="LiveId" clId="{3536A0E1-49C4-4BFE-9D86-1E4F15497CC4}" dt="2020-10-25T10:03:35.609" v="2329"/>
          <ac:cxnSpMkLst>
            <pc:docMk/>
            <pc:sldMk cId="4068638345" sldId="292"/>
            <ac:cxnSpMk id="83" creationId="{3C9AA6C1-1011-45F3-A76F-B4FBF25CE116}"/>
          </ac:cxnSpMkLst>
        </pc:cxnChg>
        <pc:cxnChg chg="add mod">
          <ac:chgData name="Văn An Nguyễn" userId="84dc587008c93611" providerId="LiveId" clId="{3536A0E1-49C4-4BFE-9D86-1E4F15497CC4}" dt="2020-10-25T10:03:35.609" v="2329"/>
          <ac:cxnSpMkLst>
            <pc:docMk/>
            <pc:sldMk cId="4068638345" sldId="292"/>
            <ac:cxnSpMk id="85" creationId="{03CB4660-E2D8-41CA-B8B3-7975CDCD67E0}"/>
          </ac:cxnSpMkLst>
        </pc:cxnChg>
        <pc:cxnChg chg="add mod">
          <ac:chgData name="Văn An Nguyễn" userId="84dc587008c93611" providerId="LiveId" clId="{3536A0E1-49C4-4BFE-9D86-1E4F15497CC4}" dt="2020-10-25T10:03:35.609" v="2329"/>
          <ac:cxnSpMkLst>
            <pc:docMk/>
            <pc:sldMk cId="4068638345" sldId="292"/>
            <ac:cxnSpMk id="87" creationId="{372DFF8D-633A-484B-8888-55053D9D93CA}"/>
          </ac:cxnSpMkLst>
        </pc:cxnChg>
      </pc:sldChg>
      <pc:sldChg chg="addSp delSp modSp add del mod addAnim delAnim modAnim">
        <pc:chgData name="Văn An Nguyễn" userId="84dc587008c93611" providerId="LiveId" clId="{3536A0E1-49C4-4BFE-9D86-1E4F15497CC4}" dt="2020-10-25T10:35:23.087" v="2596" actId="47"/>
        <pc:sldMkLst>
          <pc:docMk/>
          <pc:sldMk cId="2958035528" sldId="293"/>
        </pc:sldMkLst>
        <pc:spChg chg="add del mod">
          <ac:chgData name="Văn An Nguyễn" userId="84dc587008c93611" providerId="LiveId" clId="{3536A0E1-49C4-4BFE-9D86-1E4F15497CC4}" dt="2020-10-25T10:01:40.418" v="2319"/>
          <ac:spMkLst>
            <pc:docMk/>
            <pc:sldMk cId="2958035528" sldId="293"/>
            <ac:spMk id="32" creationId="{17EF1973-C8ED-4238-BBF2-459BA73D941B}"/>
          </ac:spMkLst>
        </pc:spChg>
        <pc:spChg chg="add del mod">
          <ac:chgData name="Văn An Nguyễn" userId="84dc587008c93611" providerId="LiveId" clId="{3536A0E1-49C4-4BFE-9D86-1E4F15497CC4}" dt="2020-10-25T10:01:40.418" v="2319"/>
          <ac:spMkLst>
            <pc:docMk/>
            <pc:sldMk cId="2958035528" sldId="293"/>
            <ac:spMk id="37" creationId="{F286303F-D4CD-4073-A5C9-01A77C004713}"/>
          </ac:spMkLst>
        </pc:spChg>
        <pc:spChg chg="add del mod">
          <ac:chgData name="Văn An Nguyễn" userId="84dc587008c93611" providerId="LiveId" clId="{3536A0E1-49C4-4BFE-9D86-1E4F15497CC4}" dt="2020-10-25T10:01:40.418" v="2319"/>
          <ac:spMkLst>
            <pc:docMk/>
            <pc:sldMk cId="2958035528" sldId="293"/>
            <ac:spMk id="39" creationId="{AC9857DD-B5C7-43B9-8184-403BC5933131}"/>
          </ac:spMkLst>
        </pc:spChg>
        <pc:spChg chg="add del mod">
          <ac:chgData name="Văn An Nguyễn" userId="84dc587008c93611" providerId="LiveId" clId="{3536A0E1-49C4-4BFE-9D86-1E4F15497CC4}" dt="2020-10-25T10:01:40.418" v="2319"/>
          <ac:spMkLst>
            <pc:docMk/>
            <pc:sldMk cId="2958035528" sldId="293"/>
            <ac:spMk id="41" creationId="{B6EC2A1C-09C8-44D2-9AC3-AE6AD18EA84A}"/>
          </ac:spMkLst>
        </pc:spChg>
        <pc:spChg chg="add del mod">
          <ac:chgData name="Văn An Nguyễn" userId="84dc587008c93611" providerId="LiveId" clId="{3536A0E1-49C4-4BFE-9D86-1E4F15497CC4}" dt="2020-10-25T10:01:40.418" v="2319"/>
          <ac:spMkLst>
            <pc:docMk/>
            <pc:sldMk cId="2958035528" sldId="293"/>
            <ac:spMk id="43" creationId="{EB5C5FD3-BB81-488D-BD91-9B2F2257D1DC}"/>
          </ac:spMkLst>
        </pc:spChg>
        <pc:spChg chg="mod">
          <ac:chgData name="Văn An Nguyễn" userId="84dc587008c93611" providerId="LiveId" clId="{3536A0E1-49C4-4BFE-9D86-1E4F15497CC4}" dt="2020-10-25T10:00:37.418" v="2308"/>
          <ac:spMkLst>
            <pc:docMk/>
            <pc:sldMk cId="2958035528" sldId="293"/>
            <ac:spMk id="48" creationId="{CD2AC017-F947-425F-AABD-80433B57F507}"/>
          </ac:spMkLst>
        </pc:spChg>
        <pc:spChg chg="mod">
          <ac:chgData name="Văn An Nguyễn" userId="84dc587008c93611" providerId="LiveId" clId="{3536A0E1-49C4-4BFE-9D86-1E4F15497CC4}" dt="2020-10-25T10:00:37.418" v="2308"/>
          <ac:spMkLst>
            <pc:docMk/>
            <pc:sldMk cId="2958035528" sldId="293"/>
            <ac:spMk id="50" creationId="{C0E5CD3A-7084-422B-9B60-D7E83F6240E8}"/>
          </ac:spMkLst>
        </pc:spChg>
        <pc:spChg chg="mod">
          <ac:chgData name="Văn An Nguyễn" userId="84dc587008c93611" providerId="LiveId" clId="{3536A0E1-49C4-4BFE-9D86-1E4F15497CC4}" dt="2020-10-25T10:00:37.418" v="2308"/>
          <ac:spMkLst>
            <pc:docMk/>
            <pc:sldMk cId="2958035528" sldId="293"/>
            <ac:spMk id="77" creationId="{3588C5E6-6C82-40F3-BA02-58B59D958686}"/>
          </ac:spMkLst>
        </pc:spChg>
        <pc:spChg chg="mod">
          <ac:chgData name="Văn An Nguyễn" userId="84dc587008c93611" providerId="LiveId" clId="{3536A0E1-49C4-4BFE-9D86-1E4F15497CC4}" dt="2020-10-25T10:00:37.418" v="2308"/>
          <ac:spMkLst>
            <pc:docMk/>
            <pc:sldMk cId="2958035528" sldId="293"/>
            <ac:spMk id="78" creationId="{BD8E6DAE-2FCF-4E05-B5A2-13D60F5D0B4B}"/>
          </ac:spMkLst>
        </pc:spChg>
        <pc:spChg chg="mod">
          <ac:chgData name="Văn An Nguyễn" userId="84dc587008c93611" providerId="LiveId" clId="{3536A0E1-49C4-4BFE-9D86-1E4F15497CC4}" dt="2020-10-25T10:00:37.418" v="2308"/>
          <ac:spMkLst>
            <pc:docMk/>
            <pc:sldMk cId="2958035528" sldId="293"/>
            <ac:spMk id="79" creationId="{1A583637-13BA-40D2-B457-D9E97CE73C3D}"/>
          </ac:spMkLst>
        </pc:spChg>
        <pc:spChg chg="mod">
          <ac:chgData name="Văn An Nguyễn" userId="84dc587008c93611" providerId="LiveId" clId="{3536A0E1-49C4-4BFE-9D86-1E4F15497CC4}" dt="2020-10-25T10:00:37.418" v="2308"/>
          <ac:spMkLst>
            <pc:docMk/>
            <pc:sldMk cId="2958035528" sldId="293"/>
            <ac:spMk id="80" creationId="{FE5B5DFB-1CA7-40A6-BACC-F10F92E1FBCB}"/>
          </ac:spMkLst>
        </pc:spChg>
        <pc:spChg chg="mod">
          <ac:chgData name="Văn An Nguyễn" userId="84dc587008c93611" providerId="LiveId" clId="{3536A0E1-49C4-4BFE-9D86-1E4F15497CC4}" dt="2020-10-25T10:00:37.418" v="2308"/>
          <ac:spMkLst>
            <pc:docMk/>
            <pc:sldMk cId="2958035528" sldId="293"/>
            <ac:spMk id="81" creationId="{A5746F4B-67F4-4E14-A0B4-3170E3D9C82D}"/>
          </ac:spMkLst>
        </pc:spChg>
        <pc:spChg chg="mod">
          <ac:chgData name="Văn An Nguyễn" userId="84dc587008c93611" providerId="LiveId" clId="{3536A0E1-49C4-4BFE-9D86-1E4F15497CC4}" dt="2020-10-25T10:00:37.418" v="2308"/>
          <ac:spMkLst>
            <pc:docMk/>
            <pc:sldMk cId="2958035528" sldId="293"/>
            <ac:spMk id="82" creationId="{9A135915-4279-4155-A193-7A0483629D5E}"/>
          </ac:spMkLst>
        </pc:spChg>
        <pc:spChg chg="mod">
          <ac:chgData name="Văn An Nguyễn" userId="84dc587008c93611" providerId="LiveId" clId="{3536A0E1-49C4-4BFE-9D86-1E4F15497CC4}" dt="2020-10-25T10:00:37.418" v="2308"/>
          <ac:spMkLst>
            <pc:docMk/>
            <pc:sldMk cId="2958035528" sldId="293"/>
            <ac:spMk id="83" creationId="{510CFD5D-B661-43EA-97C7-97E6DAC8CC10}"/>
          </ac:spMkLst>
        </pc:spChg>
        <pc:spChg chg="mod">
          <ac:chgData name="Văn An Nguyễn" userId="84dc587008c93611" providerId="LiveId" clId="{3536A0E1-49C4-4BFE-9D86-1E4F15497CC4}" dt="2020-10-25T10:00:37.418" v="2308"/>
          <ac:spMkLst>
            <pc:docMk/>
            <pc:sldMk cId="2958035528" sldId="293"/>
            <ac:spMk id="84" creationId="{9FFCD171-F7CB-4BD2-A238-277D99762F6A}"/>
          </ac:spMkLst>
        </pc:spChg>
        <pc:spChg chg="mod">
          <ac:chgData name="Văn An Nguyễn" userId="84dc587008c93611" providerId="LiveId" clId="{3536A0E1-49C4-4BFE-9D86-1E4F15497CC4}" dt="2020-10-25T10:00:37.418" v="2308"/>
          <ac:spMkLst>
            <pc:docMk/>
            <pc:sldMk cId="2958035528" sldId="293"/>
            <ac:spMk id="85" creationId="{40D19617-AE2A-4D5E-A04C-F062258C1906}"/>
          </ac:spMkLst>
        </pc:spChg>
        <pc:spChg chg="add del mod">
          <ac:chgData name="Văn An Nguyễn" userId="84dc587008c93611" providerId="LiveId" clId="{3536A0E1-49C4-4BFE-9D86-1E4F15497CC4}" dt="2020-10-25T10:01:38.731" v="2317" actId="478"/>
          <ac:spMkLst>
            <pc:docMk/>
            <pc:sldMk cId="2958035528" sldId="293"/>
            <ac:spMk id="86" creationId="{F5F33862-E5DB-4259-89D5-943E5EC89FA3}"/>
          </ac:spMkLst>
        </pc:spChg>
        <pc:spChg chg="mod">
          <ac:chgData name="Văn An Nguyễn" userId="84dc587008c93611" providerId="LiveId" clId="{3536A0E1-49C4-4BFE-9D86-1E4F15497CC4}" dt="2020-10-25T10:01:38.731" v="2317" actId="478"/>
          <ac:spMkLst>
            <pc:docMk/>
            <pc:sldMk cId="2958035528" sldId="293"/>
            <ac:spMk id="87" creationId="{3D1C5448-14E7-4474-866F-4D7A35D90C95}"/>
          </ac:spMkLst>
        </pc:spChg>
        <pc:spChg chg="add del mod">
          <ac:chgData name="Văn An Nguyễn" userId="84dc587008c93611" providerId="LiveId" clId="{3536A0E1-49C4-4BFE-9D86-1E4F15497CC4}" dt="2020-10-25T10:01:40.418" v="2319"/>
          <ac:spMkLst>
            <pc:docMk/>
            <pc:sldMk cId="2958035528" sldId="293"/>
            <ac:spMk id="88" creationId="{8878FA6D-19B6-496E-A76B-55A9C968E9C6}"/>
          </ac:spMkLst>
        </pc:spChg>
        <pc:spChg chg="add del mod">
          <ac:chgData name="Văn An Nguyễn" userId="84dc587008c93611" providerId="LiveId" clId="{3536A0E1-49C4-4BFE-9D86-1E4F15497CC4}" dt="2020-10-25T10:01:40.418" v="2319"/>
          <ac:spMkLst>
            <pc:docMk/>
            <pc:sldMk cId="2958035528" sldId="293"/>
            <ac:spMk id="89" creationId="{95B47A80-EDD3-4724-8745-5F75ADB7F85A}"/>
          </ac:spMkLst>
        </pc:spChg>
        <pc:spChg chg="add del mod">
          <ac:chgData name="Văn An Nguyễn" userId="84dc587008c93611" providerId="LiveId" clId="{3536A0E1-49C4-4BFE-9D86-1E4F15497CC4}" dt="2020-10-25T10:01:40.418" v="2319"/>
          <ac:spMkLst>
            <pc:docMk/>
            <pc:sldMk cId="2958035528" sldId="293"/>
            <ac:spMk id="90" creationId="{F1334CE0-3144-4D90-82B0-E68F53696D2E}"/>
          </ac:spMkLst>
        </pc:spChg>
        <pc:spChg chg="add del mod">
          <ac:chgData name="Văn An Nguyễn" userId="84dc587008c93611" providerId="LiveId" clId="{3536A0E1-49C4-4BFE-9D86-1E4F15497CC4}" dt="2020-10-25T10:01:40.418" v="2319"/>
          <ac:spMkLst>
            <pc:docMk/>
            <pc:sldMk cId="2958035528" sldId="293"/>
            <ac:spMk id="91" creationId="{E660563C-B8EC-4D5C-AB9A-82528B82A0C8}"/>
          </ac:spMkLst>
        </pc:spChg>
        <pc:spChg chg="add del mod">
          <ac:chgData name="Văn An Nguyễn" userId="84dc587008c93611" providerId="LiveId" clId="{3536A0E1-49C4-4BFE-9D86-1E4F15497CC4}" dt="2020-10-25T10:01:40.418" v="2319"/>
          <ac:spMkLst>
            <pc:docMk/>
            <pc:sldMk cId="2958035528" sldId="293"/>
            <ac:spMk id="92" creationId="{EC58D37A-7A23-41F2-8ED3-0C0FBB530219}"/>
          </ac:spMkLst>
        </pc:spChg>
        <pc:grpChg chg="add del mod">
          <ac:chgData name="Văn An Nguyễn" userId="84dc587008c93611" providerId="LiveId" clId="{3536A0E1-49C4-4BFE-9D86-1E4F15497CC4}" dt="2020-10-25T10:01:40.418" v="2319"/>
          <ac:grpSpMkLst>
            <pc:docMk/>
            <pc:sldMk cId="2958035528" sldId="293"/>
            <ac:grpSpMk id="45" creationId="{66E4A602-CAFA-4346-98FD-B4C3A17DC3F8}"/>
          </ac:grpSpMkLst>
        </pc:grpChg>
        <pc:grpChg chg="mod">
          <ac:chgData name="Văn An Nguyễn" userId="84dc587008c93611" providerId="LiveId" clId="{3536A0E1-49C4-4BFE-9D86-1E4F15497CC4}" dt="2020-10-25T10:00:37.418" v="2308"/>
          <ac:grpSpMkLst>
            <pc:docMk/>
            <pc:sldMk cId="2958035528" sldId="293"/>
            <ac:grpSpMk id="46" creationId="{C05996E2-C934-471B-958E-0D3DC8DC311D}"/>
          </ac:grpSpMkLst>
        </pc:grpChg>
        <pc:grpChg chg="add del mod">
          <ac:chgData name="Văn An Nguyễn" userId="84dc587008c93611" providerId="LiveId" clId="{3536A0E1-49C4-4BFE-9D86-1E4F15497CC4}" dt="2020-10-25T10:01:38.731" v="2317" actId="478"/>
          <ac:grpSpMkLst>
            <pc:docMk/>
            <pc:sldMk cId="2958035528" sldId="293"/>
            <ac:grpSpMk id="51" creationId="{CF5EE54B-CE1F-4046-B894-8F9DC1F82E74}"/>
          </ac:grpSpMkLst>
        </pc:grpChg>
        <pc:grpChg chg="mod">
          <ac:chgData name="Văn An Nguyễn" userId="84dc587008c93611" providerId="LiveId" clId="{3536A0E1-49C4-4BFE-9D86-1E4F15497CC4}" dt="2020-10-25T10:00:37.418" v="2308"/>
          <ac:grpSpMkLst>
            <pc:docMk/>
            <pc:sldMk cId="2958035528" sldId="293"/>
            <ac:grpSpMk id="52" creationId="{7AFFCC08-5459-480D-9CDE-D8D4DA51D5ED}"/>
          </ac:grpSpMkLst>
        </pc:grpChg>
        <pc:grpChg chg="mod">
          <ac:chgData name="Văn An Nguyễn" userId="84dc587008c93611" providerId="LiveId" clId="{3536A0E1-49C4-4BFE-9D86-1E4F15497CC4}" dt="2020-10-25T10:00:37.418" v="2308"/>
          <ac:grpSpMkLst>
            <pc:docMk/>
            <pc:sldMk cId="2958035528" sldId="293"/>
            <ac:grpSpMk id="53" creationId="{A4ED5131-CE3A-4F8C-9CAF-2394DA1490D8}"/>
          </ac:grpSpMkLst>
        </pc:grpChg>
        <pc:grpChg chg="mod">
          <ac:chgData name="Văn An Nguyễn" userId="84dc587008c93611" providerId="LiveId" clId="{3536A0E1-49C4-4BFE-9D86-1E4F15497CC4}" dt="2020-10-25T10:00:37.418" v="2308"/>
          <ac:grpSpMkLst>
            <pc:docMk/>
            <pc:sldMk cId="2958035528" sldId="293"/>
            <ac:grpSpMk id="54" creationId="{63D82AC0-9139-41ED-9EE3-3037FE2D8848}"/>
          </ac:grpSpMkLst>
        </pc:grpChg>
        <pc:grpChg chg="mod">
          <ac:chgData name="Văn An Nguyễn" userId="84dc587008c93611" providerId="LiveId" clId="{3536A0E1-49C4-4BFE-9D86-1E4F15497CC4}" dt="2020-10-25T10:00:37.418" v="2308"/>
          <ac:grpSpMkLst>
            <pc:docMk/>
            <pc:sldMk cId="2958035528" sldId="293"/>
            <ac:grpSpMk id="55" creationId="{E4B65A7C-F27C-4906-B816-AC1CCD7647F6}"/>
          </ac:grpSpMkLst>
        </pc:grpChg>
        <pc:grpChg chg="add del">
          <ac:chgData name="Văn An Nguyễn" userId="84dc587008c93611" providerId="LiveId" clId="{3536A0E1-49C4-4BFE-9D86-1E4F15497CC4}" dt="2020-10-25T10:03:09.017" v="2323" actId="478"/>
          <ac:grpSpMkLst>
            <pc:docMk/>
            <pc:sldMk cId="2958035528" sldId="293"/>
            <ac:grpSpMk id="56" creationId="{00000000-0000-0000-0000-000000000000}"/>
          </ac:grpSpMkLst>
        </pc:grpChg>
        <pc:picChg chg="mod">
          <ac:chgData name="Văn An Nguyễn" userId="84dc587008c93611" providerId="LiveId" clId="{3536A0E1-49C4-4BFE-9D86-1E4F15497CC4}" dt="2020-10-25T10:02:34.522" v="2322" actId="1076"/>
          <ac:picMkLst>
            <pc:docMk/>
            <pc:sldMk cId="2958035528" sldId="293"/>
            <ac:picMk id="3" creationId="{F5FCA0D6-FB18-4EDB-9BA4-4797F2A53DAE}"/>
          </ac:picMkLst>
        </pc:picChg>
        <pc:cxnChg chg="add del mod">
          <ac:chgData name="Văn An Nguyễn" userId="84dc587008c93611" providerId="LiveId" clId="{3536A0E1-49C4-4BFE-9D86-1E4F15497CC4}" dt="2020-10-25T10:01:40.418" v="2319"/>
          <ac:cxnSpMkLst>
            <pc:docMk/>
            <pc:sldMk cId="2958035528" sldId="293"/>
            <ac:cxnSpMk id="33" creationId="{D0632A2E-7C5A-41BA-B0C8-3A5428C4C307}"/>
          </ac:cxnSpMkLst>
        </pc:cxnChg>
        <pc:cxnChg chg="add del mod">
          <ac:chgData name="Văn An Nguyễn" userId="84dc587008c93611" providerId="LiveId" clId="{3536A0E1-49C4-4BFE-9D86-1E4F15497CC4}" dt="2020-10-25T10:01:40.418" v="2319"/>
          <ac:cxnSpMkLst>
            <pc:docMk/>
            <pc:sldMk cId="2958035528" sldId="293"/>
            <ac:cxnSpMk id="38" creationId="{4EBFBA9F-407C-4DFE-9FB0-61D53C5BF758}"/>
          </ac:cxnSpMkLst>
        </pc:cxnChg>
        <pc:cxnChg chg="add del mod">
          <ac:chgData name="Văn An Nguyễn" userId="84dc587008c93611" providerId="LiveId" clId="{3536A0E1-49C4-4BFE-9D86-1E4F15497CC4}" dt="2020-10-25T10:01:40.418" v="2319"/>
          <ac:cxnSpMkLst>
            <pc:docMk/>
            <pc:sldMk cId="2958035528" sldId="293"/>
            <ac:cxnSpMk id="40" creationId="{C80B5BCF-FDA8-41AA-8011-AF574E4C973E}"/>
          </ac:cxnSpMkLst>
        </pc:cxnChg>
        <pc:cxnChg chg="add del mod">
          <ac:chgData name="Văn An Nguyễn" userId="84dc587008c93611" providerId="LiveId" clId="{3536A0E1-49C4-4BFE-9D86-1E4F15497CC4}" dt="2020-10-25T10:01:40.418" v="2319"/>
          <ac:cxnSpMkLst>
            <pc:docMk/>
            <pc:sldMk cId="2958035528" sldId="293"/>
            <ac:cxnSpMk id="42" creationId="{32CE554F-E752-488B-9C67-3D473091F293}"/>
          </ac:cxnSpMkLst>
        </pc:cxnChg>
        <pc:cxnChg chg="add del mod">
          <ac:chgData name="Văn An Nguyễn" userId="84dc587008c93611" providerId="LiveId" clId="{3536A0E1-49C4-4BFE-9D86-1E4F15497CC4}" dt="2020-10-25T10:01:40.418" v="2319"/>
          <ac:cxnSpMkLst>
            <pc:docMk/>
            <pc:sldMk cId="2958035528" sldId="293"/>
            <ac:cxnSpMk id="44" creationId="{D8FAB62A-8E8A-4F95-BAE5-F97CFE8C09C1}"/>
          </ac:cxnSpMkLst>
        </pc:cxnChg>
      </pc:sldChg>
      <pc:sldChg chg="add del">
        <pc:chgData name="Văn An Nguyễn" userId="84dc587008c93611" providerId="LiveId" clId="{3536A0E1-49C4-4BFE-9D86-1E4F15497CC4}" dt="2020-10-25T10:35:32.292" v="2598" actId="47"/>
        <pc:sldMkLst>
          <pc:docMk/>
          <pc:sldMk cId="2687676888" sldId="294"/>
        </pc:sldMkLst>
      </pc:sldChg>
      <pc:sldChg chg="addSp delSp modSp add mod modTransition modAnim">
        <pc:chgData name="Văn An Nguyễn" userId="84dc587008c93611" providerId="LiveId" clId="{3536A0E1-49C4-4BFE-9D86-1E4F15497CC4}" dt="2020-10-28T09:53:47.458" v="6621" actId="20577"/>
        <pc:sldMkLst>
          <pc:docMk/>
          <pc:sldMk cId="2093652417" sldId="295"/>
        </pc:sldMkLst>
        <pc:spChg chg="add">
          <ac:chgData name="Văn An Nguyễn" userId="84dc587008c93611" providerId="LiveId" clId="{3536A0E1-49C4-4BFE-9D86-1E4F15497CC4}" dt="2020-10-25T10:13:13.424" v="2355" actId="11529"/>
          <ac:spMkLst>
            <pc:docMk/>
            <pc:sldMk cId="2093652417" sldId="295"/>
            <ac:spMk id="3" creationId="{5A3B4335-9529-45E8-AF8F-32410F35053D}"/>
          </ac:spMkLst>
        </pc:spChg>
        <pc:spChg chg="add mod">
          <ac:chgData name="Văn An Nguyễn" userId="84dc587008c93611" providerId="LiveId" clId="{3536A0E1-49C4-4BFE-9D86-1E4F15497CC4}" dt="2020-10-25T10:19:11.327" v="2409"/>
          <ac:spMkLst>
            <pc:docMk/>
            <pc:sldMk cId="2093652417" sldId="295"/>
            <ac:spMk id="45" creationId="{370219DB-7D8C-4DE2-B3FB-E2128EDFF3CB}"/>
          </ac:spMkLst>
        </pc:spChg>
        <pc:spChg chg="add mod">
          <ac:chgData name="Văn An Nguyễn" userId="84dc587008c93611" providerId="LiveId" clId="{3536A0E1-49C4-4BFE-9D86-1E4F15497CC4}" dt="2020-10-25T10:15:35.896" v="2383" actId="122"/>
          <ac:spMkLst>
            <pc:docMk/>
            <pc:sldMk cId="2093652417" sldId="295"/>
            <ac:spMk id="48" creationId="{CACFC981-FB1B-4FC5-A9AB-1A3464A3D0FD}"/>
          </ac:spMkLst>
        </pc:spChg>
        <pc:spChg chg="mod">
          <ac:chgData name="Văn An Nguyễn" userId="84dc587008c93611" providerId="LiveId" clId="{3536A0E1-49C4-4BFE-9D86-1E4F15497CC4}" dt="2020-10-28T09:53:47.458" v="6621" actId="20577"/>
          <ac:spMkLst>
            <pc:docMk/>
            <pc:sldMk cId="2093652417" sldId="295"/>
            <ac:spMk id="58" creationId="{00000000-0000-0000-0000-000000000000}"/>
          </ac:spMkLst>
        </pc:spChg>
        <pc:graphicFrameChg chg="add del modGraphic">
          <ac:chgData name="Văn An Nguyễn" userId="84dc587008c93611" providerId="LiveId" clId="{3536A0E1-49C4-4BFE-9D86-1E4F15497CC4}" dt="2020-10-25T10:20:06.515" v="2429" actId="27309"/>
          <ac:graphicFrameMkLst>
            <pc:docMk/>
            <pc:sldMk cId="2093652417" sldId="295"/>
            <ac:graphicFrameMk id="5" creationId="{9DB6549C-FBD1-4D18-876A-761E7A923D91}"/>
          </ac:graphicFrameMkLst>
        </pc:graphicFrameChg>
        <pc:graphicFrameChg chg="add del mod">
          <ac:chgData name="Văn An Nguyễn" userId="84dc587008c93611" providerId="LiveId" clId="{3536A0E1-49C4-4BFE-9D86-1E4F15497CC4}" dt="2020-10-25T10:20:06.022" v="2428" actId="22"/>
          <ac:graphicFrameMkLst>
            <pc:docMk/>
            <pc:sldMk cId="2093652417" sldId="295"/>
            <ac:graphicFrameMk id="6" creationId="{1EE8F886-5581-4F04-B6C4-C96C1E51C4F0}"/>
          </ac:graphicFrameMkLst>
        </pc:graphicFrameChg>
        <pc:picChg chg="add mod">
          <ac:chgData name="Văn An Nguyễn" userId="84dc587008c93611" providerId="LiveId" clId="{3536A0E1-49C4-4BFE-9D86-1E4F15497CC4}" dt="2020-10-25T10:14:26.915" v="2362" actId="1076"/>
          <ac:picMkLst>
            <pc:docMk/>
            <pc:sldMk cId="2093652417" sldId="295"/>
            <ac:picMk id="42" creationId="{0C6BAECC-3EA7-4C96-9D16-E0F420FD8CD8}"/>
          </ac:picMkLst>
        </pc:picChg>
      </pc:sldChg>
      <pc:sldChg chg="addSp delSp modSp add mod modTransition addAnim delAnim modAnim">
        <pc:chgData name="Văn An Nguyễn" userId="84dc587008c93611" providerId="LiveId" clId="{3536A0E1-49C4-4BFE-9D86-1E4F15497CC4}" dt="2020-10-28T09:53:52.921" v="6629" actId="20577"/>
        <pc:sldMkLst>
          <pc:docMk/>
          <pc:sldMk cId="1304861098" sldId="296"/>
        </pc:sldMkLst>
        <pc:spChg chg="del">
          <ac:chgData name="Văn An Nguyễn" userId="84dc587008c93611" providerId="LiveId" clId="{3536A0E1-49C4-4BFE-9D86-1E4F15497CC4}" dt="2020-10-25T10:23:51.310" v="2457" actId="478"/>
          <ac:spMkLst>
            <pc:docMk/>
            <pc:sldMk cId="1304861098" sldId="296"/>
            <ac:spMk id="41" creationId="{00000000-0000-0000-0000-000000000000}"/>
          </ac:spMkLst>
        </pc:spChg>
        <pc:spChg chg="del">
          <ac:chgData name="Văn An Nguyễn" userId="84dc587008c93611" providerId="LiveId" clId="{3536A0E1-49C4-4BFE-9D86-1E4F15497CC4}" dt="2020-10-25T10:23:49.879" v="2456" actId="478"/>
          <ac:spMkLst>
            <pc:docMk/>
            <pc:sldMk cId="1304861098" sldId="296"/>
            <ac:spMk id="44" creationId="{00000000-0000-0000-0000-000000000000}"/>
          </ac:spMkLst>
        </pc:spChg>
        <pc:spChg chg="add del mod">
          <ac:chgData name="Văn An Nguyễn" userId="84dc587008c93611" providerId="LiveId" clId="{3536A0E1-49C4-4BFE-9D86-1E4F15497CC4}" dt="2020-10-25T13:12:49.308" v="3375" actId="20577"/>
          <ac:spMkLst>
            <pc:docMk/>
            <pc:sldMk cId="1304861098" sldId="296"/>
            <ac:spMk id="45" creationId="{370219DB-7D8C-4DE2-B3FB-E2128EDFF3CB}"/>
          </ac:spMkLst>
        </pc:spChg>
        <pc:spChg chg="add mod">
          <ac:chgData name="Văn An Nguyễn" userId="84dc587008c93611" providerId="LiveId" clId="{3536A0E1-49C4-4BFE-9D86-1E4F15497CC4}" dt="2020-10-25T10:28:01.649" v="2488" actId="1037"/>
          <ac:spMkLst>
            <pc:docMk/>
            <pc:sldMk cId="1304861098" sldId="296"/>
            <ac:spMk id="51" creationId="{60DFA1E4-A16C-40AE-A7B3-5F2F5DB455CC}"/>
          </ac:spMkLst>
        </pc:spChg>
        <pc:spChg chg="del">
          <ac:chgData name="Văn An Nguyễn" userId="84dc587008c93611" providerId="LiveId" clId="{3536A0E1-49C4-4BFE-9D86-1E4F15497CC4}" dt="2020-10-25T10:28:50.210" v="2527" actId="478"/>
          <ac:spMkLst>
            <pc:docMk/>
            <pc:sldMk cId="1304861098" sldId="296"/>
            <ac:spMk id="78" creationId="{00000000-0000-0000-0000-000000000000}"/>
          </ac:spMkLst>
        </pc:spChg>
        <pc:spChg chg="del">
          <ac:chgData name="Văn An Nguyễn" userId="84dc587008c93611" providerId="LiveId" clId="{3536A0E1-49C4-4BFE-9D86-1E4F15497CC4}" dt="2020-10-25T10:24:15.296" v="2465" actId="478"/>
          <ac:spMkLst>
            <pc:docMk/>
            <pc:sldMk cId="1304861098" sldId="296"/>
            <ac:spMk id="79" creationId="{00000000-0000-0000-0000-000000000000}"/>
          </ac:spMkLst>
        </pc:spChg>
        <pc:spChg chg="del">
          <ac:chgData name="Văn An Nguyễn" userId="84dc587008c93611" providerId="LiveId" clId="{3536A0E1-49C4-4BFE-9D86-1E4F15497CC4}" dt="2020-10-25T10:24:06.639" v="2463" actId="478"/>
          <ac:spMkLst>
            <pc:docMk/>
            <pc:sldMk cId="1304861098" sldId="296"/>
            <ac:spMk id="80" creationId="{00000000-0000-0000-0000-000000000000}"/>
          </ac:spMkLst>
        </pc:spChg>
        <pc:spChg chg="mod">
          <ac:chgData name="Văn An Nguyễn" userId="84dc587008c93611" providerId="LiveId" clId="{3536A0E1-49C4-4BFE-9D86-1E4F15497CC4}" dt="2020-10-25T10:29:48.922" v="2549"/>
          <ac:spMkLst>
            <pc:docMk/>
            <pc:sldMk cId="1304861098" sldId="296"/>
            <ac:spMk id="81" creationId="{B254E82C-4282-492A-972E-9CC13A12D785}"/>
          </ac:spMkLst>
        </pc:spChg>
        <pc:spChg chg="mod">
          <ac:chgData name="Văn An Nguyễn" userId="84dc587008c93611" providerId="LiveId" clId="{3536A0E1-49C4-4BFE-9D86-1E4F15497CC4}" dt="2020-10-25T10:29:48.922" v="2549"/>
          <ac:spMkLst>
            <pc:docMk/>
            <pc:sldMk cId="1304861098" sldId="296"/>
            <ac:spMk id="82" creationId="{41BCF092-39EE-4606-9BC1-F20AA1D703FC}"/>
          </ac:spMkLst>
        </pc:spChg>
        <pc:spChg chg="add del mod">
          <ac:chgData name="Văn An Nguyễn" userId="84dc587008c93611" providerId="LiveId" clId="{3536A0E1-49C4-4BFE-9D86-1E4F15497CC4}" dt="2020-10-25T10:29:51.368" v="2550"/>
          <ac:spMkLst>
            <pc:docMk/>
            <pc:sldMk cId="1304861098" sldId="296"/>
            <ac:spMk id="83" creationId="{5718EAFB-DB64-4A10-A9E6-64B219FB6ED9}"/>
          </ac:spMkLst>
        </pc:spChg>
        <pc:spChg chg="add del mod">
          <ac:chgData name="Văn An Nguyễn" userId="84dc587008c93611" providerId="LiveId" clId="{3536A0E1-49C4-4BFE-9D86-1E4F15497CC4}" dt="2020-10-25T10:29:51.368" v="2550"/>
          <ac:spMkLst>
            <pc:docMk/>
            <pc:sldMk cId="1304861098" sldId="296"/>
            <ac:spMk id="85" creationId="{6FA0BC25-A7D2-4945-8D96-B2FA3C6BAF91}"/>
          </ac:spMkLst>
        </pc:spChg>
        <pc:spChg chg="add del mod">
          <ac:chgData name="Văn An Nguyễn" userId="84dc587008c93611" providerId="LiveId" clId="{3536A0E1-49C4-4BFE-9D86-1E4F15497CC4}" dt="2020-10-25T10:29:51.368" v="2550"/>
          <ac:spMkLst>
            <pc:docMk/>
            <pc:sldMk cId="1304861098" sldId="296"/>
            <ac:spMk id="87" creationId="{F0E6E47E-C2F1-4B56-880F-DD59EAC72CA6}"/>
          </ac:spMkLst>
        </pc:spChg>
        <pc:spChg chg="add del mod">
          <ac:chgData name="Văn An Nguyễn" userId="84dc587008c93611" providerId="LiveId" clId="{3536A0E1-49C4-4BFE-9D86-1E4F15497CC4}" dt="2020-10-25T10:29:51.368" v="2550"/>
          <ac:spMkLst>
            <pc:docMk/>
            <pc:sldMk cId="1304861098" sldId="296"/>
            <ac:spMk id="89" creationId="{C592B37D-76C3-42B9-9461-FF57E189AAF2}"/>
          </ac:spMkLst>
        </pc:spChg>
        <pc:spChg chg="add del mod">
          <ac:chgData name="Văn An Nguyễn" userId="84dc587008c93611" providerId="LiveId" clId="{3536A0E1-49C4-4BFE-9D86-1E4F15497CC4}" dt="2020-10-25T10:29:51.368" v="2550"/>
          <ac:spMkLst>
            <pc:docMk/>
            <pc:sldMk cId="1304861098" sldId="296"/>
            <ac:spMk id="91" creationId="{370896BF-3C0B-40EC-B48B-21FA52002D81}"/>
          </ac:spMkLst>
        </pc:spChg>
        <pc:spChg chg="mod">
          <ac:chgData name="Văn An Nguyễn" userId="84dc587008c93611" providerId="LiveId" clId="{3536A0E1-49C4-4BFE-9D86-1E4F15497CC4}" dt="2020-10-25T10:29:48.922" v="2549"/>
          <ac:spMkLst>
            <pc:docMk/>
            <pc:sldMk cId="1304861098" sldId="296"/>
            <ac:spMk id="95" creationId="{E79B3940-AC72-4694-A3D4-91B5079C0EF9}"/>
          </ac:spMkLst>
        </pc:spChg>
        <pc:spChg chg="mod">
          <ac:chgData name="Văn An Nguyễn" userId="84dc587008c93611" providerId="LiveId" clId="{3536A0E1-49C4-4BFE-9D86-1E4F15497CC4}" dt="2020-10-25T10:29:48.922" v="2549"/>
          <ac:spMkLst>
            <pc:docMk/>
            <pc:sldMk cId="1304861098" sldId="296"/>
            <ac:spMk id="96" creationId="{278C2F36-4E75-4218-93B4-DA3979C45C2F}"/>
          </ac:spMkLst>
        </pc:spChg>
        <pc:spChg chg="mod">
          <ac:chgData name="Văn An Nguyễn" userId="84dc587008c93611" providerId="LiveId" clId="{3536A0E1-49C4-4BFE-9D86-1E4F15497CC4}" dt="2020-10-25T10:29:48.922" v="2549"/>
          <ac:spMkLst>
            <pc:docMk/>
            <pc:sldMk cId="1304861098" sldId="296"/>
            <ac:spMk id="102" creationId="{E6730B52-F4B1-45D7-A82D-6D8127A2E0DA}"/>
          </ac:spMkLst>
        </pc:spChg>
        <pc:spChg chg="mod">
          <ac:chgData name="Văn An Nguyễn" userId="84dc587008c93611" providerId="LiveId" clId="{3536A0E1-49C4-4BFE-9D86-1E4F15497CC4}" dt="2020-10-25T10:29:48.922" v="2549"/>
          <ac:spMkLst>
            <pc:docMk/>
            <pc:sldMk cId="1304861098" sldId="296"/>
            <ac:spMk id="103" creationId="{6BED6161-7AB9-4A9B-8AAD-29AFDAFC2336}"/>
          </ac:spMkLst>
        </pc:spChg>
        <pc:spChg chg="mod">
          <ac:chgData name="Văn An Nguyễn" userId="84dc587008c93611" providerId="LiveId" clId="{3536A0E1-49C4-4BFE-9D86-1E4F15497CC4}" dt="2020-10-25T10:29:48.922" v="2549"/>
          <ac:spMkLst>
            <pc:docMk/>
            <pc:sldMk cId="1304861098" sldId="296"/>
            <ac:spMk id="104" creationId="{7223DDEE-1701-4A76-95C9-C1D5899A2465}"/>
          </ac:spMkLst>
        </pc:spChg>
        <pc:spChg chg="mod">
          <ac:chgData name="Văn An Nguyễn" userId="84dc587008c93611" providerId="LiveId" clId="{3536A0E1-49C4-4BFE-9D86-1E4F15497CC4}" dt="2020-10-25T10:29:48.922" v="2549"/>
          <ac:spMkLst>
            <pc:docMk/>
            <pc:sldMk cId="1304861098" sldId="296"/>
            <ac:spMk id="105" creationId="{61078EFB-967D-41E7-AC7D-25A119AE72F7}"/>
          </ac:spMkLst>
        </pc:spChg>
        <pc:spChg chg="mod">
          <ac:chgData name="Văn An Nguyễn" userId="84dc587008c93611" providerId="LiveId" clId="{3536A0E1-49C4-4BFE-9D86-1E4F15497CC4}" dt="2020-10-25T10:29:48.922" v="2549"/>
          <ac:spMkLst>
            <pc:docMk/>
            <pc:sldMk cId="1304861098" sldId="296"/>
            <ac:spMk id="106" creationId="{D5F35F70-1302-480A-9CA9-6290DCF3F1A1}"/>
          </ac:spMkLst>
        </pc:spChg>
        <pc:spChg chg="mod">
          <ac:chgData name="Văn An Nguyễn" userId="84dc587008c93611" providerId="LiveId" clId="{3536A0E1-49C4-4BFE-9D86-1E4F15497CC4}" dt="2020-10-25T10:29:48.922" v="2549"/>
          <ac:spMkLst>
            <pc:docMk/>
            <pc:sldMk cId="1304861098" sldId="296"/>
            <ac:spMk id="107" creationId="{EEBE6BD8-6829-403E-B46D-7FE517F5EFC0}"/>
          </ac:spMkLst>
        </pc:spChg>
        <pc:spChg chg="mod">
          <ac:chgData name="Văn An Nguyễn" userId="84dc587008c93611" providerId="LiveId" clId="{3536A0E1-49C4-4BFE-9D86-1E4F15497CC4}" dt="2020-10-25T10:29:48.922" v="2549"/>
          <ac:spMkLst>
            <pc:docMk/>
            <pc:sldMk cId="1304861098" sldId="296"/>
            <ac:spMk id="108" creationId="{6706B32F-7538-4D9E-AA6A-D2142B808914}"/>
          </ac:spMkLst>
        </pc:spChg>
        <pc:spChg chg="mod">
          <ac:chgData name="Văn An Nguyễn" userId="84dc587008c93611" providerId="LiveId" clId="{3536A0E1-49C4-4BFE-9D86-1E4F15497CC4}" dt="2020-10-25T10:29:48.922" v="2549"/>
          <ac:spMkLst>
            <pc:docMk/>
            <pc:sldMk cId="1304861098" sldId="296"/>
            <ac:spMk id="109" creationId="{0E6BAF99-1726-440F-8BB8-547A8690B525}"/>
          </ac:spMkLst>
        </pc:spChg>
        <pc:spChg chg="mod">
          <ac:chgData name="Văn An Nguyễn" userId="84dc587008c93611" providerId="LiveId" clId="{3536A0E1-49C4-4BFE-9D86-1E4F15497CC4}" dt="2020-10-25T10:29:48.922" v="2549"/>
          <ac:spMkLst>
            <pc:docMk/>
            <pc:sldMk cId="1304861098" sldId="296"/>
            <ac:spMk id="110" creationId="{4A08B110-2A21-4633-8FAF-4793CD5E59F7}"/>
          </ac:spMkLst>
        </pc:spChg>
        <pc:spChg chg="mod">
          <ac:chgData name="Văn An Nguyễn" userId="84dc587008c93611" providerId="LiveId" clId="{3536A0E1-49C4-4BFE-9D86-1E4F15497CC4}" dt="2020-10-25T10:29:48.922" v="2549"/>
          <ac:spMkLst>
            <pc:docMk/>
            <pc:sldMk cId="1304861098" sldId="296"/>
            <ac:spMk id="111" creationId="{187F7B70-1943-438C-A81C-EDF70C7CCF24}"/>
          </ac:spMkLst>
        </pc:spChg>
        <pc:spChg chg="mod">
          <ac:chgData name="Văn An Nguyễn" userId="84dc587008c93611" providerId="LiveId" clId="{3536A0E1-49C4-4BFE-9D86-1E4F15497CC4}" dt="2020-10-25T10:29:48.922" v="2549"/>
          <ac:spMkLst>
            <pc:docMk/>
            <pc:sldMk cId="1304861098" sldId="296"/>
            <ac:spMk id="112" creationId="{0624734F-BC15-42A7-9879-018A1703E784}"/>
          </ac:spMkLst>
        </pc:spChg>
        <pc:spChg chg="add del mod">
          <ac:chgData name="Văn An Nguyễn" userId="84dc587008c93611" providerId="LiveId" clId="{3536A0E1-49C4-4BFE-9D86-1E4F15497CC4}" dt="2020-10-25T10:29:51.368" v="2550"/>
          <ac:spMkLst>
            <pc:docMk/>
            <pc:sldMk cId="1304861098" sldId="296"/>
            <ac:spMk id="113" creationId="{AD5D5F89-C4F7-437C-AAC5-6A5897291AD4}"/>
          </ac:spMkLst>
        </pc:spChg>
        <pc:spChg chg="add del mod">
          <ac:chgData name="Văn An Nguyễn" userId="84dc587008c93611" providerId="LiveId" clId="{3536A0E1-49C4-4BFE-9D86-1E4F15497CC4}" dt="2020-10-25T10:29:51.368" v="2550"/>
          <ac:spMkLst>
            <pc:docMk/>
            <pc:sldMk cId="1304861098" sldId="296"/>
            <ac:spMk id="114" creationId="{EFA3C35E-23D5-4740-92AD-76B8376A61A6}"/>
          </ac:spMkLst>
        </pc:spChg>
        <pc:spChg chg="add del mod">
          <ac:chgData name="Văn An Nguyễn" userId="84dc587008c93611" providerId="LiveId" clId="{3536A0E1-49C4-4BFE-9D86-1E4F15497CC4}" dt="2020-10-25T10:29:51.368" v="2550"/>
          <ac:spMkLst>
            <pc:docMk/>
            <pc:sldMk cId="1304861098" sldId="296"/>
            <ac:spMk id="115" creationId="{A5A127E8-A7BB-42B2-B587-91A4EFDC3EF3}"/>
          </ac:spMkLst>
        </pc:spChg>
        <pc:spChg chg="add del mod">
          <ac:chgData name="Văn An Nguyễn" userId="84dc587008c93611" providerId="LiveId" clId="{3536A0E1-49C4-4BFE-9D86-1E4F15497CC4}" dt="2020-10-25T10:29:51.368" v="2550"/>
          <ac:spMkLst>
            <pc:docMk/>
            <pc:sldMk cId="1304861098" sldId="296"/>
            <ac:spMk id="116" creationId="{A6CDBAA1-86E7-429A-A609-2FFEF425A396}"/>
          </ac:spMkLst>
        </pc:spChg>
        <pc:spChg chg="add del mod">
          <ac:chgData name="Văn An Nguyễn" userId="84dc587008c93611" providerId="LiveId" clId="{3536A0E1-49C4-4BFE-9D86-1E4F15497CC4}" dt="2020-10-25T10:29:51.368" v="2550"/>
          <ac:spMkLst>
            <pc:docMk/>
            <pc:sldMk cId="1304861098" sldId="296"/>
            <ac:spMk id="117" creationId="{E8557058-6840-4303-8924-9451ACAD58A9}"/>
          </ac:spMkLst>
        </pc:spChg>
        <pc:spChg chg="add del mod">
          <ac:chgData name="Văn An Nguyễn" userId="84dc587008c93611" providerId="LiveId" clId="{3536A0E1-49C4-4BFE-9D86-1E4F15497CC4}" dt="2020-10-25T10:29:51.368" v="2550"/>
          <ac:spMkLst>
            <pc:docMk/>
            <pc:sldMk cId="1304861098" sldId="296"/>
            <ac:spMk id="118" creationId="{BE6B1DC7-1D5D-4F52-A11A-D35A6283F91C}"/>
          </ac:spMkLst>
        </pc:spChg>
        <pc:spChg chg="mod">
          <ac:chgData name="Văn An Nguyễn" userId="84dc587008c93611" providerId="LiveId" clId="{3536A0E1-49C4-4BFE-9D86-1E4F15497CC4}" dt="2020-10-25T10:29:55.933" v="2551"/>
          <ac:spMkLst>
            <pc:docMk/>
            <pc:sldMk cId="1304861098" sldId="296"/>
            <ac:spMk id="120" creationId="{46351D68-C4A8-4159-BF64-08CBAD75C02F}"/>
          </ac:spMkLst>
        </pc:spChg>
        <pc:spChg chg="mod">
          <ac:chgData name="Văn An Nguyễn" userId="84dc587008c93611" providerId="LiveId" clId="{3536A0E1-49C4-4BFE-9D86-1E4F15497CC4}" dt="2020-10-25T10:29:55.933" v="2551"/>
          <ac:spMkLst>
            <pc:docMk/>
            <pc:sldMk cId="1304861098" sldId="296"/>
            <ac:spMk id="121" creationId="{D805A5D7-5DBD-42CA-8FAA-3D0F3F5CF848}"/>
          </ac:spMkLst>
        </pc:spChg>
        <pc:spChg chg="add mod">
          <ac:chgData name="Văn An Nguyễn" userId="84dc587008c93611" providerId="LiveId" clId="{3536A0E1-49C4-4BFE-9D86-1E4F15497CC4}" dt="2020-10-25T10:30:18.821" v="2563" actId="1038"/>
          <ac:spMkLst>
            <pc:docMk/>
            <pc:sldMk cId="1304861098" sldId="296"/>
            <ac:spMk id="122" creationId="{7C345ABD-AA8C-47C2-BBF4-B6C53F473738}"/>
          </ac:spMkLst>
        </pc:spChg>
        <pc:spChg chg="add mod">
          <ac:chgData name="Văn An Nguyễn" userId="84dc587008c93611" providerId="LiveId" clId="{3536A0E1-49C4-4BFE-9D86-1E4F15497CC4}" dt="2020-10-25T10:30:18.821" v="2563" actId="1038"/>
          <ac:spMkLst>
            <pc:docMk/>
            <pc:sldMk cId="1304861098" sldId="296"/>
            <ac:spMk id="124" creationId="{CC542DAB-81EB-444A-9257-8D678ABF3B01}"/>
          </ac:spMkLst>
        </pc:spChg>
        <pc:spChg chg="add mod">
          <ac:chgData name="Văn An Nguyễn" userId="84dc587008c93611" providerId="LiveId" clId="{3536A0E1-49C4-4BFE-9D86-1E4F15497CC4}" dt="2020-10-25T10:30:18.821" v="2563" actId="1038"/>
          <ac:spMkLst>
            <pc:docMk/>
            <pc:sldMk cId="1304861098" sldId="296"/>
            <ac:spMk id="126" creationId="{FFC42AD0-DBD0-4217-9C16-52114915AF53}"/>
          </ac:spMkLst>
        </pc:spChg>
        <pc:spChg chg="add mod">
          <ac:chgData name="Văn An Nguyễn" userId="84dc587008c93611" providerId="LiveId" clId="{3536A0E1-49C4-4BFE-9D86-1E4F15497CC4}" dt="2020-10-25T10:30:18.821" v="2563" actId="1038"/>
          <ac:spMkLst>
            <pc:docMk/>
            <pc:sldMk cId="1304861098" sldId="296"/>
            <ac:spMk id="128" creationId="{80481AF2-437C-415A-8AA2-B4C77348EDE9}"/>
          </ac:spMkLst>
        </pc:spChg>
        <pc:spChg chg="add mod">
          <ac:chgData name="Văn An Nguyễn" userId="84dc587008c93611" providerId="LiveId" clId="{3536A0E1-49C4-4BFE-9D86-1E4F15497CC4}" dt="2020-10-25T10:30:18.821" v="2563" actId="1038"/>
          <ac:spMkLst>
            <pc:docMk/>
            <pc:sldMk cId="1304861098" sldId="296"/>
            <ac:spMk id="130" creationId="{5E440A4E-A89C-48CB-9BA6-ABC665568B7A}"/>
          </ac:spMkLst>
        </pc:spChg>
        <pc:spChg chg="mod">
          <ac:chgData name="Văn An Nguyễn" userId="84dc587008c93611" providerId="LiveId" clId="{3536A0E1-49C4-4BFE-9D86-1E4F15497CC4}" dt="2020-10-28T09:53:52.921" v="6629" actId="20577"/>
          <ac:spMkLst>
            <pc:docMk/>
            <pc:sldMk cId="1304861098" sldId="296"/>
            <ac:spMk id="134" creationId="{FEB969B5-3A29-433D-A022-76E7FE2424D5}"/>
          </ac:spMkLst>
        </pc:spChg>
        <pc:spChg chg="mod">
          <ac:chgData name="Văn An Nguyễn" userId="84dc587008c93611" providerId="LiveId" clId="{3536A0E1-49C4-4BFE-9D86-1E4F15497CC4}" dt="2020-10-25T10:29:55.933" v="2551"/>
          <ac:spMkLst>
            <pc:docMk/>
            <pc:sldMk cId="1304861098" sldId="296"/>
            <ac:spMk id="135" creationId="{9ABB45B9-C16E-474E-8F3A-A97EE1DCC85A}"/>
          </ac:spMkLst>
        </pc:spChg>
        <pc:spChg chg="mod">
          <ac:chgData name="Văn An Nguyễn" userId="84dc587008c93611" providerId="LiveId" clId="{3536A0E1-49C4-4BFE-9D86-1E4F15497CC4}" dt="2020-10-25T10:29:55.933" v="2551"/>
          <ac:spMkLst>
            <pc:docMk/>
            <pc:sldMk cId="1304861098" sldId="296"/>
            <ac:spMk id="141" creationId="{C772D259-ACBC-4A41-A53B-DE3AEA51C14C}"/>
          </ac:spMkLst>
        </pc:spChg>
        <pc:spChg chg="mod">
          <ac:chgData name="Văn An Nguyễn" userId="84dc587008c93611" providerId="LiveId" clId="{3536A0E1-49C4-4BFE-9D86-1E4F15497CC4}" dt="2020-10-25T10:29:55.933" v="2551"/>
          <ac:spMkLst>
            <pc:docMk/>
            <pc:sldMk cId="1304861098" sldId="296"/>
            <ac:spMk id="142" creationId="{16CE7F4F-0127-48B7-91A8-5BB6011ED1E3}"/>
          </ac:spMkLst>
        </pc:spChg>
        <pc:spChg chg="mod">
          <ac:chgData name="Văn An Nguyễn" userId="84dc587008c93611" providerId="LiveId" clId="{3536A0E1-49C4-4BFE-9D86-1E4F15497CC4}" dt="2020-10-25T10:29:55.933" v="2551"/>
          <ac:spMkLst>
            <pc:docMk/>
            <pc:sldMk cId="1304861098" sldId="296"/>
            <ac:spMk id="143" creationId="{31799231-4DCC-4263-B50D-A5DC24F679FC}"/>
          </ac:spMkLst>
        </pc:spChg>
        <pc:spChg chg="mod">
          <ac:chgData name="Văn An Nguyễn" userId="84dc587008c93611" providerId="LiveId" clId="{3536A0E1-49C4-4BFE-9D86-1E4F15497CC4}" dt="2020-10-25T10:29:55.933" v="2551"/>
          <ac:spMkLst>
            <pc:docMk/>
            <pc:sldMk cId="1304861098" sldId="296"/>
            <ac:spMk id="144" creationId="{412BBF14-2A88-4B41-BE5A-6ECF8C40725E}"/>
          </ac:spMkLst>
        </pc:spChg>
        <pc:spChg chg="mod">
          <ac:chgData name="Văn An Nguyễn" userId="84dc587008c93611" providerId="LiveId" clId="{3536A0E1-49C4-4BFE-9D86-1E4F15497CC4}" dt="2020-10-25T10:29:55.933" v="2551"/>
          <ac:spMkLst>
            <pc:docMk/>
            <pc:sldMk cId="1304861098" sldId="296"/>
            <ac:spMk id="145" creationId="{A2587023-5161-4594-A95B-6E7064A0A198}"/>
          </ac:spMkLst>
        </pc:spChg>
        <pc:spChg chg="mod">
          <ac:chgData name="Văn An Nguyễn" userId="84dc587008c93611" providerId="LiveId" clId="{3536A0E1-49C4-4BFE-9D86-1E4F15497CC4}" dt="2020-10-25T10:29:55.933" v="2551"/>
          <ac:spMkLst>
            <pc:docMk/>
            <pc:sldMk cId="1304861098" sldId="296"/>
            <ac:spMk id="146" creationId="{1E3BDE49-581C-47C4-8DF5-1B47EC627635}"/>
          </ac:spMkLst>
        </pc:spChg>
        <pc:spChg chg="mod">
          <ac:chgData name="Văn An Nguyễn" userId="84dc587008c93611" providerId="LiveId" clId="{3536A0E1-49C4-4BFE-9D86-1E4F15497CC4}" dt="2020-10-25T10:29:55.933" v="2551"/>
          <ac:spMkLst>
            <pc:docMk/>
            <pc:sldMk cId="1304861098" sldId="296"/>
            <ac:spMk id="147" creationId="{FA41E8C1-A28D-456D-AA04-F3F4745C8577}"/>
          </ac:spMkLst>
        </pc:spChg>
        <pc:spChg chg="mod">
          <ac:chgData name="Văn An Nguyễn" userId="84dc587008c93611" providerId="LiveId" clId="{3536A0E1-49C4-4BFE-9D86-1E4F15497CC4}" dt="2020-10-25T10:29:55.933" v="2551"/>
          <ac:spMkLst>
            <pc:docMk/>
            <pc:sldMk cId="1304861098" sldId="296"/>
            <ac:spMk id="148" creationId="{A7C32333-41AF-434F-B149-120D505AAC7E}"/>
          </ac:spMkLst>
        </pc:spChg>
        <pc:spChg chg="mod">
          <ac:chgData name="Văn An Nguyễn" userId="84dc587008c93611" providerId="LiveId" clId="{3536A0E1-49C4-4BFE-9D86-1E4F15497CC4}" dt="2020-10-25T10:29:55.933" v="2551"/>
          <ac:spMkLst>
            <pc:docMk/>
            <pc:sldMk cId="1304861098" sldId="296"/>
            <ac:spMk id="149" creationId="{0E130305-6E05-47DA-8CE1-902CBE944D43}"/>
          </ac:spMkLst>
        </pc:spChg>
        <pc:spChg chg="mod">
          <ac:chgData name="Văn An Nguyễn" userId="84dc587008c93611" providerId="LiveId" clId="{3536A0E1-49C4-4BFE-9D86-1E4F15497CC4}" dt="2020-10-25T10:29:55.933" v="2551"/>
          <ac:spMkLst>
            <pc:docMk/>
            <pc:sldMk cId="1304861098" sldId="296"/>
            <ac:spMk id="150" creationId="{3A5C44DD-72CD-4DC5-A989-ACBB37BC2AA6}"/>
          </ac:spMkLst>
        </pc:spChg>
        <pc:spChg chg="mod">
          <ac:chgData name="Văn An Nguyễn" userId="84dc587008c93611" providerId="LiveId" clId="{3536A0E1-49C4-4BFE-9D86-1E4F15497CC4}" dt="2020-10-25T10:29:55.933" v="2551"/>
          <ac:spMkLst>
            <pc:docMk/>
            <pc:sldMk cId="1304861098" sldId="296"/>
            <ac:spMk id="151" creationId="{9AAB0D6A-DAB5-4120-B626-C158110C3650}"/>
          </ac:spMkLst>
        </pc:spChg>
        <pc:spChg chg="add mod">
          <ac:chgData name="Văn An Nguyễn" userId="84dc587008c93611" providerId="LiveId" clId="{3536A0E1-49C4-4BFE-9D86-1E4F15497CC4}" dt="2020-10-25T10:30:18.821" v="2563" actId="1038"/>
          <ac:spMkLst>
            <pc:docMk/>
            <pc:sldMk cId="1304861098" sldId="296"/>
            <ac:spMk id="152" creationId="{CEBBAE85-549D-40FC-BF23-7589BE5CC8C6}"/>
          </ac:spMkLst>
        </pc:spChg>
        <pc:spChg chg="add mod">
          <ac:chgData name="Văn An Nguyễn" userId="84dc587008c93611" providerId="LiveId" clId="{3536A0E1-49C4-4BFE-9D86-1E4F15497CC4}" dt="2020-10-25T10:30:18.821" v="2563" actId="1038"/>
          <ac:spMkLst>
            <pc:docMk/>
            <pc:sldMk cId="1304861098" sldId="296"/>
            <ac:spMk id="153" creationId="{4BF42864-39E8-4BAE-8582-3BF086E97271}"/>
          </ac:spMkLst>
        </pc:spChg>
        <pc:spChg chg="add mod">
          <ac:chgData name="Văn An Nguyễn" userId="84dc587008c93611" providerId="LiveId" clId="{3536A0E1-49C4-4BFE-9D86-1E4F15497CC4}" dt="2020-10-25T10:30:18.821" v="2563" actId="1038"/>
          <ac:spMkLst>
            <pc:docMk/>
            <pc:sldMk cId="1304861098" sldId="296"/>
            <ac:spMk id="154" creationId="{D72C31C8-9E2A-42CD-91F8-F025CDFB1DA6}"/>
          </ac:spMkLst>
        </pc:spChg>
        <pc:spChg chg="add mod">
          <ac:chgData name="Văn An Nguyễn" userId="84dc587008c93611" providerId="LiveId" clId="{3536A0E1-49C4-4BFE-9D86-1E4F15497CC4}" dt="2020-10-25T10:30:18.821" v="2563" actId="1038"/>
          <ac:spMkLst>
            <pc:docMk/>
            <pc:sldMk cId="1304861098" sldId="296"/>
            <ac:spMk id="155" creationId="{D3B19FC2-2EE7-4305-ADC1-662D8D90C886}"/>
          </ac:spMkLst>
        </pc:spChg>
        <pc:spChg chg="add mod">
          <ac:chgData name="Văn An Nguyễn" userId="84dc587008c93611" providerId="LiveId" clId="{3536A0E1-49C4-4BFE-9D86-1E4F15497CC4}" dt="2020-10-25T10:30:18.821" v="2563" actId="1038"/>
          <ac:spMkLst>
            <pc:docMk/>
            <pc:sldMk cId="1304861098" sldId="296"/>
            <ac:spMk id="156" creationId="{88A2C720-0043-41D7-A903-99525C550C41}"/>
          </ac:spMkLst>
        </pc:spChg>
        <pc:spChg chg="add del mod">
          <ac:chgData name="Văn An Nguyễn" userId="84dc587008c93611" providerId="LiveId" clId="{3536A0E1-49C4-4BFE-9D86-1E4F15497CC4}" dt="2020-10-25T10:30:34.699" v="2566" actId="478"/>
          <ac:spMkLst>
            <pc:docMk/>
            <pc:sldMk cId="1304861098" sldId="296"/>
            <ac:spMk id="157" creationId="{704C218B-554C-42E9-BE9E-53B7E3C00A56}"/>
          </ac:spMkLst>
        </pc:spChg>
        <pc:grpChg chg="add del mod">
          <ac:chgData name="Văn An Nguyễn" userId="84dc587008c93611" providerId="LiveId" clId="{3536A0E1-49C4-4BFE-9D86-1E4F15497CC4}" dt="2020-10-25T10:29:51.368" v="2550"/>
          <ac:grpSpMkLst>
            <pc:docMk/>
            <pc:sldMk cId="1304861098" sldId="296"/>
            <ac:grpSpMk id="54" creationId="{E4198FFB-DF0B-4B6C-8789-733F7026D086}"/>
          </ac:grpSpMkLst>
        </pc:grpChg>
        <pc:grpChg chg="del">
          <ac:chgData name="Văn An Nguyễn" userId="84dc587008c93611" providerId="LiveId" clId="{3536A0E1-49C4-4BFE-9D86-1E4F15497CC4}" dt="2020-10-25T10:20:47.838" v="2447" actId="478"/>
          <ac:grpSpMkLst>
            <pc:docMk/>
            <pc:sldMk cId="1304861098" sldId="296"/>
            <ac:grpSpMk id="56" creationId="{00000000-0000-0000-0000-000000000000}"/>
          </ac:grpSpMkLst>
        </pc:grpChg>
        <pc:grpChg chg="add del mod">
          <ac:chgData name="Văn An Nguyễn" userId="84dc587008c93611" providerId="LiveId" clId="{3536A0E1-49C4-4BFE-9D86-1E4F15497CC4}" dt="2020-10-25T10:29:51.368" v="2550"/>
          <ac:grpSpMkLst>
            <pc:docMk/>
            <pc:sldMk cId="1304861098" sldId="296"/>
            <ac:grpSpMk id="93" creationId="{6439352E-31BF-4692-9634-D483CE892F28}"/>
          </ac:grpSpMkLst>
        </pc:grpChg>
        <pc:grpChg chg="mod">
          <ac:chgData name="Văn An Nguyễn" userId="84dc587008c93611" providerId="LiveId" clId="{3536A0E1-49C4-4BFE-9D86-1E4F15497CC4}" dt="2020-10-25T10:29:48.922" v="2549"/>
          <ac:grpSpMkLst>
            <pc:docMk/>
            <pc:sldMk cId="1304861098" sldId="296"/>
            <ac:grpSpMk id="94" creationId="{E5110D17-59D5-4688-AD17-5AB7F3A950C8}"/>
          </ac:grpSpMkLst>
        </pc:grpChg>
        <pc:grpChg chg="mod">
          <ac:chgData name="Văn An Nguyễn" userId="84dc587008c93611" providerId="LiveId" clId="{3536A0E1-49C4-4BFE-9D86-1E4F15497CC4}" dt="2020-10-25T10:29:48.922" v="2549"/>
          <ac:grpSpMkLst>
            <pc:docMk/>
            <pc:sldMk cId="1304861098" sldId="296"/>
            <ac:grpSpMk id="97" creationId="{3EC14897-62AE-4B37-96AF-25E7AE7AD87B}"/>
          </ac:grpSpMkLst>
        </pc:grpChg>
        <pc:grpChg chg="mod">
          <ac:chgData name="Văn An Nguyễn" userId="84dc587008c93611" providerId="LiveId" clId="{3536A0E1-49C4-4BFE-9D86-1E4F15497CC4}" dt="2020-10-25T10:29:48.922" v="2549"/>
          <ac:grpSpMkLst>
            <pc:docMk/>
            <pc:sldMk cId="1304861098" sldId="296"/>
            <ac:grpSpMk id="98" creationId="{2C319D2C-2502-4A71-9D45-C19817014164}"/>
          </ac:grpSpMkLst>
        </pc:grpChg>
        <pc:grpChg chg="mod">
          <ac:chgData name="Văn An Nguyễn" userId="84dc587008c93611" providerId="LiveId" clId="{3536A0E1-49C4-4BFE-9D86-1E4F15497CC4}" dt="2020-10-25T10:29:48.922" v="2549"/>
          <ac:grpSpMkLst>
            <pc:docMk/>
            <pc:sldMk cId="1304861098" sldId="296"/>
            <ac:grpSpMk id="99" creationId="{581496C9-5156-45C7-9281-C85EF5F8FB8C}"/>
          </ac:grpSpMkLst>
        </pc:grpChg>
        <pc:grpChg chg="mod">
          <ac:chgData name="Văn An Nguyễn" userId="84dc587008c93611" providerId="LiveId" clId="{3536A0E1-49C4-4BFE-9D86-1E4F15497CC4}" dt="2020-10-25T10:29:48.922" v="2549"/>
          <ac:grpSpMkLst>
            <pc:docMk/>
            <pc:sldMk cId="1304861098" sldId="296"/>
            <ac:grpSpMk id="100" creationId="{95BD1971-B10E-4AA1-A9E1-E99C2B56AA77}"/>
          </ac:grpSpMkLst>
        </pc:grpChg>
        <pc:grpChg chg="mod">
          <ac:chgData name="Văn An Nguyễn" userId="84dc587008c93611" providerId="LiveId" clId="{3536A0E1-49C4-4BFE-9D86-1E4F15497CC4}" dt="2020-10-25T10:29:48.922" v="2549"/>
          <ac:grpSpMkLst>
            <pc:docMk/>
            <pc:sldMk cId="1304861098" sldId="296"/>
            <ac:grpSpMk id="101" creationId="{3F4AC721-124A-4B0D-A4A3-72ADFDD9EE72}"/>
          </ac:grpSpMkLst>
        </pc:grpChg>
        <pc:grpChg chg="add del mod">
          <ac:chgData name="Văn An Nguyễn" userId="84dc587008c93611" providerId="LiveId" clId="{3536A0E1-49C4-4BFE-9D86-1E4F15497CC4}" dt="2020-10-25T10:30:31.377" v="2565" actId="478"/>
          <ac:grpSpMkLst>
            <pc:docMk/>
            <pc:sldMk cId="1304861098" sldId="296"/>
            <ac:grpSpMk id="119" creationId="{EDD5833F-9039-4B78-8C9A-4986437F589E}"/>
          </ac:grpSpMkLst>
        </pc:grpChg>
        <pc:grpChg chg="add mod">
          <ac:chgData name="Văn An Nguyễn" userId="84dc587008c93611" providerId="LiveId" clId="{3536A0E1-49C4-4BFE-9D86-1E4F15497CC4}" dt="2020-10-25T10:30:18.821" v="2563" actId="1038"/>
          <ac:grpSpMkLst>
            <pc:docMk/>
            <pc:sldMk cId="1304861098" sldId="296"/>
            <ac:grpSpMk id="132" creationId="{CEDF2DF7-5EC9-4E65-A092-54F3388821FA}"/>
          </ac:grpSpMkLst>
        </pc:grpChg>
        <pc:grpChg chg="mod">
          <ac:chgData name="Văn An Nguyễn" userId="84dc587008c93611" providerId="LiveId" clId="{3536A0E1-49C4-4BFE-9D86-1E4F15497CC4}" dt="2020-10-25T10:29:55.933" v="2551"/>
          <ac:grpSpMkLst>
            <pc:docMk/>
            <pc:sldMk cId="1304861098" sldId="296"/>
            <ac:grpSpMk id="133" creationId="{50348F65-D416-43F8-A190-9E09D8EB8803}"/>
          </ac:grpSpMkLst>
        </pc:grpChg>
        <pc:grpChg chg="mod">
          <ac:chgData name="Văn An Nguyễn" userId="84dc587008c93611" providerId="LiveId" clId="{3536A0E1-49C4-4BFE-9D86-1E4F15497CC4}" dt="2020-10-25T10:29:55.933" v="2551"/>
          <ac:grpSpMkLst>
            <pc:docMk/>
            <pc:sldMk cId="1304861098" sldId="296"/>
            <ac:grpSpMk id="136" creationId="{A2DE0E59-BEE4-4D3D-B8B1-6A2D082092B3}"/>
          </ac:grpSpMkLst>
        </pc:grpChg>
        <pc:grpChg chg="mod">
          <ac:chgData name="Văn An Nguyễn" userId="84dc587008c93611" providerId="LiveId" clId="{3536A0E1-49C4-4BFE-9D86-1E4F15497CC4}" dt="2020-10-25T10:29:55.933" v="2551"/>
          <ac:grpSpMkLst>
            <pc:docMk/>
            <pc:sldMk cId="1304861098" sldId="296"/>
            <ac:grpSpMk id="137" creationId="{D80446F2-0322-4A13-ABAA-9D4F0EB1B8AE}"/>
          </ac:grpSpMkLst>
        </pc:grpChg>
        <pc:grpChg chg="mod">
          <ac:chgData name="Văn An Nguyễn" userId="84dc587008c93611" providerId="LiveId" clId="{3536A0E1-49C4-4BFE-9D86-1E4F15497CC4}" dt="2020-10-25T10:29:55.933" v="2551"/>
          <ac:grpSpMkLst>
            <pc:docMk/>
            <pc:sldMk cId="1304861098" sldId="296"/>
            <ac:grpSpMk id="138" creationId="{893E19D1-EC2A-400F-9249-4C9B9DBC2700}"/>
          </ac:grpSpMkLst>
        </pc:grpChg>
        <pc:grpChg chg="mod">
          <ac:chgData name="Văn An Nguyễn" userId="84dc587008c93611" providerId="LiveId" clId="{3536A0E1-49C4-4BFE-9D86-1E4F15497CC4}" dt="2020-10-25T10:29:55.933" v="2551"/>
          <ac:grpSpMkLst>
            <pc:docMk/>
            <pc:sldMk cId="1304861098" sldId="296"/>
            <ac:grpSpMk id="139" creationId="{D3E73D87-B66F-48A6-B5D6-24428F024558}"/>
          </ac:grpSpMkLst>
        </pc:grpChg>
        <pc:grpChg chg="mod">
          <ac:chgData name="Văn An Nguyễn" userId="84dc587008c93611" providerId="LiveId" clId="{3536A0E1-49C4-4BFE-9D86-1E4F15497CC4}" dt="2020-10-25T10:29:55.933" v="2551"/>
          <ac:grpSpMkLst>
            <pc:docMk/>
            <pc:sldMk cId="1304861098" sldId="296"/>
            <ac:grpSpMk id="140" creationId="{C1067693-51EF-4D4B-B215-3627464016E5}"/>
          </ac:grpSpMkLst>
        </pc:grpChg>
        <pc:picChg chg="mod">
          <ac:chgData name="Văn An Nguyễn" userId="84dc587008c93611" providerId="LiveId" clId="{3536A0E1-49C4-4BFE-9D86-1E4F15497CC4}" dt="2020-10-25T10:28:57.258" v="2547" actId="1036"/>
          <ac:picMkLst>
            <pc:docMk/>
            <pc:sldMk cId="1304861098" sldId="296"/>
            <ac:picMk id="42" creationId="{0C6BAECC-3EA7-4C96-9D16-E0F420FD8CD8}"/>
          </ac:picMkLst>
        </pc:picChg>
        <pc:cxnChg chg="del">
          <ac:chgData name="Văn An Nguyễn" userId="84dc587008c93611" providerId="LiveId" clId="{3536A0E1-49C4-4BFE-9D86-1E4F15497CC4}" dt="2020-10-25T10:23:52.071" v="2458" actId="478"/>
          <ac:cxnSpMkLst>
            <pc:docMk/>
            <pc:sldMk cId="1304861098" sldId="296"/>
            <ac:cxnSpMk id="43" creationId="{00000000-0000-0000-0000-000000000000}"/>
          </ac:cxnSpMkLst>
        </pc:cxnChg>
        <pc:cxnChg chg="del">
          <ac:chgData name="Văn An Nguyễn" userId="84dc587008c93611" providerId="LiveId" clId="{3536A0E1-49C4-4BFE-9D86-1E4F15497CC4}" dt="2020-10-25T10:23:57.516" v="2461" actId="478"/>
          <ac:cxnSpMkLst>
            <pc:docMk/>
            <pc:sldMk cId="1304861098" sldId="296"/>
            <ac:cxnSpMk id="46" creationId="{00000000-0000-0000-0000-000000000000}"/>
          </ac:cxnSpMkLst>
        </pc:cxnChg>
        <pc:cxnChg chg="del">
          <ac:chgData name="Văn An Nguyễn" userId="84dc587008c93611" providerId="LiveId" clId="{3536A0E1-49C4-4BFE-9D86-1E4F15497CC4}" dt="2020-10-25T10:28:46.920" v="2526" actId="478"/>
          <ac:cxnSpMkLst>
            <pc:docMk/>
            <pc:sldMk cId="1304861098" sldId="296"/>
            <ac:cxnSpMk id="55" creationId="{00000000-0000-0000-0000-000000000000}"/>
          </ac:cxnSpMkLst>
        </pc:cxnChg>
        <pc:cxnChg chg="add del mod">
          <ac:chgData name="Văn An Nguyễn" userId="84dc587008c93611" providerId="LiveId" clId="{3536A0E1-49C4-4BFE-9D86-1E4F15497CC4}" dt="2020-10-25T10:29:51.368" v="2550"/>
          <ac:cxnSpMkLst>
            <pc:docMk/>
            <pc:sldMk cId="1304861098" sldId="296"/>
            <ac:cxnSpMk id="84" creationId="{E19BE891-9D02-4F75-B8AE-7BE15AEB1A0E}"/>
          </ac:cxnSpMkLst>
        </pc:cxnChg>
        <pc:cxnChg chg="add del mod">
          <ac:chgData name="Văn An Nguyễn" userId="84dc587008c93611" providerId="LiveId" clId="{3536A0E1-49C4-4BFE-9D86-1E4F15497CC4}" dt="2020-10-25T10:29:51.368" v="2550"/>
          <ac:cxnSpMkLst>
            <pc:docMk/>
            <pc:sldMk cId="1304861098" sldId="296"/>
            <ac:cxnSpMk id="86" creationId="{F0E4310B-41A6-47BF-B0A6-7B396D862D39}"/>
          </ac:cxnSpMkLst>
        </pc:cxnChg>
        <pc:cxnChg chg="add del mod">
          <ac:chgData name="Văn An Nguyễn" userId="84dc587008c93611" providerId="LiveId" clId="{3536A0E1-49C4-4BFE-9D86-1E4F15497CC4}" dt="2020-10-25T10:29:51.368" v="2550"/>
          <ac:cxnSpMkLst>
            <pc:docMk/>
            <pc:sldMk cId="1304861098" sldId="296"/>
            <ac:cxnSpMk id="88" creationId="{F1BE550F-856F-4669-B6EE-B26E66A3E90E}"/>
          </ac:cxnSpMkLst>
        </pc:cxnChg>
        <pc:cxnChg chg="add del mod">
          <ac:chgData name="Văn An Nguyễn" userId="84dc587008c93611" providerId="LiveId" clId="{3536A0E1-49C4-4BFE-9D86-1E4F15497CC4}" dt="2020-10-25T10:29:51.368" v="2550"/>
          <ac:cxnSpMkLst>
            <pc:docMk/>
            <pc:sldMk cId="1304861098" sldId="296"/>
            <ac:cxnSpMk id="90" creationId="{C7192663-149B-4496-B850-E49880FBCBC1}"/>
          </ac:cxnSpMkLst>
        </pc:cxnChg>
        <pc:cxnChg chg="add del mod">
          <ac:chgData name="Văn An Nguyễn" userId="84dc587008c93611" providerId="LiveId" clId="{3536A0E1-49C4-4BFE-9D86-1E4F15497CC4}" dt="2020-10-25T10:29:51.368" v="2550"/>
          <ac:cxnSpMkLst>
            <pc:docMk/>
            <pc:sldMk cId="1304861098" sldId="296"/>
            <ac:cxnSpMk id="92" creationId="{3B835493-D514-4399-A788-0796F7A2F67F}"/>
          </ac:cxnSpMkLst>
        </pc:cxnChg>
        <pc:cxnChg chg="add mod">
          <ac:chgData name="Văn An Nguyễn" userId="84dc587008c93611" providerId="LiveId" clId="{3536A0E1-49C4-4BFE-9D86-1E4F15497CC4}" dt="2020-10-25T10:30:18.821" v="2563" actId="1038"/>
          <ac:cxnSpMkLst>
            <pc:docMk/>
            <pc:sldMk cId="1304861098" sldId="296"/>
            <ac:cxnSpMk id="123" creationId="{7048CCAD-F730-4D85-9128-6D5EF0627DA9}"/>
          </ac:cxnSpMkLst>
        </pc:cxnChg>
        <pc:cxnChg chg="add mod">
          <ac:chgData name="Văn An Nguyễn" userId="84dc587008c93611" providerId="LiveId" clId="{3536A0E1-49C4-4BFE-9D86-1E4F15497CC4}" dt="2020-10-25T10:30:18.821" v="2563" actId="1038"/>
          <ac:cxnSpMkLst>
            <pc:docMk/>
            <pc:sldMk cId="1304861098" sldId="296"/>
            <ac:cxnSpMk id="125" creationId="{DA4479B3-14D0-4139-8B04-B41C023A7402}"/>
          </ac:cxnSpMkLst>
        </pc:cxnChg>
        <pc:cxnChg chg="add mod">
          <ac:chgData name="Văn An Nguyễn" userId="84dc587008c93611" providerId="LiveId" clId="{3536A0E1-49C4-4BFE-9D86-1E4F15497CC4}" dt="2020-10-25T10:30:18.821" v="2563" actId="1038"/>
          <ac:cxnSpMkLst>
            <pc:docMk/>
            <pc:sldMk cId="1304861098" sldId="296"/>
            <ac:cxnSpMk id="127" creationId="{1B8F2513-BD54-4C19-9CB4-4D009B6E1B43}"/>
          </ac:cxnSpMkLst>
        </pc:cxnChg>
        <pc:cxnChg chg="add mod">
          <ac:chgData name="Văn An Nguyễn" userId="84dc587008c93611" providerId="LiveId" clId="{3536A0E1-49C4-4BFE-9D86-1E4F15497CC4}" dt="2020-10-25T10:30:18.821" v="2563" actId="1038"/>
          <ac:cxnSpMkLst>
            <pc:docMk/>
            <pc:sldMk cId="1304861098" sldId="296"/>
            <ac:cxnSpMk id="129" creationId="{0E08F55E-DF52-4E31-BB40-0455A72DA7FD}"/>
          </ac:cxnSpMkLst>
        </pc:cxnChg>
        <pc:cxnChg chg="add mod">
          <ac:chgData name="Văn An Nguyễn" userId="84dc587008c93611" providerId="LiveId" clId="{3536A0E1-49C4-4BFE-9D86-1E4F15497CC4}" dt="2020-10-25T10:30:18.821" v="2563" actId="1038"/>
          <ac:cxnSpMkLst>
            <pc:docMk/>
            <pc:sldMk cId="1304861098" sldId="296"/>
            <ac:cxnSpMk id="131" creationId="{3EB51FEA-24C5-4C12-9925-FF1B65431A11}"/>
          </ac:cxnSpMkLst>
        </pc:cxnChg>
      </pc:sldChg>
      <pc:sldChg chg="addSp delSp modSp add del mod addAnim delAnim modAnim">
        <pc:chgData name="Văn An Nguyễn" userId="84dc587008c93611" providerId="LiveId" clId="{3536A0E1-49C4-4BFE-9D86-1E4F15497CC4}" dt="2020-10-25T10:19:51.772" v="2423" actId="47"/>
        <pc:sldMkLst>
          <pc:docMk/>
          <pc:sldMk cId="4271822248" sldId="296"/>
        </pc:sldMkLst>
        <pc:spChg chg="del">
          <ac:chgData name="Văn An Nguyễn" userId="84dc587008c93611" providerId="LiveId" clId="{3536A0E1-49C4-4BFE-9D86-1E4F15497CC4}" dt="2020-10-25T10:17:37.527" v="2399" actId="478"/>
          <ac:spMkLst>
            <pc:docMk/>
            <pc:sldMk cId="4271822248" sldId="296"/>
            <ac:spMk id="41" creationId="{00000000-0000-0000-0000-000000000000}"/>
          </ac:spMkLst>
        </pc:spChg>
        <pc:spChg chg="del">
          <ac:chgData name="Văn An Nguyễn" userId="84dc587008c93611" providerId="LiveId" clId="{3536A0E1-49C4-4BFE-9D86-1E4F15497CC4}" dt="2020-10-25T10:17:38.763" v="2400" actId="478"/>
          <ac:spMkLst>
            <pc:docMk/>
            <pc:sldMk cId="4271822248" sldId="296"/>
            <ac:spMk id="44" creationId="{00000000-0000-0000-0000-000000000000}"/>
          </ac:spMkLst>
        </pc:spChg>
        <pc:spChg chg="add del mod">
          <ac:chgData name="Văn An Nguyễn" userId="84dc587008c93611" providerId="LiveId" clId="{3536A0E1-49C4-4BFE-9D86-1E4F15497CC4}" dt="2020-10-25T10:18:07.061" v="2405" actId="14100"/>
          <ac:spMkLst>
            <pc:docMk/>
            <pc:sldMk cId="4271822248" sldId="296"/>
            <ac:spMk id="45" creationId="{370219DB-7D8C-4DE2-B3FB-E2128EDFF3CB}"/>
          </ac:spMkLst>
        </pc:spChg>
        <pc:spChg chg="add mod">
          <ac:chgData name="Văn An Nguyễn" userId="84dc587008c93611" providerId="LiveId" clId="{3536A0E1-49C4-4BFE-9D86-1E4F15497CC4}" dt="2020-10-25T10:18:36.702" v="2408" actId="1076"/>
          <ac:spMkLst>
            <pc:docMk/>
            <pc:sldMk cId="4271822248" sldId="296"/>
            <ac:spMk id="51" creationId="{5D5D6E71-71C2-4820-87DD-C9C50A128DE8}"/>
          </ac:spMkLst>
        </pc:spChg>
        <pc:spChg chg="del">
          <ac:chgData name="Văn An Nguyễn" userId="84dc587008c93611" providerId="LiveId" clId="{3536A0E1-49C4-4BFE-9D86-1E4F15497CC4}" dt="2020-10-25T10:18:00.527" v="2404" actId="478"/>
          <ac:spMkLst>
            <pc:docMk/>
            <pc:sldMk cId="4271822248" sldId="296"/>
            <ac:spMk id="79" creationId="{00000000-0000-0000-0000-000000000000}"/>
          </ac:spMkLst>
        </pc:spChg>
        <pc:spChg chg="del">
          <ac:chgData name="Văn An Nguyễn" userId="84dc587008c93611" providerId="LiveId" clId="{3536A0E1-49C4-4BFE-9D86-1E4F15497CC4}" dt="2020-10-25T10:17:03.234" v="2390" actId="478"/>
          <ac:spMkLst>
            <pc:docMk/>
            <pc:sldMk cId="4271822248" sldId="296"/>
            <ac:spMk id="80" creationId="{00000000-0000-0000-0000-000000000000}"/>
          </ac:spMkLst>
        </pc:spChg>
        <pc:grpChg chg="add del">
          <ac:chgData name="Văn An Nguyễn" userId="84dc587008c93611" providerId="LiveId" clId="{3536A0E1-49C4-4BFE-9D86-1E4F15497CC4}" dt="2020-10-25T10:17:25.484" v="2397" actId="478"/>
          <ac:grpSpMkLst>
            <pc:docMk/>
            <pc:sldMk cId="4271822248" sldId="296"/>
            <ac:grpSpMk id="56" creationId="{00000000-0000-0000-0000-000000000000}"/>
          </ac:grpSpMkLst>
        </pc:grpChg>
        <pc:picChg chg="mod">
          <ac:chgData name="Văn An Nguyễn" userId="84dc587008c93611" providerId="LiveId" clId="{3536A0E1-49C4-4BFE-9D86-1E4F15497CC4}" dt="2020-10-25T10:17:19.067" v="2395" actId="1076"/>
          <ac:picMkLst>
            <pc:docMk/>
            <pc:sldMk cId="4271822248" sldId="296"/>
            <ac:picMk id="42" creationId="{0C6BAECC-3EA7-4C96-9D16-E0F420FD8CD8}"/>
          </ac:picMkLst>
        </pc:picChg>
      </pc:sldChg>
      <pc:sldChg chg="delSp modSp add del mod delAnim">
        <pc:chgData name="Văn An Nguyễn" userId="84dc587008c93611" providerId="LiveId" clId="{3536A0E1-49C4-4BFE-9D86-1E4F15497CC4}" dt="2020-10-25T10:19:49.938" v="2422" actId="47"/>
        <pc:sldMkLst>
          <pc:docMk/>
          <pc:sldMk cId="1668913226" sldId="297"/>
        </pc:sldMkLst>
        <pc:spChg chg="del">
          <ac:chgData name="Văn An Nguyễn" userId="84dc587008c93611" providerId="LiveId" clId="{3536A0E1-49C4-4BFE-9D86-1E4F15497CC4}" dt="2020-10-25T10:19:33.206" v="2414" actId="478"/>
          <ac:spMkLst>
            <pc:docMk/>
            <pc:sldMk cId="1668913226" sldId="297"/>
            <ac:spMk id="41" creationId="{00000000-0000-0000-0000-000000000000}"/>
          </ac:spMkLst>
        </pc:spChg>
        <pc:spChg chg="del">
          <ac:chgData name="Văn An Nguyễn" userId="84dc587008c93611" providerId="LiveId" clId="{3536A0E1-49C4-4BFE-9D86-1E4F15497CC4}" dt="2020-10-25T10:19:38.533" v="2419" actId="478"/>
          <ac:spMkLst>
            <pc:docMk/>
            <pc:sldMk cId="1668913226" sldId="297"/>
            <ac:spMk id="44" creationId="{00000000-0000-0000-0000-000000000000}"/>
          </ac:spMkLst>
        </pc:spChg>
        <pc:spChg chg="mod">
          <ac:chgData name="Văn An Nguyễn" userId="84dc587008c93611" providerId="LiveId" clId="{3536A0E1-49C4-4BFE-9D86-1E4F15497CC4}" dt="2020-10-25T10:19:47.437" v="2421" actId="14100"/>
          <ac:spMkLst>
            <pc:docMk/>
            <pc:sldMk cId="1668913226" sldId="297"/>
            <ac:spMk id="45" creationId="{370219DB-7D8C-4DE2-B3FB-E2128EDFF3CB}"/>
          </ac:spMkLst>
        </pc:spChg>
        <pc:spChg chg="del mod">
          <ac:chgData name="Văn An Nguyễn" userId="84dc587008c93611" providerId="LiveId" clId="{3536A0E1-49C4-4BFE-9D86-1E4F15497CC4}" dt="2020-10-25T10:19:34.908" v="2416" actId="478"/>
          <ac:spMkLst>
            <pc:docMk/>
            <pc:sldMk cId="1668913226" sldId="297"/>
            <ac:spMk id="79" creationId="{00000000-0000-0000-0000-000000000000}"/>
          </ac:spMkLst>
        </pc:spChg>
        <pc:spChg chg="del">
          <ac:chgData name="Văn An Nguyễn" userId="84dc587008c93611" providerId="LiveId" clId="{3536A0E1-49C4-4BFE-9D86-1E4F15497CC4}" dt="2020-10-25T10:19:36.843" v="2418" actId="478"/>
          <ac:spMkLst>
            <pc:docMk/>
            <pc:sldMk cId="1668913226" sldId="297"/>
            <ac:spMk id="80" creationId="{00000000-0000-0000-0000-000000000000}"/>
          </ac:spMkLst>
        </pc:spChg>
        <pc:grpChg chg="del">
          <ac:chgData name="Văn An Nguyễn" userId="84dc587008c93611" providerId="LiveId" clId="{3536A0E1-49C4-4BFE-9D86-1E4F15497CC4}" dt="2020-10-25T10:19:18.015" v="2411" actId="478"/>
          <ac:grpSpMkLst>
            <pc:docMk/>
            <pc:sldMk cId="1668913226" sldId="297"/>
            <ac:grpSpMk id="56" creationId="{00000000-0000-0000-0000-000000000000}"/>
          </ac:grpSpMkLst>
        </pc:grpChg>
        <pc:cxnChg chg="del">
          <ac:chgData name="Văn An Nguyễn" userId="84dc587008c93611" providerId="LiveId" clId="{3536A0E1-49C4-4BFE-9D86-1E4F15497CC4}" dt="2020-10-25T10:19:35.496" v="2417" actId="478"/>
          <ac:cxnSpMkLst>
            <pc:docMk/>
            <pc:sldMk cId="1668913226" sldId="297"/>
            <ac:cxnSpMk id="43" creationId="{00000000-0000-0000-0000-000000000000}"/>
          </ac:cxnSpMkLst>
        </pc:cxnChg>
        <pc:cxnChg chg="del">
          <ac:chgData name="Văn An Nguyễn" userId="84dc587008c93611" providerId="LiveId" clId="{3536A0E1-49C4-4BFE-9D86-1E4F15497CC4}" dt="2020-10-25T10:19:39.781" v="2420" actId="478"/>
          <ac:cxnSpMkLst>
            <pc:docMk/>
            <pc:sldMk cId="1668913226" sldId="297"/>
            <ac:cxnSpMk id="46" creationId="{00000000-0000-0000-0000-000000000000}"/>
          </ac:cxnSpMkLst>
        </pc:cxnChg>
      </pc:sldChg>
      <pc:sldChg chg="addSp modSp add del mod ord modAnim">
        <pc:chgData name="Văn An Nguyễn" userId="84dc587008c93611" providerId="LiveId" clId="{3536A0E1-49C4-4BFE-9D86-1E4F15497CC4}" dt="2020-10-25T10:35:28.284" v="2597" actId="47"/>
        <pc:sldMkLst>
          <pc:docMk/>
          <pc:sldMk cId="1914506965" sldId="297"/>
        </pc:sldMkLst>
        <pc:spChg chg="add mod">
          <ac:chgData name="Văn An Nguyễn" userId="84dc587008c93611" providerId="LiveId" clId="{3536A0E1-49C4-4BFE-9D86-1E4F15497CC4}" dt="2020-10-25T10:34:32.053" v="2591" actId="1076"/>
          <ac:spMkLst>
            <pc:docMk/>
            <pc:sldMk cId="1914506965" sldId="297"/>
            <ac:spMk id="42" creationId="{90238D60-D336-4F9D-94A0-5148184D5C02}"/>
          </ac:spMkLst>
        </pc:spChg>
      </pc:sldChg>
      <pc:sldChg chg="addSp modSp add del mod ord modAnim">
        <pc:chgData name="Văn An Nguyễn" userId="84dc587008c93611" providerId="LiveId" clId="{3536A0E1-49C4-4BFE-9D86-1E4F15497CC4}" dt="2020-10-25T10:39:53.053" v="2704" actId="47"/>
        <pc:sldMkLst>
          <pc:docMk/>
          <pc:sldMk cId="2906217503" sldId="297"/>
        </pc:sldMkLst>
        <pc:spChg chg="add mod">
          <ac:chgData name="Văn An Nguyễn" userId="84dc587008c93611" providerId="LiveId" clId="{3536A0E1-49C4-4BFE-9D86-1E4F15497CC4}" dt="2020-10-25T10:35:55.708" v="2603" actId="1076"/>
          <ac:spMkLst>
            <pc:docMk/>
            <pc:sldMk cId="2906217503" sldId="297"/>
            <ac:spMk id="42" creationId="{EFBE0D2E-C9B7-4EEA-8B62-F4BA5E6B4762}"/>
          </ac:spMkLst>
        </pc:spChg>
      </pc:sldChg>
      <pc:sldChg chg="add del">
        <pc:chgData name="Văn An Nguyễn" userId="84dc587008c93611" providerId="LiveId" clId="{3536A0E1-49C4-4BFE-9D86-1E4F15497CC4}" dt="2020-10-25T10:39:54.818" v="2705" actId="47"/>
        <pc:sldMkLst>
          <pc:docMk/>
          <pc:sldMk cId="2398857044" sldId="298"/>
        </pc:sldMkLst>
      </pc:sldChg>
      <pc:sldChg chg="addSp delSp modSp add mod ord modTransition modAnim">
        <pc:chgData name="Văn An Nguyễn" userId="84dc587008c93611" providerId="LiveId" clId="{3536A0E1-49C4-4BFE-9D86-1E4F15497CC4}" dt="2020-10-28T09:54:04.392" v="6641" actId="20577"/>
        <pc:sldMkLst>
          <pc:docMk/>
          <pc:sldMk cId="3954282097" sldId="299"/>
        </pc:sldMkLst>
        <pc:spChg chg="add del mod">
          <ac:chgData name="Văn An Nguyễn" userId="84dc587008c93611" providerId="LiveId" clId="{3536A0E1-49C4-4BFE-9D86-1E4F15497CC4}" dt="2020-10-25T10:47:39.327" v="2845" actId="478"/>
          <ac:spMkLst>
            <pc:docMk/>
            <pc:sldMk cId="3954282097" sldId="299"/>
            <ac:spMk id="3" creationId="{CDAAA58F-E3B7-4363-8659-83DF0B10C183}"/>
          </ac:spMkLst>
        </pc:spChg>
        <pc:spChg chg="add del">
          <ac:chgData name="Văn An Nguyễn" userId="84dc587008c93611" providerId="LiveId" clId="{3536A0E1-49C4-4BFE-9D86-1E4F15497CC4}" dt="2020-10-25T10:41:18.087" v="2709" actId="22"/>
          <ac:spMkLst>
            <pc:docMk/>
            <pc:sldMk cId="3954282097" sldId="299"/>
            <ac:spMk id="45" creationId="{0EFE6B45-CB6B-462A-BDFB-898C4154D1F3}"/>
          </ac:spMkLst>
        </pc:spChg>
        <pc:spChg chg="add mod">
          <ac:chgData name="Văn An Nguyễn" userId="84dc587008c93611" providerId="LiveId" clId="{3536A0E1-49C4-4BFE-9D86-1E4F15497CC4}" dt="2020-10-25T10:42:19.337" v="2719" actId="1076"/>
          <ac:spMkLst>
            <pc:docMk/>
            <pc:sldMk cId="3954282097" sldId="299"/>
            <ac:spMk id="48" creationId="{2529C8E6-16B2-473D-A387-DF94715B7D6D}"/>
          </ac:spMkLst>
        </pc:spChg>
        <pc:spChg chg="add mod">
          <ac:chgData name="Văn An Nguyễn" userId="84dc587008c93611" providerId="LiveId" clId="{3536A0E1-49C4-4BFE-9D86-1E4F15497CC4}" dt="2020-10-25T10:46:08.644" v="2837" actId="20577"/>
          <ac:spMkLst>
            <pc:docMk/>
            <pc:sldMk cId="3954282097" sldId="299"/>
            <ac:spMk id="51" creationId="{9EFA32C0-774F-46A5-A330-600F039E1345}"/>
          </ac:spMkLst>
        </pc:spChg>
        <pc:spChg chg="add del">
          <ac:chgData name="Văn An Nguyễn" userId="84dc587008c93611" providerId="LiveId" clId="{3536A0E1-49C4-4BFE-9D86-1E4F15497CC4}" dt="2020-10-25T10:47:20.833" v="2843" actId="22"/>
          <ac:spMkLst>
            <pc:docMk/>
            <pc:sldMk cId="3954282097" sldId="299"/>
            <ac:spMk id="54" creationId="{95873D55-3ECA-4BC6-84AC-655EAB792ACF}"/>
          </ac:spMkLst>
        </pc:spChg>
        <pc:spChg chg="mod">
          <ac:chgData name="Văn An Nguyễn" userId="84dc587008c93611" providerId="LiveId" clId="{3536A0E1-49C4-4BFE-9D86-1E4F15497CC4}" dt="2020-10-28T09:54:04.392" v="6641" actId="20577"/>
          <ac:spMkLst>
            <pc:docMk/>
            <pc:sldMk cId="3954282097" sldId="299"/>
            <ac:spMk id="58" creationId="{00000000-0000-0000-0000-000000000000}"/>
          </ac:spMkLst>
        </pc:spChg>
        <pc:picChg chg="add mod">
          <ac:chgData name="Văn An Nguyễn" userId="84dc587008c93611" providerId="LiveId" clId="{3536A0E1-49C4-4BFE-9D86-1E4F15497CC4}" dt="2020-10-25T10:41:34.232" v="2712" actId="1076"/>
          <ac:picMkLst>
            <pc:docMk/>
            <pc:sldMk cId="3954282097" sldId="299"/>
            <ac:picMk id="6" creationId="{522FD87D-4DB7-490D-A6D4-1F33C9D8423F}"/>
          </ac:picMkLst>
        </pc:picChg>
      </pc:sldChg>
      <pc:sldChg chg="add del">
        <pc:chgData name="Văn An Nguyễn" userId="84dc587008c93611" providerId="LiveId" clId="{3536A0E1-49C4-4BFE-9D86-1E4F15497CC4}" dt="2020-10-25T10:52:39.161" v="2948" actId="47"/>
        <pc:sldMkLst>
          <pc:docMk/>
          <pc:sldMk cId="1705377771" sldId="300"/>
        </pc:sldMkLst>
      </pc:sldChg>
      <pc:sldChg chg="addSp delSp modSp add del mod addAnim delAnim modAnim">
        <pc:chgData name="Văn An Nguyễn" userId="84dc587008c93611" providerId="LiveId" clId="{3536A0E1-49C4-4BFE-9D86-1E4F15497CC4}" dt="2020-10-28T09:54:09.965" v="6649" actId="20577"/>
        <pc:sldMkLst>
          <pc:docMk/>
          <pc:sldMk cId="2014795416" sldId="301"/>
        </pc:sldMkLst>
        <pc:spChg chg="del">
          <ac:chgData name="Văn An Nguyễn" userId="84dc587008c93611" providerId="LiveId" clId="{3536A0E1-49C4-4BFE-9D86-1E4F15497CC4}" dt="2020-10-25T10:48:10.197" v="2857" actId="478"/>
          <ac:spMkLst>
            <pc:docMk/>
            <pc:sldMk cId="2014795416" sldId="301"/>
            <ac:spMk id="41" creationId="{00000000-0000-0000-0000-000000000000}"/>
          </ac:spMkLst>
        </pc:spChg>
        <pc:spChg chg="del">
          <ac:chgData name="Văn An Nguyễn" userId="84dc587008c93611" providerId="LiveId" clId="{3536A0E1-49C4-4BFE-9D86-1E4F15497CC4}" dt="2020-10-25T10:47:45.096" v="2847" actId="478"/>
          <ac:spMkLst>
            <pc:docMk/>
            <pc:sldMk cId="2014795416" sldId="301"/>
            <ac:spMk id="44" creationId="{00000000-0000-0000-0000-000000000000}"/>
          </ac:spMkLst>
        </pc:spChg>
        <pc:spChg chg="add del">
          <ac:chgData name="Văn An Nguyễn" userId="84dc587008c93611" providerId="LiveId" clId="{3536A0E1-49C4-4BFE-9D86-1E4F15497CC4}" dt="2020-10-25T10:47:54.388" v="2852" actId="478"/>
          <ac:spMkLst>
            <pc:docMk/>
            <pc:sldMk cId="2014795416" sldId="301"/>
            <ac:spMk id="48" creationId="{2529C8E6-16B2-473D-A387-DF94715B7D6D}"/>
          </ac:spMkLst>
        </pc:spChg>
        <pc:spChg chg="mod">
          <ac:chgData name="Văn An Nguyễn" userId="84dc587008c93611" providerId="LiveId" clId="{3536A0E1-49C4-4BFE-9D86-1E4F15497CC4}" dt="2020-10-25T10:51:01.017" v="2913" actId="14100"/>
          <ac:spMkLst>
            <pc:docMk/>
            <pc:sldMk cId="2014795416" sldId="301"/>
            <ac:spMk id="51" creationId="{9EFA32C0-774F-46A5-A330-600F039E1345}"/>
          </ac:spMkLst>
        </pc:spChg>
        <pc:spChg chg="mod">
          <ac:chgData name="Văn An Nguyễn" userId="84dc587008c93611" providerId="LiveId" clId="{3536A0E1-49C4-4BFE-9D86-1E4F15497CC4}" dt="2020-10-25T10:50:13.006" v="2880"/>
          <ac:spMkLst>
            <pc:docMk/>
            <pc:sldMk cId="2014795416" sldId="301"/>
            <ac:spMk id="54" creationId="{627A5804-296A-44F0-A298-040540678016}"/>
          </ac:spMkLst>
        </pc:spChg>
        <pc:spChg chg="del">
          <ac:chgData name="Văn An Nguyễn" userId="84dc587008c93611" providerId="LiveId" clId="{3536A0E1-49C4-4BFE-9D86-1E4F15497CC4}" dt="2020-10-25T10:47:58.124" v="2854" actId="478"/>
          <ac:spMkLst>
            <pc:docMk/>
            <pc:sldMk cId="2014795416" sldId="301"/>
            <ac:spMk id="77" creationId="{00000000-0000-0000-0000-000000000000}"/>
          </ac:spMkLst>
        </pc:spChg>
        <pc:spChg chg="del">
          <ac:chgData name="Văn An Nguyễn" userId="84dc587008c93611" providerId="LiveId" clId="{3536A0E1-49C4-4BFE-9D86-1E4F15497CC4}" dt="2020-10-25T10:47:51.620" v="2850" actId="478"/>
          <ac:spMkLst>
            <pc:docMk/>
            <pc:sldMk cId="2014795416" sldId="301"/>
            <ac:spMk id="78" creationId="{00000000-0000-0000-0000-000000000000}"/>
          </ac:spMkLst>
        </pc:spChg>
        <pc:spChg chg="add del">
          <ac:chgData name="Văn An Nguyễn" userId="84dc587008c93611" providerId="LiveId" clId="{3536A0E1-49C4-4BFE-9D86-1E4F15497CC4}" dt="2020-10-25T10:49:38.485" v="2873" actId="478"/>
          <ac:spMkLst>
            <pc:docMk/>
            <pc:sldMk cId="2014795416" sldId="301"/>
            <ac:spMk id="79" creationId="{00000000-0000-0000-0000-000000000000}"/>
          </ac:spMkLst>
        </pc:spChg>
        <pc:spChg chg="del">
          <ac:chgData name="Văn An Nguyễn" userId="84dc587008c93611" providerId="LiveId" clId="{3536A0E1-49C4-4BFE-9D86-1E4F15497CC4}" dt="2020-10-25T10:47:49.752" v="2849" actId="478"/>
          <ac:spMkLst>
            <pc:docMk/>
            <pc:sldMk cId="2014795416" sldId="301"/>
            <ac:spMk id="80" creationId="{00000000-0000-0000-0000-000000000000}"/>
          </ac:spMkLst>
        </pc:spChg>
        <pc:spChg chg="mod">
          <ac:chgData name="Văn An Nguyễn" userId="84dc587008c93611" providerId="LiveId" clId="{3536A0E1-49C4-4BFE-9D86-1E4F15497CC4}" dt="2020-10-25T10:50:13.006" v="2880"/>
          <ac:spMkLst>
            <pc:docMk/>
            <pc:sldMk cId="2014795416" sldId="301"/>
            <ac:spMk id="81" creationId="{84ED957D-3CE1-4676-9B15-E2C814FE212D}"/>
          </ac:spMkLst>
        </pc:spChg>
        <pc:spChg chg="add del mod">
          <ac:chgData name="Văn An Nguyễn" userId="84dc587008c93611" providerId="LiveId" clId="{3536A0E1-49C4-4BFE-9D86-1E4F15497CC4}" dt="2020-10-25T10:50:56.006" v="2912"/>
          <ac:spMkLst>
            <pc:docMk/>
            <pc:sldMk cId="2014795416" sldId="301"/>
            <ac:spMk id="82" creationId="{8A71948A-304C-4F25-95BE-34A3719B4AF5}"/>
          </ac:spMkLst>
        </pc:spChg>
        <pc:spChg chg="add del mod">
          <ac:chgData name="Văn An Nguyễn" userId="84dc587008c93611" providerId="LiveId" clId="{3536A0E1-49C4-4BFE-9D86-1E4F15497CC4}" dt="2020-10-25T10:50:56.006" v="2912"/>
          <ac:spMkLst>
            <pc:docMk/>
            <pc:sldMk cId="2014795416" sldId="301"/>
            <ac:spMk id="84" creationId="{9B8F9CCF-BF40-4F78-A079-F1F3836D7E41}"/>
          </ac:spMkLst>
        </pc:spChg>
        <pc:spChg chg="add del mod">
          <ac:chgData name="Văn An Nguyễn" userId="84dc587008c93611" providerId="LiveId" clId="{3536A0E1-49C4-4BFE-9D86-1E4F15497CC4}" dt="2020-10-25T10:50:56.006" v="2912"/>
          <ac:spMkLst>
            <pc:docMk/>
            <pc:sldMk cId="2014795416" sldId="301"/>
            <ac:spMk id="86" creationId="{31DC3558-75FE-4B5A-A862-65F9E204F443}"/>
          </ac:spMkLst>
        </pc:spChg>
        <pc:spChg chg="add del mod">
          <ac:chgData name="Văn An Nguyễn" userId="84dc587008c93611" providerId="LiveId" clId="{3536A0E1-49C4-4BFE-9D86-1E4F15497CC4}" dt="2020-10-25T10:50:56.006" v="2912"/>
          <ac:spMkLst>
            <pc:docMk/>
            <pc:sldMk cId="2014795416" sldId="301"/>
            <ac:spMk id="88" creationId="{D0951374-289D-4BEC-8DB8-16236939EB1C}"/>
          </ac:spMkLst>
        </pc:spChg>
        <pc:spChg chg="add del mod">
          <ac:chgData name="Văn An Nguyễn" userId="84dc587008c93611" providerId="LiveId" clId="{3536A0E1-49C4-4BFE-9D86-1E4F15497CC4}" dt="2020-10-25T10:50:56.006" v="2912"/>
          <ac:spMkLst>
            <pc:docMk/>
            <pc:sldMk cId="2014795416" sldId="301"/>
            <ac:spMk id="90" creationId="{DCB5718B-1041-44B6-B6C7-025F768DB47D}"/>
          </ac:spMkLst>
        </pc:spChg>
        <pc:spChg chg="mod">
          <ac:chgData name="Văn An Nguyễn" userId="84dc587008c93611" providerId="LiveId" clId="{3536A0E1-49C4-4BFE-9D86-1E4F15497CC4}" dt="2020-10-25T10:50:13.006" v="2880"/>
          <ac:spMkLst>
            <pc:docMk/>
            <pc:sldMk cId="2014795416" sldId="301"/>
            <ac:spMk id="94" creationId="{6DEB4D92-CF34-4DCC-9FBB-633A2F18BC05}"/>
          </ac:spMkLst>
        </pc:spChg>
        <pc:spChg chg="mod">
          <ac:chgData name="Văn An Nguyễn" userId="84dc587008c93611" providerId="LiveId" clId="{3536A0E1-49C4-4BFE-9D86-1E4F15497CC4}" dt="2020-10-25T10:50:13.006" v="2880"/>
          <ac:spMkLst>
            <pc:docMk/>
            <pc:sldMk cId="2014795416" sldId="301"/>
            <ac:spMk id="95" creationId="{9EFB65F0-A2DB-4C80-91B4-A13E82AA0553}"/>
          </ac:spMkLst>
        </pc:spChg>
        <pc:spChg chg="mod">
          <ac:chgData name="Văn An Nguyễn" userId="84dc587008c93611" providerId="LiveId" clId="{3536A0E1-49C4-4BFE-9D86-1E4F15497CC4}" dt="2020-10-25T10:50:13.006" v="2880"/>
          <ac:spMkLst>
            <pc:docMk/>
            <pc:sldMk cId="2014795416" sldId="301"/>
            <ac:spMk id="101" creationId="{8FE840EE-3C6E-489C-ABCE-4895D0A131A6}"/>
          </ac:spMkLst>
        </pc:spChg>
        <pc:spChg chg="mod">
          <ac:chgData name="Văn An Nguyễn" userId="84dc587008c93611" providerId="LiveId" clId="{3536A0E1-49C4-4BFE-9D86-1E4F15497CC4}" dt="2020-10-25T10:50:13.006" v="2880"/>
          <ac:spMkLst>
            <pc:docMk/>
            <pc:sldMk cId="2014795416" sldId="301"/>
            <ac:spMk id="102" creationId="{58DF4574-834D-4E86-9F45-8BA282784B9C}"/>
          </ac:spMkLst>
        </pc:spChg>
        <pc:spChg chg="mod">
          <ac:chgData name="Văn An Nguyễn" userId="84dc587008c93611" providerId="LiveId" clId="{3536A0E1-49C4-4BFE-9D86-1E4F15497CC4}" dt="2020-10-25T10:50:13.006" v="2880"/>
          <ac:spMkLst>
            <pc:docMk/>
            <pc:sldMk cId="2014795416" sldId="301"/>
            <ac:spMk id="103" creationId="{66A3EE79-7C92-41BA-9007-E0E8C4FEA615}"/>
          </ac:spMkLst>
        </pc:spChg>
        <pc:spChg chg="mod">
          <ac:chgData name="Văn An Nguyễn" userId="84dc587008c93611" providerId="LiveId" clId="{3536A0E1-49C4-4BFE-9D86-1E4F15497CC4}" dt="2020-10-25T10:50:13.006" v="2880"/>
          <ac:spMkLst>
            <pc:docMk/>
            <pc:sldMk cId="2014795416" sldId="301"/>
            <ac:spMk id="104" creationId="{39BCA497-9DA4-4AB2-9D07-096867B55330}"/>
          </ac:spMkLst>
        </pc:spChg>
        <pc:spChg chg="mod">
          <ac:chgData name="Văn An Nguyễn" userId="84dc587008c93611" providerId="LiveId" clId="{3536A0E1-49C4-4BFE-9D86-1E4F15497CC4}" dt="2020-10-25T10:50:13.006" v="2880"/>
          <ac:spMkLst>
            <pc:docMk/>
            <pc:sldMk cId="2014795416" sldId="301"/>
            <ac:spMk id="105" creationId="{A3D28BB5-FF03-4E6A-A04F-4B749CF3113F}"/>
          </ac:spMkLst>
        </pc:spChg>
        <pc:spChg chg="mod">
          <ac:chgData name="Văn An Nguyễn" userId="84dc587008c93611" providerId="LiveId" clId="{3536A0E1-49C4-4BFE-9D86-1E4F15497CC4}" dt="2020-10-25T10:50:13.006" v="2880"/>
          <ac:spMkLst>
            <pc:docMk/>
            <pc:sldMk cId="2014795416" sldId="301"/>
            <ac:spMk id="106" creationId="{AC4BF2AD-BCE1-4506-95F7-CE5ED9B2F099}"/>
          </ac:spMkLst>
        </pc:spChg>
        <pc:spChg chg="mod">
          <ac:chgData name="Văn An Nguyễn" userId="84dc587008c93611" providerId="LiveId" clId="{3536A0E1-49C4-4BFE-9D86-1E4F15497CC4}" dt="2020-10-25T10:50:13.006" v="2880"/>
          <ac:spMkLst>
            <pc:docMk/>
            <pc:sldMk cId="2014795416" sldId="301"/>
            <ac:spMk id="107" creationId="{9A283961-C0D1-4E4B-B311-0C9B38CF3F91}"/>
          </ac:spMkLst>
        </pc:spChg>
        <pc:spChg chg="mod">
          <ac:chgData name="Văn An Nguyễn" userId="84dc587008c93611" providerId="LiveId" clId="{3536A0E1-49C4-4BFE-9D86-1E4F15497CC4}" dt="2020-10-25T10:50:13.006" v="2880"/>
          <ac:spMkLst>
            <pc:docMk/>
            <pc:sldMk cId="2014795416" sldId="301"/>
            <ac:spMk id="108" creationId="{5B0841F6-63BE-45E8-92E5-85E1FB2E12B6}"/>
          </ac:spMkLst>
        </pc:spChg>
        <pc:spChg chg="mod">
          <ac:chgData name="Văn An Nguyễn" userId="84dc587008c93611" providerId="LiveId" clId="{3536A0E1-49C4-4BFE-9D86-1E4F15497CC4}" dt="2020-10-25T10:50:13.006" v="2880"/>
          <ac:spMkLst>
            <pc:docMk/>
            <pc:sldMk cId="2014795416" sldId="301"/>
            <ac:spMk id="109" creationId="{8489321C-904D-47A8-959C-01FC139B95A2}"/>
          </ac:spMkLst>
        </pc:spChg>
        <pc:spChg chg="mod">
          <ac:chgData name="Văn An Nguyễn" userId="84dc587008c93611" providerId="LiveId" clId="{3536A0E1-49C4-4BFE-9D86-1E4F15497CC4}" dt="2020-10-25T10:50:13.006" v="2880"/>
          <ac:spMkLst>
            <pc:docMk/>
            <pc:sldMk cId="2014795416" sldId="301"/>
            <ac:spMk id="110" creationId="{B66D4D0B-BA2A-40E3-8AB5-EA72E61F9328}"/>
          </ac:spMkLst>
        </pc:spChg>
        <pc:spChg chg="mod">
          <ac:chgData name="Văn An Nguyễn" userId="84dc587008c93611" providerId="LiveId" clId="{3536A0E1-49C4-4BFE-9D86-1E4F15497CC4}" dt="2020-10-25T10:50:13.006" v="2880"/>
          <ac:spMkLst>
            <pc:docMk/>
            <pc:sldMk cId="2014795416" sldId="301"/>
            <ac:spMk id="111" creationId="{9CF3B6A4-0F67-45D8-A1D8-7821C7A22C6A}"/>
          </ac:spMkLst>
        </pc:spChg>
        <pc:spChg chg="add del mod">
          <ac:chgData name="Văn An Nguyễn" userId="84dc587008c93611" providerId="LiveId" clId="{3536A0E1-49C4-4BFE-9D86-1E4F15497CC4}" dt="2020-10-25T10:50:56.006" v="2912"/>
          <ac:spMkLst>
            <pc:docMk/>
            <pc:sldMk cId="2014795416" sldId="301"/>
            <ac:spMk id="112" creationId="{43872936-D329-41BC-8EE8-4AC4D7AC3833}"/>
          </ac:spMkLst>
        </pc:spChg>
        <pc:spChg chg="add del mod">
          <ac:chgData name="Văn An Nguyễn" userId="84dc587008c93611" providerId="LiveId" clId="{3536A0E1-49C4-4BFE-9D86-1E4F15497CC4}" dt="2020-10-25T10:50:56.006" v="2912"/>
          <ac:spMkLst>
            <pc:docMk/>
            <pc:sldMk cId="2014795416" sldId="301"/>
            <ac:spMk id="113" creationId="{2E9A8A9C-0E25-44DA-A7A4-468AB3EB4AC8}"/>
          </ac:spMkLst>
        </pc:spChg>
        <pc:spChg chg="add del mod">
          <ac:chgData name="Văn An Nguyễn" userId="84dc587008c93611" providerId="LiveId" clId="{3536A0E1-49C4-4BFE-9D86-1E4F15497CC4}" dt="2020-10-25T10:50:56.006" v="2912"/>
          <ac:spMkLst>
            <pc:docMk/>
            <pc:sldMk cId="2014795416" sldId="301"/>
            <ac:spMk id="114" creationId="{0F4C72EC-F651-41CF-A4CF-F449B127811C}"/>
          </ac:spMkLst>
        </pc:spChg>
        <pc:spChg chg="add del mod">
          <ac:chgData name="Văn An Nguyễn" userId="84dc587008c93611" providerId="LiveId" clId="{3536A0E1-49C4-4BFE-9D86-1E4F15497CC4}" dt="2020-10-25T10:50:56.006" v="2912"/>
          <ac:spMkLst>
            <pc:docMk/>
            <pc:sldMk cId="2014795416" sldId="301"/>
            <ac:spMk id="115" creationId="{F67D2FB8-E3C6-4232-A248-F41A6BF7DCB6}"/>
          </ac:spMkLst>
        </pc:spChg>
        <pc:spChg chg="add del mod">
          <ac:chgData name="Văn An Nguyễn" userId="84dc587008c93611" providerId="LiveId" clId="{3536A0E1-49C4-4BFE-9D86-1E4F15497CC4}" dt="2020-10-25T10:50:56.006" v="2912"/>
          <ac:spMkLst>
            <pc:docMk/>
            <pc:sldMk cId="2014795416" sldId="301"/>
            <ac:spMk id="116" creationId="{7B698809-6AD4-4590-93D3-B69916B3E9F9}"/>
          </ac:spMkLst>
        </pc:spChg>
        <pc:spChg chg="add del mod">
          <ac:chgData name="Văn An Nguyễn" userId="84dc587008c93611" providerId="LiveId" clId="{3536A0E1-49C4-4BFE-9D86-1E4F15497CC4}" dt="2020-10-25T10:50:56.006" v="2912"/>
          <ac:spMkLst>
            <pc:docMk/>
            <pc:sldMk cId="2014795416" sldId="301"/>
            <ac:spMk id="117" creationId="{393586D5-3FB2-4A2A-881E-61DCE6D3C117}"/>
          </ac:spMkLst>
        </pc:spChg>
        <pc:spChg chg="mod">
          <ac:chgData name="Văn An Nguyễn" userId="84dc587008c93611" providerId="LiveId" clId="{3536A0E1-49C4-4BFE-9D86-1E4F15497CC4}" dt="2020-10-25T10:51:11.994" v="2914"/>
          <ac:spMkLst>
            <pc:docMk/>
            <pc:sldMk cId="2014795416" sldId="301"/>
            <ac:spMk id="119" creationId="{22381111-9BE5-45ED-AA5D-1A01A4EEF525}"/>
          </ac:spMkLst>
        </pc:spChg>
        <pc:spChg chg="mod">
          <ac:chgData name="Văn An Nguyễn" userId="84dc587008c93611" providerId="LiveId" clId="{3536A0E1-49C4-4BFE-9D86-1E4F15497CC4}" dt="2020-10-25T10:51:11.994" v="2914"/>
          <ac:spMkLst>
            <pc:docMk/>
            <pc:sldMk cId="2014795416" sldId="301"/>
            <ac:spMk id="120" creationId="{0A7D595D-5978-4638-BF04-B008A2506640}"/>
          </ac:spMkLst>
        </pc:spChg>
        <pc:spChg chg="add del mod">
          <ac:chgData name="Văn An Nguyễn" userId="84dc587008c93611" providerId="LiveId" clId="{3536A0E1-49C4-4BFE-9D86-1E4F15497CC4}" dt="2020-10-25T10:51:34.899" v="2927" actId="478"/>
          <ac:spMkLst>
            <pc:docMk/>
            <pc:sldMk cId="2014795416" sldId="301"/>
            <ac:spMk id="121" creationId="{EDB657DD-AE80-4B42-9650-27CC864DF438}"/>
          </ac:spMkLst>
        </pc:spChg>
        <pc:spChg chg="add del mod">
          <ac:chgData name="Văn An Nguyễn" userId="84dc587008c93611" providerId="LiveId" clId="{3536A0E1-49C4-4BFE-9D86-1E4F15497CC4}" dt="2020-10-25T10:51:34.899" v="2927" actId="478"/>
          <ac:spMkLst>
            <pc:docMk/>
            <pc:sldMk cId="2014795416" sldId="301"/>
            <ac:spMk id="123" creationId="{35B67B3B-056B-4161-823A-17645310C8D3}"/>
          </ac:spMkLst>
        </pc:spChg>
        <pc:spChg chg="add del mod">
          <ac:chgData name="Văn An Nguyễn" userId="84dc587008c93611" providerId="LiveId" clId="{3536A0E1-49C4-4BFE-9D86-1E4F15497CC4}" dt="2020-10-25T10:51:34.899" v="2927" actId="478"/>
          <ac:spMkLst>
            <pc:docMk/>
            <pc:sldMk cId="2014795416" sldId="301"/>
            <ac:spMk id="125" creationId="{B16577CB-7C5E-471C-802A-B5BC4183B54F}"/>
          </ac:spMkLst>
        </pc:spChg>
        <pc:spChg chg="add del mod">
          <ac:chgData name="Văn An Nguyễn" userId="84dc587008c93611" providerId="LiveId" clId="{3536A0E1-49C4-4BFE-9D86-1E4F15497CC4}" dt="2020-10-25T10:51:34.899" v="2927" actId="478"/>
          <ac:spMkLst>
            <pc:docMk/>
            <pc:sldMk cId="2014795416" sldId="301"/>
            <ac:spMk id="127" creationId="{E8EDE132-A3F5-4DE6-9F2F-ED60859D8BF8}"/>
          </ac:spMkLst>
        </pc:spChg>
        <pc:spChg chg="add del mod">
          <ac:chgData name="Văn An Nguyễn" userId="84dc587008c93611" providerId="LiveId" clId="{3536A0E1-49C4-4BFE-9D86-1E4F15497CC4}" dt="2020-10-25T10:51:34.899" v="2927" actId="478"/>
          <ac:spMkLst>
            <pc:docMk/>
            <pc:sldMk cId="2014795416" sldId="301"/>
            <ac:spMk id="129" creationId="{03C84567-4CAE-4889-9B25-544FAC60678A}"/>
          </ac:spMkLst>
        </pc:spChg>
        <pc:spChg chg="mod">
          <ac:chgData name="Văn An Nguyễn" userId="84dc587008c93611" providerId="LiveId" clId="{3536A0E1-49C4-4BFE-9D86-1E4F15497CC4}" dt="2020-10-25T10:51:11.994" v="2914"/>
          <ac:spMkLst>
            <pc:docMk/>
            <pc:sldMk cId="2014795416" sldId="301"/>
            <ac:spMk id="133" creationId="{55625FCE-3E41-478C-B08E-7F92EE6BA142}"/>
          </ac:spMkLst>
        </pc:spChg>
        <pc:spChg chg="mod">
          <ac:chgData name="Văn An Nguyễn" userId="84dc587008c93611" providerId="LiveId" clId="{3536A0E1-49C4-4BFE-9D86-1E4F15497CC4}" dt="2020-10-25T10:51:11.994" v="2914"/>
          <ac:spMkLst>
            <pc:docMk/>
            <pc:sldMk cId="2014795416" sldId="301"/>
            <ac:spMk id="134" creationId="{9F9DC6E0-B01B-4E6F-8A5C-DB4156A4340E}"/>
          </ac:spMkLst>
        </pc:spChg>
        <pc:spChg chg="mod">
          <ac:chgData name="Văn An Nguyễn" userId="84dc587008c93611" providerId="LiveId" clId="{3536A0E1-49C4-4BFE-9D86-1E4F15497CC4}" dt="2020-10-25T10:51:11.994" v="2914"/>
          <ac:spMkLst>
            <pc:docMk/>
            <pc:sldMk cId="2014795416" sldId="301"/>
            <ac:spMk id="140" creationId="{66256989-9B15-403E-9C7C-EBA35ADAF8D6}"/>
          </ac:spMkLst>
        </pc:spChg>
        <pc:spChg chg="mod">
          <ac:chgData name="Văn An Nguyễn" userId="84dc587008c93611" providerId="LiveId" clId="{3536A0E1-49C4-4BFE-9D86-1E4F15497CC4}" dt="2020-10-25T10:51:11.994" v="2914"/>
          <ac:spMkLst>
            <pc:docMk/>
            <pc:sldMk cId="2014795416" sldId="301"/>
            <ac:spMk id="141" creationId="{CFA01CCF-D000-4F66-8B42-D00E67720039}"/>
          </ac:spMkLst>
        </pc:spChg>
        <pc:spChg chg="mod">
          <ac:chgData name="Văn An Nguyễn" userId="84dc587008c93611" providerId="LiveId" clId="{3536A0E1-49C4-4BFE-9D86-1E4F15497CC4}" dt="2020-10-25T10:51:11.994" v="2914"/>
          <ac:spMkLst>
            <pc:docMk/>
            <pc:sldMk cId="2014795416" sldId="301"/>
            <ac:spMk id="142" creationId="{33BCA134-C0EA-4C61-9180-8580111DB5D7}"/>
          </ac:spMkLst>
        </pc:spChg>
        <pc:spChg chg="mod">
          <ac:chgData name="Văn An Nguyễn" userId="84dc587008c93611" providerId="LiveId" clId="{3536A0E1-49C4-4BFE-9D86-1E4F15497CC4}" dt="2020-10-25T10:51:11.994" v="2914"/>
          <ac:spMkLst>
            <pc:docMk/>
            <pc:sldMk cId="2014795416" sldId="301"/>
            <ac:spMk id="143" creationId="{2BB87181-21B2-476B-AA75-CAC155D2D4F1}"/>
          </ac:spMkLst>
        </pc:spChg>
        <pc:spChg chg="mod">
          <ac:chgData name="Văn An Nguyễn" userId="84dc587008c93611" providerId="LiveId" clId="{3536A0E1-49C4-4BFE-9D86-1E4F15497CC4}" dt="2020-10-25T10:51:11.994" v="2914"/>
          <ac:spMkLst>
            <pc:docMk/>
            <pc:sldMk cId="2014795416" sldId="301"/>
            <ac:spMk id="144" creationId="{C2962A87-919E-457A-91AA-C9ABD2EA886E}"/>
          </ac:spMkLst>
        </pc:spChg>
        <pc:spChg chg="mod">
          <ac:chgData name="Văn An Nguyễn" userId="84dc587008c93611" providerId="LiveId" clId="{3536A0E1-49C4-4BFE-9D86-1E4F15497CC4}" dt="2020-10-25T10:51:11.994" v="2914"/>
          <ac:spMkLst>
            <pc:docMk/>
            <pc:sldMk cId="2014795416" sldId="301"/>
            <ac:spMk id="145" creationId="{D2ABF113-9CCA-4D1D-A423-2C716DDDA2BC}"/>
          </ac:spMkLst>
        </pc:spChg>
        <pc:spChg chg="mod">
          <ac:chgData name="Văn An Nguyễn" userId="84dc587008c93611" providerId="LiveId" clId="{3536A0E1-49C4-4BFE-9D86-1E4F15497CC4}" dt="2020-10-25T10:51:11.994" v="2914"/>
          <ac:spMkLst>
            <pc:docMk/>
            <pc:sldMk cId="2014795416" sldId="301"/>
            <ac:spMk id="146" creationId="{A05FCC67-3CFC-4F67-B998-B7CAC6A7DB8C}"/>
          </ac:spMkLst>
        </pc:spChg>
        <pc:spChg chg="mod">
          <ac:chgData name="Văn An Nguyễn" userId="84dc587008c93611" providerId="LiveId" clId="{3536A0E1-49C4-4BFE-9D86-1E4F15497CC4}" dt="2020-10-25T10:51:11.994" v="2914"/>
          <ac:spMkLst>
            <pc:docMk/>
            <pc:sldMk cId="2014795416" sldId="301"/>
            <ac:spMk id="147" creationId="{0B8EEB7B-5719-47D1-9E09-C4A384811447}"/>
          </ac:spMkLst>
        </pc:spChg>
        <pc:spChg chg="mod">
          <ac:chgData name="Văn An Nguyễn" userId="84dc587008c93611" providerId="LiveId" clId="{3536A0E1-49C4-4BFE-9D86-1E4F15497CC4}" dt="2020-10-25T10:51:11.994" v="2914"/>
          <ac:spMkLst>
            <pc:docMk/>
            <pc:sldMk cId="2014795416" sldId="301"/>
            <ac:spMk id="148" creationId="{5B821489-C4A8-4998-9390-15657389B75C}"/>
          </ac:spMkLst>
        </pc:spChg>
        <pc:spChg chg="mod">
          <ac:chgData name="Văn An Nguyễn" userId="84dc587008c93611" providerId="LiveId" clId="{3536A0E1-49C4-4BFE-9D86-1E4F15497CC4}" dt="2020-10-25T10:51:11.994" v="2914"/>
          <ac:spMkLst>
            <pc:docMk/>
            <pc:sldMk cId="2014795416" sldId="301"/>
            <ac:spMk id="149" creationId="{7B8E1234-4B18-40F9-936C-906DE3D952F4}"/>
          </ac:spMkLst>
        </pc:spChg>
        <pc:spChg chg="mod">
          <ac:chgData name="Văn An Nguyễn" userId="84dc587008c93611" providerId="LiveId" clId="{3536A0E1-49C4-4BFE-9D86-1E4F15497CC4}" dt="2020-10-25T10:51:11.994" v="2914"/>
          <ac:spMkLst>
            <pc:docMk/>
            <pc:sldMk cId="2014795416" sldId="301"/>
            <ac:spMk id="150" creationId="{2863B5A2-B969-4C4B-A71D-1918A5E08E64}"/>
          </ac:spMkLst>
        </pc:spChg>
        <pc:spChg chg="add del mod">
          <ac:chgData name="Văn An Nguyễn" userId="84dc587008c93611" providerId="LiveId" clId="{3536A0E1-49C4-4BFE-9D86-1E4F15497CC4}" dt="2020-10-25T10:51:34.899" v="2927" actId="478"/>
          <ac:spMkLst>
            <pc:docMk/>
            <pc:sldMk cId="2014795416" sldId="301"/>
            <ac:spMk id="151" creationId="{C427CE0B-C59F-4446-8514-54BC8BD22441}"/>
          </ac:spMkLst>
        </pc:spChg>
        <pc:spChg chg="add del mod">
          <ac:chgData name="Văn An Nguyễn" userId="84dc587008c93611" providerId="LiveId" clId="{3536A0E1-49C4-4BFE-9D86-1E4F15497CC4}" dt="2020-10-25T10:51:34.899" v="2927" actId="478"/>
          <ac:spMkLst>
            <pc:docMk/>
            <pc:sldMk cId="2014795416" sldId="301"/>
            <ac:spMk id="152" creationId="{41176314-FA18-456E-8F70-3FDC85EBFAD8}"/>
          </ac:spMkLst>
        </pc:spChg>
        <pc:spChg chg="add del mod">
          <ac:chgData name="Văn An Nguyễn" userId="84dc587008c93611" providerId="LiveId" clId="{3536A0E1-49C4-4BFE-9D86-1E4F15497CC4}" dt="2020-10-25T10:51:34.899" v="2927" actId="478"/>
          <ac:spMkLst>
            <pc:docMk/>
            <pc:sldMk cId="2014795416" sldId="301"/>
            <ac:spMk id="153" creationId="{F999FA53-CC42-472D-A15B-532913909733}"/>
          </ac:spMkLst>
        </pc:spChg>
        <pc:spChg chg="add del mod">
          <ac:chgData name="Văn An Nguyễn" userId="84dc587008c93611" providerId="LiveId" clId="{3536A0E1-49C4-4BFE-9D86-1E4F15497CC4}" dt="2020-10-25T10:51:34.899" v="2927" actId="478"/>
          <ac:spMkLst>
            <pc:docMk/>
            <pc:sldMk cId="2014795416" sldId="301"/>
            <ac:spMk id="154" creationId="{EF9DB608-D412-4241-B7DA-E57CB80554FA}"/>
          </ac:spMkLst>
        </pc:spChg>
        <pc:spChg chg="add del mod">
          <ac:chgData name="Văn An Nguyễn" userId="84dc587008c93611" providerId="LiveId" clId="{3536A0E1-49C4-4BFE-9D86-1E4F15497CC4}" dt="2020-10-25T10:51:34.899" v="2927" actId="478"/>
          <ac:spMkLst>
            <pc:docMk/>
            <pc:sldMk cId="2014795416" sldId="301"/>
            <ac:spMk id="155" creationId="{A2CBB88D-CC6B-4B48-9ED5-BDA2F567298F}"/>
          </ac:spMkLst>
        </pc:spChg>
        <pc:spChg chg="add del mod">
          <ac:chgData name="Văn An Nguyễn" userId="84dc587008c93611" providerId="LiveId" clId="{3536A0E1-49C4-4BFE-9D86-1E4F15497CC4}" dt="2020-10-25T10:51:34.899" v="2927" actId="478"/>
          <ac:spMkLst>
            <pc:docMk/>
            <pc:sldMk cId="2014795416" sldId="301"/>
            <ac:spMk id="156" creationId="{0A06487E-93BB-4F68-A1AB-59A046D3A2AB}"/>
          </ac:spMkLst>
        </pc:spChg>
        <pc:spChg chg="mod">
          <ac:chgData name="Văn An Nguyễn" userId="84dc587008c93611" providerId="LiveId" clId="{3536A0E1-49C4-4BFE-9D86-1E4F15497CC4}" dt="2020-10-25T10:51:52.507" v="2929"/>
          <ac:spMkLst>
            <pc:docMk/>
            <pc:sldMk cId="2014795416" sldId="301"/>
            <ac:spMk id="158" creationId="{4A506D3C-889C-4183-B7C6-700D84FF3461}"/>
          </ac:spMkLst>
        </pc:spChg>
        <pc:spChg chg="mod">
          <ac:chgData name="Văn An Nguyễn" userId="84dc587008c93611" providerId="LiveId" clId="{3536A0E1-49C4-4BFE-9D86-1E4F15497CC4}" dt="2020-10-25T10:51:52.507" v="2929"/>
          <ac:spMkLst>
            <pc:docMk/>
            <pc:sldMk cId="2014795416" sldId="301"/>
            <ac:spMk id="159" creationId="{1E2C7E05-1539-4361-A3D1-2F8433CAB40C}"/>
          </ac:spMkLst>
        </pc:spChg>
        <pc:spChg chg="add mod">
          <ac:chgData name="Văn An Nguyễn" userId="84dc587008c93611" providerId="LiveId" clId="{3536A0E1-49C4-4BFE-9D86-1E4F15497CC4}" dt="2020-10-25T10:52:09.539" v="2944" actId="1038"/>
          <ac:spMkLst>
            <pc:docMk/>
            <pc:sldMk cId="2014795416" sldId="301"/>
            <ac:spMk id="160" creationId="{858A5EF9-3ECC-4F0A-BA66-7C351BA1BD98}"/>
          </ac:spMkLst>
        </pc:spChg>
        <pc:spChg chg="add mod">
          <ac:chgData name="Văn An Nguyễn" userId="84dc587008c93611" providerId="LiveId" clId="{3536A0E1-49C4-4BFE-9D86-1E4F15497CC4}" dt="2020-10-25T10:52:09.539" v="2944" actId="1038"/>
          <ac:spMkLst>
            <pc:docMk/>
            <pc:sldMk cId="2014795416" sldId="301"/>
            <ac:spMk id="162" creationId="{081EB186-E581-4CEF-8918-8775EABA0059}"/>
          </ac:spMkLst>
        </pc:spChg>
        <pc:spChg chg="add mod">
          <ac:chgData name="Văn An Nguyễn" userId="84dc587008c93611" providerId="LiveId" clId="{3536A0E1-49C4-4BFE-9D86-1E4F15497CC4}" dt="2020-10-25T10:52:09.539" v="2944" actId="1038"/>
          <ac:spMkLst>
            <pc:docMk/>
            <pc:sldMk cId="2014795416" sldId="301"/>
            <ac:spMk id="164" creationId="{0667A8B1-C608-4429-A5FD-6EE9B678EB07}"/>
          </ac:spMkLst>
        </pc:spChg>
        <pc:spChg chg="add mod">
          <ac:chgData name="Văn An Nguyễn" userId="84dc587008c93611" providerId="LiveId" clId="{3536A0E1-49C4-4BFE-9D86-1E4F15497CC4}" dt="2020-10-25T10:52:09.539" v="2944" actId="1038"/>
          <ac:spMkLst>
            <pc:docMk/>
            <pc:sldMk cId="2014795416" sldId="301"/>
            <ac:spMk id="166" creationId="{64FFA9F6-B153-4405-8B17-34BA5F6856D2}"/>
          </ac:spMkLst>
        </pc:spChg>
        <pc:spChg chg="add mod">
          <ac:chgData name="Văn An Nguyễn" userId="84dc587008c93611" providerId="LiveId" clId="{3536A0E1-49C4-4BFE-9D86-1E4F15497CC4}" dt="2020-10-25T10:52:09.539" v="2944" actId="1038"/>
          <ac:spMkLst>
            <pc:docMk/>
            <pc:sldMk cId="2014795416" sldId="301"/>
            <ac:spMk id="168" creationId="{E3E6CF2A-9186-490B-82EE-EE4A68B762F9}"/>
          </ac:spMkLst>
        </pc:spChg>
        <pc:spChg chg="mod">
          <ac:chgData name="Văn An Nguyễn" userId="84dc587008c93611" providerId="LiveId" clId="{3536A0E1-49C4-4BFE-9D86-1E4F15497CC4}" dt="2020-10-28T09:54:09.965" v="6649" actId="20577"/>
          <ac:spMkLst>
            <pc:docMk/>
            <pc:sldMk cId="2014795416" sldId="301"/>
            <ac:spMk id="172" creationId="{DCEE6818-F168-489D-A710-6EB5C420F5E2}"/>
          </ac:spMkLst>
        </pc:spChg>
        <pc:spChg chg="mod">
          <ac:chgData name="Văn An Nguyễn" userId="84dc587008c93611" providerId="LiveId" clId="{3536A0E1-49C4-4BFE-9D86-1E4F15497CC4}" dt="2020-10-25T10:51:52.507" v="2929"/>
          <ac:spMkLst>
            <pc:docMk/>
            <pc:sldMk cId="2014795416" sldId="301"/>
            <ac:spMk id="173" creationId="{B5A50ABA-D29A-444B-B6E1-08F176B75F7A}"/>
          </ac:spMkLst>
        </pc:spChg>
        <pc:spChg chg="mod">
          <ac:chgData name="Văn An Nguyễn" userId="84dc587008c93611" providerId="LiveId" clId="{3536A0E1-49C4-4BFE-9D86-1E4F15497CC4}" dt="2020-10-25T10:51:52.507" v="2929"/>
          <ac:spMkLst>
            <pc:docMk/>
            <pc:sldMk cId="2014795416" sldId="301"/>
            <ac:spMk id="179" creationId="{100681BA-3795-4887-8D4F-6275E8ED14B1}"/>
          </ac:spMkLst>
        </pc:spChg>
        <pc:spChg chg="mod">
          <ac:chgData name="Văn An Nguyễn" userId="84dc587008c93611" providerId="LiveId" clId="{3536A0E1-49C4-4BFE-9D86-1E4F15497CC4}" dt="2020-10-25T10:51:52.507" v="2929"/>
          <ac:spMkLst>
            <pc:docMk/>
            <pc:sldMk cId="2014795416" sldId="301"/>
            <ac:spMk id="180" creationId="{9EDC1D1D-BCBF-45D3-A609-9C1D1BAD942F}"/>
          </ac:spMkLst>
        </pc:spChg>
        <pc:spChg chg="mod">
          <ac:chgData name="Văn An Nguyễn" userId="84dc587008c93611" providerId="LiveId" clId="{3536A0E1-49C4-4BFE-9D86-1E4F15497CC4}" dt="2020-10-25T10:51:52.507" v="2929"/>
          <ac:spMkLst>
            <pc:docMk/>
            <pc:sldMk cId="2014795416" sldId="301"/>
            <ac:spMk id="181" creationId="{AE5F686D-94CD-49AF-936B-2781A17679E1}"/>
          </ac:spMkLst>
        </pc:spChg>
        <pc:spChg chg="mod">
          <ac:chgData name="Văn An Nguyễn" userId="84dc587008c93611" providerId="LiveId" clId="{3536A0E1-49C4-4BFE-9D86-1E4F15497CC4}" dt="2020-10-25T10:51:52.507" v="2929"/>
          <ac:spMkLst>
            <pc:docMk/>
            <pc:sldMk cId="2014795416" sldId="301"/>
            <ac:spMk id="182" creationId="{A4E3BBFE-C68F-4854-BB17-F9C845714FA7}"/>
          </ac:spMkLst>
        </pc:spChg>
        <pc:spChg chg="mod">
          <ac:chgData name="Văn An Nguyễn" userId="84dc587008c93611" providerId="LiveId" clId="{3536A0E1-49C4-4BFE-9D86-1E4F15497CC4}" dt="2020-10-25T10:51:52.507" v="2929"/>
          <ac:spMkLst>
            <pc:docMk/>
            <pc:sldMk cId="2014795416" sldId="301"/>
            <ac:spMk id="183" creationId="{9BFB2245-ED91-4483-B586-C37D190A3889}"/>
          </ac:spMkLst>
        </pc:spChg>
        <pc:spChg chg="mod">
          <ac:chgData name="Văn An Nguyễn" userId="84dc587008c93611" providerId="LiveId" clId="{3536A0E1-49C4-4BFE-9D86-1E4F15497CC4}" dt="2020-10-25T10:51:52.507" v="2929"/>
          <ac:spMkLst>
            <pc:docMk/>
            <pc:sldMk cId="2014795416" sldId="301"/>
            <ac:spMk id="184" creationId="{0BF3E56F-ECAF-4BDC-8C2C-C9CA7334CDD4}"/>
          </ac:spMkLst>
        </pc:spChg>
        <pc:spChg chg="mod">
          <ac:chgData name="Văn An Nguyễn" userId="84dc587008c93611" providerId="LiveId" clId="{3536A0E1-49C4-4BFE-9D86-1E4F15497CC4}" dt="2020-10-25T10:51:52.507" v="2929"/>
          <ac:spMkLst>
            <pc:docMk/>
            <pc:sldMk cId="2014795416" sldId="301"/>
            <ac:spMk id="185" creationId="{CC0E2D13-FE06-452C-86CD-868E801041A0}"/>
          </ac:spMkLst>
        </pc:spChg>
        <pc:spChg chg="mod">
          <ac:chgData name="Văn An Nguyễn" userId="84dc587008c93611" providerId="LiveId" clId="{3536A0E1-49C4-4BFE-9D86-1E4F15497CC4}" dt="2020-10-25T10:51:52.507" v="2929"/>
          <ac:spMkLst>
            <pc:docMk/>
            <pc:sldMk cId="2014795416" sldId="301"/>
            <ac:spMk id="186" creationId="{C45FC70F-C81F-49B0-950C-24058353B68D}"/>
          </ac:spMkLst>
        </pc:spChg>
        <pc:spChg chg="mod">
          <ac:chgData name="Văn An Nguyễn" userId="84dc587008c93611" providerId="LiveId" clId="{3536A0E1-49C4-4BFE-9D86-1E4F15497CC4}" dt="2020-10-25T10:51:52.507" v="2929"/>
          <ac:spMkLst>
            <pc:docMk/>
            <pc:sldMk cId="2014795416" sldId="301"/>
            <ac:spMk id="187" creationId="{06A5C0BD-1AC6-425B-A203-B10BA305CFF0}"/>
          </ac:spMkLst>
        </pc:spChg>
        <pc:spChg chg="mod">
          <ac:chgData name="Văn An Nguyễn" userId="84dc587008c93611" providerId="LiveId" clId="{3536A0E1-49C4-4BFE-9D86-1E4F15497CC4}" dt="2020-10-25T10:51:52.507" v="2929"/>
          <ac:spMkLst>
            <pc:docMk/>
            <pc:sldMk cId="2014795416" sldId="301"/>
            <ac:spMk id="188" creationId="{273064FE-5C94-4463-A7D4-3D16889B8BF9}"/>
          </ac:spMkLst>
        </pc:spChg>
        <pc:spChg chg="mod">
          <ac:chgData name="Văn An Nguyễn" userId="84dc587008c93611" providerId="LiveId" clId="{3536A0E1-49C4-4BFE-9D86-1E4F15497CC4}" dt="2020-10-25T10:51:52.507" v="2929"/>
          <ac:spMkLst>
            <pc:docMk/>
            <pc:sldMk cId="2014795416" sldId="301"/>
            <ac:spMk id="189" creationId="{043F3A93-CD4A-4AD9-B7C0-F697C093296D}"/>
          </ac:spMkLst>
        </pc:spChg>
        <pc:spChg chg="add mod">
          <ac:chgData name="Văn An Nguyễn" userId="84dc587008c93611" providerId="LiveId" clId="{3536A0E1-49C4-4BFE-9D86-1E4F15497CC4}" dt="2020-10-25T10:52:09.539" v="2944" actId="1038"/>
          <ac:spMkLst>
            <pc:docMk/>
            <pc:sldMk cId="2014795416" sldId="301"/>
            <ac:spMk id="190" creationId="{5D34A630-E829-49CA-B0A0-63DC84EDD84E}"/>
          </ac:spMkLst>
        </pc:spChg>
        <pc:spChg chg="add mod">
          <ac:chgData name="Văn An Nguyễn" userId="84dc587008c93611" providerId="LiveId" clId="{3536A0E1-49C4-4BFE-9D86-1E4F15497CC4}" dt="2020-10-25T10:52:09.539" v="2944" actId="1038"/>
          <ac:spMkLst>
            <pc:docMk/>
            <pc:sldMk cId="2014795416" sldId="301"/>
            <ac:spMk id="191" creationId="{A37B1221-3A13-414E-A61A-CA2014681246}"/>
          </ac:spMkLst>
        </pc:spChg>
        <pc:spChg chg="add mod">
          <ac:chgData name="Văn An Nguyễn" userId="84dc587008c93611" providerId="LiveId" clId="{3536A0E1-49C4-4BFE-9D86-1E4F15497CC4}" dt="2020-10-25T10:52:09.539" v="2944" actId="1038"/>
          <ac:spMkLst>
            <pc:docMk/>
            <pc:sldMk cId="2014795416" sldId="301"/>
            <ac:spMk id="192" creationId="{ED189500-0201-4099-BE83-32EF2D65A48B}"/>
          </ac:spMkLst>
        </pc:spChg>
        <pc:spChg chg="add mod">
          <ac:chgData name="Văn An Nguyễn" userId="84dc587008c93611" providerId="LiveId" clId="{3536A0E1-49C4-4BFE-9D86-1E4F15497CC4}" dt="2020-10-25T10:52:09.539" v="2944" actId="1038"/>
          <ac:spMkLst>
            <pc:docMk/>
            <pc:sldMk cId="2014795416" sldId="301"/>
            <ac:spMk id="193" creationId="{9024A64F-480D-4CA2-8B2A-7A1DBCC15B12}"/>
          </ac:spMkLst>
        </pc:spChg>
        <pc:spChg chg="add mod">
          <ac:chgData name="Văn An Nguyễn" userId="84dc587008c93611" providerId="LiveId" clId="{3536A0E1-49C4-4BFE-9D86-1E4F15497CC4}" dt="2020-10-25T10:52:09.539" v="2944" actId="1038"/>
          <ac:spMkLst>
            <pc:docMk/>
            <pc:sldMk cId="2014795416" sldId="301"/>
            <ac:spMk id="194" creationId="{521176BB-506C-413D-9DB3-BEC5DBAA3104}"/>
          </ac:spMkLst>
        </pc:spChg>
        <pc:spChg chg="add del mod">
          <ac:chgData name="Văn An Nguyễn" userId="84dc587008c93611" providerId="LiveId" clId="{3536A0E1-49C4-4BFE-9D86-1E4F15497CC4}" dt="2020-10-25T10:52:17.003" v="2946" actId="478"/>
          <ac:spMkLst>
            <pc:docMk/>
            <pc:sldMk cId="2014795416" sldId="301"/>
            <ac:spMk id="195" creationId="{02CF163A-33B2-4742-A48E-02129BD2DA5C}"/>
          </ac:spMkLst>
        </pc:spChg>
        <pc:grpChg chg="add del mod">
          <ac:chgData name="Văn An Nguyễn" userId="84dc587008c93611" providerId="LiveId" clId="{3536A0E1-49C4-4BFE-9D86-1E4F15497CC4}" dt="2020-10-25T10:50:56.006" v="2912"/>
          <ac:grpSpMkLst>
            <pc:docMk/>
            <pc:sldMk cId="2014795416" sldId="301"/>
            <ac:grpSpMk id="45" creationId="{11374AD4-0A4A-4C26-9E76-A72618AFD78B}"/>
          </ac:grpSpMkLst>
        </pc:grpChg>
        <pc:grpChg chg="del">
          <ac:chgData name="Văn An Nguyễn" userId="84dc587008c93611" providerId="LiveId" clId="{3536A0E1-49C4-4BFE-9D86-1E4F15497CC4}" dt="2020-10-25T10:47:43.624" v="2846" actId="478"/>
          <ac:grpSpMkLst>
            <pc:docMk/>
            <pc:sldMk cId="2014795416" sldId="301"/>
            <ac:grpSpMk id="56" creationId="{00000000-0000-0000-0000-000000000000}"/>
          </ac:grpSpMkLst>
        </pc:grpChg>
        <pc:grpChg chg="add del mod">
          <ac:chgData name="Văn An Nguyễn" userId="84dc587008c93611" providerId="LiveId" clId="{3536A0E1-49C4-4BFE-9D86-1E4F15497CC4}" dt="2020-10-25T10:50:56.006" v="2912"/>
          <ac:grpSpMkLst>
            <pc:docMk/>
            <pc:sldMk cId="2014795416" sldId="301"/>
            <ac:grpSpMk id="92" creationId="{9930F0A9-B44F-43AC-85C6-122C5AC8977F}"/>
          </ac:grpSpMkLst>
        </pc:grpChg>
        <pc:grpChg chg="mod">
          <ac:chgData name="Văn An Nguyễn" userId="84dc587008c93611" providerId="LiveId" clId="{3536A0E1-49C4-4BFE-9D86-1E4F15497CC4}" dt="2020-10-25T10:50:13.006" v="2880"/>
          <ac:grpSpMkLst>
            <pc:docMk/>
            <pc:sldMk cId="2014795416" sldId="301"/>
            <ac:grpSpMk id="93" creationId="{A1DE8FF1-B517-4FE1-A564-598E9653712A}"/>
          </ac:grpSpMkLst>
        </pc:grpChg>
        <pc:grpChg chg="mod">
          <ac:chgData name="Văn An Nguyễn" userId="84dc587008c93611" providerId="LiveId" clId="{3536A0E1-49C4-4BFE-9D86-1E4F15497CC4}" dt="2020-10-25T10:50:13.006" v="2880"/>
          <ac:grpSpMkLst>
            <pc:docMk/>
            <pc:sldMk cId="2014795416" sldId="301"/>
            <ac:grpSpMk id="96" creationId="{178FE9D5-C916-481E-95E0-BC712279005E}"/>
          </ac:grpSpMkLst>
        </pc:grpChg>
        <pc:grpChg chg="mod">
          <ac:chgData name="Văn An Nguyễn" userId="84dc587008c93611" providerId="LiveId" clId="{3536A0E1-49C4-4BFE-9D86-1E4F15497CC4}" dt="2020-10-25T10:50:13.006" v="2880"/>
          <ac:grpSpMkLst>
            <pc:docMk/>
            <pc:sldMk cId="2014795416" sldId="301"/>
            <ac:grpSpMk id="97" creationId="{A9A295BA-8BB6-4F6F-AE7F-05369495CA34}"/>
          </ac:grpSpMkLst>
        </pc:grpChg>
        <pc:grpChg chg="mod">
          <ac:chgData name="Văn An Nguyễn" userId="84dc587008c93611" providerId="LiveId" clId="{3536A0E1-49C4-4BFE-9D86-1E4F15497CC4}" dt="2020-10-25T10:50:13.006" v="2880"/>
          <ac:grpSpMkLst>
            <pc:docMk/>
            <pc:sldMk cId="2014795416" sldId="301"/>
            <ac:grpSpMk id="98" creationId="{1715F784-399C-4A9E-892B-82C6BCE674B7}"/>
          </ac:grpSpMkLst>
        </pc:grpChg>
        <pc:grpChg chg="mod">
          <ac:chgData name="Văn An Nguyễn" userId="84dc587008c93611" providerId="LiveId" clId="{3536A0E1-49C4-4BFE-9D86-1E4F15497CC4}" dt="2020-10-25T10:50:13.006" v="2880"/>
          <ac:grpSpMkLst>
            <pc:docMk/>
            <pc:sldMk cId="2014795416" sldId="301"/>
            <ac:grpSpMk id="99" creationId="{104AA57F-3342-42D1-BC70-B4F2766F4550}"/>
          </ac:grpSpMkLst>
        </pc:grpChg>
        <pc:grpChg chg="mod">
          <ac:chgData name="Văn An Nguyễn" userId="84dc587008c93611" providerId="LiveId" clId="{3536A0E1-49C4-4BFE-9D86-1E4F15497CC4}" dt="2020-10-25T10:50:13.006" v="2880"/>
          <ac:grpSpMkLst>
            <pc:docMk/>
            <pc:sldMk cId="2014795416" sldId="301"/>
            <ac:grpSpMk id="100" creationId="{09CC3926-F2AE-4B98-A8AB-BBE2424B4C8C}"/>
          </ac:grpSpMkLst>
        </pc:grpChg>
        <pc:grpChg chg="add del mod">
          <ac:chgData name="Văn An Nguyễn" userId="84dc587008c93611" providerId="LiveId" clId="{3536A0E1-49C4-4BFE-9D86-1E4F15497CC4}" dt="2020-10-25T10:51:34.899" v="2927" actId="478"/>
          <ac:grpSpMkLst>
            <pc:docMk/>
            <pc:sldMk cId="2014795416" sldId="301"/>
            <ac:grpSpMk id="118" creationId="{F8A9C7FD-3B08-4CA1-A0A1-3C15904F0426}"/>
          </ac:grpSpMkLst>
        </pc:grpChg>
        <pc:grpChg chg="add del mod">
          <ac:chgData name="Văn An Nguyễn" userId="84dc587008c93611" providerId="LiveId" clId="{3536A0E1-49C4-4BFE-9D86-1E4F15497CC4}" dt="2020-10-25T10:51:34.899" v="2927" actId="478"/>
          <ac:grpSpMkLst>
            <pc:docMk/>
            <pc:sldMk cId="2014795416" sldId="301"/>
            <ac:grpSpMk id="131" creationId="{9A43DAE6-4BA0-408A-AB91-8957CD5D9FFB}"/>
          </ac:grpSpMkLst>
        </pc:grpChg>
        <pc:grpChg chg="mod">
          <ac:chgData name="Văn An Nguyễn" userId="84dc587008c93611" providerId="LiveId" clId="{3536A0E1-49C4-4BFE-9D86-1E4F15497CC4}" dt="2020-10-25T10:51:11.994" v="2914"/>
          <ac:grpSpMkLst>
            <pc:docMk/>
            <pc:sldMk cId="2014795416" sldId="301"/>
            <ac:grpSpMk id="132" creationId="{FA906461-DB2D-4946-80F6-7DFFF8F66EEC}"/>
          </ac:grpSpMkLst>
        </pc:grpChg>
        <pc:grpChg chg="mod">
          <ac:chgData name="Văn An Nguyễn" userId="84dc587008c93611" providerId="LiveId" clId="{3536A0E1-49C4-4BFE-9D86-1E4F15497CC4}" dt="2020-10-25T10:51:11.994" v="2914"/>
          <ac:grpSpMkLst>
            <pc:docMk/>
            <pc:sldMk cId="2014795416" sldId="301"/>
            <ac:grpSpMk id="135" creationId="{952B5581-441A-432F-B622-9E2151318796}"/>
          </ac:grpSpMkLst>
        </pc:grpChg>
        <pc:grpChg chg="mod">
          <ac:chgData name="Văn An Nguyễn" userId="84dc587008c93611" providerId="LiveId" clId="{3536A0E1-49C4-4BFE-9D86-1E4F15497CC4}" dt="2020-10-25T10:51:11.994" v="2914"/>
          <ac:grpSpMkLst>
            <pc:docMk/>
            <pc:sldMk cId="2014795416" sldId="301"/>
            <ac:grpSpMk id="136" creationId="{DF9EC128-5DB6-478C-8239-8B86A4E1EC6E}"/>
          </ac:grpSpMkLst>
        </pc:grpChg>
        <pc:grpChg chg="mod">
          <ac:chgData name="Văn An Nguyễn" userId="84dc587008c93611" providerId="LiveId" clId="{3536A0E1-49C4-4BFE-9D86-1E4F15497CC4}" dt="2020-10-25T10:51:11.994" v="2914"/>
          <ac:grpSpMkLst>
            <pc:docMk/>
            <pc:sldMk cId="2014795416" sldId="301"/>
            <ac:grpSpMk id="137" creationId="{AAF04B85-DC59-4125-BC3D-8D28148D6FC8}"/>
          </ac:grpSpMkLst>
        </pc:grpChg>
        <pc:grpChg chg="mod">
          <ac:chgData name="Văn An Nguyễn" userId="84dc587008c93611" providerId="LiveId" clId="{3536A0E1-49C4-4BFE-9D86-1E4F15497CC4}" dt="2020-10-25T10:51:11.994" v="2914"/>
          <ac:grpSpMkLst>
            <pc:docMk/>
            <pc:sldMk cId="2014795416" sldId="301"/>
            <ac:grpSpMk id="138" creationId="{7C616349-4FD8-4BF6-9902-F1970DC38CFD}"/>
          </ac:grpSpMkLst>
        </pc:grpChg>
        <pc:grpChg chg="mod">
          <ac:chgData name="Văn An Nguyễn" userId="84dc587008c93611" providerId="LiveId" clId="{3536A0E1-49C4-4BFE-9D86-1E4F15497CC4}" dt="2020-10-25T10:51:11.994" v="2914"/>
          <ac:grpSpMkLst>
            <pc:docMk/>
            <pc:sldMk cId="2014795416" sldId="301"/>
            <ac:grpSpMk id="139" creationId="{6A6B6594-A354-445C-9F37-B629D18A1AEC}"/>
          </ac:grpSpMkLst>
        </pc:grpChg>
        <pc:grpChg chg="add del mod">
          <ac:chgData name="Văn An Nguyễn" userId="84dc587008c93611" providerId="LiveId" clId="{3536A0E1-49C4-4BFE-9D86-1E4F15497CC4}" dt="2020-10-25T10:52:18.753" v="2947" actId="478"/>
          <ac:grpSpMkLst>
            <pc:docMk/>
            <pc:sldMk cId="2014795416" sldId="301"/>
            <ac:grpSpMk id="157" creationId="{CA40896D-075E-4B70-83F9-2B3556721325}"/>
          </ac:grpSpMkLst>
        </pc:grpChg>
        <pc:grpChg chg="add mod">
          <ac:chgData name="Văn An Nguyễn" userId="84dc587008c93611" providerId="LiveId" clId="{3536A0E1-49C4-4BFE-9D86-1E4F15497CC4}" dt="2020-10-25T10:52:09.539" v="2944" actId="1038"/>
          <ac:grpSpMkLst>
            <pc:docMk/>
            <pc:sldMk cId="2014795416" sldId="301"/>
            <ac:grpSpMk id="170" creationId="{E1BB5DCA-DBEA-4483-8103-0F57D62E408B}"/>
          </ac:grpSpMkLst>
        </pc:grpChg>
        <pc:grpChg chg="mod">
          <ac:chgData name="Văn An Nguyễn" userId="84dc587008c93611" providerId="LiveId" clId="{3536A0E1-49C4-4BFE-9D86-1E4F15497CC4}" dt="2020-10-25T10:51:52.507" v="2929"/>
          <ac:grpSpMkLst>
            <pc:docMk/>
            <pc:sldMk cId="2014795416" sldId="301"/>
            <ac:grpSpMk id="171" creationId="{541157DB-6628-41FD-9B1D-F67723462F9E}"/>
          </ac:grpSpMkLst>
        </pc:grpChg>
        <pc:grpChg chg="mod">
          <ac:chgData name="Văn An Nguyễn" userId="84dc587008c93611" providerId="LiveId" clId="{3536A0E1-49C4-4BFE-9D86-1E4F15497CC4}" dt="2020-10-25T10:51:52.507" v="2929"/>
          <ac:grpSpMkLst>
            <pc:docMk/>
            <pc:sldMk cId="2014795416" sldId="301"/>
            <ac:grpSpMk id="174" creationId="{6DD963D2-C57B-4F24-B992-1127205737D9}"/>
          </ac:grpSpMkLst>
        </pc:grpChg>
        <pc:grpChg chg="mod">
          <ac:chgData name="Văn An Nguyễn" userId="84dc587008c93611" providerId="LiveId" clId="{3536A0E1-49C4-4BFE-9D86-1E4F15497CC4}" dt="2020-10-25T10:51:52.507" v="2929"/>
          <ac:grpSpMkLst>
            <pc:docMk/>
            <pc:sldMk cId="2014795416" sldId="301"/>
            <ac:grpSpMk id="175" creationId="{C4D5A300-5DF0-4E2C-A1F3-D3EF904EA229}"/>
          </ac:grpSpMkLst>
        </pc:grpChg>
        <pc:grpChg chg="mod">
          <ac:chgData name="Văn An Nguyễn" userId="84dc587008c93611" providerId="LiveId" clId="{3536A0E1-49C4-4BFE-9D86-1E4F15497CC4}" dt="2020-10-25T10:51:52.507" v="2929"/>
          <ac:grpSpMkLst>
            <pc:docMk/>
            <pc:sldMk cId="2014795416" sldId="301"/>
            <ac:grpSpMk id="176" creationId="{5B469663-69AF-44AA-A97D-2A6E37AD08DF}"/>
          </ac:grpSpMkLst>
        </pc:grpChg>
        <pc:grpChg chg="mod">
          <ac:chgData name="Văn An Nguyễn" userId="84dc587008c93611" providerId="LiveId" clId="{3536A0E1-49C4-4BFE-9D86-1E4F15497CC4}" dt="2020-10-25T10:51:52.507" v="2929"/>
          <ac:grpSpMkLst>
            <pc:docMk/>
            <pc:sldMk cId="2014795416" sldId="301"/>
            <ac:grpSpMk id="177" creationId="{A5DF59D8-17AE-46B5-97A8-BEE68153BBC1}"/>
          </ac:grpSpMkLst>
        </pc:grpChg>
        <pc:grpChg chg="mod">
          <ac:chgData name="Văn An Nguyễn" userId="84dc587008c93611" providerId="LiveId" clId="{3536A0E1-49C4-4BFE-9D86-1E4F15497CC4}" dt="2020-10-25T10:51:52.507" v="2929"/>
          <ac:grpSpMkLst>
            <pc:docMk/>
            <pc:sldMk cId="2014795416" sldId="301"/>
            <ac:grpSpMk id="178" creationId="{91DA5CEC-7C3E-426A-81AF-0B4932BDD79D}"/>
          </ac:grpSpMkLst>
        </pc:grpChg>
        <pc:cxnChg chg="add del">
          <ac:chgData name="Văn An Nguyễn" userId="84dc587008c93611" providerId="LiveId" clId="{3536A0E1-49C4-4BFE-9D86-1E4F15497CC4}" dt="2020-10-25T10:49:36.785" v="2872" actId="478"/>
          <ac:cxnSpMkLst>
            <pc:docMk/>
            <pc:sldMk cId="2014795416" sldId="301"/>
            <ac:cxnSpMk id="43" creationId="{00000000-0000-0000-0000-000000000000}"/>
          </ac:cxnSpMkLst>
        </pc:cxnChg>
        <pc:cxnChg chg="del">
          <ac:chgData name="Văn An Nguyễn" userId="84dc587008c93611" providerId="LiveId" clId="{3536A0E1-49C4-4BFE-9D86-1E4F15497CC4}" dt="2020-10-25T10:47:46.436" v="2848" actId="478"/>
          <ac:cxnSpMkLst>
            <pc:docMk/>
            <pc:sldMk cId="2014795416" sldId="301"/>
            <ac:cxnSpMk id="46" creationId="{00000000-0000-0000-0000-000000000000}"/>
          </ac:cxnSpMkLst>
        </pc:cxnChg>
        <pc:cxnChg chg="del">
          <ac:chgData name="Văn An Nguyễn" userId="84dc587008c93611" providerId="LiveId" clId="{3536A0E1-49C4-4BFE-9D86-1E4F15497CC4}" dt="2020-10-25T10:47:56.536" v="2853" actId="478"/>
          <ac:cxnSpMkLst>
            <pc:docMk/>
            <pc:sldMk cId="2014795416" sldId="301"/>
            <ac:cxnSpMk id="55" creationId="{00000000-0000-0000-0000-000000000000}"/>
          </ac:cxnSpMkLst>
        </pc:cxnChg>
        <pc:cxnChg chg="add del mod">
          <ac:chgData name="Văn An Nguyễn" userId="84dc587008c93611" providerId="LiveId" clId="{3536A0E1-49C4-4BFE-9D86-1E4F15497CC4}" dt="2020-10-25T10:50:56.006" v="2912"/>
          <ac:cxnSpMkLst>
            <pc:docMk/>
            <pc:sldMk cId="2014795416" sldId="301"/>
            <ac:cxnSpMk id="83" creationId="{26090743-D692-4823-BCCA-3D9B761A92AD}"/>
          </ac:cxnSpMkLst>
        </pc:cxnChg>
        <pc:cxnChg chg="add del mod">
          <ac:chgData name="Văn An Nguyễn" userId="84dc587008c93611" providerId="LiveId" clId="{3536A0E1-49C4-4BFE-9D86-1E4F15497CC4}" dt="2020-10-25T10:50:56.006" v="2912"/>
          <ac:cxnSpMkLst>
            <pc:docMk/>
            <pc:sldMk cId="2014795416" sldId="301"/>
            <ac:cxnSpMk id="85" creationId="{70947991-3A97-4566-AC5B-24AE55A36DFE}"/>
          </ac:cxnSpMkLst>
        </pc:cxnChg>
        <pc:cxnChg chg="add del mod">
          <ac:chgData name="Văn An Nguyễn" userId="84dc587008c93611" providerId="LiveId" clId="{3536A0E1-49C4-4BFE-9D86-1E4F15497CC4}" dt="2020-10-25T10:50:56.006" v="2912"/>
          <ac:cxnSpMkLst>
            <pc:docMk/>
            <pc:sldMk cId="2014795416" sldId="301"/>
            <ac:cxnSpMk id="87" creationId="{2803481C-95FF-4A8D-9C70-311667DB55D8}"/>
          </ac:cxnSpMkLst>
        </pc:cxnChg>
        <pc:cxnChg chg="add del mod">
          <ac:chgData name="Văn An Nguyễn" userId="84dc587008c93611" providerId="LiveId" clId="{3536A0E1-49C4-4BFE-9D86-1E4F15497CC4}" dt="2020-10-25T10:50:56.006" v="2912"/>
          <ac:cxnSpMkLst>
            <pc:docMk/>
            <pc:sldMk cId="2014795416" sldId="301"/>
            <ac:cxnSpMk id="89" creationId="{C303204B-0A69-4353-A479-05055B9A6CED}"/>
          </ac:cxnSpMkLst>
        </pc:cxnChg>
        <pc:cxnChg chg="add del mod">
          <ac:chgData name="Văn An Nguyễn" userId="84dc587008c93611" providerId="LiveId" clId="{3536A0E1-49C4-4BFE-9D86-1E4F15497CC4}" dt="2020-10-25T10:50:56.006" v="2912"/>
          <ac:cxnSpMkLst>
            <pc:docMk/>
            <pc:sldMk cId="2014795416" sldId="301"/>
            <ac:cxnSpMk id="91" creationId="{39B3C772-5033-410C-98DF-7AEEDAF2288D}"/>
          </ac:cxnSpMkLst>
        </pc:cxnChg>
        <pc:cxnChg chg="add del mod">
          <ac:chgData name="Văn An Nguyễn" userId="84dc587008c93611" providerId="LiveId" clId="{3536A0E1-49C4-4BFE-9D86-1E4F15497CC4}" dt="2020-10-25T10:51:34.899" v="2927" actId="478"/>
          <ac:cxnSpMkLst>
            <pc:docMk/>
            <pc:sldMk cId="2014795416" sldId="301"/>
            <ac:cxnSpMk id="122" creationId="{4B79128C-8304-48B2-BA6C-60F799CB3A32}"/>
          </ac:cxnSpMkLst>
        </pc:cxnChg>
        <pc:cxnChg chg="add del mod">
          <ac:chgData name="Văn An Nguyễn" userId="84dc587008c93611" providerId="LiveId" clId="{3536A0E1-49C4-4BFE-9D86-1E4F15497CC4}" dt="2020-10-25T10:51:34.899" v="2927" actId="478"/>
          <ac:cxnSpMkLst>
            <pc:docMk/>
            <pc:sldMk cId="2014795416" sldId="301"/>
            <ac:cxnSpMk id="124" creationId="{A0DBF195-F756-4F70-BC90-F29EE5343509}"/>
          </ac:cxnSpMkLst>
        </pc:cxnChg>
        <pc:cxnChg chg="add del mod">
          <ac:chgData name="Văn An Nguyễn" userId="84dc587008c93611" providerId="LiveId" clId="{3536A0E1-49C4-4BFE-9D86-1E4F15497CC4}" dt="2020-10-25T10:51:34.899" v="2927" actId="478"/>
          <ac:cxnSpMkLst>
            <pc:docMk/>
            <pc:sldMk cId="2014795416" sldId="301"/>
            <ac:cxnSpMk id="126" creationId="{9E2CFBED-4D8C-470D-9025-C22EF1E8BE76}"/>
          </ac:cxnSpMkLst>
        </pc:cxnChg>
        <pc:cxnChg chg="add del mod">
          <ac:chgData name="Văn An Nguyễn" userId="84dc587008c93611" providerId="LiveId" clId="{3536A0E1-49C4-4BFE-9D86-1E4F15497CC4}" dt="2020-10-25T10:51:34.899" v="2927" actId="478"/>
          <ac:cxnSpMkLst>
            <pc:docMk/>
            <pc:sldMk cId="2014795416" sldId="301"/>
            <ac:cxnSpMk id="128" creationId="{4B264EFE-452F-4C33-A32D-8729796E1150}"/>
          </ac:cxnSpMkLst>
        </pc:cxnChg>
        <pc:cxnChg chg="add del mod">
          <ac:chgData name="Văn An Nguyễn" userId="84dc587008c93611" providerId="LiveId" clId="{3536A0E1-49C4-4BFE-9D86-1E4F15497CC4}" dt="2020-10-25T10:51:34.899" v="2927" actId="478"/>
          <ac:cxnSpMkLst>
            <pc:docMk/>
            <pc:sldMk cId="2014795416" sldId="301"/>
            <ac:cxnSpMk id="130" creationId="{2F892AE7-AD19-4EE8-8E46-4DB2D8089A74}"/>
          </ac:cxnSpMkLst>
        </pc:cxnChg>
        <pc:cxnChg chg="add mod">
          <ac:chgData name="Văn An Nguyễn" userId="84dc587008c93611" providerId="LiveId" clId="{3536A0E1-49C4-4BFE-9D86-1E4F15497CC4}" dt="2020-10-25T10:52:09.539" v="2944" actId="1038"/>
          <ac:cxnSpMkLst>
            <pc:docMk/>
            <pc:sldMk cId="2014795416" sldId="301"/>
            <ac:cxnSpMk id="161" creationId="{408459CE-4CFC-4B73-9EE1-70CD42DBA329}"/>
          </ac:cxnSpMkLst>
        </pc:cxnChg>
        <pc:cxnChg chg="add mod">
          <ac:chgData name="Văn An Nguyễn" userId="84dc587008c93611" providerId="LiveId" clId="{3536A0E1-49C4-4BFE-9D86-1E4F15497CC4}" dt="2020-10-25T10:52:09.539" v="2944" actId="1038"/>
          <ac:cxnSpMkLst>
            <pc:docMk/>
            <pc:sldMk cId="2014795416" sldId="301"/>
            <ac:cxnSpMk id="163" creationId="{907F7E30-008A-4AE0-BECE-8E1327558F92}"/>
          </ac:cxnSpMkLst>
        </pc:cxnChg>
        <pc:cxnChg chg="add mod">
          <ac:chgData name="Văn An Nguyễn" userId="84dc587008c93611" providerId="LiveId" clId="{3536A0E1-49C4-4BFE-9D86-1E4F15497CC4}" dt="2020-10-25T10:52:09.539" v="2944" actId="1038"/>
          <ac:cxnSpMkLst>
            <pc:docMk/>
            <pc:sldMk cId="2014795416" sldId="301"/>
            <ac:cxnSpMk id="165" creationId="{B81C1C50-DFBC-4210-B7AB-4D0F502C76E0}"/>
          </ac:cxnSpMkLst>
        </pc:cxnChg>
        <pc:cxnChg chg="add mod">
          <ac:chgData name="Văn An Nguyễn" userId="84dc587008c93611" providerId="LiveId" clId="{3536A0E1-49C4-4BFE-9D86-1E4F15497CC4}" dt="2020-10-25T10:52:09.539" v="2944" actId="1038"/>
          <ac:cxnSpMkLst>
            <pc:docMk/>
            <pc:sldMk cId="2014795416" sldId="301"/>
            <ac:cxnSpMk id="167" creationId="{07A79CC3-32AD-4621-8D6C-AE22EE67E3C1}"/>
          </ac:cxnSpMkLst>
        </pc:cxnChg>
        <pc:cxnChg chg="add mod">
          <ac:chgData name="Văn An Nguyễn" userId="84dc587008c93611" providerId="LiveId" clId="{3536A0E1-49C4-4BFE-9D86-1E4F15497CC4}" dt="2020-10-25T10:52:09.539" v="2944" actId="1038"/>
          <ac:cxnSpMkLst>
            <pc:docMk/>
            <pc:sldMk cId="2014795416" sldId="301"/>
            <ac:cxnSpMk id="169" creationId="{EF1E3FAC-BDB3-4477-AFFB-16A46D792EBC}"/>
          </ac:cxnSpMkLst>
        </pc:cxnChg>
      </pc:sldChg>
      <pc:sldChg chg="add del">
        <pc:chgData name="Văn An Nguyễn" userId="84dc587008c93611" providerId="LiveId" clId="{3536A0E1-49C4-4BFE-9D86-1E4F15497CC4}" dt="2020-10-25T10:49:00.225" v="2863" actId="22"/>
        <pc:sldMkLst>
          <pc:docMk/>
          <pc:sldMk cId="2110466816" sldId="302"/>
        </pc:sldMkLst>
      </pc:sldChg>
      <pc:sldChg chg="add del ord modAnim">
        <pc:chgData name="Văn An Nguyễn" userId="84dc587008c93611" providerId="LiveId" clId="{3536A0E1-49C4-4BFE-9D86-1E4F15497CC4}" dt="2020-10-25T15:56:09.252" v="5075" actId="47"/>
        <pc:sldMkLst>
          <pc:docMk/>
          <pc:sldMk cId="2681297768" sldId="302"/>
        </pc:sldMkLst>
      </pc:sldChg>
      <pc:sldChg chg="addSp delSp modSp add mod ord delAnim modAnim">
        <pc:chgData name="Văn An Nguyễn" userId="84dc587008c93611" providerId="LiveId" clId="{3536A0E1-49C4-4BFE-9D86-1E4F15497CC4}" dt="2020-10-28T09:54:17.651" v="6657" actId="20577"/>
        <pc:sldMkLst>
          <pc:docMk/>
          <pc:sldMk cId="102014176" sldId="303"/>
        </pc:sldMkLst>
        <pc:spChg chg="add del mod">
          <ac:chgData name="Văn An Nguyễn" userId="84dc587008c93611" providerId="LiveId" clId="{3536A0E1-49C4-4BFE-9D86-1E4F15497CC4}" dt="2020-10-25T10:53:18.588" v="2956"/>
          <ac:spMkLst>
            <pc:docMk/>
            <pc:sldMk cId="102014176" sldId="303"/>
            <ac:spMk id="42" creationId="{312A399B-2B40-432F-B6A7-1051A650ACA2}"/>
          </ac:spMkLst>
        </pc:spChg>
        <pc:spChg chg="add del mod">
          <ac:chgData name="Văn An Nguyễn" userId="84dc587008c93611" providerId="LiveId" clId="{3536A0E1-49C4-4BFE-9D86-1E4F15497CC4}" dt="2020-10-25T11:03:20.738" v="3076" actId="478"/>
          <ac:spMkLst>
            <pc:docMk/>
            <pc:sldMk cId="102014176" sldId="303"/>
            <ac:spMk id="45" creationId="{719A9EF0-3210-4C8E-9969-53B46DF08F33}"/>
          </ac:spMkLst>
        </pc:spChg>
        <pc:spChg chg="add del mod">
          <ac:chgData name="Văn An Nguyễn" userId="84dc587008c93611" providerId="LiveId" clId="{3536A0E1-49C4-4BFE-9D86-1E4F15497CC4}" dt="2020-10-25T10:56:23.314" v="3000" actId="478"/>
          <ac:spMkLst>
            <pc:docMk/>
            <pc:sldMk cId="102014176" sldId="303"/>
            <ac:spMk id="48" creationId="{6DF9D6E8-78F1-4844-9A89-9755D7D541B1}"/>
          </ac:spMkLst>
        </pc:spChg>
        <pc:spChg chg="add mod">
          <ac:chgData name="Văn An Nguyễn" userId="84dc587008c93611" providerId="LiveId" clId="{3536A0E1-49C4-4BFE-9D86-1E4F15497CC4}" dt="2020-10-25T11:02:22.730" v="3072" actId="1076"/>
          <ac:spMkLst>
            <pc:docMk/>
            <pc:sldMk cId="102014176" sldId="303"/>
            <ac:spMk id="51" creationId="{095B59D8-B6F4-4169-9C9D-E28D46E017B1}"/>
          </ac:spMkLst>
        </pc:spChg>
        <pc:spChg chg="add mod">
          <ac:chgData name="Văn An Nguyễn" userId="84dc587008c93611" providerId="LiveId" clId="{3536A0E1-49C4-4BFE-9D86-1E4F15497CC4}" dt="2020-10-25T13:12:38.963" v="3374" actId="20577"/>
          <ac:spMkLst>
            <pc:docMk/>
            <pc:sldMk cId="102014176" sldId="303"/>
            <ac:spMk id="54" creationId="{99E3D9FE-EE6E-4F57-A196-DBD697BD1128}"/>
          </ac:spMkLst>
        </pc:spChg>
        <pc:spChg chg="mod">
          <ac:chgData name="Văn An Nguyễn" userId="84dc587008c93611" providerId="LiveId" clId="{3536A0E1-49C4-4BFE-9D86-1E4F15497CC4}" dt="2020-10-28T09:54:17.651" v="6657" actId="20577"/>
          <ac:spMkLst>
            <pc:docMk/>
            <pc:sldMk cId="102014176" sldId="303"/>
            <ac:spMk id="58" creationId="{00000000-0000-0000-0000-000000000000}"/>
          </ac:spMkLst>
        </pc:spChg>
        <pc:spChg chg="mod">
          <ac:chgData name="Văn An Nguyễn" userId="84dc587008c93611" providerId="LiveId" clId="{3536A0E1-49C4-4BFE-9D86-1E4F15497CC4}" dt="2020-10-25T11:02:15.795" v="3071" actId="20577"/>
          <ac:spMkLst>
            <pc:docMk/>
            <pc:sldMk cId="102014176" sldId="303"/>
            <ac:spMk id="78" creationId="{00000000-0000-0000-0000-000000000000}"/>
          </ac:spMkLst>
        </pc:spChg>
        <pc:picChg chg="add mod">
          <ac:chgData name="Văn An Nguyễn" userId="84dc587008c93611" providerId="LiveId" clId="{3536A0E1-49C4-4BFE-9D86-1E4F15497CC4}" dt="2020-10-25T10:54:56.633" v="2988" actId="1076"/>
          <ac:picMkLst>
            <pc:docMk/>
            <pc:sldMk cId="102014176" sldId="303"/>
            <ac:picMk id="4" creationId="{28A706BF-5DA3-4E6D-8E52-44A55BA78389}"/>
          </ac:picMkLst>
        </pc:picChg>
      </pc:sldChg>
      <pc:sldChg chg="addSp delSp modSp add mod delAnim modAnim">
        <pc:chgData name="Văn An Nguyễn" userId="84dc587008c93611" providerId="LiveId" clId="{3536A0E1-49C4-4BFE-9D86-1E4F15497CC4}" dt="2020-10-28T09:54:24.336" v="6665" actId="20577"/>
        <pc:sldMkLst>
          <pc:docMk/>
          <pc:sldMk cId="2066883161" sldId="304"/>
        </pc:sldMkLst>
        <pc:spChg chg="del">
          <ac:chgData name="Văn An Nguyễn" userId="84dc587008c93611" providerId="LiveId" clId="{3536A0E1-49C4-4BFE-9D86-1E4F15497CC4}" dt="2020-10-25T11:03:47.629" v="3084" actId="478"/>
          <ac:spMkLst>
            <pc:docMk/>
            <pc:sldMk cId="2066883161" sldId="304"/>
            <ac:spMk id="41" creationId="{00000000-0000-0000-0000-000000000000}"/>
          </ac:spMkLst>
        </pc:spChg>
        <pc:spChg chg="del">
          <ac:chgData name="Văn An Nguyễn" userId="84dc587008c93611" providerId="LiveId" clId="{3536A0E1-49C4-4BFE-9D86-1E4F15497CC4}" dt="2020-10-25T11:03:44.359" v="3081" actId="478"/>
          <ac:spMkLst>
            <pc:docMk/>
            <pc:sldMk cId="2066883161" sldId="304"/>
            <ac:spMk id="44" creationId="{00000000-0000-0000-0000-000000000000}"/>
          </ac:spMkLst>
        </pc:spChg>
        <pc:spChg chg="del">
          <ac:chgData name="Văn An Nguyễn" userId="84dc587008c93611" providerId="LiveId" clId="{3536A0E1-49C4-4BFE-9D86-1E4F15497CC4}" dt="2020-10-25T11:04:09.363" v="3094" actId="478"/>
          <ac:spMkLst>
            <pc:docMk/>
            <pc:sldMk cId="2066883161" sldId="304"/>
            <ac:spMk id="53" creationId="{00000000-0000-0000-0000-000000000000}"/>
          </ac:spMkLst>
        </pc:spChg>
        <pc:spChg chg="mod">
          <ac:chgData name="Văn An Nguyễn" userId="84dc587008c93611" providerId="LiveId" clId="{3536A0E1-49C4-4BFE-9D86-1E4F15497CC4}" dt="2020-10-25T13:12:37.292" v="3373" actId="20577"/>
          <ac:spMkLst>
            <pc:docMk/>
            <pc:sldMk cId="2066883161" sldId="304"/>
            <ac:spMk id="54" creationId="{99E3D9FE-EE6E-4F57-A196-DBD697BD1128}"/>
          </ac:spMkLst>
        </pc:spChg>
        <pc:spChg chg="del">
          <ac:chgData name="Văn An Nguyễn" userId="84dc587008c93611" providerId="LiveId" clId="{3536A0E1-49C4-4BFE-9D86-1E4F15497CC4}" dt="2020-10-25T11:04:02.825" v="3088" actId="478"/>
          <ac:spMkLst>
            <pc:docMk/>
            <pc:sldMk cId="2066883161" sldId="304"/>
            <ac:spMk id="77" creationId="{00000000-0000-0000-0000-000000000000}"/>
          </ac:spMkLst>
        </pc:spChg>
        <pc:spChg chg="del">
          <ac:chgData name="Văn An Nguyễn" userId="84dc587008c93611" providerId="LiveId" clId="{3536A0E1-49C4-4BFE-9D86-1E4F15497CC4}" dt="2020-10-25T11:04:01.330" v="3087" actId="478"/>
          <ac:spMkLst>
            <pc:docMk/>
            <pc:sldMk cId="2066883161" sldId="304"/>
            <ac:spMk id="78" creationId="{00000000-0000-0000-0000-000000000000}"/>
          </ac:spMkLst>
        </pc:spChg>
        <pc:spChg chg="del">
          <ac:chgData name="Văn An Nguyễn" userId="84dc587008c93611" providerId="LiveId" clId="{3536A0E1-49C4-4BFE-9D86-1E4F15497CC4}" dt="2020-10-25T11:03:46.553" v="3083" actId="478"/>
          <ac:spMkLst>
            <pc:docMk/>
            <pc:sldMk cId="2066883161" sldId="304"/>
            <ac:spMk id="79" creationId="{00000000-0000-0000-0000-000000000000}"/>
          </ac:spMkLst>
        </pc:spChg>
        <pc:spChg chg="del">
          <ac:chgData name="Văn An Nguyễn" userId="84dc587008c93611" providerId="LiveId" clId="{3536A0E1-49C4-4BFE-9D86-1E4F15497CC4}" dt="2020-10-25T11:03:37.694" v="3078" actId="478"/>
          <ac:spMkLst>
            <pc:docMk/>
            <pc:sldMk cId="2066883161" sldId="304"/>
            <ac:spMk id="80" creationId="{00000000-0000-0000-0000-000000000000}"/>
          </ac:spMkLst>
        </pc:spChg>
        <pc:spChg chg="mod">
          <ac:chgData name="Văn An Nguyễn" userId="84dc587008c93611" providerId="LiveId" clId="{3536A0E1-49C4-4BFE-9D86-1E4F15497CC4}" dt="2020-10-25T11:05:32.193" v="3106"/>
          <ac:spMkLst>
            <pc:docMk/>
            <pc:sldMk cId="2066883161" sldId="304"/>
            <ac:spMk id="81" creationId="{3CA035E3-7AC2-42CC-B6D2-059C0AFBD5D4}"/>
          </ac:spMkLst>
        </pc:spChg>
        <pc:spChg chg="mod">
          <ac:chgData name="Văn An Nguyễn" userId="84dc587008c93611" providerId="LiveId" clId="{3536A0E1-49C4-4BFE-9D86-1E4F15497CC4}" dt="2020-10-25T11:05:32.193" v="3106"/>
          <ac:spMkLst>
            <pc:docMk/>
            <pc:sldMk cId="2066883161" sldId="304"/>
            <ac:spMk id="82" creationId="{656121A7-778F-4E3F-8B54-753E6A2DB05F}"/>
          </ac:spMkLst>
        </pc:spChg>
        <pc:spChg chg="add mod">
          <ac:chgData name="Văn An Nguyễn" userId="84dc587008c93611" providerId="LiveId" clId="{3536A0E1-49C4-4BFE-9D86-1E4F15497CC4}" dt="2020-10-25T11:05:40.777" v="3113" actId="1037"/>
          <ac:spMkLst>
            <pc:docMk/>
            <pc:sldMk cId="2066883161" sldId="304"/>
            <ac:spMk id="83" creationId="{BF4077F1-0E93-461E-84FF-29ECE27BE89E}"/>
          </ac:spMkLst>
        </pc:spChg>
        <pc:spChg chg="add mod">
          <ac:chgData name="Văn An Nguyễn" userId="84dc587008c93611" providerId="LiveId" clId="{3536A0E1-49C4-4BFE-9D86-1E4F15497CC4}" dt="2020-10-25T11:05:40.777" v="3113" actId="1037"/>
          <ac:spMkLst>
            <pc:docMk/>
            <pc:sldMk cId="2066883161" sldId="304"/>
            <ac:spMk id="85" creationId="{156DA95D-1848-478D-9D5E-C4A944E57F06}"/>
          </ac:spMkLst>
        </pc:spChg>
        <pc:spChg chg="add mod">
          <ac:chgData name="Văn An Nguyễn" userId="84dc587008c93611" providerId="LiveId" clId="{3536A0E1-49C4-4BFE-9D86-1E4F15497CC4}" dt="2020-10-25T11:05:40.777" v="3113" actId="1037"/>
          <ac:spMkLst>
            <pc:docMk/>
            <pc:sldMk cId="2066883161" sldId="304"/>
            <ac:spMk id="87" creationId="{4160FA8A-E215-4C33-9D47-4D75B9AD4122}"/>
          </ac:spMkLst>
        </pc:spChg>
        <pc:spChg chg="add mod">
          <ac:chgData name="Văn An Nguyễn" userId="84dc587008c93611" providerId="LiveId" clId="{3536A0E1-49C4-4BFE-9D86-1E4F15497CC4}" dt="2020-10-25T11:05:40.777" v="3113" actId="1037"/>
          <ac:spMkLst>
            <pc:docMk/>
            <pc:sldMk cId="2066883161" sldId="304"/>
            <ac:spMk id="89" creationId="{D0140143-F93E-4782-869D-C3122FD2ADE9}"/>
          </ac:spMkLst>
        </pc:spChg>
        <pc:spChg chg="add mod">
          <ac:chgData name="Văn An Nguyễn" userId="84dc587008c93611" providerId="LiveId" clId="{3536A0E1-49C4-4BFE-9D86-1E4F15497CC4}" dt="2020-10-25T11:05:40.777" v="3113" actId="1037"/>
          <ac:spMkLst>
            <pc:docMk/>
            <pc:sldMk cId="2066883161" sldId="304"/>
            <ac:spMk id="91" creationId="{C5299452-8F79-4857-AB1E-BE54BB7E24E2}"/>
          </ac:spMkLst>
        </pc:spChg>
        <pc:spChg chg="mod">
          <ac:chgData name="Văn An Nguyễn" userId="84dc587008c93611" providerId="LiveId" clId="{3536A0E1-49C4-4BFE-9D86-1E4F15497CC4}" dt="2020-10-28T09:54:24.336" v="6665" actId="20577"/>
          <ac:spMkLst>
            <pc:docMk/>
            <pc:sldMk cId="2066883161" sldId="304"/>
            <ac:spMk id="95" creationId="{4EA707AE-CDA1-4F5C-B7E1-78A0E102165C}"/>
          </ac:spMkLst>
        </pc:spChg>
        <pc:spChg chg="mod">
          <ac:chgData name="Văn An Nguyễn" userId="84dc587008c93611" providerId="LiveId" clId="{3536A0E1-49C4-4BFE-9D86-1E4F15497CC4}" dt="2020-10-25T11:05:32.193" v="3106"/>
          <ac:spMkLst>
            <pc:docMk/>
            <pc:sldMk cId="2066883161" sldId="304"/>
            <ac:spMk id="96" creationId="{B62863C1-7BCA-4D41-92F8-22C5680434FD}"/>
          </ac:spMkLst>
        </pc:spChg>
        <pc:spChg chg="mod">
          <ac:chgData name="Văn An Nguyễn" userId="84dc587008c93611" providerId="LiveId" clId="{3536A0E1-49C4-4BFE-9D86-1E4F15497CC4}" dt="2020-10-25T11:05:32.193" v="3106"/>
          <ac:spMkLst>
            <pc:docMk/>
            <pc:sldMk cId="2066883161" sldId="304"/>
            <ac:spMk id="102" creationId="{9CD4FAA3-0D9D-494B-B3F9-28959944CA8E}"/>
          </ac:spMkLst>
        </pc:spChg>
        <pc:spChg chg="mod">
          <ac:chgData name="Văn An Nguyễn" userId="84dc587008c93611" providerId="LiveId" clId="{3536A0E1-49C4-4BFE-9D86-1E4F15497CC4}" dt="2020-10-25T11:05:32.193" v="3106"/>
          <ac:spMkLst>
            <pc:docMk/>
            <pc:sldMk cId="2066883161" sldId="304"/>
            <ac:spMk id="103" creationId="{3A62BC8F-2C8D-4AE3-91BE-1B5080D0AE85}"/>
          </ac:spMkLst>
        </pc:spChg>
        <pc:spChg chg="mod">
          <ac:chgData name="Văn An Nguyễn" userId="84dc587008c93611" providerId="LiveId" clId="{3536A0E1-49C4-4BFE-9D86-1E4F15497CC4}" dt="2020-10-25T11:05:32.193" v="3106"/>
          <ac:spMkLst>
            <pc:docMk/>
            <pc:sldMk cId="2066883161" sldId="304"/>
            <ac:spMk id="104" creationId="{E9E7FED5-F61C-4480-BC63-277F7C806A81}"/>
          </ac:spMkLst>
        </pc:spChg>
        <pc:spChg chg="mod">
          <ac:chgData name="Văn An Nguyễn" userId="84dc587008c93611" providerId="LiveId" clId="{3536A0E1-49C4-4BFE-9D86-1E4F15497CC4}" dt="2020-10-25T11:05:32.193" v="3106"/>
          <ac:spMkLst>
            <pc:docMk/>
            <pc:sldMk cId="2066883161" sldId="304"/>
            <ac:spMk id="105" creationId="{E4FA64FF-ECF2-487E-B1E3-3DC58450EAE6}"/>
          </ac:spMkLst>
        </pc:spChg>
        <pc:spChg chg="mod">
          <ac:chgData name="Văn An Nguyễn" userId="84dc587008c93611" providerId="LiveId" clId="{3536A0E1-49C4-4BFE-9D86-1E4F15497CC4}" dt="2020-10-25T11:05:32.193" v="3106"/>
          <ac:spMkLst>
            <pc:docMk/>
            <pc:sldMk cId="2066883161" sldId="304"/>
            <ac:spMk id="106" creationId="{4C5F24B7-71D0-4C3E-A9CF-C3C91FF94700}"/>
          </ac:spMkLst>
        </pc:spChg>
        <pc:spChg chg="mod">
          <ac:chgData name="Văn An Nguyễn" userId="84dc587008c93611" providerId="LiveId" clId="{3536A0E1-49C4-4BFE-9D86-1E4F15497CC4}" dt="2020-10-25T11:05:32.193" v="3106"/>
          <ac:spMkLst>
            <pc:docMk/>
            <pc:sldMk cId="2066883161" sldId="304"/>
            <ac:spMk id="107" creationId="{19528282-F6BE-4DF6-BAAD-7C5B48F34969}"/>
          </ac:spMkLst>
        </pc:spChg>
        <pc:spChg chg="mod">
          <ac:chgData name="Văn An Nguyễn" userId="84dc587008c93611" providerId="LiveId" clId="{3536A0E1-49C4-4BFE-9D86-1E4F15497CC4}" dt="2020-10-25T11:05:32.193" v="3106"/>
          <ac:spMkLst>
            <pc:docMk/>
            <pc:sldMk cId="2066883161" sldId="304"/>
            <ac:spMk id="108" creationId="{38BEF809-2432-4D2A-BDEA-A45949145642}"/>
          </ac:spMkLst>
        </pc:spChg>
        <pc:spChg chg="mod">
          <ac:chgData name="Văn An Nguyễn" userId="84dc587008c93611" providerId="LiveId" clId="{3536A0E1-49C4-4BFE-9D86-1E4F15497CC4}" dt="2020-10-25T11:05:32.193" v="3106"/>
          <ac:spMkLst>
            <pc:docMk/>
            <pc:sldMk cId="2066883161" sldId="304"/>
            <ac:spMk id="109" creationId="{8DF3DE2F-CA27-4DA5-AB70-8C9B1B367652}"/>
          </ac:spMkLst>
        </pc:spChg>
        <pc:spChg chg="mod">
          <ac:chgData name="Văn An Nguyễn" userId="84dc587008c93611" providerId="LiveId" clId="{3536A0E1-49C4-4BFE-9D86-1E4F15497CC4}" dt="2020-10-25T11:05:32.193" v="3106"/>
          <ac:spMkLst>
            <pc:docMk/>
            <pc:sldMk cId="2066883161" sldId="304"/>
            <ac:spMk id="110" creationId="{9CC99831-DF79-4EB2-A7BA-46C1A61F3F96}"/>
          </ac:spMkLst>
        </pc:spChg>
        <pc:spChg chg="mod">
          <ac:chgData name="Văn An Nguyễn" userId="84dc587008c93611" providerId="LiveId" clId="{3536A0E1-49C4-4BFE-9D86-1E4F15497CC4}" dt="2020-10-25T11:05:32.193" v="3106"/>
          <ac:spMkLst>
            <pc:docMk/>
            <pc:sldMk cId="2066883161" sldId="304"/>
            <ac:spMk id="111" creationId="{BB846FEC-DED0-4809-963E-F0F014F0BAEB}"/>
          </ac:spMkLst>
        </pc:spChg>
        <pc:spChg chg="mod">
          <ac:chgData name="Văn An Nguyễn" userId="84dc587008c93611" providerId="LiveId" clId="{3536A0E1-49C4-4BFE-9D86-1E4F15497CC4}" dt="2020-10-25T11:05:32.193" v="3106"/>
          <ac:spMkLst>
            <pc:docMk/>
            <pc:sldMk cId="2066883161" sldId="304"/>
            <ac:spMk id="112" creationId="{B6190B68-2DA9-4020-B36B-BB6DDC21D40B}"/>
          </ac:spMkLst>
        </pc:spChg>
        <pc:spChg chg="add mod">
          <ac:chgData name="Văn An Nguyễn" userId="84dc587008c93611" providerId="LiveId" clId="{3536A0E1-49C4-4BFE-9D86-1E4F15497CC4}" dt="2020-10-25T11:05:40.777" v="3113" actId="1037"/>
          <ac:spMkLst>
            <pc:docMk/>
            <pc:sldMk cId="2066883161" sldId="304"/>
            <ac:spMk id="113" creationId="{1A3C5B3D-5FDC-4E00-B493-E8BD9B9275ED}"/>
          </ac:spMkLst>
        </pc:spChg>
        <pc:spChg chg="add mod">
          <ac:chgData name="Văn An Nguyễn" userId="84dc587008c93611" providerId="LiveId" clId="{3536A0E1-49C4-4BFE-9D86-1E4F15497CC4}" dt="2020-10-25T11:05:40.777" v="3113" actId="1037"/>
          <ac:spMkLst>
            <pc:docMk/>
            <pc:sldMk cId="2066883161" sldId="304"/>
            <ac:spMk id="114" creationId="{377EA494-E0FB-44FA-BA5A-FC85F9084E7F}"/>
          </ac:spMkLst>
        </pc:spChg>
        <pc:spChg chg="add mod">
          <ac:chgData name="Văn An Nguyễn" userId="84dc587008c93611" providerId="LiveId" clId="{3536A0E1-49C4-4BFE-9D86-1E4F15497CC4}" dt="2020-10-25T11:05:40.777" v="3113" actId="1037"/>
          <ac:spMkLst>
            <pc:docMk/>
            <pc:sldMk cId="2066883161" sldId="304"/>
            <ac:spMk id="115" creationId="{EB830479-386C-4403-99C8-E52098D7F36C}"/>
          </ac:spMkLst>
        </pc:spChg>
        <pc:spChg chg="add mod">
          <ac:chgData name="Văn An Nguyễn" userId="84dc587008c93611" providerId="LiveId" clId="{3536A0E1-49C4-4BFE-9D86-1E4F15497CC4}" dt="2020-10-25T11:05:40.777" v="3113" actId="1037"/>
          <ac:spMkLst>
            <pc:docMk/>
            <pc:sldMk cId="2066883161" sldId="304"/>
            <ac:spMk id="116" creationId="{664FCC95-48E6-432F-969E-3AA74702B8C1}"/>
          </ac:spMkLst>
        </pc:spChg>
        <pc:spChg chg="add mod">
          <ac:chgData name="Văn An Nguyễn" userId="84dc587008c93611" providerId="LiveId" clId="{3536A0E1-49C4-4BFE-9D86-1E4F15497CC4}" dt="2020-10-25T11:05:40.777" v="3113" actId="1037"/>
          <ac:spMkLst>
            <pc:docMk/>
            <pc:sldMk cId="2066883161" sldId="304"/>
            <ac:spMk id="117" creationId="{A1E439C8-110F-445A-8B16-7D70A1C844D1}"/>
          </ac:spMkLst>
        </pc:spChg>
        <pc:spChg chg="add del mod">
          <ac:chgData name="Văn An Nguyễn" userId="84dc587008c93611" providerId="LiveId" clId="{3536A0E1-49C4-4BFE-9D86-1E4F15497CC4}" dt="2020-10-25T11:06:00.050" v="3115" actId="478"/>
          <ac:spMkLst>
            <pc:docMk/>
            <pc:sldMk cId="2066883161" sldId="304"/>
            <ac:spMk id="118" creationId="{5D132476-A977-4FB3-8FC2-22453434376C}"/>
          </ac:spMkLst>
        </pc:spChg>
        <pc:grpChg chg="add del mod">
          <ac:chgData name="Văn An Nguyễn" userId="84dc587008c93611" providerId="LiveId" clId="{3536A0E1-49C4-4BFE-9D86-1E4F15497CC4}" dt="2020-10-25T11:06:00.050" v="3115" actId="478"/>
          <ac:grpSpMkLst>
            <pc:docMk/>
            <pc:sldMk cId="2066883161" sldId="304"/>
            <ac:grpSpMk id="48" creationId="{3603EFE9-ED4E-4DEB-81F1-928A89C44C4C}"/>
          </ac:grpSpMkLst>
        </pc:grpChg>
        <pc:grpChg chg="del">
          <ac:chgData name="Văn An Nguyễn" userId="84dc587008c93611" providerId="LiveId" clId="{3536A0E1-49C4-4BFE-9D86-1E4F15497CC4}" dt="2020-10-25T11:03:43.541" v="3080" actId="478"/>
          <ac:grpSpMkLst>
            <pc:docMk/>
            <pc:sldMk cId="2066883161" sldId="304"/>
            <ac:grpSpMk id="56" creationId="{00000000-0000-0000-0000-000000000000}"/>
          </ac:grpSpMkLst>
        </pc:grpChg>
        <pc:grpChg chg="add mod">
          <ac:chgData name="Văn An Nguyễn" userId="84dc587008c93611" providerId="LiveId" clId="{3536A0E1-49C4-4BFE-9D86-1E4F15497CC4}" dt="2020-10-25T11:05:40.777" v="3113" actId="1037"/>
          <ac:grpSpMkLst>
            <pc:docMk/>
            <pc:sldMk cId="2066883161" sldId="304"/>
            <ac:grpSpMk id="93" creationId="{E2B5A124-B4DC-49C2-AAB9-4F5A81BCBB93}"/>
          </ac:grpSpMkLst>
        </pc:grpChg>
        <pc:grpChg chg="mod">
          <ac:chgData name="Văn An Nguyễn" userId="84dc587008c93611" providerId="LiveId" clId="{3536A0E1-49C4-4BFE-9D86-1E4F15497CC4}" dt="2020-10-25T11:05:32.193" v="3106"/>
          <ac:grpSpMkLst>
            <pc:docMk/>
            <pc:sldMk cId="2066883161" sldId="304"/>
            <ac:grpSpMk id="94" creationId="{8431DBF9-F6D3-4FDA-ABCF-1191F7E4410A}"/>
          </ac:grpSpMkLst>
        </pc:grpChg>
        <pc:grpChg chg="mod">
          <ac:chgData name="Văn An Nguyễn" userId="84dc587008c93611" providerId="LiveId" clId="{3536A0E1-49C4-4BFE-9D86-1E4F15497CC4}" dt="2020-10-25T11:05:32.193" v="3106"/>
          <ac:grpSpMkLst>
            <pc:docMk/>
            <pc:sldMk cId="2066883161" sldId="304"/>
            <ac:grpSpMk id="97" creationId="{E046BB41-C62F-41D7-82F6-3E3E5EF4925A}"/>
          </ac:grpSpMkLst>
        </pc:grpChg>
        <pc:grpChg chg="mod">
          <ac:chgData name="Văn An Nguyễn" userId="84dc587008c93611" providerId="LiveId" clId="{3536A0E1-49C4-4BFE-9D86-1E4F15497CC4}" dt="2020-10-25T11:05:32.193" v="3106"/>
          <ac:grpSpMkLst>
            <pc:docMk/>
            <pc:sldMk cId="2066883161" sldId="304"/>
            <ac:grpSpMk id="98" creationId="{0946EE15-1E27-41EB-8F05-D7478ED81877}"/>
          </ac:grpSpMkLst>
        </pc:grpChg>
        <pc:grpChg chg="mod">
          <ac:chgData name="Văn An Nguyễn" userId="84dc587008c93611" providerId="LiveId" clId="{3536A0E1-49C4-4BFE-9D86-1E4F15497CC4}" dt="2020-10-25T11:05:32.193" v="3106"/>
          <ac:grpSpMkLst>
            <pc:docMk/>
            <pc:sldMk cId="2066883161" sldId="304"/>
            <ac:grpSpMk id="99" creationId="{F80A88B8-9842-4BB3-A51D-4FFA2210BFFF}"/>
          </ac:grpSpMkLst>
        </pc:grpChg>
        <pc:grpChg chg="mod">
          <ac:chgData name="Văn An Nguyễn" userId="84dc587008c93611" providerId="LiveId" clId="{3536A0E1-49C4-4BFE-9D86-1E4F15497CC4}" dt="2020-10-25T11:05:32.193" v="3106"/>
          <ac:grpSpMkLst>
            <pc:docMk/>
            <pc:sldMk cId="2066883161" sldId="304"/>
            <ac:grpSpMk id="100" creationId="{ADBB706B-31A5-4766-A7DF-C30E0982C25A}"/>
          </ac:grpSpMkLst>
        </pc:grpChg>
        <pc:grpChg chg="mod">
          <ac:chgData name="Văn An Nguyễn" userId="84dc587008c93611" providerId="LiveId" clId="{3536A0E1-49C4-4BFE-9D86-1E4F15497CC4}" dt="2020-10-25T11:05:32.193" v="3106"/>
          <ac:grpSpMkLst>
            <pc:docMk/>
            <pc:sldMk cId="2066883161" sldId="304"/>
            <ac:grpSpMk id="101" creationId="{A2B12946-A936-4B80-B4D6-4612237B1E59}"/>
          </ac:grpSpMkLst>
        </pc:grpChg>
        <pc:picChg chg="mod">
          <ac:chgData name="Văn An Nguyễn" userId="84dc587008c93611" providerId="LiveId" clId="{3536A0E1-49C4-4BFE-9D86-1E4F15497CC4}" dt="2020-10-25T11:04:14.501" v="3100" actId="1036"/>
          <ac:picMkLst>
            <pc:docMk/>
            <pc:sldMk cId="2066883161" sldId="304"/>
            <ac:picMk id="4" creationId="{28A706BF-5DA3-4E6D-8E52-44A55BA78389}"/>
          </ac:picMkLst>
        </pc:picChg>
        <pc:cxnChg chg="del">
          <ac:chgData name="Văn An Nguyễn" userId="84dc587008c93611" providerId="LiveId" clId="{3536A0E1-49C4-4BFE-9D86-1E4F15497CC4}" dt="2020-10-25T11:03:48.465" v="3085" actId="478"/>
          <ac:cxnSpMkLst>
            <pc:docMk/>
            <pc:sldMk cId="2066883161" sldId="304"/>
            <ac:cxnSpMk id="43" creationId="{00000000-0000-0000-0000-000000000000}"/>
          </ac:cxnSpMkLst>
        </pc:cxnChg>
        <pc:cxnChg chg="del">
          <ac:chgData name="Văn An Nguyễn" userId="84dc587008c93611" providerId="LiveId" clId="{3536A0E1-49C4-4BFE-9D86-1E4F15497CC4}" dt="2020-10-25T11:03:45.063" v="3082" actId="478"/>
          <ac:cxnSpMkLst>
            <pc:docMk/>
            <pc:sldMk cId="2066883161" sldId="304"/>
            <ac:cxnSpMk id="46" creationId="{00000000-0000-0000-0000-000000000000}"/>
          </ac:cxnSpMkLst>
        </pc:cxnChg>
        <pc:cxnChg chg="del">
          <ac:chgData name="Văn An Nguyễn" userId="84dc587008c93611" providerId="LiveId" clId="{3536A0E1-49C4-4BFE-9D86-1E4F15497CC4}" dt="2020-10-25T11:04:12.141" v="3095" actId="478"/>
          <ac:cxnSpMkLst>
            <pc:docMk/>
            <pc:sldMk cId="2066883161" sldId="304"/>
            <ac:cxnSpMk id="55" creationId="{00000000-0000-0000-0000-000000000000}"/>
          </ac:cxnSpMkLst>
        </pc:cxnChg>
        <pc:cxnChg chg="add mod">
          <ac:chgData name="Văn An Nguyễn" userId="84dc587008c93611" providerId="LiveId" clId="{3536A0E1-49C4-4BFE-9D86-1E4F15497CC4}" dt="2020-10-25T11:05:40.777" v="3113" actId="1037"/>
          <ac:cxnSpMkLst>
            <pc:docMk/>
            <pc:sldMk cId="2066883161" sldId="304"/>
            <ac:cxnSpMk id="84" creationId="{06457A08-4D17-439F-811E-FEB0D21922F6}"/>
          </ac:cxnSpMkLst>
        </pc:cxnChg>
        <pc:cxnChg chg="add mod">
          <ac:chgData name="Văn An Nguyễn" userId="84dc587008c93611" providerId="LiveId" clId="{3536A0E1-49C4-4BFE-9D86-1E4F15497CC4}" dt="2020-10-25T11:05:40.777" v="3113" actId="1037"/>
          <ac:cxnSpMkLst>
            <pc:docMk/>
            <pc:sldMk cId="2066883161" sldId="304"/>
            <ac:cxnSpMk id="86" creationId="{DDA8122D-C840-4919-8E03-3CF74B4A9FF1}"/>
          </ac:cxnSpMkLst>
        </pc:cxnChg>
        <pc:cxnChg chg="add mod">
          <ac:chgData name="Văn An Nguyễn" userId="84dc587008c93611" providerId="LiveId" clId="{3536A0E1-49C4-4BFE-9D86-1E4F15497CC4}" dt="2020-10-25T11:05:40.777" v="3113" actId="1037"/>
          <ac:cxnSpMkLst>
            <pc:docMk/>
            <pc:sldMk cId="2066883161" sldId="304"/>
            <ac:cxnSpMk id="88" creationId="{6EBB9843-FF7A-4239-9849-1FBC1945E36F}"/>
          </ac:cxnSpMkLst>
        </pc:cxnChg>
        <pc:cxnChg chg="add mod">
          <ac:chgData name="Văn An Nguyễn" userId="84dc587008c93611" providerId="LiveId" clId="{3536A0E1-49C4-4BFE-9D86-1E4F15497CC4}" dt="2020-10-25T11:05:40.777" v="3113" actId="1037"/>
          <ac:cxnSpMkLst>
            <pc:docMk/>
            <pc:sldMk cId="2066883161" sldId="304"/>
            <ac:cxnSpMk id="90" creationId="{C7B04F70-30B2-43A0-B086-3A00FE4132A7}"/>
          </ac:cxnSpMkLst>
        </pc:cxnChg>
        <pc:cxnChg chg="add mod">
          <ac:chgData name="Văn An Nguyễn" userId="84dc587008c93611" providerId="LiveId" clId="{3536A0E1-49C4-4BFE-9D86-1E4F15497CC4}" dt="2020-10-25T11:05:40.777" v="3113" actId="1037"/>
          <ac:cxnSpMkLst>
            <pc:docMk/>
            <pc:sldMk cId="2066883161" sldId="304"/>
            <ac:cxnSpMk id="92" creationId="{8421DB17-CA53-4461-ABB2-568994A2B9EF}"/>
          </ac:cxnSpMkLst>
        </pc:cxnChg>
      </pc:sldChg>
      <pc:sldChg chg="add del">
        <pc:chgData name="Văn An Nguyễn" userId="84dc587008c93611" providerId="LiveId" clId="{3536A0E1-49C4-4BFE-9D86-1E4F15497CC4}" dt="2020-10-25T15:56:08.339" v="5074" actId="47"/>
        <pc:sldMkLst>
          <pc:docMk/>
          <pc:sldMk cId="445848357" sldId="305"/>
        </pc:sldMkLst>
      </pc:sldChg>
      <pc:sldChg chg="addSp delSp modSp add mod ord addAnim delAnim modAnim">
        <pc:chgData name="Văn An Nguyễn" userId="84dc587008c93611" providerId="LiveId" clId="{3536A0E1-49C4-4BFE-9D86-1E4F15497CC4}" dt="2020-10-28T09:54:30.760" v="6673" actId="20577"/>
        <pc:sldMkLst>
          <pc:docMk/>
          <pc:sldMk cId="3084086957" sldId="306"/>
        </pc:sldMkLst>
        <pc:spChg chg="add del mod">
          <ac:chgData name="Văn An Nguyễn" userId="84dc587008c93611" providerId="LiveId" clId="{3536A0E1-49C4-4BFE-9D86-1E4F15497CC4}" dt="2020-10-25T13:06:08.189" v="3309" actId="478"/>
          <ac:spMkLst>
            <pc:docMk/>
            <pc:sldMk cId="3084086957" sldId="306"/>
            <ac:spMk id="3" creationId="{3FE2EBC8-1C21-4E73-A919-A4FCC770BEC3}"/>
          </ac:spMkLst>
        </pc:spChg>
        <pc:spChg chg="add mod">
          <ac:chgData name="Văn An Nguyễn" userId="84dc587008c93611" providerId="LiveId" clId="{3536A0E1-49C4-4BFE-9D86-1E4F15497CC4}" dt="2020-10-25T12:28:49.617" v="3176"/>
          <ac:spMkLst>
            <pc:docMk/>
            <pc:sldMk cId="3084086957" sldId="306"/>
            <ac:spMk id="45" creationId="{97BD128C-A2CD-49A9-8999-55E9366B3E9E}"/>
          </ac:spMkLst>
        </pc:spChg>
        <pc:spChg chg="add del mod">
          <ac:chgData name="Văn An Nguyễn" userId="84dc587008c93611" providerId="LiveId" clId="{3536A0E1-49C4-4BFE-9D86-1E4F15497CC4}" dt="2020-10-25T12:32:20.661" v="3252" actId="1076"/>
          <ac:spMkLst>
            <pc:docMk/>
            <pc:sldMk cId="3084086957" sldId="306"/>
            <ac:spMk id="48" creationId="{ED8882C5-92B4-4CEC-ACFF-9F3A0DA627E8}"/>
          </ac:spMkLst>
        </pc:spChg>
        <pc:spChg chg="mod">
          <ac:chgData name="Văn An Nguyễn" userId="84dc587008c93611" providerId="LiveId" clId="{3536A0E1-49C4-4BFE-9D86-1E4F15497CC4}" dt="2020-10-28T09:54:30.760" v="6673" actId="20577"/>
          <ac:spMkLst>
            <pc:docMk/>
            <pc:sldMk cId="3084086957" sldId="306"/>
            <ac:spMk id="58" creationId="{00000000-0000-0000-0000-000000000000}"/>
          </ac:spMkLst>
        </pc:spChg>
        <pc:picChg chg="add mod">
          <ac:chgData name="Văn An Nguyễn" userId="84dc587008c93611" providerId="LiveId" clId="{3536A0E1-49C4-4BFE-9D86-1E4F15497CC4}" dt="2020-10-25T12:28:00.972" v="3168" actId="1076"/>
          <ac:picMkLst>
            <pc:docMk/>
            <pc:sldMk cId="3084086957" sldId="306"/>
            <ac:picMk id="5" creationId="{123FD312-3290-4E21-A20C-6B992E7C7F5E}"/>
          </ac:picMkLst>
        </pc:picChg>
      </pc:sldChg>
      <pc:sldChg chg="addSp delSp modSp add mod modTransition modAnim">
        <pc:chgData name="Văn An Nguyễn" userId="84dc587008c93611" providerId="LiveId" clId="{3536A0E1-49C4-4BFE-9D86-1E4F15497CC4}" dt="2020-10-27T13:35:00.225" v="6593" actId="20577"/>
        <pc:sldMkLst>
          <pc:docMk/>
          <pc:sldMk cId="1389992085" sldId="307"/>
        </pc:sldMkLst>
        <pc:spChg chg="add del mod">
          <ac:chgData name="Văn An Nguyễn" userId="84dc587008c93611" providerId="LiveId" clId="{3536A0E1-49C4-4BFE-9D86-1E4F15497CC4}" dt="2020-10-25T16:06:43.230" v="5109" actId="478"/>
          <ac:spMkLst>
            <pc:docMk/>
            <pc:sldMk cId="1389992085" sldId="307"/>
            <ac:spMk id="2" creationId="{F92577DF-027C-4CAE-8AF7-2B633EED8707}"/>
          </ac:spMkLst>
        </pc:spChg>
        <pc:spChg chg="add mod">
          <ac:chgData name="Văn An Nguyễn" userId="84dc587008c93611" providerId="LiveId" clId="{3536A0E1-49C4-4BFE-9D86-1E4F15497CC4}" dt="2020-10-25T16:12:29.379" v="5613" actId="207"/>
          <ac:spMkLst>
            <pc:docMk/>
            <pc:sldMk cId="1389992085" sldId="307"/>
            <ac:spMk id="3" creationId="{D3511B28-4C27-4449-A052-555C14928C24}"/>
          </ac:spMkLst>
        </pc:spChg>
        <pc:spChg chg="mod">
          <ac:chgData name="Văn An Nguyễn" userId="84dc587008c93611" providerId="LiveId" clId="{3536A0E1-49C4-4BFE-9D86-1E4F15497CC4}" dt="2020-10-25T16:09:48.020" v="5388" actId="14861"/>
          <ac:spMkLst>
            <pc:docMk/>
            <pc:sldMk cId="1389992085" sldId="307"/>
            <ac:spMk id="5" creationId="{00000000-0000-0000-0000-000000000000}"/>
          </ac:spMkLst>
        </pc:spChg>
        <pc:spChg chg="mod">
          <ac:chgData name="Văn An Nguyễn" userId="84dc587008c93611" providerId="LiveId" clId="{3536A0E1-49C4-4BFE-9D86-1E4F15497CC4}" dt="2020-10-27T13:35:00.225" v="6593" actId="20577"/>
          <ac:spMkLst>
            <pc:docMk/>
            <pc:sldMk cId="1389992085" sldId="307"/>
            <ac:spMk id="13" creationId="{718C1E1F-26AC-4DDC-ABEF-171F275B4CB4}"/>
          </ac:spMkLst>
        </pc:spChg>
        <pc:spChg chg="mod">
          <ac:chgData name="Văn An Nguyễn" userId="84dc587008c93611" providerId="LiveId" clId="{3536A0E1-49C4-4BFE-9D86-1E4F15497CC4}" dt="2020-10-25T16:08:56.093" v="5320" actId="207"/>
          <ac:spMkLst>
            <pc:docMk/>
            <pc:sldMk cId="1389992085" sldId="307"/>
            <ac:spMk id="39" creationId="{C2CA3AA1-C149-4BB6-AA1C-FCD01E2BEB49}"/>
          </ac:spMkLst>
        </pc:spChg>
      </pc:sldChg>
      <pc:sldChg chg="addSp delSp modSp add mod delAnim modAnim">
        <pc:chgData name="Văn An Nguyễn" userId="84dc587008c93611" providerId="LiveId" clId="{3536A0E1-49C4-4BFE-9D86-1E4F15497CC4}" dt="2020-10-28T09:54:44.957" v="6695" actId="20577"/>
        <pc:sldMkLst>
          <pc:docMk/>
          <pc:sldMk cId="2818064172" sldId="308"/>
        </pc:sldMkLst>
        <pc:spChg chg="add del">
          <ac:chgData name="Văn An Nguyễn" userId="84dc587008c93611" providerId="LiveId" clId="{3536A0E1-49C4-4BFE-9D86-1E4F15497CC4}" dt="2020-10-25T12:40:10.899" v="3267" actId="478"/>
          <ac:spMkLst>
            <pc:docMk/>
            <pc:sldMk cId="2818064172" sldId="308"/>
            <ac:spMk id="3" creationId="{3FE2EBC8-1C21-4E73-A919-A4FCC770BEC3}"/>
          </ac:spMkLst>
        </pc:spChg>
        <pc:spChg chg="del">
          <ac:chgData name="Văn An Nguyễn" userId="84dc587008c93611" providerId="LiveId" clId="{3536A0E1-49C4-4BFE-9D86-1E4F15497CC4}" dt="2020-10-25T12:40:09.042" v="3265" actId="478"/>
          <ac:spMkLst>
            <pc:docMk/>
            <pc:sldMk cId="2818064172" sldId="308"/>
            <ac:spMk id="41" creationId="{00000000-0000-0000-0000-000000000000}"/>
          </ac:spMkLst>
        </pc:spChg>
        <pc:spChg chg="del">
          <ac:chgData name="Văn An Nguyễn" userId="84dc587008c93611" providerId="LiveId" clId="{3536A0E1-49C4-4BFE-9D86-1E4F15497CC4}" dt="2020-10-25T12:40:13.744" v="3270" actId="478"/>
          <ac:spMkLst>
            <pc:docMk/>
            <pc:sldMk cId="2818064172" sldId="308"/>
            <ac:spMk id="44" creationId="{00000000-0000-0000-0000-000000000000}"/>
          </ac:spMkLst>
        </pc:spChg>
        <pc:spChg chg="del">
          <ac:chgData name="Văn An Nguyễn" userId="84dc587008c93611" providerId="LiveId" clId="{3536A0E1-49C4-4BFE-9D86-1E4F15497CC4}" dt="2020-10-25T12:40:39.413" v="3287" actId="478"/>
          <ac:spMkLst>
            <pc:docMk/>
            <pc:sldMk cId="2818064172" sldId="308"/>
            <ac:spMk id="47" creationId="{00000000-0000-0000-0000-000000000000}"/>
          </ac:spMkLst>
        </pc:spChg>
        <pc:spChg chg="mod">
          <ac:chgData name="Văn An Nguyễn" userId="84dc587008c93611" providerId="LiveId" clId="{3536A0E1-49C4-4BFE-9D86-1E4F15497CC4}" dt="2020-10-25T12:40:51.538" v="3288" actId="14100"/>
          <ac:spMkLst>
            <pc:docMk/>
            <pc:sldMk cId="2818064172" sldId="308"/>
            <ac:spMk id="48" creationId="{ED8882C5-92B4-4CEC-ACFF-9F3A0DA627E8}"/>
          </ac:spMkLst>
        </pc:spChg>
        <pc:spChg chg="del">
          <ac:chgData name="Văn An Nguyễn" userId="84dc587008c93611" providerId="LiveId" clId="{3536A0E1-49C4-4BFE-9D86-1E4F15497CC4}" dt="2020-10-25T12:40:34.617" v="3281" actId="478"/>
          <ac:spMkLst>
            <pc:docMk/>
            <pc:sldMk cId="2818064172" sldId="308"/>
            <ac:spMk id="53" creationId="{00000000-0000-0000-0000-000000000000}"/>
          </ac:spMkLst>
        </pc:spChg>
        <pc:spChg chg="mod">
          <ac:chgData name="Văn An Nguyễn" userId="84dc587008c93611" providerId="LiveId" clId="{3536A0E1-49C4-4BFE-9D86-1E4F15497CC4}" dt="2020-10-25T12:43:13.819" v="3290"/>
          <ac:spMkLst>
            <pc:docMk/>
            <pc:sldMk cId="2818064172" sldId="308"/>
            <ac:spMk id="54" creationId="{6FE3C0A0-987A-49F7-9949-7AADC19DA527}"/>
          </ac:spMkLst>
        </pc:spChg>
        <pc:spChg chg="del mod">
          <ac:chgData name="Văn An Nguyễn" userId="84dc587008c93611" providerId="LiveId" clId="{3536A0E1-49C4-4BFE-9D86-1E4F15497CC4}" dt="2020-10-25T12:40:19.379" v="3273" actId="478"/>
          <ac:spMkLst>
            <pc:docMk/>
            <pc:sldMk cId="2818064172" sldId="308"/>
            <ac:spMk id="77" creationId="{00000000-0000-0000-0000-000000000000}"/>
          </ac:spMkLst>
        </pc:spChg>
        <pc:spChg chg="del">
          <ac:chgData name="Văn An Nguyễn" userId="84dc587008c93611" providerId="LiveId" clId="{3536A0E1-49C4-4BFE-9D86-1E4F15497CC4}" dt="2020-10-25T12:40:24.099" v="3274" actId="478"/>
          <ac:spMkLst>
            <pc:docMk/>
            <pc:sldMk cId="2818064172" sldId="308"/>
            <ac:spMk id="78" creationId="{00000000-0000-0000-0000-000000000000}"/>
          </ac:spMkLst>
        </pc:spChg>
        <pc:spChg chg="del mod">
          <ac:chgData name="Văn An Nguyễn" userId="84dc587008c93611" providerId="LiveId" clId="{3536A0E1-49C4-4BFE-9D86-1E4F15497CC4}" dt="2020-10-25T12:40:08.322" v="3264" actId="478"/>
          <ac:spMkLst>
            <pc:docMk/>
            <pc:sldMk cId="2818064172" sldId="308"/>
            <ac:spMk id="79" creationId="{00000000-0000-0000-0000-000000000000}"/>
          </ac:spMkLst>
        </pc:spChg>
        <pc:spChg chg="del">
          <ac:chgData name="Văn An Nguyễn" userId="84dc587008c93611" providerId="LiveId" clId="{3536A0E1-49C4-4BFE-9D86-1E4F15497CC4}" dt="2020-10-25T12:40:00.167" v="3261" actId="478"/>
          <ac:spMkLst>
            <pc:docMk/>
            <pc:sldMk cId="2818064172" sldId="308"/>
            <ac:spMk id="80" creationId="{00000000-0000-0000-0000-000000000000}"/>
          </ac:spMkLst>
        </pc:spChg>
        <pc:spChg chg="mod">
          <ac:chgData name="Văn An Nguyễn" userId="84dc587008c93611" providerId="LiveId" clId="{3536A0E1-49C4-4BFE-9D86-1E4F15497CC4}" dt="2020-10-25T12:43:13.819" v="3290"/>
          <ac:spMkLst>
            <pc:docMk/>
            <pc:sldMk cId="2818064172" sldId="308"/>
            <ac:spMk id="81" creationId="{AFD4CAD9-0B4B-450A-A1C6-D7C4E90C0D78}"/>
          </ac:spMkLst>
        </pc:spChg>
        <pc:spChg chg="add mod">
          <ac:chgData name="Văn An Nguyễn" userId="84dc587008c93611" providerId="LiveId" clId="{3536A0E1-49C4-4BFE-9D86-1E4F15497CC4}" dt="2020-10-25T12:43:23.433" v="3296" actId="1038"/>
          <ac:spMkLst>
            <pc:docMk/>
            <pc:sldMk cId="2818064172" sldId="308"/>
            <ac:spMk id="82" creationId="{1FD098AA-4B7A-46D6-BCAA-17A099A8604A}"/>
          </ac:spMkLst>
        </pc:spChg>
        <pc:spChg chg="add mod">
          <ac:chgData name="Văn An Nguyễn" userId="84dc587008c93611" providerId="LiveId" clId="{3536A0E1-49C4-4BFE-9D86-1E4F15497CC4}" dt="2020-10-25T12:43:23.433" v="3296" actId="1038"/>
          <ac:spMkLst>
            <pc:docMk/>
            <pc:sldMk cId="2818064172" sldId="308"/>
            <ac:spMk id="84" creationId="{6432C300-989D-4F86-9107-4AC5377FACB5}"/>
          </ac:spMkLst>
        </pc:spChg>
        <pc:spChg chg="add mod">
          <ac:chgData name="Văn An Nguyễn" userId="84dc587008c93611" providerId="LiveId" clId="{3536A0E1-49C4-4BFE-9D86-1E4F15497CC4}" dt="2020-10-25T12:43:23.433" v="3296" actId="1038"/>
          <ac:spMkLst>
            <pc:docMk/>
            <pc:sldMk cId="2818064172" sldId="308"/>
            <ac:spMk id="86" creationId="{883233CC-56F5-41EB-9974-AF71EFDE4DB7}"/>
          </ac:spMkLst>
        </pc:spChg>
        <pc:spChg chg="add mod">
          <ac:chgData name="Văn An Nguyễn" userId="84dc587008c93611" providerId="LiveId" clId="{3536A0E1-49C4-4BFE-9D86-1E4F15497CC4}" dt="2020-10-25T12:43:23.433" v="3296" actId="1038"/>
          <ac:spMkLst>
            <pc:docMk/>
            <pc:sldMk cId="2818064172" sldId="308"/>
            <ac:spMk id="88" creationId="{3EF43599-C50C-4D37-8CEC-B40A178BEAFB}"/>
          </ac:spMkLst>
        </pc:spChg>
        <pc:spChg chg="add mod">
          <ac:chgData name="Văn An Nguyễn" userId="84dc587008c93611" providerId="LiveId" clId="{3536A0E1-49C4-4BFE-9D86-1E4F15497CC4}" dt="2020-10-25T12:43:23.433" v="3296" actId="1038"/>
          <ac:spMkLst>
            <pc:docMk/>
            <pc:sldMk cId="2818064172" sldId="308"/>
            <ac:spMk id="90" creationId="{C4BE3CBB-0F11-415A-B06F-FDDBFFED5FD1}"/>
          </ac:spMkLst>
        </pc:spChg>
        <pc:spChg chg="mod">
          <ac:chgData name="Văn An Nguyễn" userId="84dc587008c93611" providerId="LiveId" clId="{3536A0E1-49C4-4BFE-9D86-1E4F15497CC4}" dt="2020-10-28T09:54:44.957" v="6695" actId="20577"/>
          <ac:spMkLst>
            <pc:docMk/>
            <pc:sldMk cId="2818064172" sldId="308"/>
            <ac:spMk id="94" creationId="{3A620EFD-79A3-4728-94C4-46FA51D5D743}"/>
          </ac:spMkLst>
        </pc:spChg>
        <pc:spChg chg="mod">
          <ac:chgData name="Văn An Nguyễn" userId="84dc587008c93611" providerId="LiveId" clId="{3536A0E1-49C4-4BFE-9D86-1E4F15497CC4}" dt="2020-10-25T12:43:13.819" v="3290"/>
          <ac:spMkLst>
            <pc:docMk/>
            <pc:sldMk cId="2818064172" sldId="308"/>
            <ac:spMk id="95" creationId="{1D35A42C-E840-4AB5-88D6-54D8A80586F3}"/>
          </ac:spMkLst>
        </pc:spChg>
        <pc:spChg chg="mod">
          <ac:chgData name="Văn An Nguyễn" userId="84dc587008c93611" providerId="LiveId" clId="{3536A0E1-49C4-4BFE-9D86-1E4F15497CC4}" dt="2020-10-25T12:43:13.819" v="3290"/>
          <ac:spMkLst>
            <pc:docMk/>
            <pc:sldMk cId="2818064172" sldId="308"/>
            <ac:spMk id="101" creationId="{113B294E-A7E7-4A35-857A-286D5F53C7CF}"/>
          </ac:spMkLst>
        </pc:spChg>
        <pc:spChg chg="mod">
          <ac:chgData name="Văn An Nguyễn" userId="84dc587008c93611" providerId="LiveId" clId="{3536A0E1-49C4-4BFE-9D86-1E4F15497CC4}" dt="2020-10-25T12:43:13.819" v="3290"/>
          <ac:spMkLst>
            <pc:docMk/>
            <pc:sldMk cId="2818064172" sldId="308"/>
            <ac:spMk id="102" creationId="{711A5106-01AC-43CC-8280-CBDFAEB4EDEA}"/>
          </ac:spMkLst>
        </pc:spChg>
        <pc:spChg chg="mod">
          <ac:chgData name="Văn An Nguyễn" userId="84dc587008c93611" providerId="LiveId" clId="{3536A0E1-49C4-4BFE-9D86-1E4F15497CC4}" dt="2020-10-25T12:43:13.819" v="3290"/>
          <ac:spMkLst>
            <pc:docMk/>
            <pc:sldMk cId="2818064172" sldId="308"/>
            <ac:spMk id="103" creationId="{6CD113E7-9B78-41E8-888F-A779FD56D92B}"/>
          </ac:spMkLst>
        </pc:spChg>
        <pc:spChg chg="mod">
          <ac:chgData name="Văn An Nguyễn" userId="84dc587008c93611" providerId="LiveId" clId="{3536A0E1-49C4-4BFE-9D86-1E4F15497CC4}" dt="2020-10-25T12:43:13.819" v="3290"/>
          <ac:spMkLst>
            <pc:docMk/>
            <pc:sldMk cId="2818064172" sldId="308"/>
            <ac:spMk id="104" creationId="{25EF0B3C-9F0E-4419-A9F8-187DAFC962D5}"/>
          </ac:spMkLst>
        </pc:spChg>
        <pc:spChg chg="mod">
          <ac:chgData name="Văn An Nguyễn" userId="84dc587008c93611" providerId="LiveId" clId="{3536A0E1-49C4-4BFE-9D86-1E4F15497CC4}" dt="2020-10-25T12:43:13.819" v="3290"/>
          <ac:spMkLst>
            <pc:docMk/>
            <pc:sldMk cId="2818064172" sldId="308"/>
            <ac:spMk id="105" creationId="{1344077E-827D-4051-B3D9-806604A29271}"/>
          </ac:spMkLst>
        </pc:spChg>
        <pc:spChg chg="mod">
          <ac:chgData name="Văn An Nguyễn" userId="84dc587008c93611" providerId="LiveId" clId="{3536A0E1-49C4-4BFE-9D86-1E4F15497CC4}" dt="2020-10-25T12:43:13.819" v="3290"/>
          <ac:spMkLst>
            <pc:docMk/>
            <pc:sldMk cId="2818064172" sldId="308"/>
            <ac:spMk id="106" creationId="{3DE72080-EF39-48B4-9B3F-5E0C0AF240E0}"/>
          </ac:spMkLst>
        </pc:spChg>
        <pc:spChg chg="mod">
          <ac:chgData name="Văn An Nguyễn" userId="84dc587008c93611" providerId="LiveId" clId="{3536A0E1-49C4-4BFE-9D86-1E4F15497CC4}" dt="2020-10-25T12:43:13.819" v="3290"/>
          <ac:spMkLst>
            <pc:docMk/>
            <pc:sldMk cId="2818064172" sldId="308"/>
            <ac:spMk id="107" creationId="{486E0165-DD15-45EA-BED9-1A6CC27B3094}"/>
          </ac:spMkLst>
        </pc:spChg>
        <pc:spChg chg="mod">
          <ac:chgData name="Văn An Nguyễn" userId="84dc587008c93611" providerId="LiveId" clId="{3536A0E1-49C4-4BFE-9D86-1E4F15497CC4}" dt="2020-10-25T12:43:13.819" v="3290"/>
          <ac:spMkLst>
            <pc:docMk/>
            <pc:sldMk cId="2818064172" sldId="308"/>
            <ac:spMk id="108" creationId="{9EA6AFC1-47D8-475A-80AB-2D9639884F77}"/>
          </ac:spMkLst>
        </pc:spChg>
        <pc:spChg chg="mod">
          <ac:chgData name="Văn An Nguyễn" userId="84dc587008c93611" providerId="LiveId" clId="{3536A0E1-49C4-4BFE-9D86-1E4F15497CC4}" dt="2020-10-25T12:43:13.819" v="3290"/>
          <ac:spMkLst>
            <pc:docMk/>
            <pc:sldMk cId="2818064172" sldId="308"/>
            <ac:spMk id="109" creationId="{1344654C-B2F4-42B3-873A-27C205E270F5}"/>
          </ac:spMkLst>
        </pc:spChg>
        <pc:spChg chg="mod">
          <ac:chgData name="Văn An Nguyễn" userId="84dc587008c93611" providerId="LiveId" clId="{3536A0E1-49C4-4BFE-9D86-1E4F15497CC4}" dt="2020-10-25T12:43:13.819" v="3290"/>
          <ac:spMkLst>
            <pc:docMk/>
            <pc:sldMk cId="2818064172" sldId="308"/>
            <ac:spMk id="110" creationId="{488C2FC6-CF4E-4ECC-816F-2BBAECFAC5B3}"/>
          </ac:spMkLst>
        </pc:spChg>
        <pc:spChg chg="mod">
          <ac:chgData name="Văn An Nguyễn" userId="84dc587008c93611" providerId="LiveId" clId="{3536A0E1-49C4-4BFE-9D86-1E4F15497CC4}" dt="2020-10-25T12:43:13.819" v="3290"/>
          <ac:spMkLst>
            <pc:docMk/>
            <pc:sldMk cId="2818064172" sldId="308"/>
            <ac:spMk id="111" creationId="{C383FFE4-7724-40CD-90C8-CB3ED3D90309}"/>
          </ac:spMkLst>
        </pc:spChg>
        <pc:spChg chg="add mod">
          <ac:chgData name="Văn An Nguyễn" userId="84dc587008c93611" providerId="LiveId" clId="{3536A0E1-49C4-4BFE-9D86-1E4F15497CC4}" dt="2020-10-25T12:43:23.433" v="3296" actId="1038"/>
          <ac:spMkLst>
            <pc:docMk/>
            <pc:sldMk cId="2818064172" sldId="308"/>
            <ac:spMk id="112" creationId="{D22B1FAC-DBC2-4919-B01D-BA4567FB547C}"/>
          </ac:spMkLst>
        </pc:spChg>
        <pc:spChg chg="add mod">
          <ac:chgData name="Văn An Nguyễn" userId="84dc587008c93611" providerId="LiveId" clId="{3536A0E1-49C4-4BFE-9D86-1E4F15497CC4}" dt="2020-10-25T12:43:23.433" v="3296" actId="1038"/>
          <ac:spMkLst>
            <pc:docMk/>
            <pc:sldMk cId="2818064172" sldId="308"/>
            <ac:spMk id="113" creationId="{95A55695-6D94-4602-A30C-78ED1BAE5C2C}"/>
          </ac:spMkLst>
        </pc:spChg>
        <pc:spChg chg="add mod">
          <ac:chgData name="Văn An Nguyễn" userId="84dc587008c93611" providerId="LiveId" clId="{3536A0E1-49C4-4BFE-9D86-1E4F15497CC4}" dt="2020-10-25T12:43:23.433" v="3296" actId="1038"/>
          <ac:spMkLst>
            <pc:docMk/>
            <pc:sldMk cId="2818064172" sldId="308"/>
            <ac:spMk id="114" creationId="{8462609E-58B8-4B69-A973-3E961E96385F}"/>
          </ac:spMkLst>
        </pc:spChg>
        <pc:spChg chg="add mod">
          <ac:chgData name="Văn An Nguyễn" userId="84dc587008c93611" providerId="LiveId" clId="{3536A0E1-49C4-4BFE-9D86-1E4F15497CC4}" dt="2020-10-25T12:43:23.433" v="3296" actId="1038"/>
          <ac:spMkLst>
            <pc:docMk/>
            <pc:sldMk cId="2818064172" sldId="308"/>
            <ac:spMk id="115" creationId="{73E0BCC8-82A3-4ADE-A45B-2D36AD691808}"/>
          </ac:spMkLst>
        </pc:spChg>
        <pc:spChg chg="add mod">
          <ac:chgData name="Văn An Nguyễn" userId="84dc587008c93611" providerId="LiveId" clId="{3536A0E1-49C4-4BFE-9D86-1E4F15497CC4}" dt="2020-10-25T12:43:23.433" v="3296" actId="1038"/>
          <ac:spMkLst>
            <pc:docMk/>
            <pc:sldMk cId="2818064172" sldId="308"/>
            <ac:spMk id="116" creationId="{2BD208FA-C23A-4DED-B211-73031F9FD36F}"/>
          </ac:spMkLst>
        </pc:spChg>
        <pc:spChg chg="add del mod">
          <ac:chgData name="Văn An Nguyễn" userId="84dc587008c93611" providerId="LiveId" clId="{3536A0E1-49C4-4BFE-9D86-1E4F15497CC4}" dt="2020-10-25T12:43:36.191" v="3298" actId="478"/>
          <ac:spMkLst>
            <pc:docMk/>
            <pc:sldMk cId="2818064172" sldId="308"/>
            <ac:spMk id="117" creationId="{AA6D12D2-E29E-4AB2-BFC9-886465A0B6A9}"/>
          </ac:spMkLst>
        </pc:spChg>
        <pc:grpChg chg="add del mod">
          <ac:chgData name="Văn An Nguyễn" userId="84dc587008c93611" providerId="LiveId" clId="{3536A0E1-49C4-4BFE-9D86-1E4F15497CC4}" dt="2020-10-25T12:43:36.191" v="3298" actId="478"/>
          <ac:grpSpMkLst>
            <pc:docMk/>
            <pc:sldMk cId="2818064172" sldId="308"/>
            <ac:grpSpMk id="51" creationId="{1AEA6376-2E70-4C7E-B203-842A993C5CA6}"/>
          </ac:grpSpMkLst>
        </pc:grpChg>
        <pc:grpChg chg="del">
          <ac:chgData name="Văn An Nguyễn" userId="84dc587008c93611" providerId="LiveId" clId="{3536A0E1-49C4-4BFE-9D86-1E4F15497CC4}" dt="2020-10-25T12:40:12.980" v="3269" actId="478"/>
          <ac:grpSpMkLst>
            <pc:docMk/>
            <pc:sldMk cId="2818064172" sldId="308"/>
            <ac:grpSpMk id="56" creationId="{00000000-0000-0000-0000-000000000000}"/>
          </ac:grpSpMkLst>
        </pc:grpChg>
        <pc:grpChg chg="add mod">
          <ac:chgData name="Văn An Nguyễn" userId="84dc587008c93611" providerId="LiveId" clId="{3536A0E1-49C4-4BFE-9D86-1E4F15497CC4}" dt="2020-10-25T12:43:23.433" v="3296" actId="1038"/>
          <ac:grpSpMkLst>
            <pc:docMk/>
            <pc:sldMk cId="2818064172" sldId="308"/>
            <ac:grpSpMk id="92" creationId="{89B766FA-CE73-490E-AEF9-20565466F169}"/>
          </ac:grpSpMkLst>
        </pc:grpChg>
        <pc:grpChg chg="mod">
          <ac:chgData name="Văn An Nguyễn" userId="84dc587008c93611" providerId="LiveId" clId="{3536A0E1-49C4-4BFE-9D86-1E4F15497CC4}" dt="2020-10-25T12:43:13.819" v="3290"/>
          <ac:grpSpMkLst>
            <pc:docMk/>
            <pc:sldMk cId="2818064172" sldId="308"/>
            <ac:grpSpMk id="93" creationId="{13A5E9A0-0289-4FB9-8485-4AFA0E876272}"/>
          </ac:grpSpMkLst>
        </pc:grpChg>
        <pc:grpChg chg="mod">
          <ac:chgData name="Văn An Nguyễn" userId="84dc587008c93611" providerId="LiveId" clId="{3536A0E1-49C4-4BFE-9D86-1E4F15497CC4}" dt="2020-10-25T12:43:13.819" v="3290"/>
          <ac:grpSpMkLst>
            <pc:docMk/>
            <pc:sldMk cId="2818064172" sldId="308"/>
            <ac:grpSpMk id="96" creationId="{8F695293-8555-4837-88B1-A369BA8BDE36}"/>
          </ac:grpSpMkLst>
        </pc:grpChg>
        <pc:grpChg chg="mod">
          <ac:chgData name="Văn An Nguyễn" userId="84dc587008c93611" providerId="LiveId" clId="{3536A0E1-49C4-4BFE-9D86-1E4F15497CC4}" dt="2020-10-25T12:43:13.819" v="3290"/>
          <ac:grpSpMkLst>
            <pc:docMk/>
            <pc:sldMk cId="2818064172" sldId="308"/>
            <ac:grpSpMk id="97" creationId="{925B4E7D-168A-4B21-A7C6-16738806885B}"/>
          </ac:grpSpMkLst>
        </pc:grpChg>
        <pc:grpChg chg="mod">
          <ac:chgData name="Văn An Nguyễn" userId="84dc587008c93611" providerId="LiveId" clId="{3536A0E1-49C4-4BFE-9D86-1E4F15497CC4}" dt="2020-10-25T12:43:13.819" v="3290"/>
          <ac:grpSpMkLst>
            <pc:docMk/>
            <pc:sldMk cId="2818064172" sldId="308"/>
            <ac:grpSpMk id="98" creationId="{151EF1C0-3DB6-41A4-A2AE-D3C37E455B01}"/>
          </ac:grpSpMkLst>
        </pc:grpChg>
        <pc:grpChg chg="mod">
          <ac:chgData name="Văn An Nguyễn" userId="84dc587008c93611" providerId="LiveId" clId="{3536A0E1-49C4-4BFE-9D86-1E4F15497CC4}" dt="2020-10-25T12:43:13.819" v="3290"/>
          <ac:grpSpMkLst>
            <pc:docMk/>
            <pc:sldMk cId="2818064172" sldId="308"/>
            <ac:grpSpMk id="99" creationId="{79980289-D0B3-45CE-BCCC-87A96C419BEF}"/>
          </ac:grpSpMkLst>
        </pc:grpChg>
        <pc:grpChg chg="mod">
          <ac:chgData name="Văn An Nguyễn" userId="84dc587008c93611" providerId="LiveId" clId="{3536A0E1-49C4-4BFE-9D86-1E4F15497CC4}" dt="2020-10-25T12:43:13.819" v="3290"/>
          <ac:grpSpMkLst>
            <pc:docMk/>
            <pc:sldMk cId="2818064172" sldId="308"/>
            <ac:grpSpMk id="100" creationId="{45BD516E-DDC4-46BB-ACC6-5C3C34EFDFA5}"/>
          </ac:grpSpMkLst>
        </pc:grpChg>
        <pc:picChg chg="mod">
          <ac:chgData name="Văn An Nguyễn" userId="84dc587008c93611" providerId="LiveId" clId="{3536A0E1-49C4-4BFE-9D86-1E4F15497CC4}" dt="2020-10-25T12:40:37.178" v="3286" actId="1036"/>
          <ac:picMkLst>
            <pc:docMk/>
            <pc:sldMk cId="2818064172" sldId="308"/>
            <ac:picMk id="5" creationId="{123FD312-3290-4E21-A20C-6B992E7C7F5E}"/>
          </ac:picMkLst>
        </pc:picChg>
        <pc:cxnChg chg="del">
          <ac:chgData name="Văn An Nguyễn" userId="84dc587008c93611" providerId="LiveId" clId="{3536A0E1-49C4-4BFE-9D86-1E4F15497CC4}" dt="2020-10-25T12:40:12.434" v="3268" actId="478"/>
          <ac:cxnSpMkLst>
            <pc:docMk/>
            <pc:sldMk cId="2818064172" sldId="308"/>
            <ac:cxnSpMk id="43" creationId="{00000000-0000-0000-0000-000000000000}"/>
          </ac:cxnSpMkLst>
        </pc:cxnChg>
        <pc:cxnChg chg="del">
          <ac:chgData name="Văn An Nguyễn" userId="84dc587008c93611" providerId="LiveId" clId="{3536A0E1-49C4-4BFE-9D86-1E4F15497CC4}" dt="2020-10-25T12:40:14.510" v="3271" actId="478"/>
          <ac:cxnSpMkLst>
            <pc:docMk/>
            <pc:sldMk cId="2818064172" sldId="308"/>
            <ac:cxnSpMk id="46" creationId="{00000000-0000-0000-0000-000000000000}"/>
          </ac:cxnSpMkLst>
        </pc:cxnChg>
        <pc:cxnChg chg="del">
          <ac:chgData name="Văn An Nguyễn" userId="84dc587008c93611" providerId="LiveId" clId="{3536A0E1-49C4-4BFE-9D86-1E4F15497CC4}" dt="2020-10-25T12:40:25.892" v="3275" actId="478"/>
          <ac:cxnSpMkLst>
            <pc:docMk/>
            <pc:sldMk cId="2818064172" sldId="308"/>
            <ac:cxnSpMk id="55" creationId="{00000000-0000-0000-0000-000000000000}"/>
          </ac:cxnSpMkLst>
        </pc:cxnChg>
        <pc:cxnChg chg="add mod">
          <ac:chgData name="Văn An Nguyễn" userId="84dc587008c93611" providerId="LiveId" clId="{3536A0E1-49C4-4BFE-9D86-1E4F15497CC4}" dt="2020-10-25T12:43:23.433" v="3296" actId="1038"/>
          <ac:cxnSpMkLst>
            <pc:docMk/>
            <pc:sldMk cId="2818064172" sldId="308"/>
            <ac:cxnSpMk id="83" creationId="{26FDD52D-90D4-450D-9568-59424977A304}"/>
          </ac:cxnSpMkLst>
        </pc:cxnChg>
        <pc:cxnChg chg="add mod">
          <ac:chgData name="Văn An Nguyễn" userId="84dc587008c93611" providerId="LiveId" clId="{3536A0E1-49C4-4BFE-9D86-1E4F15497CC4}" dt="2020-10-25T12:43:23.433" v="3296" actId="1038"/>
          <ac:cxnSpMkLst>
            <pc:docMk/>
            <pc:sldMk cId="2818064172" sldId="308"/>
            <ac:cxnSpMk id="85" creationId="{72101928-4632-4FCE-9D9E-F5CEFABE8D95}"/>
          </ac:cxnSpMkLst>
        </pc:cxnChg>
        <pc:cxnChg chg="add mod">
          <ac:chgData name="Văn An Nguyễn" userId="84dc587008c93611" providerId="LiveId" clId="{3536A0E1-49C4-4BFE-9D86-1E4F15497CC4}" dt="2020-10-25T12:43:23.433" v="3296" actId="1038"/>
          <ac:cxnSpMkLst>
            <pc:docMk/>
            <pc:sldMk cId="2818064172" sldId="308"/>
            <ac:cxnSpMk id="87" creationId="{F65B479E-3CFA-42B3-B585-2733EBA0F76E}"/>
          </ac:cxnSpMkLst>
        </pc:cxnChg>
        <pc:cxnChg chg="add mod">
          <ac:chgData name="Văn An Nguyễn" userId="84dc587008c93611" providerId="LiveId" clId="{3536A0E1-49C4-4BFE-9D86-1E4F15497CC4}" dt="2020-10-25T12:43:23.433" v="3296" actId="1038"/>
          <ac:cxnSpMkLst>
            <pc:docMk/>
            <pc:sldMk cId="2818064172" sldId="308"/>
            <ac:cxnSpMk id="89" creationId="{CDEC4897-A727-4C9A-B9A5-6ED1FBD13365}"/>
          </ac:cxnSpMkLst>
        </pc:cxnChg>
        <pc:cxnChg chg="add mod">
          <ac:chgData name="Văn An Nguyễn" userId="84dc587008c93611" providerId="LiveId" clId="{3536A0E1-49C4-4BFE-9D86-1E4F15497CC4}" dt="2020-10-25T12:43:23.433" v="3296" actId="1038"/>
          <ac:cxnSpMkLst>
            <pc:docMk/>
            <pc:sldMk cId="2818064172" sldId="308"/>
            <ac:cxnSpMk id="91" creationId="{BA939789-98C6-4C92-A8C2-DAAAE577B35F}"/>
          </ac:cxnSpMkLst>
        </pc:cxnChg>
      </pc:sldChg>
      <pc:sldChg chg="addSp delSp modSp add mod ord modAnim">
        <pc:chgData name="Văn An Nguyễn" userId="84dc587008c93611" providerId="LiveId" clId="{3536A0E1-49C4-4BFE-9D86-1E4F15497CC4}" dt="2020-10-28T09:54:50.565" v="6703" actId="20577"/>
        <pc:sldMkLst>
          <pc:docMk/>
          <pc:sldMk cId="79174771" sldId="309"/>
        </pc:sldMkLst>
        <pc:spChg chg="mod">
          <ac:chgData name="Văn An Nguyễn" userId="84dc587008c93611" providerId="LiveId" clId="{3536A0E1-49C4-4BFE-9D86-1E4F15497CC4}" dt="2020-10-25T13:08:09.992" v="3324" actId="1076"/>
          <ac:spMkLst>
            <pc:docMk/>
            <pc:sldMk cId="79174771" sldId="309"/>
            <ac:spMk id="2" creationId="{4EB88EDF-D464-463B-9530-DF83BB62842C}"/>
          </ac:spMkLst>
        </pc:spChg>
        <pc:spChg chg="add del mod">
          <ac:chgData name="Văn An Nguyễn" userId="84dc587008c93611" providerId="LiveId" clId="{3536A0E1-49C4-4BFE-9D86-1E4F15497CC4}" dt="2020-10-25T14:54:59.017" v="4237" actId="478"/>
          <ac:spMkLst>
            <pc:docMk/>
            <pc:sldMk cId="79174771" sldId="309"/>
            <ac:spMk id="3" creationId="{90F13A7D-A6FD-4E65-8FB1-EA578568C328}"/>
          </ac:spMkLst>
        </pc:spChg>
        <pc:spChg chg="add mod">
          <ac:chgData name="Văn An Nguyễn" userId="84dc587008c93611" providerId="LiveId" clId="{3536A0E1-49C4-4BFE-9D86-1E4F15497CC4}" dt="2020-10-25T13:10:08.199" v="3352"/>
          <ac:spMkLst>
            <pc:docMk/>
            <pc:sldMk cId="79174771" sldId="309"/>
            <ac:spMk id="45" creationId="{3B73EE4E-5D7B-4AF6-8DA0-53CF914F38E6}"/>
          </ac:spMkLst>
        </pc:spChg>
        <pc:spChg chg="add mod">
          <ac:chgData name="Văn An Nguyễn" userId="84dc587008c93611" providerId="LiveId" clId="{3536A0E1-49C4-4BFE-9D86-1E4F15497CC4}" dt="2020-10-25T13:29:08.236" v="3749" actId="20577"/>
          <ac:spMkLst>
            <pc:docMk/>
            <pc:sldMk cId="79174771" sldId="309"/>
            <ac:spMk id="48" creationId="{C06BC7FB-A63B-4F48-8281-343F1F4B5A70}"/>
          </ac:spMkLst>
        </pc:spChg>
        <pc:spChg chg="mod">
          <ac:chgData name="Văn An Nguyễn" userId="84dc587008c93611" providerId="LiveId" clId="{3536A0E1-49C4-4BFE-9D86-1E4F15497CC4}" dt="2020-10-28T09:54:50.565" v="6703" actId="20577"/>
          <ac:spMkLst>
            <pc:docMk/>
            <pc:sldMk cId="79174771" sldId="309"/>
            <ac:spMk id="58" creationId="{00000000-0000-0000-0000-000000000000}"/>
          </ac:spMkLst>
        </pc:spChg>
        <pc:picChg chg="add mod">
          <ac:chgData name="Văn An Nguyễn" userId="84dc587008c93611" providerId="LiveId" clId="{3536A0E1-49C4-4BFE-9D86-1E4F15497CC4}" dt="2020-10-25T13:09:47.702" v="3349" actId="1076"/>
          <ac:picMkLst>
            <pc:docMk/>
            <pc:sldMk cId="79174771" sldId="309"/>
            <ac:picMk id="5" creationId="{97FDB5BA-7670-462B-8867-829DCF2607A3}"/>
          </ac:picMkLst>
        </pc:picChg>
      </pc:sldChg>
      <pc:sldChg chg="addSp delSp modSp add mod delAnim modAnim">
        <pc:chgData name="Văn An Nguyễn" userId="84dc587008c93611" providerId="LiveId" clId="{3536A0E1-49C4-4BFE-9D86-1E4F15497CC4}" dt="2020-10-25T13:29:05.853" v="3748" actId="20577"/>
        <pc:sldMkLst>
          <pc:docMk/>
          <pc:sldMk cId="820457822" sldId="310"/>
        </pc:sldMkLst>
        <pc:spChg chg="del">
          <ac:chgData name="Văn An Nguyễn" userId="84dc587008c93611" providerId="LiveId" clId="{3536A0E1-49C4-4BFE-9D86-1E4F15497CC4}" dt="2020-10-25T13:14:19.416" v="3406" actId="478"/>
          <ac:spMkLst>
            <pc:docMk/>
            <pc:sldMk cId="820457822" sldId="310"/>
            <ac:spMk id="41" creationId="{00000000-0000-0000-0000-000000000000}"/>
          </ac:spMkLst>
        </pc:spChg>
        <pc:spChg chg="del">
          <ac:chgData name="Văn An Nguyễn" userId="84dc587008c93611" providerId="LiveId" clId="{3536A0E1-49C4-4BFE-9D86-1E4F15497CC4}" dt="2020-10-25T13:13:35.373" v="3383" actId="478"/>
          <ac:spMkLst>
            <pc:docMk/>
            <pc:sldMk cId="820457822" sldId="310"/>
            <ac:spMk id="44" creationId="{00000000-0000-0000-0000-000000000000}"/>
          </ac:spMkLst>
        </pc:spChg>
        <pc:spChg chg="add del">
          <ac:chgData name="Văn An Nguyễn" userId="84dc587008c93611" providerId="LiveId" clId="{3536A0E1-49C4-4BFE-9D86-1E4F15497CC4}" dt="2020-10-25T13:13:43.656" v="3388" actId="478"/>
          <ac:spMkLst>
            <pc:docMk/>
            <pc:sldMk cId="820457822" sldId="310"/>
            <ac:spMk id="45" creationId="{3B73EE4E-5D7B-4AF6-8DA0-53CF914F38E6}"/>
          </ac:spMkLst>
        </pc:spChg>
        <pc:spChg chg="mod">
          <ac:chgData name="Văn An Nguyễn" userId="84dc587008c93611" providerId="LiveId" clId="{3536A0E1-49C4-4BFE-9D86-1E4F15497CC4}" dt="2020-10-25T13:29:05.853" v="3748" actId="20577"/>
          <ac:spMkLst>
            <pc:docMk/>
            <pc:sldMk cId="820457822" sldId="310"/>
            <ac:spMk id="48" creationId="{C06BC7FB-A63B-4F48-8281-343F1F4B5A70}"/>
          </ac:spMkLst>
        </pc:spChg>
        <pc:spChg chg="del">
          <ac:chgData name="Văn An Nguyễn" userId="84dc587008c93611" providerId="LiveId" clId="{3536A0E1-49C4-4BFE-9D86-1E4F15497CC4}" dt="2020-10-25T13:13:40.511" v="3386" actId="478"/>
          <ac:spMkLst>
            <pc:docMk/>
            <pc:sldMk cId="820457822" sldId="310"/>
            <ac:spMk id="53" creationId="{00000000-0000-0000-0000-000000000000}"/>
          </ac:spMkLst>
        </pc:spChg>
        <pc:spChg chg="del">
          <ac:chgData name="Văn An Nguyễn" userId="84dc587008c93611" providerId="LiveId" clId="{3536A0E1-49C4-4BFE-9D86-1E4F15497CC4}" dt="2020-10-25T13:14:04.911" v="3401" actId="478"/>
          <ac:spMkLst>
            <pc:docMk/>
            <pc:sldMk cId="820457822" sldId="310"/>
            <ac:spMk id="77" creationId="{00000000-0000-0000-0000-000000000000}"/>
          </ac:spMkLst>
        </pc:spChg>
        <pc:spChg chg="del">
          <ac:chgData name="Văn An Nguyễn" userId="84dc587008c93611" providerId="LiveId" clId="{3536A0E1-49C4-4BFE-9D86-1E4F15497CC4}" dt="2020-10-25T13:13:49.149" v="3389" actId="478"/>
          <ac:spMkLst>
            <pc:docMk/>
            <pc:sldMk cId="820457822" sldId="310"/>
            <ac:spMk id="78" creationId="{00000000-0000-0000-0000-000000000000}"/>
          </ac:spMkLst>
        </pc:spChg>
        <pc:spChg chg="del">
          <ac:chgData name="Văn An Nguyễn" userId="84dc587008c93611" providerId="LiveId" clId="{3536A0E1-49C4-4BFE-9D86-1E4F15497CC4}" dt="2020-10-25T13:14:18.181" v="3404" actId="478"/>
          <ac:spMkLst>
            <pc:docMk/>
            <pc:sldMk cId="820457822" sldId="310"/>
            <ac:spMk id="79" creationId="{00000000-0000-0000-0000-000000000000}"/>
          </ac:spMkLst>
        </pc:spChg>
        <pc:spChg chg="del">
          <ac:chgData name="Văn An Nguyễn" userId="84dc587008c93611" providerId="LiveId" clId="{3536A0E1-49C4-4BFE-9D86-1E4F15497CC4}" dt="2020-10-25T13:13:34.718" v="3382" actId="478"/>
          <ac:spMkLst>
            <pc:docMk/>
            <pc:sldMk cId="820457822" sldId="310"/>
            <ac:spMk id="80" creationId="{00000000-0000-0000-0000-000000000000}"/>
          </ac:spMkLst>
        </pc:spChg>
        <pc:grpChg chg="del">
          <ac:chgData name="Văn An Nguyễn" userId="84dc587008c93611" providerId="LiveId" clId="{3536A0E1-49C4-4BFE-9D86-1E4F15497CC4}" dt="2020-10-25T13:13:36.626" v="3385" actId="478"/>
          <ac:grpSpMkLst>
            <pc:docMk/>
            <pc:sldMk cId="820457822" sldId="310"/>
            <ac:grpSpMk id="56" creationId="{00000000-0000-0000-0000-000000000000}"/>
          </ac:grpSpMkLst>
        </pc:grpChg>
        <pc:picChg chg="mod">
          <ac:chgData name="Văn An Nguyễn" userId="84dc587008c93611" providerId="LiveId" clId="{3536A0E1-49C4-4BFE-9D86-1E4F15497CC4}" dt="2020-10-25T13:14:02.462" v="3400" actId="1036"/>
          <ac:picMkLst>
            <pc:docMk/>
            <pc:sldMk cId="820457822" sldId="310"/>
            <ac:picMk id="5" creationId="{97FDB5BA-7670-462B-8867-829DCF2607A3}"/>
          </ac:picMkLst>
        </pc:picChg>
        <pc:cxnChg chg="del">
          <ac:chgData name="Văn An Nguyễn" userId="84dc587008c93611" providerId="LiveId" clId="{3536A0E1-49C4-4BFE-9D86-1E4F15497CC4}" dt="2020-10-25T13:14:18.759" v="3405" actId="478"/>
          <ac:cxnSpMkLst>
            <pc:docMk/>
            <pc:sldMk cId="820457822" sldId="310"/>
            <ac:cxnSpMk id="43" creationId="{00000000-0000-0000-0000-000000000000}"/>
          </ac:cxnSpMkLst>
        </pc:cxnChg>
        <pc:cxnChg chg="del">
          <ac:chgData name="Văn An Nguyễn" userId="84dc587008c93611" providerId="LiveId" clId="{3536A0E1-49C4-4BFE-9D86-1E4F15497CC4}" dt="2020-10-25T13:13:36.098" v="3384" actId="478"/>
          <ac:cxnSpMkLst>
            <pc:docMk/>
            <pc:sldMk cId="820457822" sldId="310"/>
            <ac:cxnSpMk id="46" creationId="{00000000-0000-0000-0000-000000000000}"/>
          </ac:cxnSpMkLst>
        </pc:cxnChg>
        <pc:cxnChg chg="del">
          <ac:chgData name="Văn An Nguyễn" userId="84dc587008c93611" providerId="LiveId" clId="{3536A0E1-49C4-4BFE-9D86-1E4F15497CC4}" dt="2020-10-25T13:14:00.421" v="3395" actId="478"/>
          <ac:cxnSpMkLst>
            <pc:docMk/>
            <pc:sldMk cId="820457822" sldId="310"/>
            <ac:cxnSpMk id="55" creationId="{00000000-0000-0000-0000-000000000000}"/>
          </ac:cxnSpMkLst>
        </pc:cxnChg>
      </pc:sldChg>
      <pc:sldChg chg="addSp delSp modSp add mod modTransition modAnim">
        <pc:chgData name="Văn An Nguyễn" userId="84dc587008c93611" providerId="LiveId" clId="{3536A0E1-49C4-4BFE-9D86-1E4F15497CC4}" dt="2020-10-25T13:39:52.872" v="3847" actId="478"/>
        <pc:sldMkLst>
          <pc:docMk/>
          <pc:sldMk cId="792306313" sldId="311"/>
        </pc:sldMkLst>
        <pc:spChg chg="add del mod">
          <ac:chgData name="Văn An Nguyễn" userId="84dc587008c93611" providerId="LiveId" clId="{3536A0E1-49C4-4BFE-9D86-1E4F15497CC4}" dt="2020-10-25T13:25:02.433" v="3503" actId="478"/>
          <ac:spMkLst>
            <pc:docMk/>
            <pc:sldMk cId="792306313" sldId="311"/>
            <ac:spMk id="6" creationId="{9F165C09-2259-491C-9344-D898017B41C7}"/>
          </ac:spMkLst>
        </pc:spChg>
        <pc:spChg chg="mod">
          <ac:chgData name="Văn An Nguyễn" userId="84dc587008c93611" providerId="LiveId" clId="{3536A0E1-49C4-4BFE-9D86-1E4F15497CC4}" dt="2020-10-25T13:18:27.733" v="3436"/>
          <ac:spMkLst>
            <pc:docMk/>
            <pc:sldMk cId="792306313" sldId="311"/>
            <ac:spMk id="23" creationId="{8B53C0D3-69CA-4920-932E-2EEA7F6528EF}"/>
          </ac:spMkLst>
        </pc:spChg>
        <pc:spChg chg="mod">
          <ac:chgData name="Văn An Nguyễn" userId="84dc587008c93611" providerId="LiveId" clId="{3536A0E1-49C4-4BFE-9D86-1E4F15497CC4}" dt="2020-10-25T13:18:27.733" v="3436"/>
          <ac:spMkLst>
            <pc:docMk/>
            <pc:sldMk cId="792306313" sldId="311"/>
            <ac:spMk id="24" creationId="{601EFFF1-B98A-4EB8-9192-F651EBA144E8}"/>
          </ac:spMkLst>
        </pc:spChg>
        <pc:spChg chg="add del mod">
          <ac:chgData name="Văn An Nguyễn" userId="84dc587008c93611" providerId="LiveId" clId="{3536A0E1-49C4-4BFE-9D86-1E4F15497CC4}" dt="2020-10-25T13:18:35.512" v="3441"/>
          <ac:spMkLst>
            <pc:docMk/>
            <pc:sldMk cId="792306313" sldId="311"/>
            <ac:spMk id="25" creationId="{57FFD304-4B00-4AF9-8C8D-65EC1D081198}"/>
          </ac:spMkLst>
        </pc:spChg>
        <pc:spChg chg="mod">
          <ac:chgData name="Văn An Nguyễn" userId="84dc587008c93611" providerId="LiveId" clId="{3536A0E1-49C4-4BFE-9D86-1E4F15497CC4}" dt="2020-10-25T13:18:41.945" v="3443" actId="1076"/>
          <ac:spMkLst>
            <pc:docMk/>
            <pc:sldMk cId="792306313" sldId="311"/>
            <ac:spMk id="27" creationId="{ADCD1A54-A105-45A0-AC5F-8CEC6CF35892}"/>
          </ac:spMkLst>
        </pc:spChg>
        <pc:spChg chg="mod">
          <ac:chgData name="Văn An Nguyễn" userId="84dc587008c93611" providerId="LiveId" clId="{3536A0E1-49C4-4BFE-9D86-1E4F15497CC4}" dt="2020-10-25T13:18:41.945" v="3443" actId="1076"/>
          <ac:spMkLst>
            <pc:docMk/>
            <pc:sldMk cId="792306313" sldId="311"/>
            <ac:spMk id="28" creationId="{4BB1C476-A496-482F-8D86-63EAF1D19A08}"/>
          </ac:spMkLst>
        </pc:spChg>
        <pc:spChg chg="add del mod">
          <ac:chgData name="Văn An Nguyễn" userId="84dc587008c93611" providerId="LiveId" clId="{3536A0E1-49C4-4BFE-9D86-1E4F15497CC4}" dt="2020-10-25T13:39:52.872" v="3847" actId="478"/>
          <ac:spMkLst>
            <pc:docMk/>
            <pc:sldMk cId="792306313" sldId="311"/>
            <ac:spMk id="29" creationId="{288F7D2C-EACE-4229-ACEB-C565B13E2154}"/>
          </ac:spMkLst>
        </pc:spChg>
        <pc:spChg chg="add mod">
          <ac:chgData name="Văn An Nguyễn" userId="84dc587008c93611" providerId="LiveId" clId="{3536A0E1-49C4-4BFE-9D86-1E4F15497CC4}" dt="2020-10-25T13:25:25.926" v="3507"/>
          <ac:spMkLst>
            <pc:docMk/>
            <pc:sldMk cId="792306313" sldId="311"/>
            <ac:spMk id="37" creationId="{E076082A-822C-44AB-A566-42EA8EFE38CF}"/>
          </ac:spMkLst>
        </pc:spChg>
        <pc:spChg chg="add mod">
          <ac:chgData name="Văn An Nguyễn" userId="84dc587008c93611" providerId="LiveId" clId="{3536A0E1-49C4-4BFE-9D86-1E4F15497CC4}" dt="2020-10-25T13:36:03.608" v="3751" actId="20577"/>
          <ac:spMkLst>
            <pc:docMk/>
            <pc:sldMk cId="792306313" sldId="311"/>
            <ac:spMk id="38" creationId="{6B60DF75-5C15-4CCA-BB55-0196D1AB1B25}"/>
          </ac:spMkLst>
        </pc:spChg>
        <pc:spChg chg="mod">
          <ac:chgData name="Văn An Nguyễn" userId="84dc587008c93611" providerId="LiveId" clId="{3536A0E1-49C4-4BFE-9D86-1E4F15497CC4}" dt="2020-10-25T13:22:01.896" v="3484" actId="14100"/>
          <ac:spMkLst>
            <pc:docMk/>
            <pc:sldMk cId="792306313" sldId="311"/>
            <ac:spMk id="58" creationId="{00000000-0000-0000-0000-000000000000}"/>
          </ac:spMkLst>
        </pc:spChg>
        <pc:grpChg chg="add del mod">
          <ac:chgData name="Văn An Nguyễn" userId="84dc587008c93611" providerId="LiveId" clId="{3536A0E1-49C4-4BFE-9D86-1E4F15497CC4}" dt="2020-10-25T13:18:35.512" v="3441"/>
          <ac:grpSpMkLst>
            <pc:docMk/>
            <pc:sldMk cId="792306313" sldId="311"/>
            <ac:grpSpMk id="22" creationId="{FE80C520-28BC-4035-BC3D-DC7E746E7C28}"/>
          </ac:grpSpMkLst>
        </pc:grpChg>
        <pc:grpChg chg="add del mod">
          <ac:chgData name="Văn An Nguyễn" userId="84dc587008c93611" providerId="LiveId" clId="{3536A0E1-49C4-4BFE-9D86-1E4F15497CC4}" dt="2020-10-25T13:39:50.277" v="3846" actId="478"/>
          <ac:grpSpMkLst>
            <pc:docMk/>
            <pc:sldMk cId="792306313" sldId="311"/>
            <ac:grpSpMk id="26" creationId="{2FCB26A3-E55F-4BAF-8BE1-3A6868670FE7}"/>
          </ac:grpSpMkLst>
        </pc:grpChg>
        <pc:graphicFrameChg chg="add del mod">
          <ac:chgData name="Văn An Nguyễn" userId="84dc587008c93611" providerId="LiveId" clId="{3536A0E1-49C4-4BFE-9D86-1E4F15497CC4}" dt="2020-10-25T13:23:09.070" v="3497" actId="478"/>
          <ac:graphicFrameMkLst>
            <pc:docMk/>
            <pc:sldMk cId="792306313" sldId="311"/>
            <ac:graphicFrameMk id="3" creationId="{EB2FF28C-1E31-4156-8B76-D35D650FADDA}"/>
          </ac:graphicFrameMkLst>
        </pc:graphicFrameChg>
        <pc:picChg chg="add mod">
          <ac:chgData name="Văn An Nguyễn" userId="84dc587008c93611" providerId="LiveId" clId="{3536A0E1-49C4-4BFE-9D86-1E4F15497CC4}" dt="2020-10-25T13:23:30.007" v="3500" actId="1076"/>
          <ac:picMkLst>
            <pc:docMk/>
            <pc:sldMk cId="792306313" sldId="311"/>
            <ac:picMk id="5" creationId="{A2BC400F-9CE5-49BF-AAC8-AFBD2FA0D69C}"/>
          </ac:picMkLst>
        </pc:picChg>
      </pc:sldChg>
      <pc:sldChg chg="addSp delSp modSp add mod modTransition delAnim modAnim">
        <pc:chgData name="Văn An Nguyễn" userId="84dc587008c93611" providerId="LiveId" clId="{3536A0E1-49C4-4BFE-9D86-1E4F15497CC4}" dt="2020-10-27T12:55:28.859" v="6569"/>
        <pc:sldMkLst>
          <pc:docMk/>
          <pc:sldMk cId="3545711242" sldId="312"/>
        </pc:sldMkLst>
        <pc:spChg chg="mod">
          <ac:chgData name="Văn An Nguyễn" userId="84dc587008c93611" providerId="LiveId" clId="{3536A0E1-49C4-4BFE-9D86-1E4F15497CC4}" dt="2020-10-25T13:38:48.088" v="3840" actId="1038"/>
          <ac:spMkLst>
            <pc:docMk/>
            <pc:sldMk cId="3545711242" sldId="312"/>
            <ac:spMk id="31" creationId="{D52FA1CC-5EA0-41D1-82CD-29B975ACA742}"/>
          </ac:spMkLst>
        </pc:spChg>
        <pc:spChg chg="mod">
          <ac:chgData name="Văn An Nguyễn" userId="84dc587008c93611" providerId="LiveId" clId="{3536A0E1-49C4-4BFE-9D86-1E4F15497CC4}" dt="2020-10-25T13:38:48.088" v="3840" actId="1038"/>
          <ac:spMkLst>
            <pc:docMk/>
            <pc:sldMk cId="3545711242" sldId="312"/>
            <ac:spMk id="32" creationId="{D432B0E0-37E9-40CA-A0EA-837D3A8A3751}"/>
          </ac:spMkLst>
        </pc:spChg>
        <pc:spChg chg="mod">
          <ac:chgData name="Văn An Nguyễn" userId="84dc587008c93611" providerId="LiveId" clId="{3536A0E1-49C4-4BFE-9D86-1E4F15497CC4}" dt="2020-10-25T13:37:36.457" v="3802" actId="1035"/>
          <ac:spMkLst>
            <pc:docMk/>
            <pc:sldMk cId="3545711242" sldId="312"/>
            <ac:spMk id="37" creationId="{E076082A-822C-44AB-A566-42EA8EFE38CF}"/>
          </ac:spMkLst>
        </pc:spChg>
        <pc:spChg chg="mod">
          <ac:chgData name="Văn An Nguyễn" userId="84dc587008c93611" providerId="LiveId" clId="{3536A0E1-49C4-4BFE-9D86-1E4F15497CC4}" dt="2020-10-25T13:37:47.884" v="3804" actId="14100"/>
          <ac:spMkLst>
            <pc:docMk/>
            <pc:sldMk cId="3545711242" sldId="312"/>
            <ac:spMk id="38" creationId="{6B60DF75-5C15-4CCA-BB55-0196D1AB1B25}"/>
          </ac:spMkLst>
        </pc:spChg>
        <pc:spChg chg="mod">
          <ac:chgData name="Văn An Nguyễn" userId="84dc587008c93611" providerId="LiveId" clId="{3536A0E1-49C4-4BFE-9D86-1E4F15497CC4}" dt="2020-10-25T13:38:48.088" v="3840" actId="1038"/>
          <ac:spMkLst>
            <pc:docMk/>
            <pc:sldMk cId="3545711242" sldId="312"/>
            <ac:spMk id="39" creationId="{7D56E8C4-48BE-432C-A566-98F55EEF9AB0}"/>
          </ac:spMkLst>
        </pc:spChg>
        <pc:spChg chg="mod">
          <ac:chgData name="Văn An Nguyễn" userId="84dc587008c93611" providerId="LiveId" clId="{3536A0E1-49C4-4BFE-9D86-1E4F15497CC4}" dt="2020-10-25T13:38:48.088" v="3840" actId="1038"/>
          <ac:spMkLst>
            <pc:docMk/>
            <pc:sldMk cId="3545711242" sldId="312"/>
            <ac:spMk id="40" creationId="{DACC4394-4F6A-402D-A979-5DC17011E476}"/>
          </ac:spMkLst>
        </pc:spChg>
        <pc:spChg chg="mod">
          <ac:chgData name="Văn An Nguyễn" userId="84dc587008c93611" providerId="LiveId" clId="{3536A0E1-49C4-4BFE-9D86-1E4F15497CC4}" dt="2020-10-25T13:38:48.088" v="3840" actId="1038"/>
          <ac:spMkLst>
            <pc:docMk/>
            <pc:sldMk cId="3545711242" sldId="312"/>
            <ac:spMk id="44" creationId="{277664DE-08B4-44A5-AFEB-2447172CDA8E}"/>
          </ac:spMkLst>
        </pc:spChg>
        <pc:spChg chg="mod">
          <ac:chgData name="Văn An Nguyễn" userId="84dc587008c93611" providerId="LiveId" clId="{3536A0E1-49C4-4BFE-9D86-1E4F15497CC4}" dt="2020-10-25T13:38:48.088" v="3840" actId="1038"/>
          <ac:spMkLst>
            <pc:docMk/>
            <pc:sldMk cId="3545711242" sldId="312"/>
            <ac:spMk id="48" creationId="{FF6004BE-A72E-43C7-9308-70B0B427328F}"/>
          </ac:spMkLst>
        </pc:spChg>
        <pc:spChg chg="mod">
          <ac:chgData name="Văn An Nguyễn" userId="84dc587008c93611" providerId="LiveId" clId="{3536A0E1-49C4-4BFE-9D86-1E4F15497CC4}" dt="2020-10-25T13:38:48.088" v="3840" actId="1038"/>
          <ac:spMkLst>
            <pc:docMk/>
            <pc:sldMk cId="3545711242" sldId="312"/>
            <ac:spMk id="53" creationId="{339720E5-A631-4989-A6D4-E15453615734}"/>
          </ac:spMkLst>
        </pc:spChg>
        <pc:spChg chg="del mod">
          <ac:chgData name="Văn An Nguyễn" userId="84dc587008c93611" providerId="LiveId" clId="{3536A0E1-49C4-4BFE-9D86-1E4F15497CC4}" dt="2020-10-25T13:36:48.003" v="3760" actId="478"/>
          <ac:spMkLst>
            <pc:docMk/>
            <pc:sldMk cId="3545711242" sldId="312"/>
            <ac:spMk id="58" creationId="{00000000-0000-0000-0000-000000000000}"/>
          </ac:spMkLst>
        </pc:spChg>
        <pc:spChg chg="del">
          <ac:chgData name="Văn An Nguyễn" userId="84dc587008c93611" providerId="LiveId" clId="{3536A0E1-49C4-4BFE-9D86-1E4F15497CC4}" dt="2020-10-25T13:36:49.514" v="3761" actId="478"/>
          <ac:spMkLst>
            <pc:docMk/>
            <pc:sldMk cId="3545711242" sldId="312"/>
            <ac:spMk id="59" creationId="{00000000-0000-0000-0000-000000000000}"/>
          </ac:spMkLst>
        </pc:spChg>
        <pc:spChg chg="del mod">
          <ac:chgData name="Văn An Nguyễn" userId="84dc587008c93611" providerId="LiveId" clId="{3536A0E1-49C4-4BFE-9D86-1E4F15497CC4}" dt="2020-10-25T13:36:51.648" v="3764" actId="478"/>
          <ac:spMkLst>
            <pc:docMk/>
            <pc:sldMk cId="3545711242" sldId="312"/>
            <ac:spMk id="60" creationId="{00000000-0000-0000-0000-000000000000}"/>
          </ac:spMkLst>
        </pc:spChg>
        <pc:spChg chg="del">
          <ac:chgData name="Văn An Nguyễn" userId="84dc587008c93611" providerId="LiveId" clId="{3536A0E1-49C4-4BFE-9D86-1E4F15497CC4}" dt="2020-10-25T13:36:53.656" v="3765" actId="478"/>
          <ac:spMkLst>
            <pc:docMk/>
            <pc:sldMk cId="3545711242" sldId="312"/>
            <ac:spMk id="61" creationId="{00000000-0000-0000-0000-000000000000}"/>
          </ac:spMkLst>
        </pc:spChg>
        <pc:spChg chg="mod">
          <ac:chgData name="Văn An Nguyễn" userId="84dc587008c93611" providerId="LiveId" clId="{3536A0E1-49C4-4BFE-9D86-1E4F15497CC4}" dt="2020-10-25T13:38:48.088" v="3840" actId="1038"/>
          <ac:spMkLst>
            <pc:docMk/>
            <pc:sldMk cId="3545711242" sldId="312"/>
            <ac:spMk id="62" creationId="{24A5F665-E8DF-42A4-B32B-493A971235F1}"/>
          </ac:spMkLst>
        </pc:spChg>
        <pc:spChg chg="mod">
          <ac:chgData name="Văn An Nguyễn" userId="84dc587008c93611" providerId="LiveId" clId="{3536A0E1-49C4-4BFE-9D86-1E4F15497CC4}" dt="2020-10-25T13:38:48.088" v="3840" actId="1038"/>
          <ac:spMkLst>
            <pc:docMk/>
            <pc:sldMk cId="3545711242" sldId="312"/>
            <ac:spMk id="64" creationId="{949496E0-C962-4B48-89EE-E1C20AE5E0F0}"/>
          </ac:spMkLst>
        </pc:spChg>
        <pc:spChg chg="mod">
          <ac:chgData name="Văn An Nguyễn" userId="84dc587008c93611" providerId="LiveId" clId="{3536A0E1-49C4-4BFE-9D86-1E4F15497CC4}" dt="2020-10-25T13:38:48.088" v="3840" actId="1038"/>
          <ac:spMkLst>
            <pc:docMk/>
            <pc:sldMk cId="3545711242" sldId="312"/>
            <ac:spMk id="65" creationId="{6F1DB93A-64E4-47E1-AE6E-EF64F0A8C584}"/>
          </ac:spMkLst>
        </pc:spChg>
        <pc:spChg chg="add mod">
          <ac:chgData name="Văn An Nguyễn" userId="84dc587008c93611" providerId="LiveId" clId="{3536A0E1-49C4-4BFE-9D86-1E4F15497CC4}" dt="2020-10-25T13:38:48.088" v="3840" actId="1038"/>
          <ac:spMkLst>
            <pc:docMk/>
            <pc:sldMk cId="3545711242" sldId="312"/>
            <ac:spMk id="66" creationId="{32A0344B-7292-433A-B743-7FAD2F065F41}"/>
          </ac:spMkLst>
        </pc:spChg>
        <pc:spChg chg="add mod">
          <ac:chgData name="Văn An Nguyễn" userId="84dc587008c93611" providerId="LiveId" clId="{3536A0E1-49C4-4BFE-9D86-1E4F15497CC4}" dt="2020-10-25T13:38:48.088" v="3840" actId="1038"/>
          <ac:spMkLst>
            <pc:docMk/>
            <pc:sldMk cId="3545711242" sldId="312"/>
            <ac:spMk id="67" creationId="{36942523-D5EC-4570-9D58-5800995F77DC}"/>
          </ac:spMkLst>
        </pc:spChg>
        <pc:spChg chg="add mod">
          <ac:chgData name="Văn An Nguyễn" userId="84dc587008c93611" providerId="LiveId" clId="{3536A0E1-49C4-4BFE-9D86-1E4F15497CC4}" dt="2020-10-25T13:38:48.088" v="3840" actId="1038"/>
          <ac:spMkLst>
            <pc:docMk/>
            <pc:sldMk cId="3545711242" sldId="312"/>
            <ac:spMk id="68" creationId="{A2E2992D-BDE2-442E-BDF2-0679B88235DD}"/>
          </ac:spMkLst>
        </pc:spChg>
        <pc:spChg chg="add mod">
          <ac:chgData name="Văn An Nguyễn" userId="84dc587008c93611" providerId="LiveId" clId="{3536A0E1-49C4-4BFE-9D86-1E4F15497CC4}" dt="2020-10-25T13:38:48.088" v="3840" actId="1038"/>
          <ac:spMkLst>
            <pc:docMk/>
            <pc:sldMk cId="3545711242" sldId="312"/>
            <ac:spMk id="69" creationId="{A447DAAF-8A18-4A82-B678-63886AEC5FD5}"/>
          </ac:spMkLst>
        </pc:spChg>
        <pc:spChg chg="add del mod">
          <ac:chgData name="Văn An Nguyễn" userId="84dc587008c93611" providerId="LiveId" clId="{3536A0E1-49C4-4BFE-9D86-1E4F15497CC4}" dt="2020-10-25T13:39:01.275" v="3842" actId="478"/>
          <ac:spMkLst>
            <pc:docMk/>
            <pc:sldMk cId="3545711242" sldId="312"/>
            <ac:spMk id="70" creationId="{4D200A04-8115-429F-AD23-350393663F1D}"/>
          </ac:spMkLst>
        </pc:spChg>
        <pc:grpChg chg="add del mod">
          <ac:chgData name="Văn An Nguyễn" userId="84dc587008c93611" providerId="LiveId" clId="{3536A0E1-49C4-4BFE-9D86-1E4F15497CC4}" dt="2020-10-25T13:39:01.275" v="3842" actId="478"/>
          <ac:grpSpMkLst>
            <pc:docMk/>
            <pc:sldMk cId="3545711242" sldId="312"/>
            <ac:grpSpMk id="30" creationId="{D8F9046A-9F69-4AF5-BCE3-818C666F8D0F}"/>
          </ac:grpSpMkLst>
        </pc:grpChg>
        <pc:grpChg chg="add mod">
          <ac:chgData name="Văn An Nguyễn" userId="84dc587008c93611" providerId="LiveId" clId="{3536A0E1-49C4-4BFE-9D86-1E4F15497CC4}" dt="2020-10-25T13:38:48.088" v="3840" actId="1038"/>
          <ac:grpSpMkLst>
            <pc:docMk/>
            <pc:sldMk cId="3545711242" sldId="312"/>
            <ac:grpSpMk id="33" creationId="{EB8E40DE-4A2A-4A3D-BAE7-FB5A286A0F55}"/>
          </ac:grpSpMkLst>
        </pc:grpChg>
        <pc:grpChg chg="add mod">
          <ac:chgData name="Văn An Nguyễn" userId="84dc587008c93611" providerId="LiveId" clId="{3536A0E1-49C4-4BFE-9D86-1E4F15497CC4}" dt="2020-10-25T13:38:48.088" v="3840" actId="1038"/>
          <ac:grpSpMkLst>
            <pc:docMk/>
            <pc:sldMk cId="3545711242" sldId="312"/>
            <ac:grpSpMk id="42" creationId="{00334172-617C-438F-A52C-72A237A491A7}"/>
          </ac:grpSpMkLst>
        </pc:grpChg>
        <pc:grpChg chg="add mod">
          <ac:chgData name="Văn An Nguyễn" userId="84dc587008c93611" providerId="LiveId" clId="{3536A0E1-49C4-4BFE-9D86-1E4F15497CC4}" dt="2020-10-25T13:38:48.088" v="3840" actId="1038"/>
          <ac:grpSpMkLst>
            <pc:docMk/>
            <pc:sldMk cId="3545711242" sldId="312"/>
            <ac:grpSpMk id="50" creationId="{7A6E3720-9E3C-45D2-A488-1E5477E21579}"/>
          </ac:grpSpMkLst>
        </pc:grpChg>
        <pc:grpChg chg="del">
          <ac:chgData name="Văn An Nguyễn" userId="84dc587008c93611" providerId="LiveId" clId="{3536A0E1-49C4-4BFE-9D86-1E4F15497CC4}" dt="2020-10-25T13:36:40.017" v="3757" actId="478"/>
          <ac:grpSpMkLst>
            <pc:docMk/>
            <pc:sldMk cId="3545711242" sldId="312"/>
            <ac:grpSpMk id="54" creationId="{00000000-0000-0000-0000-000000000000}"/>
          </ac:grpSpMkLst>
        </pc:grpChg>
        <pc:grpChg chg="del">
          <ac:chgData name="Văn An Nguyễn" userId="84dc587008c93611" providerId="LiveId" clId="{3536A0E1-49C4-4BFE-9D86-1E4F15497CC4}" dt="2020-10-25T13:36:50.474" v="3762" actId="478"/>
          <ac:grpSpMkLst>
            <pc:docMk/>
            <pc:sldMk cId="3545711242" sldId="312"/>
            <ac:grpSpMk id="56" creationId="{00000000-0000-0000-0000-000000000000}"/>
          </ac:grpSpMkLst>
        </pc:grpChg>
        <pc:grpChg chg="add del">
          <ac:chgData name="Văn An Nguyễn" userId="84dc587008c93611" providerId="LiveId" clId="{3536A0E1-49C4-4BFE-9D86-1E4F15497CC4}" dt="2020-10-25T13:37:28.423" v="3787" actId="478"/>
          <ac:grpSpMkLst>
            <pc:docMk/>
            <pc:sldMk cId="3545711242" sldId="312"/>
            <ac:grpSpMk id="57" creationId="{00000000-0000-0000-0000-000000000000}"/>
          </ac:grpSpMkLst>
        </pc:grpChg>
        <pc:grpChg chg="add mod">
          <ac:chgData name="Văn An Nguyễn" userId="84dc587008c93611" providerId="LiveId" clId="{3536A0E1-49C4-4BFE-9D86-1E4F15497CC4}" dt="2020-10-25T13:38:48.088" v="3840" actId="1038"/>
          <ac:grpSpMkLst>
            <pc:docMk/>
            <pc:sldMk cId="3545711242" sldId="312"/>
            <ac:grpSpMk id="63" creationId="{DE8BB8D9-EA89-44E2-895C-267A7FED5DF3}"/>
          </ac:grpSpMkLst>
        </pc:grpChg>
      </pc:sldChg>
      <pc:sldChg chg="add del ord modAnim">
        <pc:chgData name="Văn An Nguyễn" userId="84dc587008c93611" providerId="LiveId" clId="{3536A0E1-49C4-4BFE-9D86-1E4F15497CC4}" dt="2020-10-25T15:56:06.355" v="5073" actId="47"/>
        <pc:sldMkLst>
          <pc:docMk/>
          <pc:sldMk cId="4116211323" sldId="313"/>
        </pc:sldMkLst>
      </pc:sldChg>
      <pc:sldChg chg="addSp modSp add mod ord modTransition modAnim">
        <pc:chgData name="Văn An Nguyễn" userId="84dc587008c93611" providerId="LiveId" clId="{3536A0E1-49C4-4BFE-9D86-1E4F15497CC4}" dt="2020-10-25T13:53:55.068" v="4081"/>
        <pc:sldMkLst>
          <pc:docMk/>
          <pc:sldMk cId="682656937" sldId="314"/>
        </pc:sldMkLst>
        <pc:spChg chg="mod">
          <ac:chgData name="Văn An Nguyễn" userId="84dc587008c93611" providerId="LiveId" clId="{3536A0E1-49C4-4BFE-9D86-1E4F15497CC4}" dt="2020-10-25T13:40:35.528" v="3853" actId="1076"/>
          <ac:spMkLst>
            <pc:docMk/>
            <pc:sldMk cId="682656937" sldId="314"/>
            <ac:spMk id="23" creationId="{114113EF-42CA-4F52-B6FE-3FD5B16FBDC9}"/>
          </ac:spMkLst>
        </pc:spChg>
        <pc:spChg chg="mod">
          <ac:chgData name="Văn An Nguyễn" userId="84dc587008c93611" providerId="LiveId" clId="{3536A0E1-49C4-4BFE-9D86-1E4F15497CC4}" dt="2020-10-25T13:40:35.528" v="3853" actId="1076"/>
          <ac:spMkLst>
            <pc:docMk/>
            <pc:sldMk cId="682656937" sldId="314"/>
            <ac:spMk id="24" creationId="{609448FD-7FB7-478D-B380-DF8A47DAF5E8}"/>
          </ac:spMkLst>
        </pc:spChg>
        <pc:spChg chg="add mod">
          <ac:chgData name="Văn An Nguyễn" userId="84dc587008c93611" providerId="LiveId" clId="{3536A0E1-49C4-4BFE-9D86-1E4F15497CC4}" dt="2020-10-25T13:40:35.528" v="3853" actId="1076"/>
          <ac:spMkLst>
            <pc:docMk/>
            <pc:sldMk cId="682656937" sldId="314"/>
            <ac:spMk id="25" creationId="{572B0D04-F6ED-45B6-AE8D-772AE2E2A226}"/>
          </ac:spMkLst>
        </pc:spChg>
        <pc:spChg chg="add mod">
          <ac:chgData name="Văn An Nguyễn" userId="84dc587008c93611" providerId="LiveId" clId="{3536A0E1-49C4-4BFE-9D86-1E4F15497CC4}" dt="2020-10-25T13:43:20.347" v="3891"/>
          <ac:spMkLst>
            <pc:docMk/>
            <pc:sldMk cId="682656937" sldId="314"/>
            <ac:spMk id="28" creationId="{81828D16-2ACF-4A5F-98BF-033768C9F5F4}"/>
          </ac:spMkLst>
        </pc:spChg>
        <pc:spChg chg="add mod">
          <ac:chgData name="Văn An Nguyễn" userId="84dc587008c93611" providerId="LiveId" clId="{3536A0E1-49C4-4BFE-9D86-1E4F15497CC4}" dt="2020-10-25T13:53:46.177" v="4079" actId="1076"/>
          <ac:spMkLst>
            <pc:docMk/>
            <pc:sldMk cId="682656937" sldId="314"/>
            <ac:spMk id="29" creationId="{DEE24AC8-F644-4292-B375-E5DF6B411597}"/>
          </ac:spMkLst>
        </pc:spChg>
        <pc:grpChg chg="add mod">
          <ac:chgData name="Văn An Nguyễn" userId="84dc587008c93611" providerId="LiveId" clId="{3536A0E1-49C4-4BFE-9D86-1E4F15497CC4}" dt="2020-10-25T13:40:35.528" v="3853" actId="1076"/>
          <ac:grpSpMkLst>
            <pc:docMk/>
            <pc:sldMk cId="682656937" sldId="314"/>
            <ac:grpSpMk id="22" creationId="{70A40940-E548-483C-BE95-95AFF55938D1}"/>
          </ac:grpSpMkLst>
        </pc:grpChg>
        <pc:picChg chg="add mod">
          <ac:chgData name="Văn An Nguyễn" userId="84dc587008c93611" providerId="LiveId" clId="{3536A0E1-49C4-4BFE-9D86-1E4F15497CC4}" dt="2020-10-25T13:42:54.136" v="3887" actId="1076"/>
          <ac:picMkLst>
            <pc:docMk/>
            <pc:sldMk cId="682656937" sldId="314"/>
            <ac:picMk id="4" creationId="{3C10A093-65A9-4408-83EC-1374F0385595}"/>
          </ac:picMkLst>
        </pc:picChg>
      </pc:sldChg>
      <pc:sldChg chg="addSp delSp modSp add mod modAnim">
        <pc:chgData name="Văn An Nguyễn" userId="84dc587008c93611" providerId="LiveId" clId="{3536A0E1-49C4-4BFE-9D86-1E4F15497CC4}" dt="2020-10-25T14:08:50.929" v="4130"/>
        <pc:sldMkLst>
          <pc:docMk/>
          <pc:sldMk cId="2346561864" sldId="315"/>
        </pc:sldMkLst>
        <pc:spChg chg="mod">
          <ac:chgData name="Văn An Nguyễn" userId="84dc587008c93611" providerId="LiveId" clId="{3536A0E1-49C4-4BFE-9D86-1E4F15497CC4}" dt="2020-10-25T14:08:02.489" v="4105" actId="14100"/>
          <ac:spMkLst>
            <pc:docMk/>
            <pc:sldMk cId="2346561864" sldId="315"/>
            <ac:spMk id="29" creationId="{DEE24AC8-F644-4292-B375-E5DF6B411597}"/>
          </ac:spMkLst>
        </pc:spChg>
        <pc:spChg chg="mod">
          <ac:chgData name="Văn An Nguyễn" userId="84dc587008c93611" providerId="LiveId" clId="{3536A0E1-49C4-4BFE-9D86-1E4F15497CC4}" dt="2020-10-25T14:08:46.108" v="4129" actId="1038"/>
          <ac:spMkLst>
            <pc:docMk/>
            <pc:sldMk cId="2346561864" sldId="315"/>
            <ac:spMk id="31" creationId="{2A4345F5-1852-4318-9440-45653026FBAF}"/>
          </ac:spMkLst>
        </pc:spChg>
        <pc:spChg chg="mod">
          <ac:chgData name="Văn An Nguyễn" userId="84dc587008c93611" providerId="LiveId" clId="{3536A0E1-49C4-4BFE-9D86-1E4F15497CC4}" dt="2020-10-25T14:08:46.108" v="4129" actId="1038"/>
          <ac:spMkLst>
            <pc:docMk/>
            <pc:sldMk cId="2346561864" sldId="315"/>
            <ac:spMk id="32" creationId="{1554040C-3F64-455A-8FBD-225137D06399}"/>
          </ac:spMkLst>
        </pc:spChg>
        <pc:spChg chg="mod">
          <ac:chgData name="Văn An Nguyễn" userId="84dc587008c93611" providerId="LiveId" clId="{3536A0E1-49C4-4BFE-9D86-1E4F15497CC4}" dt="2020-10-25T14:08:46.108" v="4129" actId="1038"/>
          <ac:spMkLst>
            <pc:docMk/>
            <pc:sldMk cId="2346561864" sldId="315"/>
            <ac:spMk id="37" creationId="{317C4A1E-EFDE-4476-8049-CF19F7B77E81}"/>
          </ac:spMkLst>
        </pc:spChg>
        <pc:spChg chg="mod">
          <ac:chgData name="Văn An Nguyễn" userId="84dc587008c93611" providerId="LiveId" clId="{3536A0E1-49C4-4BFE-9D86-1E4F15497CC4}" dt="2020-10-25T14:08:46.108" v="4129" actId="1038"/>
          <ac:spMkLst>
            <pc:docMk/>
            <pc:sldMk cId="2346561864" sldId="315"/>
            <ac:spMk id="38" creationId="{A26D32AE-C58C-4AF2-AE09-E2123406D188}"/>
          </ac:spMkLst>
        </pc:spChg>
        <pc:spChg chg="mod">
          <ac:chgData name="Văn An Nguyễn" userId="84dc587008c93611" providerId="LiveId" clId="{3536A0E1-49C4-4BFE-9D86-1E4F15497CC4}" dt="2020-10-25T14:08:46.108" v="4129" actId="1038"/>
          <ac:spMkLst>
            <pc:docMk/>
            <pc:sldMk cId="2346561864" sldId="315"/>
            <ac:spMk id="40" creationId="{AA5BB80C-BD23-4A46-AD31-588A48F5D7AC}"/>
          </ac:spMkLst>
        </pc:spChg>
        <pc:spChg chg="mod">
          <ac:chgData name="Văn An Nguyễn" userId="84dc587008c93611" providerId="LiveId" clId="{3536A0E1-49C4-4BFE-9D86-1E4F15497CC4}" dt="2020-10-25T14:08:46.108" v="4129" actId="1038"/>
          <ac:spMkLst>
            <pc:docMk/>
            <pc:sldMk cId="2346561864" sldId="315"/>
            <ac:spMk id="42" creationId="{07B2126D-E935-49F5-B9EB-4DB4276B76A0}"/>
          </ac:spMkLst>
        </pc:spChg>
        <pc:spChg chg="mod">
          <ac:chgData name="Văn An Nguyễn" userId="84dc587008c93611" providerId="LiveId" clId="{3536A0E1-49C4-4BFE-9D86-1E4F15497CC4}" dt="2020-10-25T13:55:01.294" v="4096" actId="6549"/>
          <ac:spMkLst>
            <pc:docMk/>
            <pc:sldMk cId="2346561864" sldId="315"/>
            <ac:spMk id="45" creationId="{00000000-0000-0000-0000-000000000000}"/>
          </ac:spMkLst>
        </pc:spChg>
        <pc:spChg chg="mod">
          <ac:chgData name="Văn An Nguyễn" userId="84dc587008c93611" providerId="LiveId" clId="{3536A0E1-49C4-4BFE-9D86-1E4F15497CC4}" dt="2020-10-25T14:08:46.108" v="4129" actId="1038"/>
          <ac:spMkLst>
            <pc:docMk/>
            <pc:sldMk cId="2346561864" sldId="315"/>
            <ac:spMk id="48" creationId="{A11F8663-2E60-47AA-BF89-3E30E456837C}"/>
          </ac:spMkLst>
        </pc:spChg>
        <pc:spChg chg="mod">
          <ac:chgData name="Văn An Nguyễn" userId="84dc587008c93611" providerId="LiveId" clId="{3536A0E1-49C4-4BFE-9D86-1E4F15497CC4}" dt="2020-10-25T14:08:46.108" v="4129" actId="1038"/>
          <ac:spMkLst>
            <pc:docMk/>
            <pc:sldMk cId="2346561864" sldId="315"/>
            <ac:spMk id="50" creationId="{6972662C-1107-4BFB-9E56-320FD571061C}"/>
          </ac:spMkLst>
        </pc:spChg>
        <pc:spChg chg="mod">
          <ac:chgData name="Văn An Nguyễn" userId="84dc587008c93611" providerId="LiveId" clId="{3536A0E1-49C4-4BFE-9D86-1E4F15497CC4}" dt="2020-10-25T13:55:10.825" v="4102" actId="6549"/>
          <ac:spMkLst>
            <pc:docMk/>
            <pc:sldMk cId="2346561864" sldId="315"/>
            <ac:spMk id="51" creationId="{00000000-0000-0000-0000-000000000000}"/>
          </ac:spMkLst>
        </pc:spChg>
        <pc:spChg chg="add del">
          <ac:chgData name="Văn An Nguyễn" userId="84dc587008c93611" providerId="LiveId" clId="{3536A0E1-49C4-4BFE-9D86-1E4F15497CC4}" dt="2020-10-25T13:55:04.988" v="4099" actId="478"/>
          <ac:spMkLst>
            <pc:docMk/>
            <pc:sldMk cId="2346561864" sldId="315"/>
            <ac:spMk id="59" creationId="{00000000-0000-0000-0000-000000000000}"/>
          </ac:spMkLst>
        </pc:spChg>
        <pc:spChg chg="del">
          <ac:chgData name="Văn An Nguyễn" userId="84dc587008c93611" providerId="LiveId" clId="{3536A0E1-49C4-4BFE-9D86-1E4F15497CC4}" dt="2020-10-25T13:54:32.291" v="4084" actId="478"/>
          <ac:spMkLst>
            <pc:docMk/>
            <pc:sldMk cId="2346561864" sldId="315"/>
            <ac:spMk id="61" creationId="{00000000-0000-0000-0000-000000000000}"/>
          </ac:spMkLst>
        </pc:spChg>
        <pc:spChg chg="mod">
          <ac:chgData name="Văn An Nguyễn" userId="84dc587008c93611" providerId="LiveId" clId="{3536A0E1-49C4-4BFE-9D86-1E4F15497CC4}" dt="2020-10-25T14:08:46.108" v="4129" actId="1038"/>
          <ac:spMkLst>
            <pc:docMk/>
            <pc:sldMk cId="2346561864" sldId="315"/>
            <ac:spMk id="62" creationId="{E492214F-5837-4B80-B050-2A50AC360DE7}"/>
          </ac:spMkLst>
        </pc:spChg>
        <pc:spChg chg="mod">
          <ac:chgData name="Văn An Nguyễn" userId="84dc587008c93611" providerId="LiveId" clId="{3536A0E1-49C4-4BFE-9D86-1E4F15497CC4}" dt="2020-10-25T14:08:46.108" v="4129" actId="1038"/>
          <ac:spMkLst>
            <pc:docMk/>
            <pc:sldMk cId="2346561864" sldId="315"/>
            <ac:spMk id="63" creationId="{E59EEDA6-C672-4536-A4F1-366B3911EA12}"/>
          </ac:spMkLst>
        </pc:spChg>
        <pc:spChg chg="add mod">
          <ac:chgData name="Văn An Nguyễn" userId="84dc587008c93611" providerId="LiveId" clId="{3536A0E1-49C4-4BFE-9D86-1E4F15497CC4}" dt="2020-10-25T14:08:46.108" v="4129" actId="1038"/>
          <ac:spMkLst>
            <pc:docMk/>
            <pc:sldMk cId="2346561864" sldId="315"/>
            <ac:spMk id="64" creationId="{BE45B28E-37CB-4B57-AA69-2FE7FF4FDAA4}"/>
          </ac:spMkLst>
        </pc:spChg>
        <pc:spChg chg="add mod">
          <ac:chgData name="Văn An Nguyễn" userId="84dc587008c93611" providerId="LiveId" clId="{3536A0E1-49C4-4BFE-9D86-1E4F15497CC4}" dt="2020-10-25T14:08:46.108" v="4129" actId="1038"/>
          <ac:spMkLst>
            <pc:docMk/>
            <pc:sldMk cId="2346561864" sldId="315"/>
            <ac:spMk id="65" creationId="{00D5C515-C657-46C3-B4C8-FE25A849659C}"/>
          </ac:spMkLst>
        </pc:spChg>
        <pc:spChg chg="add mod">
          <ac:chgData name="Văn An Nguyễn" userId="84dc587008c93611" providerId="LiveId" clId="{3536A0E1-49C4-4BFE-9D86-1E4F15497CC4}" dt="2020-10-25T14:08:46.108" v="4129" actId="1038"/>
          <ac:spMkLst>
            <pc:docMk/>
            <pc:sldMk cId="2346561864" sldId="315"/>
            <ac:spMk id="66" creationId="{9271B211-FE5C-44C9-834E-0099D04F0535}"/>
          </ac:spMkLst>
        </pc:spChg>
        <pc:spChg chg="add mod">
          <ac:chgData name="Văn An Nguyễn" userId="84dc587008c93611" providerId="LiveId" clId="{3536A0E1-49C4-4BFE-9D86-1E4F15497CC4}" dt="2020-10-25T14:08:46.108" v="4129" actId="1038"/>
          <ac:spMkLst>
            <pc:docMk/>
            <pc:sldMk cId="2346561864" sldId="315"/>
            <ac:spMk id="67" creationId="{7B7C056E-CE6C-4EA9-BF57-5D5E39A29E4C}"/>
          </ac:spMkLst>
        </pc:spChg>
        <pc:spChg chg="add mod">
          <ac:chgData name="Văn An Nguyễn" userId="84dc587008c93611" providerId="LiveId" clId="{3536A0E1-49C4-4BFE-9D86-1E4F15497CC4}" dt="2020-10-25T14:08:46.108" v="4129" actId="1038"/>
          <ac:spMkLst>
            <pc:docMk/>
            <pc:sldMk cId="2346561864" sldId="315"/>
            <ac:spMk id="68" creationId="{06AEBABA-B6FD-4086-AF34-8C3A3A9D2F8A}"/>
          </ac:spMkLst>
        </pc:spChg>
        <pc:grpChg chg="add mod">
          <ac:chgData name="Văn An Nguyễn" userId="84dc587008c93611" providerId="LiveId" clId="{3536A0E1-49C4-4BFE-9D86-1E4F15497CC4}" dt="2020-10-25T14:08:46.108" v="4129" actId="1038"/>
          <ac:grpSpMkLst>
            <pc:docMk/>
            <pc:sldMk cId="2346561864" sldId="315"/>
            <ac:grpSpMk id="30" creationId="{33E0C4FC-BA58-440F-A414-95BE4E649192}"/>
          </ac:grpSpMkLst>
        </pc:grpChg>
        <pc:grpChg chg="add mod">
          <ac:chgData name="Văn An Nguyễn" userId="84dc587008c93611" providerId="LiveId" clId="{3536A0E1-49C4-4BFE-9D86-1E4F15497CC4}" dt="2020-10-25T14:08:46.108" v="4129" actId="1038"/>
          <ac:grpSpMkLst>
            <pc:docMk/>
            <pc:sldMk cId="2346561864" sldId="315"/>
            <ac:grpSpMk id="33" creationId="{99A00DCF-6D8B-4B62-A051-6DD5792038DF}"/>
          </ac:grpSpMkLst>
        </pc:grpChg>
        <pc:grpChg chg="add mod">
          <ac:chgData name="Văn An Nguyễn" userId="84dc587008c93611" providerId="LiveId" clId="{3536A0E1-49C4-4BFE-9D86-1E4F15497CC4}" dt="2020-10-25T14:08:46.108" v="4129" actId="1038"/>
          <ac:grpSpMkLst>
            <pc:docMk/>
            <pc:sldMk cId="2346561864" sldId="315"/>
            <ac:grpSpMk id="39" creationId="{72AD5E70-74AF-4AA6-8D16-0FC606F3BD79}"/>
          </ac:grpSpMkLst>
        </pc:grpChg>
        <pc:grpChg chg="add mod">
          <ac:chgData name="Văn An Nguyễn" userId="84dc587008c93611" providerId="LiveId" clId="{3536A0E1-49C4-4BFE-9D86-1E4F15497CC4}" dt="2020-10-25T14:08:46.108" v="4129" actId="1038"/>
          <ac:grpSpMkLst>
            <pc:docMk/>
            <pc:sldMk cId="2346561864" sldId="315"/>
            <ac:grpSpMk id="44" creationId="{59986527-FB30-4C2B-8BEC-287C24704D5C}"/>
          </ac:grpSpMkLst>
        </pc:grpChg>
        <pc:grpChg chg="add mod">
          <ac:chgData name="Văn An Nguyễn" userId="84dc587008c93611" providerId="LiveId" clId="{3536A0E1-49C4-4BFE-9D86-1E4F15497CC4}" dt="2020-10-25T14:08:46.108" v="4129" actId="1038"/>
          <ac:grpSpMkLst>
            <pc:docMk/>
            <pc:sldMk cId="2346561864" sldId="315"/>
            <ac:grpSpMk id="53" creationId="{2663ACB2-5831-4D37-9563-9144B391C03E}"/>
          </ac:grpSpMkLst>
        </pc:grpChg>
        <pc:grpChg chg="add del">
          <ac:chgData name="Văn An Nguyễn" userId="84dc587008c93611" providerId="LiveId" clId="{3536A0E1-49C4-4BFE-9D86-1E4F15497CC4}" dt="2020-10-25T13:55:09.632" v="4101" actId="478"/>
          <ac:grpSpMkLst>
            <pc:docMk/>
            <pc:sldMk cId="2346561864" sldId="315"/>
            <ac:grpSpMk id="55" creationId="{00000000-0000-0000-0000-000000000000}"/>
          </ac:grpSpMkLst>
        </pc:grpChg>
        <pc:grpChg chg="add del">
          <ac:chgData name="Văn An Nguyễn" userId="84dc587008c93611" providerId="LiveId" clId="{3536A0E1-49C4-4BFE-9D86-1E4F15497CC4}" dt="2020-10-25T13:55:11.725" v="4103" actId="478"/>
          <ac:grpSpMkLst>
            <pc:docMk/>
            <pc:sldMk cId="2346561864" sldId="315"/>
            <ac:grpSpMk id="57" creationId="{00000000-0000-0000-0000-000000000000}"/>
          </ac:grpSpMkLst>
        </pc:grpChg>
      </pc:sldChg>
      <pc:sldChg chg="addSp delSp modSp add mod ord addAnim delAnim modAnim addCm delCm">
        <pc:chgData name="Văn An Nguyễn" userId="84dc587008c93611" providerId="LiveId" clId="{3536A0E1-49C4-4BFE-9D86-1E4F15497CC4}" dt="2020-10-25T15:05:34.399" v="4417" actId="22"/>
        <pc:sldMkLst>
          <pc:docMk/>
          <pc:sldMk cId="976084199" sldId="316"/>
        </pc:sldMkLst>
        <pc:spChg chg="mod">
          <ac:chgData name="Văn An Nguyễn" userId="84dc587008c93611" providerId="LiveId" clId="{3536A0E1-49C4-4BFE-9D86-1E4F15497CC4}" dt="2020-10-25T14:10:17.154" v="4143"/>
          <ac:spMkLst>
            <pc:docMk/>
            <pc:sldMk cId="976084199" sldId="316"/>
            <ac:spMk id="23" creationId="{DF4E7CD7-85F6-4B92-834E-A1D312F78B5F}"/>
          </ac:spMkLst>
        </pc:spChg>
        <pc:spChg chg="mod">
          <ac:chgData name="Văn An Nguyễn" userId="84dc587008c93611" providerId="LiveId" clId="{3536A0E1-49C4-4BFE-9D86-1E4F15497CC4}" dt="2020-10-25T14:10:17.154" v="4143"/>
          <ac:spMkLst>
            <pc:docMk/>
            <pc:sldMk cId="976084199" sldId="316"/>
            <ac:spMk id="24" creationId="{363AEF6E-3814-4B85-A751-75CBDF60B198}"/>
          </ac:spMkLst>
        </pc:spChg>
        <pc:spChg chg="add mod">
          <ac:chgData name="Văn An Nguyễn" userId="84dc587008c93611" providerId="LiveId" clId="{3536A0E1-49C4-4BFE-9D86-1E4F15497CC4}" dt="2020-10-25T14:10:21.915" v="4144" actId="1076"/>
          <ac:spMkLst>
            <pc:docMk/>
            <pc:sldMk cId="976084199" sldId="316"/>
            <ac:spMk id="25" creationId="{8E375CB1-31F2-4B3D-B841-F0BC46D80F96}"/>
          </ac:spMkLst>
        </pc:spChg>
        <pc:spChg chg="mod">
          <ac:chgData name="Văn An Nguyễn" userId="84dc587008c93611" providerId="LiveId" clId="{3536A0E1-49C4-4BFE-9D86-1E4F15497CC4}" dt="2020-10-25T14:11:59.764" v="4166"/>
          <ac:spMkLst>
            <pc:docMk/>
            <pc:sldMk cId="976084199" sldId="316"/>
            <ac:spMk id="27" creationId="{5C301FDD-F9D3-4E02-A2D2-CF7DA40F5C70}"/>
          </ac:spMkLst>
        </pc:spChg>
        <pc:spChg chg="mod">
          <ac:chgData name="Văn An Nguyễn" userId="84dc587008c93611" providerId="LiveId" clId="{3536A0E1-49C4-4BFE-9D86-1E4F15497CC4}" dt="2020-10-25T14:11:59.764" v="4166"/>
          <ac:spMkLst>
            <pc:docMk/>
            <pc:sldMk cId="976084199" sldId="316"/>
            <ac:spMk id="28" creationId="{B312E740-C7E5-4175-AC59-4ACE61886F09}"/>
          </ac:spMkLst>
        </pc:spChg>
        <pc:spChg chg="add del mod">
          <ac:chgData name="Văn An Nguyễn" userId="84dc587008c93611" providerId="LiveId" clId="{3536A0E1-49C4-4BFE-9D86-1E4F15497CC4}" dt="2020-10-25T14:12:04.862" v="4169"/>
          <ac:spMkLst>
            <pc:docMk/>
            <pc:sldMk cId="976084199" sldId="316"/>
            <ac:spMk id="29" creationId="{F232EDE4-484F-4767-B2FA-4CDA6CCD1437}"/>
          </ac:spMkLst>
        </pc:spChg>
        <pc:spChg chg="add del">
          <ac:chgData name="Văn An Nguyễn" userId="84dc587008c93611" providerId="LiveId" clId="{3536A0E1-49C4-4BFE-9D86-1E4F15497CC4}" dt="2020-10-25T15:05:34.399" v="4417" actId="22"/>
          <ac:spMkLst>
            <pc:docMk/>
            <pc:sldMk cId="976084199" sldId="316"/>
            <ac:spMk id="31" creationId="{B53914B7-7940-48D7-AC98-9A9C7F61B1B3}"/>
          </ac:spMkLst>
        </pc:spChg>
        <pc:spChg chg="add mod">
          <ac:chgData name="Văn An Nguyễn" userId="84dc587008c93611" providerId="LiveId" clId="{3536A0E1-49C4-4BFE-9D86-1E4F15497CC4}" dt="2020-10-25T15:05:11.888" v="4414" actId="1076"/>
          <ac:spMkLst>
            <pc:docMk/>
            <pc:sldMk cId="976084199" sldId="316"/>
            <ac:spMk id="32" creationId="{4CA15A07-DFF7-4BCD-8AEA-7423233B5407}"/>
          </ac:spMkLst>
        </pc:spChg>
        <pc:spChg chg="add mod">
          <ac:chgData name="Văn An Nguyễn" userId="84dc587008c93611" providerId="LiveId" clId="{3536A0E1-49C4-4BFE-9D86-1E4F15497CC4}" dt="2020-10-25T15:05:15.583" v="4415" actId="14100"/>
          <ac:spMkLst>
            <pc:docMk/>
            <pc:sldMk cId="976084199" sldId="316"/>
            <ac:spMk id="33" creationId="{99E4D5DC-CC10-45D0-A0EA-57AE31F7E0B9}"/>
          </ac:spMkLst>
        </pc:spChg>
        <pc:grpChg chg="add mod">
          <ac:chgData name="Văn An Nguyễn" userId="84dc587008c93611" providerId="LiveId" clId="{3536A0E1-49C4-4BFE-9D86-1E4F15497CC4}" dt="2020-10-25T14:10:21.915" v="4144" actId="1076"/>
          <ac:grpSpMkLst>
            <pc:docMk/>
            <pc:sldMk cId="976084199" sldId="316"/>
            <ac:grpSpMk id="22" creationId="{8EE63659-D4FD-4681-96DE-7CC3AFBCD849}"/>
          </ac:grpSpMkLst>
        </pc:grpChg>
        <pc:grpChg chg="add del mod">
          <ac:chgData name="Văn An Nguyễn" userId="84dc587008c93611" providerId="LiveId" clId="{3536A0E1-49C4-4BFE-9D86-1E4F15497CC4}" dt="2020-10-25T14:12:04.862" v="4169"/>
          <ac:grpSpMkLst>
            <pc:docMk/>
            <pc:sldMk cId="976084199" sldId="316"/>
            <ac:grpSpMk id="26" creationId="{64251638-EE8F-4A75-9742-8771194BEEA2}"/>
          </ac:grpSpMkLst>
        </pc:grpChg>
        <pc:picChg chg="add mod">
          <ac:chgData name="Văn An Nguyễn" userId="84dc587008c93611" providerId="LiveId" clId="{3536A0E1-49C4-4BFE-9D86-1E4F15497CC4}" dt="2020-10-25T15:04:58.266" v="4411" actId="14100"/>
          <ac:picMkLst>
            <pc:docMk/>
            <pc:sldMk cId="976084199" sldId="316"/>
            <ac:picMk id="4" creationId="{DAB5D9B6-11C7-4CA2-9F23-F0204AC458C8}"/>
          </ac:picMkLst>
        </pc:picChg>
        <pc:picChg chg="add del mod">
          <ac:chgData name="Văn An Nguyễn" userId="84dc587008c93611" providerId="LiveId" clId="{3536A0E1-49C4-4BFE-9D86-1E4F15497CC4}" dt="2020-10-25T15:00:31.023" v="4384" actId="478"/>
          <ac:picMkLst>
            <pc:docMk/>
            <pc:sldMk cId="976084199" sldId="316"/>
            <ac:picMk id="6" creationId="{AA2C65A1-F3A2-4CD6-9627-D374C92EB833}"/>
          </ac:picMkLst>
        </pc:picChg>
      </pc:sldChg>
      <pc:sldChg chg="delSp modSp add mod modAnim">
        <pc:chgData name="Văn An Nguyễn" userId="84dc587008c93611" providerId="LiveId" clId="{3536A0E1-49C4-4BFE-9D86-1E4F15497CC4}" dt="2020-10-25T15:06:41.109" v="4460"/>
        <pc:sldMkLst>
          <pc:docMk/>
          <pc:sldMk cId="2679214812" sldId="317"/>
        </pc:sldMkLst>
        <pc:spChg chg="mod">
          <ac:chgData name="Văn An Nguyễn" userId="84dc587008c93611" providerId="LiveId" clId="{3536A0E1-49C4-4BFE-9D86-1E4F15497CC4}" dt="2020-10-25T15:06:16.300" v="4458" actId="1035"/>
          <ac:spMkLst>
            <pc:docMk/>
            <pc:sldMk cId="2679214812" sldId="317"/>
            <ac:spMk id="32" creationId="{4CA15A07-DFF7-4BCD-8AEA-7423233B5407}"/>
          </ac:spMkLst>
        </pc:spChg>
        <pc:spChg chg="mod">
          <ac:chgData name="Văn An Nguyễn" userId="84dc587008c93611" providerId="LiveId" clId="{3536A0E1-49C4-4BFE-9D86-1E4F15497CC4}" dt="2020-10-25T15:06:25.070" v="4459" actId="14100"/>
          <ac:spMkLst>
            <pc:docMk/>
            <pc:sldMk cId="2679214812" sldId="317"/>
            <ac:spMk id="33" creationId="{99E4D5DC-CC10-45D0-A0EA-57AE31F7E0B9}"/>
          </ac:spMkLst>
        </pc:spChg>
        <pc:spChg chg="del">
          <ac:chgData name="Văn An Nguyễn" userId="84dc587008c93611" providerId="LiveId" clId="{3536A0E1-49C4-4BFE-9D86-1E4F15497CC4}" dt="2020-10-25T15:05:54.749" v="4424" actId="478"/>
          <ac:spMkLst>
            <pc:docMk/>
            <pc:sldMk cId="2679214812" sldId="317"/>
            <ac:spMk id="58" creationId="{00000000-0000-0000-0000-000000000000}"/>
          </ac:spMkLst>
        </pc:spChg>
        <pc:spChg chg="del">
          <ac:chgData name="Văn An Nguyễn" userId="84dc587008c93611" providerId="LiveId" clId="{3536A0E1-49C4-4BFE-9D86-1E4F15497CC4}" dt="2020-10-25T15:05:53.341" v="4423" actId="478"/>
          <ac:spMkLst>
            <pc:docMk/>
            <pc:sldMk cId="2679214812" sldId="317"/>
            <ac:spMk id="59" creationId="{00000000-0000-0000-0000-000000000000}"/>
          </ac:spMkLst>
        </pc:spChg>
        <pc:spChg chg="del">
          <ac:chgData name="Văn An Nguyễn" userId="84dc587008c93611" providerId="LiveId" clId="{3536A0E1-49C4-4BFE-9D86-1E4F15497CC4}" dt="2020-10-25T15:05:50.759" v="4421" actId="478"/>
          <ac:spMkLst>
            <pc:docMk/>
            <pc:sldMk cId="2679214812" sldId="317"/>
            <ac:spMk id="60" creationId="{00000000-0000-0000-0000-000000000000}"/>
          </ac:spMkLst>
        </pc:spChg>
        <pc:spChg chg="del">
          <ac:chgData name="Văn An Nguyễn" userId="84dc587008c93611" providerId="LiveId" clId="{3536A0E1-49C4-4BFE-9D86-1E4F15497CC4}" dt="2020-10-25T15:05:57.495" v="4426" actId="478"/>
          <ac:spMkLst>
            <pc:docMk/>
            <pc:sldMk cId="2679214812" sldId="317"/>
            <ac:spMk id="61" creationId="{00000000-0000-0000-0000-000000000000}"/>
          </ac:spMkLst>
        </pc:spChg>
        <pc:grpChg chg="del">
          <ac:chgData name="Văn An Nguyễn" userId="84dc587008c93611" providerId="LiveId" clId="{3536A0E1-49C4-4BFE-9D86-1E4F15497CC4}" dt="2020-10-25T15:05:55.467" v="4425" actId="478"/>
          <ac:grpSpMkLst>
            <pc:docMk/>
            <pc:sldMk cId="2679214812" sldId="317"/>
            <ac:grpSpMk id="54" creationId="{00000000-0000-0000-0000-000000000000}"/>
          </ac:grpSpMkLst>
        </pc:grpChg>
        <pc:grpChg chg="del">
          <ac:chgData name="Văn An Nguyễn" userId="84dc587008c93611" providerId="LiveId" clId="{3536A0E1-49C4-4BFE-9D86-1E4F15497CC4}" dt="2020-10-25T15:05:51.286" v="4422" actId="478"/>
          <ac:grpSpMkLst>
            <pc:docMk/>
            <pc:sldMk cId="2679214812" sldId="317"/>
            <ac:grpSpMk id="56" creationId="{00000000-0000-0000-0000-000000000000}"/>
          </ac:grpSpMkLst>
        </pc:grpChg>
        <pc:grpChg chg="del">
          <ac:chgData name="Văn An Nguyễn" userId="84dc587008c93611" providerId="LiveId" clId="{3536A0E1-49C4-4BFE-9D86-1E4F15497CC4}" dt="2020-10-25T15:06:09.681" v="4443" actId="478"/>
          <ac:grpSpMkLst>
            <pc:docMk/>
            <pc:sldMk cId="2679214812" sldId="317"/>
            <ac:grpSpMk id="57" creationId="{00000000-0000-0000-0000-000000000000}"/>
          </ac:grpSpMkLst>
        </pc:grpChg>
      </pc:sldChg>
      <pc:sldChg chg="addSp delSp modSp add mod delAnim modAnim">
        <pc:chgData name="Văn An Nguyễn" userId="84dc587008c93611" providerId="LiveId" clId="{3536A0E1-49C4-4BFE-9D86-1E4F15497CC4}" dt="2020-10-25T15:26:40.916" v="4825"/>
        <pc:sldMkLst>
          <pc:docMk/>
          <pc:sldMk cId="2667941637" sldId="318"/>
        </pc:sldMkLst>
        <pc:spChg chg="add del mod">
          <ac:chgData name="Văn An Nguyễn" userId="84dc587008c93611" providerId="LiveId" clId="{3536A0E1-49C4-4BFE-9D86-1E4F15497CC4}" dt="2020-10-25T15:13:12.383" v="4488"/>
          <ac:spMkLst>
            <pc:docMk/>
            <pc:sldMk cId="2667941637" sldId="318"/>
            <ac:spMk id="10" creationId="{C596F45D-634C-47F8-9426-62DA3D34C410}"/>
          </ac:spMkLst>
        </pc:spChg>
        <pc:spChg chg="add del mod">
          <ac:chgData name="Văn An Nguyễn" userId="84dc587008c93611" providerId="LiveId" clId="{3536A0E1-49C4-4BFE-9D86-1E4F15497CC4}" dt="2020-10-25T15:13:24.777" v="4491"/>
          <ac:spMkLst>
            <pc:docMk/>
            <pc:sldMk cId="2667941637" sldId="318"/>
            <ac:spMk id="11" creationId="{0C6F0D26-8C9A-46E2-8BD6-6E026A1FF3A7}"/>
          </ac:spMkLst>
        </pc:spChg>
        <pc:spChg chg="add mod">
          <ac:chgData name="Văn An Nguyễn" userId="84dc587008c93611" providerId="LiveId" clId="{3536A0E1-49C4-4BFE-9D86-1E4F15497CC4}" dt="2020-10-25T15:14:28.651" v="4505" actId="207"/>
          <ac:spMkLst>
            <pc:docMk/>
            <pc:sldMk cId="2667941637" sldId="318"/>
            <ac:spMk id="12" creationId="{AF38908F-AEBF-40BA-BEF8-3D6861D5755F}"/>
          </ac:spMkLst>
        </pc:spChg>
        <pc:spChg chg="add mod">
          <ac:chgData name="Văn An Nguyễn" userId="84dc587008c93611" providerId="LiveId" clId="{3536A0E1-49C4-4BFE-9D86-1E4F15497CC4}" dt="2020-10-25T15:14:50.569" v="4514" actId="1076"/>
          <ac:spMkLst>
            <pc:docMk/>
            <pc:sldMk cId="2667941637" sldId="318"/>
            <ac:spMk id="13" creationId="{063454D3-179C-4797-8349-AE4999C39467}"/>
          </ac:spMkLst>
        </pc:spChg>
        <pc:spChg chg="add mod">
          <ac:chgData name="Văn An Nguyễn" userId="84dc587008c93611" providerId="LiveId" clId="{3536A0E1-49C4-4BFE-9D86-1E4F15497CC4}" dt="2020-10-25T15:15:08.826" v="4520"/>
          <ac:spMkLst>
            <pc:docMk/>
            <pc:sldMk cId="2667941637" sldId="318"/>
            <ac:spMk id="14" creationId="{AD181832-B225-4591-8FB3-9A94B5104681}"/>
          </ac:spMkLst>
        </pc:spChg>
        <pc:spChg chg="del">
          <ac:chgData name="Văn An Nguyễn" userId="84dc587008c93611" providerId="LiveId" clId="{3536A0E1-49C4-4BFE-9D86-1E4F15497CC4}" dt="2020-10-25T15:07:11.985" v="4466" actId="478"/>
          <ac:spMkLst>
            <pc:docMk/>
            <pc:sldMk cId="2667941637" sldId="318"/>
            <ac:spMk id="25" creationId="{8E375CB1-31F2-4B3D-B841-F0BC46D80F96}"/>
          </ac:spMkLst>
        </pc:spChg>
        <pc:spChg chg="add mod">
          <ac:chgData name="Văn An Nguyễn" userId="84dc587008c93611" providerId="LiveId" clId="{3536A0E1-49C4-4BFE-9D86-1E4F15497CC4}" dt="2020-10-25T15:25:00.632" v="4796" actId="1076"/>
          <ac:spMkLst>
            <pc:docMk/>
            <pc:sldMk cId="2667941637" sldId="318"/>
            <ac:spMk id="29" creationId="{EFEE7897-F270-4D3D-AEA1-67B3B2770086}"/>
          </ac:spMkLst>
        </pc:spChg>
        <pc:spChg chg="add mod">
          <ac:chgData name="Văn An Nguyễn" userId="84dc587008c93611" providerId="LiveId" clId="{3536A0E1-49C4-4BFE-9D86-1E4F15497CC4}" dt="2020-10-25T15:25:43.433" v="4808" actId="1076"/>
          <ac:spMkLst>
            <pc:docMk/>
            <pc:sldMk cId="2667941637" sldId="318"/>
            <ac:spMk id="30" creationId="{AD060B2A-3D73-4D6A-895D-B49286B4239E}"/>
          </ac:spMkLst>
        </pc:spChg>
        <pc:spChg chg="add mod">
          <ac:chgData name="Văn An Nguyễn" userId="84dc587008c93611" providerId="LiveId" clId="{3536A0E1-49C4-4BFE-9D86-1E4F15497CC4}" dt="2020-10-25T15:26:13.967" v="4823"/>
          <ac:spMkLst>
            <pc:docMk/>
            <pc:sldMk cId="2667941637" sldId="318"/>
            <ac:spMk id="31" creationId="{D62A02D0-E965-4C60-A8A9-5699BE71559A}"/>
          </ac:spMkLst>
        </pc:spChg>
        <pc:spChg chg="del">
          <ac:chgData name="Văn An Nguyễn" userId="84dc587008c93611" providerId="LiveId" clId="{3536A0E1-49C4-4BFE-9D86-1E4F15497CC4}" dt="2020-10-25T15:07:11.985" v="4466" actId="478"/>
          <ac:spMkLst>
            <pc:docMk/>
            <pc:sldMk cId="2667941637" sldId="318"/>
            <ac:spMk id="32" creationId="{4CA15A07-DFF7-4BCD-8AEA-7423233B5407}"/>
          </ac:spMkLst>
        </pc:spChg>
        <pc:spChg chg="del mod">
          <ac:chgData name="Văn An Nguyễn" userId="84dc587008c93611" providerId="LiveId" clId="{3536A0E1-49C4-4BFE-9D86-1E4F15497CC4}" dt="2020-10-25T15:07:08.329" v="4465"/>
          <ac:spMkLst>
            <pc:docMk/>
            <pc:sldMk cId="2667941637" sldId="318"/>
            <ac:spMk id="33" creationId="{99E4D5DC-CC10-45D0-A0EA-57AE31F7E0B9}"/>
          </ac:spMkLst>
        </pc:spChg>
        <pc:grpChg chg="del">
          <ac:chgData name="Văn An Nguyễn" userId="84dc587008c93611" providerId="LiveId" clId="{3536A0E1-49C4-4BFE-9D86-1E4F15497CC4}" dt="2020-10-25T15:07:11.985" v="4466" actId="478"/>
          <ac:grpSpMkLst>
            <pc:docMk/>
            <pc:sldMk cId="2667941637" sldId="318"/>
            <ac:grpSpMk id="22" creationId="{8EE63659-D4FD-4681-96DE-7CC3AFBCD849}"/>
          </ac:grpSpMkLst>
        </pc:grpChg>
        <pc:grpChg chg="del">
          <ac:chgData name="Văn An Nguyễn" userId="84dc587008c93611" providerId="LiveId" clId="{3536A0E1-49C4-4BFE-9D86-1E4F15497CC4}" dt="2020-10-25T15:07:11.985" v="4466" actId="478"/>
          <ac:grpSpMkLst>
            <pc:docMk/>
            <pc:sldMk cId="2667941637" sldId="318"/>
            <ac:grpSpMk id="55" creationId="{00000000-0000-0000-0000-000000000000}"/>
          </ac:grpSpMkLst>
        </pc:grpChg>
        <pc:picChg chg="del">
          <ac:chgData name="Văn An Nguyễn" userId="84dc587008c93611" providerId="LiveId" clId="{3536A0E1-49C4-4BFE-9D86-1E4F15497CC4}" dt="2020-10-25T15:07:11.985" v="4466" actId="478"/>
          <ac:picMkLst>
            <pc:docMk/>
            <pc:sldMk cId="2667941637" sldId="318"/>
            <ac:picMk id="4" creationId="{DAB5D9B6-11C7-4CA2-9F23-F0204AC458C8}"/>
          </ac:picMkLst>
        </pc:picChg>
        <pc:picChg chg="add mod">
          <ac:chgData name="Văn An Nguyễn" userId="84dc587008c93611" providerId="LiveId" clId="{3536A0E1-49C4-4BFE-9D86-1E4F15497CC4}" dt="2020-10-25T15:12:44.848" v="4482" actId="1076"/>
          <ac:picMkLst>
            <pc:docMk/>
            <pc:sldMk cId="2667941637" sldId="318"/>
            <ac:picMk id="5" creationId="{ED5D593D-55B3-4EFB-B6B7-F4A1DE8040A1}"/>
          </ac:picMkLst>
        </pc:picChg>
        <pc:picChg chg="add mod">
          <ac:chgData name="Văn An Nguyễn" userId="84dc587008c93611" providerId="LiveId" clId="{3536A0E1-49C4-4BFE-9D86-1E4F15497CC4}" dt="2020-10-25T15:12:47.912" v="4483" actId="1076"/>
          <ac:picMkLst>
            <pc:docMk/>
            <pc:sldMk cId="2667941637" sldId="318"/>
            <ac:picMk id="7" creationId="{C17B8BD8-21DE-4F22-BE41-58918FE45826}"/>
          </ac:picMkLst>
        </pc:picChg>
        <pc:picChg chg="add mod">
          <ac:chgData name="Văn An Nguyễn" userId="84dc587008c93611" providerId="LiveId" clId="{3536A0E1-49C4-4BFE-9D86-1E4F15497CC4}" dt="2020-10-25T15:12:55.849" v="4485" actId="1076"/>
          <ac:picMkLst>
            <pc:docMk/>
            <pc:sldMk cId="2667941637" sldId="318"/>
            <ac:picMk id="9" creationId="{D6F6F1EE-A7AB-4D8B-B286-1F8BEE4B0C0F}"/>
          </ac:picMkLst>
        </pc:picChg>
      </pc:sldChg>
      <pc:sldChg chg="add ord modTransition modAnim">
        <pc:chgData name="Văn An Nguyễn" userId="84dc587008c93611" providerId="LiveId" clId="{3536A0E1-49C4-4BFE-9D86-1E4F15497CC4}" dt="2020-10-25T15:28:45.329" v="4831"/>
        <pc:sldMkLst>
          <pc:docMk/>
          <pc:sldMk cId="3212060688" sldId="319"/>
        </pc:sldMkLst>
      </pc:sldChg>
      <pc:sldChg chg="addSp delSp modSp add mod modTransition modAnim">
        <pc:chgData name="Văn An Nguyễn" userId="84dc587008c93611" providerId="LiveId" clId="{3536A0E1-49C4-4BFE-9D86-1E4F15497CC4}" dt="2020-10-25T15:36:32.370" v="4929"/>
        <pc:sldMkLst>
          <pc:docMk/>
          <pc:sldMk cId="1281087462" sldId="320"/>
        </pc:sldMkLst>
        <pc:spChg chg="mod">
          <ac:chgData name="Văn An Nguyễn" userId="84dc587008c93611" providerId="LiveId" clId="{3536A0E1-49C4-4BFE-9D86-1E4F15497CC4}" dt="2020-10-25T15:29:47.110" v="4837"/>
          <ac:spMkLst>
            <pc:docMk/>
            <pc:sldMk cId="1281087462" sldId="320"/>
            <ac:spMk id="23" creationId="{B5B64DC9-DF89-42C6-B28F-30C113A6B584}"/>
          </ac:spMkLst>
        </pc:spChg>
        <pc:spChg chg="mod">
          <ac:chgData name="Văn An Nguyễn" userId="84dc587008c93611" providerId="LiveId" clId="{3536A0E1-49C4-4BFE-9D86-1E4F15497CC4}" dt="2020-10-25T15:29:47.110" v="4837"/>
          <ac:spMkLst>
            <pc:docMk/>
            <pc:sldMk cId="1281087462" sldId="320"/>
            <ac:spMk id="24" creationId="{466575E8-5997-4EDA-B52E-393D46CD5143}"/>
          </ac:spMkLst>
        </pc:spChg>
        <pc:spChg chg="add mod">
          <ac:chgData name="Văn An Nguyễn" userId="84dc587008c93611" providerId="LiveId" clId="{3536A0E1-49C4-4BFE-9D86-1E4F15497CC4}" dt="2020-10-25T15:31:02.875" v="4870" actId="1037"/>
          <ac:spMkLst>
            <pc:docMk/>
            <pc:sldMk cId="1281087462" sldId="320"/>
            <ac:spMk id="25" creationId="{1D7B358E-5811-4A87-AADA-99668EB10443}"/>
          </ac:spMkLst>
        </pc:spChg>
        <pc:spChg chg="add mod">
          <ac:chgData name="Văn An Nguyễn" userId="84dc587008c93611" providerId="LiveId" clId="{3536A0E1-49C4-4BFE-9D86-1E4F15497CC4}" dt="2020-10-25T15:33:47.415" v="4904"/>
          <ac:spMkLst>
            <pc:docMk/>
            <pc:sldMk cId="1281087462" sldId="320"/>
            <ac:spMk id="30" creationId="{DD2A7B26-0373-4273-B669-EC9097A2D0D7}"/>
          </ac:spMkLst>
        </pc:spChg>
        <pc:spChg chg="add mod">
          <ac:chgData name="Văn An Nguyễn" userId="84dc587008c93611" providerId="LiveId" clId="{3536A0E1-49C4-4BFE-9D86-1E4F15497CC4}" dt="2020-10-25T15:36:23.575" v="4927" actId="1076"/>
          <ac:spMkLst>
            <pc:docMk/>
            <pc:sldMk cId="1281087462" sldId="320"/>
            <ac:spMk id="31" creationId="{9EA295C4-1120-4598-82A8-1D9334FF5D00}"/>
          </ac:spMkLst>
        </pc:spChg>
        <pc:spChg chg="mod">
          <ac:chgData name="Văn An Nguyễn" userId="84dc587008c93611" providerId="LiveId" clId="{3536A0E1-49C4-4BFE-9D86-1E4F15497CC4}" dt="2020-10-25T15:31:49.224" v="4892" actId="20577"/>
          <ac:spMkLst>
            <pc:docMk/>
            <pc:sldMk cId="1281087462" sldId="320"/>
            <ac:spMk id="61" creationId="{00000000-0000-0000-0000-000000000000}"/>
          </ac:spMkLst>
        </pc:spChg>
        <pc:grpChg chg="add mod">
          <ac:chgData name="Văn An Nguyễn" userId="84dc587008c93611" providerId="LiveId" clId="{3536A0E1-49C4-4BFE-9D86-1E4F15497CC4}" dt="2020-10-25T15:29:51.508" v="4838" actId="1076"/>
          <ac:grpSpMkLst>
            <pc:docMk/>
            <pc:sldMk cId="1281087462" sldId="320"/>
            <ac:grpSpMk id="22" creationId="{F8C09035-0141-48B3-8150-7437E016F18B}"/>
          </ac:grpSpMkLst>
        </pc:grpChg>
        <pc:graphicFrameChg chg="add del mod">
          <ac:chgData name="Văn An Nguyễn" userId="84dc587008c93611" providerId="LiveId" clId="{3536A0E1-49C4-4BFE-9D86-1E4F15497CC4}" dt="2020-10-25T15:32:24.370" v="4894" actId="478"/>
          <ac:graphicFrameMkLst>
            <pc:docMk/>
            <pc:sldMk cId="1281087462" sldId="320"/>
            <ac:graphicFrameMk id="3" creationId="{3ABBA1EE-EA5B-4979-BB3D-43E0FDBF74E3}"/>
          </ac:graphicFrameMkLst>
        </pc:graphicFrameChg>
        <pc:graphicFrameChg chg="add del mod">
          <ac:chgData name="Văn An Nguyễn" userId="84dc587008c93611" providerId="LiveId" clId="{3536A0E1-49C4-4BFE-9D86-1E4F15497CC4}" dt="2020-10-25T15:32:31.086" v="4896" actId="478"/>
          <ac:graphicFrameMkLst>
            <pc:docMk/>
            <pc:sldMk cId="1281087462" sldId="320"/>
            <ac:graphicFrameMk id="4" creationId="{8DAC10B0-CDFC-4A10-A7BB-7846803E924D}"/>
          </ac:graphicFrameMkLst>
        </pc:graphicFrameChg>
        <pc:picChg chg="add mod">
          <ac:chgData name="Văn An Nguyễn" userId="84dc587008c93611" providerId="LiveId" clId="{3536A0E1-49C4-4BFE-9D86-1E4F15497CC4}" dt="2020-10-25T15:33:20.048" v="4899" actId="1076"/>
          <ac:picMkLst>
            <pc:docMk/>
            <pc:sldMk cId="1281087462" sldId="320"/>
            <ac:picMk id="6" creationId="{5344F3D1-B48E-4879-98A8-DAF3EB4C398C}"/>
          </ac:picMkLst>
        </pc:picChg>
      </pc:sldChg>
      <pc:sldChg chg="addSp delSp modSp add mod modTransition modAnim">
        <pc:chgData name="Văn An Nguyễn" userId="84dc587008c93611" providerId="LiveId" clId="{3536A0E1-49C4-4BFE-9D86-1E4F15497CC4}" dt="2020-10-27T12:56:37.229" v="6570"/>
        <pc:sldMkLst>
          <pc:docMk/>
          <pc:sldMk cId="537255197" sldId="321"/>
        </pc:sldMkLst>
        <pc:spChg chg="mod">
          <ac:chgData name="Văn An Nguyễn" userId="84dc587008c93611" providerId="LiveId" clId="{3536A0E1-49C4-4BFE-9D86-1E4F15497CC4}" dt="2020-10-27T06:05:03.082" v="5799"/>
          <ac:spMkLst>
            <pc:docMk/>
            <pc:sldMk cId="537255197" sldId="321"/>
            <ac:spMk id="36" creationId="{30FEFDA5-3BD2-494F-82D2-42E718B6DC33}"/>
          </ac:spMkLst>
        </pc:spChg>
        <pc:spChg chg="mod">
          <ac:chgData name="Văn An Nguyễn" userId="84dc587008c93611" providerId="LiveId" clId="{3536A0E1-49C4-4BFE-9D86-1E4F15497CC4}" dt="2020-10-27T06:05:03.082" v="5799"/>
          <ac:spMkLst>
            <pc:docMk/>
            <pc:sldMk cId="537255197" sldId="321"/>
            <ac:spMk id="38" creationId="{C0FDFF2F-56C3-4E11-A624-960DFA135AEB}"/>
          </ac:spMkLst>
        </pc:spChg>
        <pc:spChg chg="mod">
          <ac:chgData name="Văn An Nguyễn" userId="84dc587008c93611" providerId="LiveId" clId="{3536A0E1-49C4-4BFE-9D86-1E4F15497CC4}" dt="2020-10-27T06:05:03.082" v="5799"/>
          <ac:spMkLst>
            <pc:docMk/>
            <pc:sldMk cId="537255197" sldId="321"/>
            <ac:spMk id="39" creationId="{A6035D4E-72E1-41E8-92FD-630203A42D36}"/>
          </ac:spMkLst>
        </pc:spChg>
        <pc:spChg chg="add mod">
          <ac:chgData name="Văn An Nguyễn" userId="84dc587008c93611" providerId="LiveId" clId="{3536A0E1-49C4-4BFE-9D86-1E4F15497CC4}" dt="2020-10-27T06:19:12.902" v="5999" actId="20577"/>
          <ac:spMkLst>
            <pc:docMk/>
            <pc:sldMk cId="537255197" sldId="321"/>
            <ac:spMk id="40" creationId="{B8AC68A6-D0B8-4931-AF0F-87C875DFACFE}"/>
          </ac:spMkLst>
        </pc:spChg>
        <pc:spChg chg="add mod">
          <ac:chgData name="Văn An Nguyễn" userId="84dc587008c93611" providerId="LiveId" clId="{3536A0E1-49C4-4BFE-9D86-1E4F15497CC4}" dt="2020-10-27T06:10:02.759" v="5845" actId="5793"/>
          <ac:spMkLst>
            <pc:docMk/>
            <pc:sldMk cId="537255197" sldId="321"/>
            <ac:spMk id="41" creationId="{BB983583-BEDF-45E6-A618-76610D62C8CF}"/>
          </ac:spMkLst>
        </pc:spChg>
        <pc:grpChg chg="add del mod">
          <ac:chgData name="Văn An Nguyễn" userId="84dc587008c93611" providerId="LiveId" clId="{3536A0E1-49C4-4BFE-9D86-1E4F15497CC4}" dt="2020-10-27T06:16:51.690" v="5969" actId="478"/>
          <ac:grpSpMkLst>
            <pc:docMk/>
            <pc:sldMk cId="537255197" sldId="321"/>
            <ac:grpSpMk id="28" creationId="{9F2FBBA6-987E-4E17-9973-8875A519FBC8}"/>
          </ac:grpSpMkLst>
        </pc:grpChg>
        <pc:picChg chg="add mod">
          <ac:chgData name="Văn An Nguyễn" userId="84dc587008c93611" providerId="LiveId" clId="{3536A0E1-49C4-4BFE-9D86-1E4F15497CC4}" dt="2020-10-27T06:06:41.742" v="5825" actId="1076"/>
          <ac:picMkLst>
            <pc:docMk/>
            <pc:sldMk cId="537255197" sldId="321"/>
            <ac:picMk id="3" creationId="{ED430280-6C5C-4292-8DEC-79B84E9D8989}"/>
          </ac:picMkLst>
        </pc:picChg>
      </pc:sldChg>
      <pc:sldChg chg="add del">
        <pc:chgData name="Văn An Nguyễn" userId="84dc587008c93611" providerId="LiveId" clId="{3536A0E1-49C4-4BFE-9D86-1E4F15497CC4}" dt="2020-10-27T05:48:18.960" v="5640" actId="47"/>
        <pc:sldMkLst>
          <pc:docMk/>
          <pc:sldMk cId="2701534900" sldId="321"/>
        </pc:sldMkLst>
      </pc:sldChg>
      <pc:sldChg chg="delSp modSp add del mod delAnim">
        <pc:chgData name="Văn An Nguyễn" userId="84dc587008c93611" providerId="LiveId" clId="{3536A0E1-49C4-4BFE-9D86-1E4F15497CC4}" dt="2020-10-27T12:49:42.190" v="6563" actId="47"/>
        <pc:sldMkLst>
          <pc:docMk/>
          <pc:sldMk cId="2752040433" sldId="322"/>
        </pc:sldMkLst>
        <pc:spChg chg="del">
          <ac:chgData name="Văn An Nguyễn" userId="84dc587008c93611" providerId="LiveId" clId="{3536A0E1-49C4-4BFE-9D86-1E4F15497CC4}" dt="2020-10-27T06:11:08.691" v="5858" actId="478"/>
          <ac:spMkLst>
            <pc:docMk/>
            <pc:sldMk cId="2752040433" sldId="322"/>
            <ac:spMk id="7" creationId="{00000000-0000-0000-0000-000000000000}"/>
          </ac:spMkLst>
        </pc:spChg>
        <pc:spChg chg="del">
          <ac:chgData name="Văn An Nguyễn" userId="84dc587008c93611" providerId="LiveId" clId="{3536A0E1-49C4-4BFE-9D86-1E4F15497CC4}" dt="2020-10-27T06:11:12.986" v="5860" actId="478"/>
          <ac:spMkLst>
            <pc:docMk/>
            <pc:sldMk cId="2752040433" sldId="322"/>
            <ac:spMk id="18" creationId="{00000000-0000-0000-0000-000000000000}"/>
          </ac:spMkLst>
        </pc:spChg>
        <pc:spChg chg="del">
          <ac:chgData name="Văn An Nguyễn" userId="84dc587008c93611" providerId="LiveId" clId="{3536A0E1-49C4-4BFE-9D86-1E4F15497CC4}" dt="2020-10-27T06:11:11.644" v="5859" actId="478"/>
          <ac:spMkLst>
            <pc:docMk/>
            <pc:sldMk cId="2752040433" sldId="322"/>
            <ac:spMk id="19" creationId="{00000000-0000-0000-0000-000000000000}"/>
          </ac:spMkLst>
        </pc:spChg>
        <pc:spChg chg="del mod">
          <ac:chgData name="Văn An Nguyễn" userId="84dc587008c93611" providerId="LiveId" clId="{3536A0E1-49C4-4BFE-9D86-1E4F15497CC4}" dt="2020-10-27T06:11:03.696" v="5855" actId="478"/>
          <ac:spMkLst>
            <pc:docMk/>
            <pc:sldMk cId="2752040433" sldId="322"/>
            <ac:spMk id="25" creationId="{00000000-0000-0000-0000-000000000000}"/>
          </ac:spMkLst>
        </pc:spChg>
        <pc:spChg chg="mod">
          <ac:chgData name="Văn An Nguyễn" userId="84dc587008c93611" providerId="LiveId" clId="{3536A0E1-49C4-4BFE-9D86-1E4F15497CC4}" dt="2020-10-27T06:11:01.522" v="5853" actId="6549"/>
          <ac:spMkLst>
            <pc:docMk/>
            <pc:sldMk cId="2752040433" sldId="322"/>
            <ac:spMk id="27" creationId="{00000000-0000-0000-0000-000000000000}"/>
          </ac:spMkLst>
        </pc:spChg>
        <pc:spChg chg="mod">
          <ac:chgData name="Văn An Nguyễn" userId="84dc587008c93611" providerId="LiveId" clId="{3536A0E1-49C4-4BFE-9D86-1E4F15497CC4}" dt="2020-10-27T06:12:03.489" v="5863" actId="14100"/>
          <ac:spMkLst>
            <pc:docMk/>
            <pc:sldMk cId="2752040433" sldId="322"/>
            <ac:spMk id="41" creationId="{BB983583-BEDF-45E6-A618-76610D62C8CF}"/>
          </ac:spMkLst>
        </pc:spChg>
        <pc:grpChg chg="del">
          <ac:chgData name="Văn An Nguyễn" userId="84dc587008c93611" providerId="LiveId" clId="{3536A0E1-49C4-4BFE-9D86-1E4F15497CC4}" dt="2020-10-27T06:10:49.349" v="5849" actId="478"/>
          <ac:grpSpMkLst>
            <pc:docMk/>
            <pc:sldMk cId="2752040433" sldId="322"/>
            <ac:grpSpMk id="28" creationId="{9F2FBBA6-987E-4E17-9973-8875A519FBC8}"/>
          </ac:grpSpMkLst>
        </pc:grpChg>
        <pc:grpChg chg="del">
          <ac:chgData name="Văn An Nguyễn" userId="84dc587008c93611" providerId="LiveId" clId="{3536A0E1-49C4-4BFE-9D86-1E4F15497CC4}" dt="2020-10-27T06:11:04.809" v="5856" actId="478"/>
          <ac:grpSpMkLst>
            <pc:docMk/>
            <pc:sldMk cId="2752040433" sldId="322"/>
            <ac:grpSpMk id="31" creationId="{00000000-0000-0000-0000-000000000000}"/>
          </ac:grpSpMkLst>
        </pc:grpChg>
        <pc:grpChg chg="del">
          <ac:chgData name="Văn An Nguyễn" userId="84dc587008c93611" providerId="LiveId" clId="{3536A0E1-49C4-4BFE-9D86-1E4F15497CC4}" dt="2020-10-27T06:11:06.349" v="5857" actId="478"/>
          <ac:grpSpMkLst>
            <pc:docMk/>
            <pc:sldMk cId="2752040433" sldId="322"/>
            <ac:grpSpMk id="33" creationId="{00000000-0000-0000-0000-000000000000}"/>
          </ac:grpSpMkLst>
        </pc:grpChg>
      </pc:sldChg>
      <pc:sldChg chg="add del modAnim">
        <pc:chgData name="Văn An Nguyễn" userId="84dc587008c93611" providerId="LiveId" clId="{3536A0E1-49C4-4BFE-9D86-1E4F15497CC4}" dt="2020-10-27T05:49:30.630" v="5655" actId="47"/>
        <pc:sldMkLst>
          <pc:docMk/>
          <pc:sldMk cId="3706399022" sldId="322"/>
        </pc:sldMkLst>
      </pc:sldChg>
      <pc:sldChg chg="addSp delSp modSp add del mod delAnim modAnim">
        <pc:chgData name="Văn An Nguyễn" userId="84dc587008c93611" providerId="LiveId" clId="{3536A0E1-49C4-4BFE-9D86-1E4F15497CC4}" dt="2020-10-27T06:02:56.043" v="5787" actId="47"/>
        <pc:sldMkLst>
          <pc:docMk/>
          <pc:sldMk cId="1527343996" sldId="323"/>
        </pc:sldMkLst>
        <pc:spChg chg="add del">
          <ac:chgData name="Văn An Nguyễn" userId="84dc587008c93611" providerId="LiveId" clId="{3536A0E1-49C4-4BFE-9D86-1E4F15497CC4}" dt="2020-10-27T05:50:46.148" v="5667" actId="22"/>
          <ac:spMkLst>
            <pc:docMk/>
            <pc:sldMk cId="1527343996" sldId="323"/>
            <ac:spMk id="2" creationId="{2058ABA9-9916-4B2A-8B22-3FC82AAD36D1}"/>
          </ac:spMkLst>
        </pc:spChg>
        <pc:spChg chg="add mod">
          <ac:chgData name="Văn An Nguyễn" userId="84dc587008c93611" providerId="LiveId" clId="{3536A0E1-49C4-4BFE-9D86-1E4F15497CC4}" dt="2020-10-27T05:50:54.880" v="5669" actId="1076"/>
          <ac:spMkLst>
            <pc:docMk/>
            <pc:sldMk cId="1527343996" sldId="323"/>
            <ac:spMk id="3" creationId="{2BCA8A4B-A4D1-4AB9-98B6-D1C29DD474C1}"/>
          </ac:spMkLst>
        </pc:spChg>
        <pc:spChg chg="add mod">
          <ac:chgData name="Văn An Nguyễn" userId="84dc587008c93611" providerId="LiveId" clId="{3536A0E1-49C4-4BFE-9D86-1E4F15497CC4}" dt="2020-10-27T06:02:06.531" v="5784" actId="14100"/>
          <ac:spMkLst>
            <pc:docMk/>
            <pc:sldMk cId="1527343996" sldId="323"/>
            <ac:spMk id="4" creationId="{F46A5FE3-E1DC-49A7-B008-1E3465E637C2}"/>
          </ac:spMkLst>
        </pc:spChg>
        <pc:spChg chg="mod">
          <ac:chgData name="Văn An Nguyễn" userId="84dc587008c93611" providerId="LiveId" clId="{3536A0E1-49C4-4BFE-9D86-1E4F15497CC4}" dt="2020-10-27T06:01:34.850" v="5778" actId="255"/>
          <ac:spMkLst>
            <pc:docMk/>
            <pc:sldMk cId="1527343996" sldId="323"/>
            <ac:spMk id="11" creationId="{00000000-0000-0000-0000-000000000000}"/>
          </ac:spMkLst>
        </pc:spChg>
        <pc:spChg chg="mod">
          <ac:chgData name="Văn An Nguyễn" userId="84dc587008c93611" providerId="LiveId" clId="{3536A0E1-49C4-4BFE-9D86-1E4F15497CC4}" dt="2020-10-27T06:01:34.850" v="5778" actId="255"/>
          <ac:spMkLst>
            <pc:docMk/>
            <pc:sldMk cId="1527343996" sldId="323"/>
            <ac:spMk id="12" creationId="{00000000-0000-0000-0000-000000000000}"/>
          </ac:spMkLst>
        </pc:spChg>
        <pc:spChg chg="mod">
          <ac:chgData name="Văn An Nguyễn" userId="84dc587008c93611" providerId="LiveId" clId="{3536A0E1-49C4-4BFE-9D86-1E4F15497CC4}" dt="2020-10-27T06:01:34.850" v="5778" actId="255"/>
          <ac:spMkLst>
            <pc:docMk/>
            <pc:sldMk cId="1527343996" sldId="323"/>
            <ac:spMk id="13" creationId="{00000000-0000-0000-0000-000000000000}"/>
          </ac:spMkLst>
        </pc:spChg>
        <pc:spChg chg="mod">
          <ac:chgData name="Văn An Nguyễn" userId="84dc587008c93611" providerId="LiveId" clId="{3536A0E1-49C4-4BFE-9D86-1E4F15497CC4}" dt="2020-10-27T06:01:34.850" v="5778" actId="255"/>
          <ac:spMkLst>
            <pc:docMk/>
            <pc:sldMk cId="1527343996" sldId="323"/>
            <ac:spMk id="14" creationId="{00000000-0000-0000-0000-000000000000}"/>
          </ac:spMkLst>
        </pc:spChg>
        <pc:spChg chg="mod">
          <ac:chgData name="Văn An Nguyễn" userId="84dc587008c93611" providerId="LiveId" clId="{3536A0E1-49C4-4BFE-9D86-1E4F15497CC4}" dt="2020-10-27T06:02:21.816" v="5786" actId="14100"/>
          <ac:spMkLst>
            <pc:docMk/>
            <pc:sldMk cId="1527343996" sldId="323"/>
            <ac:spMk id="25" creationId="{00000000-0000-0000-0000-000000000000}"/>
          </ac:spMkLst>
        </pc:spChg>
        <pc:spChg chg="mod">
          <ac:chgData name="Văn An Nguyễn" userId="84dc587008c93611" providerId="LiveId" clId="{3536A0E1-49C4-4BFE-9D86-1E4F15497CC4}" dt="2020-10-27T06:01:34.850" v="5778" actId="255"/>
          <ac:spMkLst>
            <pc:docMk/>
            <pc:sldMk cId="1527343996" sldId="323"/>
            <ac:spMk id="26" creationId="{00000000-0000-0000-0000-000000000000}"/>
          </ac:spMkLst>
        </pc:spChg>
        <pc:spChg chg="mod">
          <ac:chgData name="Văn An Nguyễn" userId="84dc587008c93611" providerId="LiveId" clId="{3536A0E1-49C4-4BFE-9D86-1E4F15497CC4}" dt="2020-10-27T06:01:34.850" v="5778" actId="255"/>
          <ac:spMkLst>
            <pc:docMk/>
            <pc:sldMk cId="1527343996" sldId="323"/>
            <ac:spMk id="27" creationId="{00000000-0000-0000-0000-000000000000}"/>
          </ac:spMkLst>
        </pc:spChg>
        <pc:spChg chg="mod">
          <ac:chgData name="Văn An Nguyễn" userId="84dc587008c93611" providerId="LiveId" clId="{3536A0E1-49C4-4BFE-9D86-1E4F15497CC4}" dt="2020-10-27T06:01:34.850" v="5778" actId="255"/>
          <ac:spMkLst>
            <pc:docMk/>
            <pc:sldMk cId="1527343996" sldId="323"/>
            <ac:spMk id="35" creationId="{4E30AB3F-DC0D-4076-B207-DB099DC07EC1}"/>
          </ac:spMkLst>
        </pc:spChg>
        <pc:spChg chg="mod">
          <ac:chgData name="Văn An Nguyễn" userId="84dc587008c93611" providerId="LiveId" clId="{3536A0E1-49C4-4BFE-9D86-1E4F15497CC4}" dt="2020-10-27T06:01:34.850" v="5778" actId="255"/>
          <ac:spMkLst>
            <pc:docMk/>
            <pc:sldMk cId="1527343996" sldId="323"/>
            <ac:spMk id="37" creationId="{7698980B-31ED-45EC-96E2-C1AAA1182460}"/>
          </ac:spMkLst>
        </pc:spChg>
        <pc:spChg chg="add mod">
          <ac:chgData name="Văn An Nguyễn" userId="84dc587008c93611" providerId="LiveId" clId="{3536A0E1-49C4-4BFE-9D86-1E4F15497CC4}" dt="2020-10-27T05:58:05.046" v="5746" actId="1076"/>
          <ac:spMkLst>
            <pc:docMk/>
            <pc:sldMk cId="1527343996" sldId="323"/>
            <ac:spMk id="39" creationId="{C97DF88D-9186-4BD7-AE3D-A9D4890C4617}"/>
          </ac:spMkLst>
        </pc:spChg>
        <pc:spChg chg="add del mod">
          <ac:chgData name="Văn An Nguyễn" userId="84dc587008c93611" providerId="LiveId" clId="{3536A0E1-49C4-4BFE-9D86-1E4F15497CC4}" dt="2020-10-27T05:58:33.840" v="5747" actId="478"/>
          <ac:spMkLst>
            <pc:docMk/>
            <pc:sldMk cId="1527343996" sldId="323"/>
            <ac:spMk id="40" creationId="{F9605EC8-D7EE-4BEF-9ADF-A2D7E37016F3}"/>
          </ac:spMkLst>
        </pc:spChg>
        <pc:spChg chg="add mod">
          <ac:chgData name="Văn An Nguyễn" userId="84dc587008c93611" providerId="LiveId" clId="{3536A0E1-49C4-4BFE-9D86-1E4F15497CC4}" dt="2020-10-27T06:00:11.774" v="5761" actId="1076"/>
          <ac:spMkLst>
            <pc:docMk/>
            <pc:sldMk cId="1527343996" sldId="323"/>
            <ac:spMk id="41" creationId="{889E36E9-2E4A-4BE8-BB2E-8701D5C68B63}"/>
          </ac:spMkLst>
        </pc:spChg>
        <pc:grpChg chg="mod">
          <ac:chgData name="Văn An Nguyễn" userId="84dc587008c93611" providerId="LiveId" clId="{3536A0E1-49C4-4BFE-9D86-1E4F15497CC4}" dt="2020-10-27T06:01:28.325" v="5776" actId="14100"/>
          <ac:grpSpMkLst>
            <pc:docMk/>
            <pc:sldMk cId="1527343996" sldId="323"/>
            <ac:grpSpMk id="31" creationId="{00000000-0000-0000-0000-000000000000}"/>
          </ac:grpSpMkLst>
        </pc:grpChg>
        <pc:grpChg chg="mod">
          <ac:chgData name="Văn An Nguyễn" userId="84dc587008c93611" providerId="LiveId" clId="{3536A0E1-49C4-4BFE-9D86-1E4F15497CC4}" dt="2020-10-27T06:01:38.503" v="5779" actId="14100"/>
          <ac:grpSpMkLst>
            <pc:docMk/>
            <pc:sldMk cId="1527343996" sldId="323"/>
            <ac:grpSpMk id="32" creationId="{00000000-0000-0000-0000-000000000000}"/>
          </ac:grpSpMkLst>
        </pc:grpChg>
        <pc:grpChg chg="mod">
          <ac:chgData name="Văn An Nguyễn" userId="84dc587008c93611" providerId="LiveId" clId="{3536A0E1-49C4-4BFE-9D86-1E4F15497CC4}" dt="2020-10-27T06:01:28.325" v="5776" actId="14100"/>
          <ac:grpSpMkLst>
            <pc:docMk/>
            <pc:sldMk cId="1527343996" sldId="323"/>
            <ac:grpSpMk id="33" creationId="{00000000-0000-0000-0000-000000000000}"/>
          </ac:grpSpMkLst>
        </pc:grpChg>
        <pc:grpChg chg="mod">
          <ac:chgData name="Văn An Nguyễn" userId="84dc587008c93611" providerId="LiveId" clId="{3536A0E1-49C4-4BFE-9D86-1E4F15497CC4}" dt="2020-10-27T06:01:28.325" v="5776" actId="14100"/>
          <ac:grpSpMkLst>
            <pc:docMk/>
            <pc:sldMk cId="1527343996" sldId="323"/>
            <ac:grpSpMk id="34" creationId="{7F8FCEEF-31D5-4806-9603-93947A9941E1}"/>
          </ac:grpSpMkLst>
        </pc:grpChg>
        <pc:picChg chg="add mod">
          <ac:chgData name="Văn An Nguyễn" userId="84dc587008c93611" providerId="LiveId" clId="{3536A0E1-49C4-4BFE-9D86-1E4F15497CC4}" dt="2020-10-27T06:01:28.325" v="5776" actId="14100"/>
          <ac:picMkLst>
            <pc:docMk/>
            <pc:sldMk cId="1527343996" sldId="323"/>
            <ac:picMk id="6" creationId="{ECAC237A-E20C-4195-A248-356DFCA25D80}"/>
          </ac:picMkLst>
        </pc:picChg>
      </pc:sldChg>
      <pc:sldChg chg="addSp delSp modSp add mod modTransition delAnim modAnim">
        <pc:chgData name="Văn An Nguyễn" userId="84dc587008c93611" providerId="LiveId" clId="{3536A0E1-49C4-4BFE-9D86-1E4F15497CC4}" dt="2020-10-27T12:56:47.537" v="6571"/>
        <pc:sldMkLst>
          <pc:docMk/>
          <pc:sldMk cId="2038758246" sldId="323"/>
        </pc:sldMkLst>
        <pc:spChg chg="del">
          <ac:chgData name="Văn An Nguyễn" userId="84dc587008c93611" providerId="LiveId" clId="{3536A0E1-49C4-4BFE-9D86-1E4F15497CC4}" dt="2020-10-27T06:12:28.830" v="5870" actId="478"/>
          <ac:spMkLst>
            <pc:docMk/>
            <pc:sldMk cId="2038758246" sldId="323"/>
            <ac:spMk id="7" creationId="{00000000-0000-0000-0000-000000000000}"/>
          </ac:spMkLst>
        </pc:spChg>
        <pc:spChg chg="del">
          <ac:chgData name="Văn An Nguyễn" userId="84dc587008c93611" providerId="LiveId" clId="{3536A0E1-49C4-4BFE-9D86-1E4F15497CC4}" dt="2020-10-27T06:12:25.009" v="5868" actId="478"/>
          <ac:spMkLst>
            <pc:docMk/>
            <pc:sldMk cId="2038758246" sldId="323"/>
            <ac:spMk id="18" creationId="{00000000-0000-0000-0000-000000000000}"/>
          </ac:spMkLst>
        </pc:spChg>
        <pc:spChg chg="del">
          <ac:chgData name="Văn An Nguyễn" userId="84dc587008c93611" providerId="LiveId" clId="{3536A0E1-49C4-4BFE-9D86-1E4F15497CC4}" dt="2020-10-27T06:12:26.335" v="5869" actId="478"/>
          <ac:spMkLst>
            <pc:docMk/>
            <pc:sldMk cId="2038758246" sldId="323"/>
            <ac:spMk id="19" creationId="{00000000-0000-0000-0000-000000000000}"/>
          </ac:spMkLst>
        </pc:spChg>
        <pc:spChg chg="del">
          <ac:chgData name="Văn An Nguyễn" userId="84dc587008c93611" providerId="LiveId" clId="{3536A0E1-49C4-4BFE-9D86-1E4F15497CC4}" dt="2020-10-27T06:12:52.524" v="5893" actId="478"/>
          <ac:spMkLst>
            <pc:docMk/>
            <pc:sldMk cId="2038758246" sldId="323"/>
            <ac:spMk id="29" creationId="{3AD9E9DC-BC98-4580-A2B2-0A9BC50A3FFA}"/>
          </ac:spMkLst>
        </pc:spChg>
        <pc:spChg chg="del">
          <ac:chgData name="Văn An Nguyễn" userId="84dc587008c93611" providerId="LiveId" clId="{3536A0E1-49C4-4BFE-9D86-1E4F15497CC4}" dt="2020-10-27T06:12:53.779" v="5894" actId="478"/>
          <ac:spMkLst>
            <pc:docMk/>
            <pc:sldMk cId="2038758246" sldId="323"/>
            <ac:spMk id="30" creationId="{D23D18B6-3967-4338-810E-A5D785A6D75C}"/>
          </ac:spMkLst>
        </pc:spChg>
        <pc:spChg chg="mod">
          <ac:chgData name="Văn An Nguyễn" userId="84dc587008c93611" providerId="LiveId" clId="{3536A0E1-49C4-4BFE-9D86-1E4F15497CC4}" dt="2020-10-27T06:19:48.865" v="6079" actId="1036"/>
          <ac:spMkLst>
            <pc:docMk/>
            <pc:sldMk cId="2038758246" sldId="323"/>
            <ac:spMk id="40" creationId="{B8AC68A6-D0B8-4931-AF0F-87C875DFACFE}"/>
          </ac:spMkLst>
        </pc:spChg>
        <pc:spChg chg="mod">
          <ac:chgData name="Văn An Nguyễn" userId="84dc587008c93611" providerId="LiveId" clId="{3536A0E1-49C4-4BFE-9D86-1E4F15497CC4}" dt="2020-10-27T06:12:35.281" v="5871" actId="14100"/>
          <ac:spMkLst>
            <pc:docMk/>
            <pc:sldMk cId="2038758246" sldId="323"/>
            <ac:spMk id="41" creationId="{BB983583-BEDF-45E6-A618-76610D62C8CF}"/>
          </ac:spMkLst>
        </pc:spChg>
        <pc:spChg chg="add mod">
          <ac:chgData name="Văn An Nguyễn" userId="84dc587008c93611" providerId="LiveId" clId="{3536A0E1-49C4-4BFE-9D86-1E4F15497CC4}" dt="2020-10-27T06:14:37.637" v="5939" actId="1036"/>
          <ac:spMkLst>
            <pc:docMk/>
            <pc:sldMk cId="2038758246" sldId="323"/>
            <ac:spMk id="42" creationId="{70FE766D-F8CF-455B-97E8-896FAEFB7AE3}"/>
          </ac:spMkLst>
        </pc:spChg>
        <pc:spChg chg="add mod">
          <ac:chgData name="Văn An Nguyễn" userId="84dc587008c93611" providerId="LiveId" clId="{3536A0E1-49C4-4BFE-9D86-1E4F15497CC4}" dt="2020-10-27T06:14:37.637" v="5939" actId="1036"/>
          <ac:spMkLst>
            <pc:docMk/>
            <pc:sldMk cId="2038758246" sldId="323"/>
            <ac:spMk id="43" creationId="{592FD2F6-848A-4B69-8BBA-9A685EC0DAA1}"/>
          </ac:spMkLst>
        </pc:spChg>
        <pc:spChg chg="add mod">
          <ac:chgData name="Văn An Nguyễn" userId="84dc587008c93611" providerId="LiveId" clId="{3536A0E1-49C4-4BFE-9D86-1E4F15497CC4}" dt="2020-10-27T06:14:37.637" v="5939" actId="1036"/>
          <ac:spMkLst>
            <pc:docMk/>
            <pc:sldMk cId="2038758246" sldId="323"/>
            <ac:spMk id="44" creationId="{2E48292C-5AB8-4FD3-942D-E4A67D0797D4}"/>
          </ac:spMkLst>
        </pc:spChg>
        <pc:spChg chg="add mod">
          <ac:chgData name="Văn An Nguyễn" userId="84dc587008c93611" providerId="LiveId" clId="{3536A0E1-49C4-4BFE-9D86-1E4F15497CC4}" dt="2020-10-27T06:14:37.637" v="5939" actId="1036"/>
          <ac:spMkLst>
            <pc:docMk/>
            <pc:sldMk cId="2038758246" sldId="323"/>
            <ac:spMk id="45" creationId="{C1369CBC-D36D-46E8-8B3B-11D32FDE2D7C}"/>
          </ac:spMkLst>
        </pc:spChg>
        <pc:spChg chg="add mod">
          <ac:chgData name="Văn An Nguyễn" userId="84dc587008c93611" providerId="LiveId" clId="{3536A0E1-49C4-4BFE-9D86-1E4F15497CC4}" dt="2020-10-27T06:14:37.637" v="5939" actId="1036"/>
          <ac:spMkLst>
            <pc:docMk/>
            <pc:sldMk cId="2038758246" sldId="323"/>
            <ac:spMk id="46" creationId="{904CC5B3-F934-453E-88BE-0B675E35F4A5}"/>
          </ac:spMkLst>
        </pc:spChg>
        <pc:spChg chg="add mod">
          <ac:chgData name="Văn An Nguyễn" userId="84dc587008c93611" providerId="LiveId" clId="{3536A0E1-49C4-4BFE-9D86-1E4F15497CC4}" dt="2020-10-27T06:14:37.637" v="5939" actId="1036"/>
          <ac:spMkLst>
            <pc:docMk/>
            <pc:sldMk cId="2038758246" sldId="323"/>
            <ac:spMk id="47" creationId="{0D8A4DB4-B574-400E-A3D4-723E1B29ECA4}"/>
          </ac:spMkLst>
        </pc:spChg>
        <pc:spChg chg="add mod">
          <ac:chgData name="Văn An Nguyễn" userId="84dc587008c93611" providerId="LiveId" clId="{3536A0E1-49C4-4BFE-9D86-1E4F15497CC4}" dt="2020-10-27T06:14:37.637" v="5939" actId="1036"/>
          <ac:spMkLst>
            <pc:docMk/>
            <pc:sldMk cId="2038758246" sldId="323"/>
            <ac:spMk id="48" creationId="{12E9B5B9-63DF-415F-ABAF-F595483EF499}"/>
          </ac:spMkLst>
        </pc:spChg>
        <pc:spChg chg="mod">
          <ac:chgData name="Văn An Nguyễn" userId="84dc587008c93611" providerId="LiveId" clId="{3536A0E1-49C4-4BFE-9D86-1E4F15497CC4}" dt="2020-10-27T06:14:25.306" v="5929"/>
          <ac:spMkLst>
            <pc:docMk/>
            <pc:sldMk cId="2038758246" sldId="323"/>
            <ac:spMk id="50" creationId="{86FB591A-89C8-4444-962F-21EC0B7A6A4F}"/>
          </ac:spMkLst>
        </pc:spChg>
        <pc:spChg chg="mod">
          <ac:chgData name="Văn An Nguyễn" userId="84dc587008c93611" providerId="LiveId" clId="{3536A0E1-49C4-4BFE-9D86-1E4F15497CC4}" dt="2020-10-27T06:14:25.306" v="5929"/>
          <ac:spMkLst>
            <pc:docMk/>
            <pc:sldMk cId="2038758246" sldId="323"/>
            <ac:spMk id="51" creationId="{FD3C3C36-0606-4337-82D8-29BC86A2C9BD}"/>
          </ac:spMkLst>
        </pc:spChg>
        <pc:spChg chg="add del mod">
          <ac:chgData name="Văn An Nguyễn" userId="84dc587008c93611" providerId="LiveId" clId="{3536A0E1-49C4-4BFE-9D86-1E4F15497CC4}" dt="2020-10-27T06:14:59.852" v="5941" actId="478"/>
          <ac:spMkLst>
            <pc:docMk/>
            <pc:sldMk cId="2038758246" sldId="323"/>
            <ac:spMk id="52" creationId="{1CF4AF1B-692E-49B5-A4DB-DB7A449426CF}"/>
          </ac:spMkLst>
        </pc:spChg>
        <pc:spChg chg="mod">
          <ac:chgData name="Văn An Nguyễn" userId="84dc587008c93611" providerId="LiveId" clId="{3536A0E1-49C4-4BFE-9D86-1E4F15497CC4}" dt="2020-10-27T06:14:25.306" v="5929"/>
          <ac:spMkLst>
            <pc:docMk/>
            <pc:sldMk cId="2038758246" sldId="323"/>
            <ac:spMk id="54" creationId="{165476FF-729E-4867-AAAD-85AE6A29E793}"/>
          </ac:spMkLst>
        </pc:spChg>
        <pc:spChg chg="mod">
          <ac:chgData name="Văn An Nguyễn" userId="84dc587008c93611" providerId="LiveId" clId="{3536A0E1-49C4-4BFE-9D86-1E4F15497CC4}" dt="2020-10-27T06:14:25.306" v="5929"/>
          <ac:spMkLst>
            <pc:docMk/>
            <pc:sldMk cId="2038758246" sldId="323"/>
            <ac:spMk id="55" creationId="{527ADDC1-F156-4D1B-AE0A-12C36976B9B0}"/>
          </ac:spMkLst>
        </pc:spChg>
        <pc:spChg chg="mod">
          <ac:chgData name="Văn An Nguyễn" userId="84dc587008c93611" providerId="LiveId" clId="{3536A0E1-49C4-4BFE-9D86-1E4F15497CC4}" dt="2020-10-27T06:14:25.306" v="5929"/>
          <ac:spMkLst>
            <pc:docMk/>
            <pc:sldMk cId="2038758246" sldId="323"/>
            <ac:spMk id="56" creationId="{59250487-F601-440E-9C47-D5799CA4D573}"/>
          </ac:spMkLst>
        </pc:spChg>
        <pc:spChg chg="mod">
          <ac:chgData name="Văn An Nguyễn" userId="84dc587008c93611" providerId="LiveId" clId="{3536A0E1-49C4-4BFE-9D86-1E4F15497CC4}" dt="2020-10-27T06:14:25.306" v="5929"/>
          <ac:spMkLst>
            <pc:docMk/>
            <pc:sldMk cId="2038758246" sldId="323"/>
            <ac:spMk id="58" creationId="{03679D00-441C-4DE1-B779-1CFF19A28533}"/>
          </ac:spMkLst>
        </pc:spChg>
        <pc:spChg chg="mod">
          <ac:chgData name="Văn An Nguyễn" userId="84dc587008c93611" providerId="LiveId" clId="{3536A0E1-49C4-4BFE-9D86-1E4F15497CC4}" dt="2020-10-27T06:14:25.306" v="5929"/>
          <ac:spMkLst>
            <pc:docMk/>
            <pc:sldMk cId="2038758246" sldId="323"/>
            <ac:spMk id="59" creationId="{1044652B-69BF-4CEE-B560-2160C62580E7}"/>
          </ac:spMkLst>
        </pc:spChg>
        <pc:spChg chg="mod">
          <ac:chgData name="Văn An Nguyễn" userId="84dc587008c93611" providerId="LiveId" clId="{3536A0E1-49C4-4BFE-9D86-1E4F15497CC4}" dt="2020-10-27T06:14:25.306" v="5929"/>
          <ac:spMkLst>
            <pc:docMk/>
            <pc:sldMk cId="2038758246" sldId="323"/>
            <ac:spMk id="61" creationId="{0F7BC01D-0555-48B9-A1D7-104E94A6C259}"/>
          </ac:spMkLst>
        </pc:spChg>
        <pc:spChg chg="mod">
          <ac:chgData name="Văn An Nguyễn" userId="84dc587008c93611" providerId="LiveId" clId="{3536A0E1-49C4-4BFE-9D86-1E4F15497CC4}" dt="2020-10-27T06:14:25.306" v="5929"/>
          <ac:spMkLst>
            <pc:docMk/>
            <pc:sldMk cId="2038758246" sldId="323"/>
            <ac:spMk id="62" creationId="{9E56FB77-5F91-4E11-A34A-0B223D23B9FB}"/>
          </ac:spMkLst>
        </pc:spChg>
        <pc:spChg chg="add mod">
          <ac:chgData name="Văn An Nguyễn" userId="84dc587008c93611" providerId="LiveId" clId="{3536A0E1-49C4-4BFE-9D86-1E4F15497CC4}" dt="2020-10-27T06:14:37.637" v="5939" actId="1036"/>
          <ac:spMkLst>
            <pc:docMk/>
            <pc:sldMk cId="2038758246" sldId="323"/>
            <ac:spMk id="63" creationId="{020E6C33-0A02-42F8-BF83-FC35269BF012}"/>
          </ac:spMkLst>
        </pc:spChg>
        <pc:spChg chg="add mod">
          <ac:chgData name="Văn An Nguyễn" userId="84dc587008c93611" providerId="LiveId" clId="{3536A0E1-49C4-4BFE-9D86-1E4F15497CC4}" dt="2020-10-27T06:14:37.637" v="5939" actId="1036"/>
          <ac:spMkLst>
            <pc:docMk/>
            <pc:sldMk cId="2038758246" sldId="323"/>
            <ac:spMk id="64" creationId="{5799917F-7623-4B94-AAA9-C1B61EBC5464}"/>
          </ac:spMkLst>
        </pc:spChg>
        <pc:spChg chg="mod">
          <ac:chgData name="Văn An Nguyễn" userId="84dc587008c93611" providerId="LiveId" clId="{3536A0E1-49C4-4BFE-9D86-1E4F15497CC4}" dt="2020-10-27T06:14:25.306" v="5929"/>
          <ac:spMkLst>
            <pc:docMk/>
            <pc:sldMk cId="2038758246" sldId="323"/>
            <ac:spMk id="66" creationId="{6BBCCA04-1F55-41D2-96E3-E8E8EC791B50}"/>
          </ac:spMkLst>
        </pc:spChg>
        <pc:spChg chg="mod">
          <ac:chgData name="Văn An Nguyễn" userId="84dc587008c93611" providerId="LiveId" clId="{3536A0E1-49C4-4BFE-9D86-1E4F15497CC4}" dt="2020-10-27T06:14:25.306" v="5929"/>
          <ac:spMkLst>
            <pc:docMk/>
            <pc:sldMk cId="2038758246" sldId="323"/>
            <ac:spMk id="67" creationId="{DB8C8465-E86F-484E-A2B4-FE0289B080D3}"/>
          </ac:spMkLst>
        </pc:spChg>
        <pc:grpChg chg="del">
          <ac:chgData name="Văn An Nguyễn" userId="84dc587008c93611" providerId="LiveId" clId="{3536A0E1-49C4-4BFE-9D86-1E4F15497CC4}" dt="2020-10-27T06:12:22.564" v="5866" actId="478"/>
          <ac:grpSpMkLst>
            <pc:docMk/>
            <pc:sldMk cId="2038758246" sldId="323"/>
            <ac:grpSpMk id="31" creationId="{00000000-0000-0000-0000-000000000000}"/>
          </ac:grpSpMkLst>
        </pc:grpChg>
        <pc:grpChg chg="del">
          <ac:chgData name="Văn An Nguyễn" userId="84dc587008c93611" providerId="LiveId" clId="{3536A0E1-49C4-4BFE-9D86-1E4F15497CC4}" dt="2020-10-27T06:12:24.040" v="5867" actId="478"/>
          <ac:grpSpMkLst>
            <pc:docMk/>
            <pc:sldMk cId="2038758246" sldId="323"/>
            <ac:grpSpMk id="33" creationId="{00000000-0000-0000-0000-000000000000}"/>
          </ac:grpSpMkLst>
        </pc:grpChg>
        <pc:grpChg chg="del">
          <ac:chgData name="Văn An Nguyễn" userId="84dc587008c93611" providerId="LiveId" clId="{3536A0E1-49C4-4BFE-9D86-1E4F15497CC4}" dt="2020-10-27T06:12:50.583" v="5892" actId="478"/>
          <ac:grpSpMkLst>
            <pc:docMk/>
            <pc:sldMk cId="2038758246" sldId="323"/>
            <ac:grpSpMk id="34" creationId="{7F8FCEEF-31D5-4806-9603-93947A9941E1}"/>
          </ac:grpSpMkLst>
        </pc:grpChg>
        <pc:grpChg chg="add del mod">
          <ac:chgData name="Văn An Nguyễn" userId="84dc587008c93611" providerId="LiveId" clId="{3536A0E1-49C4-4BFE-9D86-1E4F15497CC4}" dt="2020-10-27T06:14:59.852" v="5941" actId="478"/>
          <ac:grpSpMkLst>
            <pc:docMk/>
            <pc:sldMk cId="2038758246" sldId="323"/>
            <ac:grpSpMk id="49" creationId="{4770A057-6421-472A-9E36-3E8B68507259}"/>
          </ac:grpSpMkLst>
        </pc:grpChg>
        <pc:grpChg chg="add mod">
          <ac:chgData name="Văn An Nguyễn" userId="84dc587008c93611" providerId="LiveId" clId="{3536A0E1-49C4-4BFE-9D86-1E4F15497CC4}" dt="2020-10-27T06:14:37.637" v="5939" actId="1036"/>
          <ac:grpSpMkLst>
            <pc:docMk/>
            <pc:sldMk cId="2038758246" sldId="323"/>
            <ac:grpSpMk id="53" creationId="{590EF14E-077F-44AB-9057-43E62015E64C}"/>
          </ac:grpSpMkLst>
        </pc:grpChg>
        <pc:grpChg chg="add mod">
          <ac:chgData name="Văn An Nguyễn" userId="84dc587008c93611" providerId="LiveId" clId="{3536A0E1-49C4-4BFE-9D86-1E4F15497CC4}" dt="2020-10-27T06:14:37.637" v="5939" actId="1036"/>
          <ac:grpSpMkLst>
            <pc:docMk/>
            <pc:sldMk cId="2038758246" sldId="323"/>
            <ac:grpSpMk id="57" creationId="{6EBBD1C5-E5C5-495B-9002-88350C92EEDF}"/>
          </ac:grpSpMkLst>
        </pc:grpChg>
        <pc:grpChg chg="add mod">
          <ac:chgData name="Văn An Nguyễn" userId="84dc587008c93611" providerId="LiveId" clId="{3536A0E1-49C4-4BFE-9D86-1E4F15497CC4}" dt="2020-10-27T06:14:37.637" v="5939" actId="1036"/>
          <ac:grpSpMkLst>
            <pc:docMk/>
            <pc:sldMk cId="2038758246" sldId="323"/>
            <ac:grpSpMk id="60" creationId="{C8AA3DC0-A878-495B-905F-3771B8513913}"/>
          </ac:grpSpMkLst>
        </pc:grpChg>
        <pc:grpChg chg="add mod">
          <ac:chgData name="Văn An Nguyễn" userId="84dc587008c93611" providerId="LiveId" clId="{3536A0E1-49C4-4BFE-9D86-1E4F15497CC4}" dt="2020-10-27T06:14:37.637" v="5939" actId="1036"/>
          <ac:grpSpMkLst>
            <pc:docMk/>
            <pc:sldMk cId="2038758246" sldId="323"/>
            <ac:grpSpMk id="65" creationId="{F89335A4-CC4B-47BD-A3A3-4D7B59D7FB7F}"/>
          </ac:grpSpMkLst>
        </pc:grpChg>
      </pc:sldChg>
      <pc:sldChg chg="addSp delSp modSp add mod ord modTransition modAnim">
        <pc:chgData name="Văn An Nguyễn" userId="84dc587008c93611" providerId="LiveId" clId="{3536A0E1-49C4-4BFE-9D86-1E4F15497CC4}" dt="2020-10-28T09:57:55.373" v="6714" actId="1038"/>
        <pc:sldMkLst>
          <pc:docMk/>
          <pc:sldMk cId="2555101929" sldId="324"/>
        </pc:sldMkLst>
        <pc:spChg chg="mod">
          <ac:chgData name="Văn An Nguyễn" userId="84dc587008c93611" providerId="LiveId" clId="{3536A0E1-49C4-4BFE-9D86-1E4F15497CC4}" dt="2020-10-27T06:15:39.801" v="5946"/>
          <ac:spMkLst>
            <pc:docMk/>
            <pc:sldMk cId="2555101929" sldId="324"/>
            <ac:spMk id="36" creationId="{F7BA427B-023E-4A93-9E6D-1D5BC75C0F8B}"/>
          </ac:spMkLst>
        </pc:spChg>
        <pc:spChg chg="mod">
          <ac:chgData name="Văn An Nguyễn" userId="84dc587008c93611" providerId="LiveId" clId="{3536A0E1-49C4-4BFE-9D86-1E4F15497CC4}" dt="2020-10-27T06:15:39.801" v="5946"/>
          <ac:spMkLst>
            <pc:docMk/>
            <pc:sldMk cId="2555101929" sldId="324"/>
            <ac:spMk id="38" creationId="{8933CBC5-F224-4140-B9AC-D86E4C1A7D15}"/>
          </ac:spMkLst>
        </pc:spChg>
        <pc:spChg chg="add mod">
          <ac:chgData name="Văn An Nguyễn" userId="84dc587008c93611" providerId="LiveId" clId="{3536A0E1-49C4-4BFE-9D86-1E4F15497CC4}" dt="2020-10-28T09:57:31.606" v="6705" actId="20577"/>
          <ac:spMkLst>
            <pc:docMk/>
            <pc:sldMk cId="2555101929" sldId="324"/>
            <ac:spMk id="39" creationId="{B505DAB7-D83F-463B-9382-1802FCA24E72}"/>
          </ac:spMkLst>
        </pc:spChg>
        <pc:spChg chg="add mod">
          <ac:chgData name="Văn An Nguyễn" userId="84dc587008c93611" providerId="LiveId" clId="{3536A0E1-49C4-4BFE-9D86-1E4F15497CC4}" dt="2020-10-28T09:57:55.373" v="6714" actId="1038"/>
          <ac:spMkLst>
            <pc:docMk/>
            <pc:sldMk cId="2555101929" sldId="324"/>
            <ac:spMk id="40" creationId="{62D2779C-A249-4CD9-882D-02266E285326}"/>
          </ac:spMkLst>
        </pc:spChg>
        <pc:grpChg chg="add del mod">
          <ac:chgData name="Văn An Nguyễn" userId="84dc587008c93611" providerId="LiveId" clId="{3536A0E1-49C4-4BFE-9D86-1E4F15497CC4}" dt="2020-10-28T09:56:59.143" v="6704" actId="478"/>
          <ac:grpSpMkLst>
            <pc:docMk/>
            <pc:sldMk cId="2555101929" sldId="324"/>
            <ac:grpSpMk id="28" creationId="{70709326-A427-4B8E-9017-05A009FDFA36}"/>
          </ac:grpSpMkLst>
        </pc:grpChg>
        <pc:graphicFrameChg chg="add del mod">
          <ac:chgData name="Văn An Nguyễn" userId="84dc587008c93611" providerId="LiveId" clId="{3536A0E1-49C4-4BFE-9D86-1E4F15497CC4}" dt="2020-10-27T06:17:38.228" v="5971" actId="478"/>
          <ac:graphicFrameMkLst>
            <pc:docMk/>
            <pc:sldMk cId="2555101929" sldId="324"/>
            <ac:graphicFrameMk id="2" creationId="{6CC07B46-3BA0-445F-AAC1-64D1919A74D8}"/>
          </ac:graphicFrameMkLst>
        </pc:graphicFrameChg>
        <pc:picChg chg="add mod">
          <ac:chgData name="Văn An Nguyễn" userId="84dc587008c93611" providerId="LiveId" clId="{3536A0E1-49C4-4BFE-9D86-1E4F15497CC4}" dt="2020-10-27T06:18:24.397" v="5974" actId="1076"/>
          <ac:picMkLst>
            <pc:docMk/>
            <pc:sldMk cId="2555101929" sldId="324"/>
            <ac:picMk id="4" creationId="{E0351565-EAD3-4599-969A-B83F3DCA0634}"/>
          </ac:picMkLst>
        </pc:picChg>
      </pc:sldChg>
      <pc:sldChg chg="addSp delSp modSp add mod modTransition delAnim modAnim">
        <pc:chgData name="Văn An Nguyễn" userId="84dc587008c93611" providerId="LiveId" clId="{3536A0E1-49C4-4BFE-9D86-1E4F15497CC4}" dt="2020-10-27T12:56:51.432" v="6573"/>
        <pc:sldMkLst>
          <pc:docMk/>
          <pc:sldMk cId="1842259852" sldId="325"/>
        </pc:sldMkLst>
        <pc:spChg chg="del">
          <ac:chgData name="Văn An Nguyễn" userId="84dc587008c93611" providerId="LiveId" clId="{3536A0E1-49C4-4BFE-9D86-1E4F15497CC4}" dt="2020-10-27T06:22:51.384" v="6105" actId="478"/>
          <ac:spMkLst>
            <pc:docMk/>
            <pc:sldMk cId="1842259852" sldId="325"/>
            <ac:spMk id="7" creationId="{00000000-0000-0000-0000-000000000000}"/>
          </ac:spMkLst>
        </pc:spChg>
        <pc:spChg chg="del">
          <ac:chgData name="Văn An Nguyễn" userId="84dc587008c93611" providerId="LiveId" clId="{3536A0E1-49C4-4BFE-9D86-1E4F15497CC4}" dt="2020-10-27T06:22:56.748" v="6109" actId="478"/>
          <ac:spMkLst>
            <pc:docMk/>
            <pc:sldMk cId="1842259852" sldId="325"/>
            <ac:spMk id="8" creationId="{00000000-0000-0000-0000-000000000000}"/>
          </ac:spMkLst>
        </pc:spChg>
        <pc:spChg chg="del">
          <ac:chgData name="Văn An Nguyễn" userId="84dc587008c93611" providerId="LiveId" clId="{3536A0E1-49C4-4BFE-9D86-1E4F15497CC4}" dt="2020-10-27T06:22:54.686" v="6108" actId="478"/>
          <ac:spMkLst>
            <pc:docMk/>
            <pc:sldMk cId="1842259852" sldId="325"/>
            <ac:spMk id="9" creationId="{00000000-0000-0000-0000-000000000000}"/>
          </ac:spMkLst>
        </pc:spChg>
        <pc:spChg chg="del">
          <ac:chgData name="Văn An Nguyễn" userId="84dc587008c93611" providerId="LiveId" clId="{3536A0E1-49C4-4BFE-9D86-1E4F15497CC4}" dt="2020-10-27T06:22:53.348" v="6107" actId="478"/>
          <ac:spMkLst>
            <pc:docMk/>
            <pc:sldMk cId="1842259852" sldId="325"/>
            <ac:spMk id="10" creationId="{00000000-0000-0000-0000-000000000000}"/>
          </ac:spMkLst>
        </pc:spChg>
        <pc:spChg chg="del">
          <ac:chgData name="Văn An Nguyễn" userId="84dc587008c93611" providerId="LiveId" clId="{3536A0E1-49C4-4BFE-9D86-1E4F15497CC4}" dt="2020-10-27T06:22:57.358" v="6110" actId="478"/>
          <ac:spMkLst>
            <pc:docMk/>
            <pc:sldMk cId="1842259852" sldId="325"/>
            <ac:spMk id="18" creationId="{00000000-0000-0000-0000-000000000000}"/>
          </ac:spMkLst>
        </pc:spChg>
        <pc:spChg chg="del">
          <ac:chgData name="Văn An Nguyễn" userId="84dc587008c93611" providerId="LiveId" clId="{3536A0E1-49C4-4BFE-9D86-1E4F15497CC4}" dt="2020-10-27T06:22:58.126" v="6111" actId="478"/>
          <ac:spMkLst>
            <pc:docMk/>
            <pc:sldMk cId="1842259852" sldId="325"/>
            <ac:spMk id="19" creationId="{00000000-0000-0000-0000-000000000000}"/>
          </ac:spMkLst>
        </pc:spChg>
        <pc:spChg chg="del">
          <ac:chgData name="Văn An Nguyễn" userId="84dc587008c93611" providerId="LiveId" clId="{3536A0E1-49C4-4BFE-9D86-1E4F15497CC4}" dt="2020-10-27T06:23:16.895" v="6115" actId="478"/>
          <ac:spMkLst>
            <pc:docMk/>
            <pc:sldMk cId="1842259852" sldId="325"/>
            <ac:spMk id="20" creationId="{00000000-0000-0000-0000-000000000000}"/>
          </ac:spMkLst>
        </pc:spChg>
        <pc:spChg chg="del">
          <ac:chgData name="Văn An Nguyễn" userId="84dc587008c93611" providerId="LiveId" clId="{3536A0E1-49C4-4BFE-9D86-1E4F15497CC4}" dt="2020-10-27T06:22:52.331" v="6106" actId="478"/>
          <ac:spMkLst>
            <pc:docMk/>
            <pc:sldMk cId="1842259852" sldId="325"/>
            <ac:spMk id="29" creationId="{3AD9E9DC-BC98-4580-A2B2-0A9BC50A3FFA}"/>
          </ac:spMkLst>
        </pc:spChg>
        <pc:spChg chg="del">
          <ac:chgData name="Văn An Nguyễn" userId="84dc587008c93611" providerId="LiveId" clId="{3536A0E1-49C4-4BFE-9D86-1E4F15497CC4}" dt="2020-10-27T06:23:11.748" v="6113" actId="478"/>
          <ac:spMkLst>
            <pc:docMk/>
            <pc:sldMk cId="1842259852" sldId="325"/>
            <ac:spMk id="30" creationId="{D23D18B6-3967-4338-810E-A5D785A6D75C}"/>
          </ac:spMkLst>
        </pc:spChg>
        <pc:spChg chg="mod">
          <ac:chgData name="Văn An Nguyễn" userId="84dc587008c93611" providerId="LiveId" clId="{3536A0E1-49C4-4BFE-9D86-1E4F15497CC4}" dt="2020-10-27T06:27:08.156" v="6199" actId="20577"/>
          <ac:spMkLst>
            <pc:docMk/>
            <pc:sldMk cId="1842259852" sldId="325"/>
            <ac:spMk id="39" creationId="{B505DAB7-D83F-463B-9382-1802FCA24E72}"/>
          </ac:spMkLst>
        </pc:spChg>
        <pc:spChg chg="mod">
          <ac:chgData name="Văn An Nguyễn" userId="84dc587008c93611" providerId="LiveId" clId="{3536A0E1-49C4-4BFE-9D86-1E4F15497CC4}" dt="2020-10-27T06:23:20.704" v="6116" actId="14100"/>
          <ac:spMkLst>
            <pc:docMk/>
            <pc:sldMk cId="1842259852" sldId="325"/>
            <ac:spMk id="40" creationId="{62D2779C-A249-4CD9-882D-02266E285326}"/>
          </ac:spMkLst>
        </pc:spChg>
        <pc:spChg chg="add mod">
          <ac:chgData name="Văn An Nguyễn" userId="84dc587008c93611" providerId="LiveId" clId="{3536A0E1-49C4-4BFE-9D86-1E4F15497CC4}" dt="2020-10-27T06:24:14.827" v="6134" actId="1036"/>
          <ac:spMkLst>
            <pc:docMk/>
            <pc:sldMk cId="1842259852" sldId="325"/>
            <ac:spMk id="41" creationId="{788E944E-9FF0-4E8A-8B7F-B69C4DC69001}"/>
          </ac:spMkLst>
        </pc:spChg>
        <pc:spChg chg="add mod">
          <ac:chgData name="Văn An Nguyễn" userId="84dc587008c93611" providerId="LiveId" clId="{3536A0E1-49C4-4BFE-9D86-1E4F15497CC4}" dt="2020-10-27T06:24:14.827" v="6134" actId="1036"/>
          <ac:spMkLst>
            <pc:docMk/>
            <pc:sldMk cId="1842259852" sldId="325"/>
            <ac:spMk id="42" creationId="{1DEE6031-9CFA-4CD9-BE6E-887D8A937DF2}"/>
          </ac:spMkLst>
        </pc:spChg>
        <pc:spChg chg="add mod">
          <ac:chgData name="Văn An Nguyễn" userId="84dc587008c93611" providerId="LiveId" clId="{3536A0E1-49C4-4BFE-9D86-1E4F15497CC4}" dt="2020-10-27T06:24:14.827" v="6134" actId="1036"/>
          <ac:spMkLst>
            <pc:docMk/>
            <pc:sldMk cId="1842259852" sldId="325"/>
            <ac:spMk id="43" creationId="{BE7A6CF5-E686-4E39-82A3-FE45D9C084D9}"/>
          </ac:spMkLst>
        </pc:spChg>
        <pc:spChg chg="add mod">
          <ac:chgData name="Văn An Nguyễn" userId="84dc587008c93611" providerId="LiveId" clId="{3536A0E1-49C4-4BFE-9D86-1E4F15497CC4}" dt="2020-10-27T06:24:14.827" v="6134" actId="1036"/>
          <ac:spMkLst>
            <pc:docMk/>
            <pc:sldMk cId="1842259852" sldId="325"/>
            <ac:spMk id="44" creationId="{4F3B77C3-AB47-49D9-9DD6-A69EB4389EC5}"/>
          </ac:spMkLst>
        </pc:spChg>
        <pc:spChg chg="add mod">
          <ac:chgData name="Văn An Nguyễn" userId="84dc587008c93611" providerId="LiveId" clId="{3536A0E1-49C4-4BFE-9D86-1E4F15497CC4}" dt="2020-10-27T06:24:14.827" v="6134" actId="1036"/>
          <ac:spMkLst>
            <pc:docMk/>
            <pc:sldMk cId="1842259852" sldId="325"/>
            <ac:spMk id="45" creationId="{E8D5A0AE-5528-40CB-981E-0B2749EA4322}"/>
          </ac:spMkLst>
        </pc:spChg>
        <pc:spChg chg="add mod">
          <ac:chgData name="Văn An Nguyễn" userId="84dc587008c93611" providerId="LiveId" clId="{3536A0E1-49C4-4BFE-9D86-1E4F15497CC4}" dt="2020-10-27T06:24:14.827" v="6134" actId="1036"/>
          <ac:spMkLst>
            <pc:docMk/>
            <pc:sldMk cId="1842259852" sldId="325"/>
            <ac:spMk id="46" creationId="{FFBD1A81-3757-464B-AC10-465CC13049D8}"/>
          </ac:spMkLst>
        </pc:spChg>
        <pc:spChg chg="add mod">
          <ac:chgData name="Văn An Nguyễn" userId="84dc587008c93611" providerId="LiveId" clId="{3536A0E1-49C4-4BFE-9D86-1E4F15497CC4}" dt="2020-10-27T06:24:14.827" v="6134" actId="1036"/>
          <ac:spMkLst>
            <pc:docMk/>
            <pc:sldMk cId="1842259852" sldId="325"/>
            <ac:spMk id="47" creationId="{E0957CCD-779E-4B5E-885E-06D9D951ED07}"/>
          </ac:spMkLst>
        </pc:spChg>
        <pc:spChg chg="mod">
          <ac:chgData name="Văn An Nguyễn" userId="84dc587008c93611" providerId="LiveId" clId="{3536A0E1-49C4-4BFE-9D86-1E4F15497CC4}" dt="2020-10-27T06:24:05.006" v="6124"/>
          <ac:spMkLst>
            <pc:docMk/>
            <pc:sldMk cId="1842259852" sldId="325"/>
            <ac:spMk id="49" creationId="{81F81260-AE2D-4B45-96A6-5484E255F42C}"/>
          </ac:spMkLst>
        </pc:spChg>
        <pc:spChg chg="mod">
          <ac:chgData name="Văn An Nguyễn" userId="84dc587008c93611" providerId="LiveId" clId="{3536A0E1-49C4-4BFE-9D86-1E4F15497CC4}" dt="2020-10-27T06:24:05.006" v="6124"/>
          <ac:spMkLst>
            <pc:docMk/>
            <pc:sldMk cId="1842259852" sldId="325"/>
            <ac:spMk id="50" creationId="{A838F3F1-443B-4253-9789-3DA25625F8D6}"/>
          </ac:spMkLst>
        </pc:spChg>
        <pc:spChg chg="add mod">
          <ac:chgData name="Văn An Nguyễn" userId="84dc587008c93611" providerId="LiveId" clId="{3536A0E1-49C4-4BFE-9D86-1E4F15497CC4}" dt="2020-10-27T06:24:14.827" v="6134" actId="1036"/>
          <ac:spMkLst>
            <pc:docMk/>
            <pc:sldMk cId="1842259852" sldId="325"/>
            <ac:spMk id="51" creationId="{28E83E1B-4265-4E48-B9B5-73C9DC690C00}"/>
          </ac:spMkLst>
        </pc:spChg>
        <pc:spChg chg="mod">
          <ac:chgData name="Văn An Nguyễn" userId="84dc587008c93611" providerId="LiveId" clId="{3536A0E1-49C4-4BFE-9D86-1E4F15497CC4}" dt="2020-10-27T06:24:05.006" v="6124"/>
          <ac:spMkLst>
            <pc:docMk/>
            <pc:sldMk cId="1842259852" sldId="325"/>
            <ac:spMk id="53" creationId="{A882370B-5E02-4964-9963-3CBF96A675F3}"/>
          </ac:spMkLst>
        </pc:spChg>
        <pc:spChg chg="mod">
          <ac:chgData name="Văn An Nguyễn" userId="84dc587008c93611" providerId="LiveId" clId="{3536A0E1-49C4-4BFE-9D86-1E4F15497CC4}" dt="2020-10-27T06:24:05.006" v="6124"/>
          <ac:spMkLst>
            <pc:docMk/>
            <pc:sldMk cId="1842259852" sldId="325"/>
            <ac:spMk id="54" creationId="{0B64834F-2616-4123-9105-9FC69B8BC5AE}"/>
          </ac:spMkLst>
        </pc:spChg>
        <pc:spChg chg="mod">
          <ac:chgData name="Văn An Nguyễn" userId="84dc587008c93611" providerId="LiveId" clId="{3536A0E1-49C4-4BFE-9D86-1E4F15497CC4}" dt="2020-10-27T06:24:05.006" v="6124"/>
          <ac:spMkLst>
            <pc:docMk/>
            <pc:sldMk cId="1842259852" sldId="325"/>
            <ac:spMk id="55" creationId="{CAA83483-2773-4C98-9481-4F9990659DB7}"/>
          </ac:spMkLst>
        </pc:spChg>
        <pc:spChg chg="mod">
          <ac:chgData name="Văn An Nguyễn" userId="84dc587008c93611" providerId="LiveId" clId="{3536A0E1-49C4-4BFE-9D86-1E4F15497CC4}" dt="2020-10-27T06:24:05.006" v="6124"/>
          <ac:spMkLst>
            <pc:docMk/>
            <pc:sldMk cId="1842259852" sldId="325"/>
            <ac:spMk id="57" creationId="{1139D056-8611-42FE-9B45-8B7314609E0E}"/>
          </ac:spMkLst>
        </pc:spChg>
        <pc:spChg chg="mod">
          <ac:chgData name="Văn An Nguyễn" userId="84dc587008c93611" providerId="LiveId" clId="{3536A0E1-49C4-4BFE-9D86-1E4F15497CC4}" dt="2020-10-27T06:24:05.006" v="6124"/>
          <ac:spMkLst>
            <pc:docMk/>
            <pc:sldMk cId="1842259852" sldId="325"/>
            <ac:spMk id="58" creationId="{0E87719E-CF66-4C86-8A8B-D2469A126ECA}"/>
          </ac:spMkLst>
        </pc:spChg>
        <pc:spChg chg="mod">
          <ac:chgData name="Văn An Nguyễn" userId="84dc587008c93611" providerId="LiveId" clId="{3536A0E1-49C4-4BFE-9D86-1E4F15497CC4}" dt="2020-10-27T06:24:05.006" v="6124"/>
          <ac:spMkLst>
            <pc:docMk/>
            <pc:sldMk cId="1842259852" sldId="325"/>
            <ac:spMk id="60" creationId="{4C97D9C2-BE9E-45C0-BEC2-45FF6078AAF5}"/>
          </ac:spMkLst>
        </pc:spChg>
        <pc:spChg chg="mod">
          <ac:chgData name="Văn An Nguyễn" userId="84dc587008c93611" providerId="LiveId" clId="{3536A0E1-49C4-4BFE-9D86-1E4F15497CC4}" dt="2020-10-27T06:24:05.006" v="6124"/>
          <ac:spMkLst>
            <pc:docMk/>
            <pc:sldMk cId="1842259852" sldId="325"/>
            <ac:spMk id="61" creationId="{2B2A0E75-F629-447F-A574-E769B1196151}"/>
          </ac:spMkLst>
        </pc:spChg>
        <pc:spChg chg="add mod">
          <ac:chgData name="Văn An Nguyễn" userId="84dc587008c93611" providerId="LiveId" clId="{3536A0E1-49C4-4BFE-9D86-1E4F15497CC4}" dt="2020-10-27T06:24:14.827" v="6134" actId="1036"/>
          <ac:spMkLst>
            <pc:docMk/>
            <pc:sldMk cId="1842259852" sldId="325"/>
            <ac:spMk id="62" creationId="{3C7B0A6F-CDE7-4946-A132-DC7C0440E4E6}"/>
          </ac:spMkLst>
        </pc:spChg>
        <pc:spChg chg="add mod">
          <ac:chgData name="Văn An Nguyễn" userId="84dc587008c93611" providerId="LiveId" clId="{3536A0E1-49C4-4BFE-9D86-1E4F15497CC4}" dt="2020-10-27T06:24:14.827" v="6134" actId="1036"/>
          <ac:spMkLst>
            <pc:docMk/>
            <pc:sldMk cId="1842259852" sldId="325"/>
            <ac:spMk id="63" creationId="{323A7AFD-9EAD-4A09-9986-4F8C925268F3}"/>
          </ac:spMkLst>
        </pc:spChg>
        <pc:spChg chg="mod">
          <ac:chgData name="Văn An Nguyễn" userId="84dc587008c93611" providerId="LiveId" clId="{3536A0E1-49C4-4BFE-9D86-1E4F15497CC4}" dt="2020-10-27T06:24:05.006" v="6124"/>
          <ac:spMkLst>
            <pc:docMk/>
            <pc:sldMk cId="1842259852" sldId="325"/>
            <ac:spMk id="65" creationId="{45A7B9A4-AFAB-4084-BB2D-8B2CFA76C2B3}"/>
          </ac:spMkLst>
        </pc:spChg>
        <pc:spChg chg="mod">
          <ac:chgData name="Văn An Nguyễn" userId="84dc587008c93611" providerId="LiveId" clId="{3536A0E1-49C4-4BFE-9D86-1E4F15497CC4}" dt="2020-10-27T06:24:05.006" v="6124"/>
          <ac:spMkLst>
            <pc:docMk/>
            <pc:sldMk cId="1842259852" sldId="325"/>
            <ac:spMk id="66" creationId="{CB39FC19-D3C5-4174-916D-38FA9EF29D68}"/>
          </ac:spMkLst>
        </pc:spChg>
        <pc:grpChg chg="del">
          <ac:chgData name="Văn An Nguyễn" userId="84dc587008c93611" providerId="LiveId" clId="{3536A0E1-49C4-4BFE-9D86-1E4F15497CC4}" dt="2020-10-27T06:22:47.543" v="6103" actId="478"/>
          <ac:grpSpMkLst>
            <pc:docMk/>
            <pc:sldMk cId="1842259852" sldId="325"/>
            <ac:grpSpMk id="32" creationId="{00000000-0000-0000-0000-000000000000}"/>
          </ac:grpSpMkLst>
        </pc:grpChg>
        <pc:grpChg chg="del">
          <ac:chgData name="Văn An Nguyễn" userId="84dc587008c93611" providerId="LiveId" clId="{3536A0E1-49C4-4BFE-9D86-1E4F15497CC4}" dt="2020-10-27T06:22:48.763" v="6104" actId="478"/>
          <ac:grpSpMkLst>
            <pc:docMk/>
            <pc:sldMk cId="1842259852" sldId="325"/>
            <ac:grpSpMk id="34" creationId="{7F8FCEEF-31D5-4806-9603-93947A9941E1}"/>
          </ac:grpSpMkLst>
        </pc:grpChg>
        <pc:grpChg chg="add mod">
          <ac:chgData name="Văn An Nguyễn" userId="84dc587008c93611" providerId="LiveId" clId="{3536A0E1-49C4-4BFE-9D86-1E4F15497CC4}" dt="2020-10-27T06:24:14.827" v="6134" actId="1036"/>
          <ac:grpSpMkLst>
            <pc:docMk/>
            <pc:sldMk cId="1842259852" sldId="325"/>
            <ac:grpSpMk id="48" creationId="{0EB3131E-9897-44D9-9CC6-C39975784F23}"/>
          </ac:grpSpMkLst>
        </pc:grpChg>
        <pc:grpChg chg="add mod">
          <ac:chgData name="Văn An Nguyễn" userId="84dc587008c93611" providerId="LiveId" clId="{3536A0E1-49C4-4BFE-9D86-1E4F15497CC4}" dt="2020-10-27T06:24:14.827" v="6134" actId="1036"/>
          <ac:grpSpMkLst>
            <pc:docMk/>
            <pc:sldMk cId="1842259852" sldId="325"/>
            <ac:grpSpMk id="52" creationId="{FD6A92A9-47A1-4F08-9B2C-083C005CAFAD}"/>
          </ac:grpSpMkLst>
        </pc:grpChg>
        <pc:grpChg chg="add mod">
          <ac:chgData name="Văn An Nguyễn" userId="84dc587008c93611" providerId="LiveId" clId="{3536A0E1-49C4-4BFE-9D86-1E4F15497CC4}" dt="2020-10-27T06:24:14.827" v="6134" actId="1036"/>
          <ac:grpSpMkLst>
            <pc:docMk/>
            <pc:sldMk cId="1842259852" sldId="325"/>
            <ac:grpSpMk id="56" creationId="{268E3EED-BFB5-4024-9BFB-3AA3732C9121}"/>
          </ac:grpSpMkLst>
        </pc:grpChg>
        <pc:grpChg chg="add mod">
          <ac:chgData name="Văn An Nguyễn" userId="84dc587008c93611" providerId="LiveId" clId="{3536A0E1-49C4-4BFE-9D86-1E4F15497CC4}" dt="2020-10-27T06:24:14.827" v="6134" actId="1036"/>
          <ac:grpSpMkLst>
            <pc:docMk/>
            <pc:sldMk cId="1842259852" sldId="325"/>
            <ac:grpSpMk id="59" creationId="{6EE866F7-3BC5-43C8-9987-C8E6600C03AC}"/>
          </ac:grpSpMkLst>
        </pc:grpChg>
        <pc:grpChg chg="add mod">
          <ac:chgData name="Văn An Nguyễn" userId="84dc587008c93611" providerId="LiveId" clId="{3536A0E1-49C4-4BFE-9D86-1E4F15497CC4}" dt="2020-10-27T06:24:14.827" v="6134" actId="1036"/>
          <ac:grpSpMkLst>
            <pc:docMk/>
            <pc:sldMk cId="1842259852" sldId="325"/>
            <ac:grpSpMk id="64" creationId="{2F6C99BA-B783-4C68-893C-84FBE25050F9}"/>
          </ac:grpSpMkLst>
        </pc:grpChg>
      </pc:sldChg>
      <pc:sldChg chg="addSp delSp modSp add mod ord modTransition modAnim">
        <pc:chgData name="Văn An Nguyễn" userId="84dc587008c93611" providerId="LiveId" clId="{3536A0E1-49C4-4BFE-9D86-1E4F15497CC4}" dt="2020-10-27T12:56:53.814" v="6574"/>
        <pc:sldMkLst>
          <pc:docMk/>
          <pc:sldMk cId="1064135482" sldId="326"/>
        </pc:sldMkLst>
        <pc:spChg chg="mod">
          <ac:chgData name="Văn An Nguyễn" userId="84dc587008c93611" providerId="LiveId" clId="{3536A0E1-49C4-4BFE-9D86-1E4F15497CC4}" dt="2020-10-27T06:24:37.623" v="6139"/>
          <ac:spMkLst>
            <pc:docMk/>
            <pc:sldMk cId="1064135482" sldId="326"/>
            <ac:spMk id="36" creationId="{E355841C-A394-43EF-AE35-8B3BE450F8BE}"/>
          </ac:spMkLst>
        </pc:spChg>
        <pc:spChg chg="mod">
          <ac:chgData name="Văn An Nguyễn" userId="84dc587008c93611" providerId="LiveId" clId="{3536A0E1-49C4-4BFE-9D86-1E4F15497CC4}" dt="2020-10-27T06:24:37.623" v="6139"/>
          <ac:spMkLst>
            <pc:docMk/>
            <pc:sldMk cId="1064135482" sldId="326"/>
            <ac:spMk id="38" creationId="{BB8A8818-FBCE-4FA3-AD7B-D7989B299E22}"/>
          </ac:spMkLst>
        </pc:spChg>
        <pc:spChg chg="add mod">
          <ac:chgData name="Văn An Nguyễn" userId="84dc587008c93611" providerId="LiveId" clId="{3536A0E1-49C4-4BFE-9D86-1E4F15497CC4}" dt="2020-10-27T12:41:36.119" v="6495" actId="20577"/>
          <ac:spMkLst>
            <pc:docMk/>
            <pc:sldMk cId="1064135482" sldId="326"/>
            <ac:spMk id="39" creationId="{4BE5E6E3-7B72-4FDD-A7D0-AD7FE01C81D2}"/>
          </ac:spMkLst>
        </pc:spChg>
        <pc:spChg chg="add mod">
          <ac:chgData name="Văn An Nguyễn" userId="84dc587008c93611" providerId="LiveId" clId="{3536A0E1-49C4-4BFE-9D86-1E4F15497CC4}" dt="2020-10-27T06:34:26.649" v="6225" actId="20577"/>
          <ac:spMkLst>
            <pc:docMk/>
            <pc:sldMk cId="1064135482" sldId="326"/>
            <ac:spMk id="40" creationId="{000986F9-74CC-4F9C-88D0-CAAF358F6CAE}"/>
          </ac:spMkLst>
        </pc:spChg>
        <pc:grpChg chg="add del mod">
          <ac:chgData name="Văn An Nguyễn" userId="84dc587008c93611" providerId="LiveId" clId="{3536A0E1-49C4-4BFE-9D86-1E4F15497CC4}" dt="2020-10-27T12:42:28.740" v="6502" actId="478"/>
          <ac:grpSpMkLst>
            <pc:docMk/>
            <pc:sldMk cId="1064135482" sldId="326"/>
            <ac:grpSpMk id="28" creationId="{FE5F6F1B-9566-4F36-A281-75831999FD09}"/>
          </ac:grpSpMkLst>
        </pc:grpChg>
        <pc:picChg chg="add mod">
          <ac:chgData name="Văn An Nguyễn" userId="84dc587008c93611" providerId="LiveId" clId="{3536A0E1-49C4-4BFE-9D86-1E4F15497CC4}" dt="2020-10-27T06:26:28.773" v="6170" actId="1076"/>
          <ac:picMkLst>
            <pc:docMk/>
            <pc:sldMk cId="1064135482" sldId="326"/>
            <ac:picMk id="3" creationId="{372221D1-CE8A-4127-B08E-54ADCF1A93C3}"/>
          </ac:picMkLst>
        </pc:picChg>
      </pc:sldChg>
      <pc:sldChg chg="addSp delSp modSp add del mod modTransition addAnim delAnim modAnim">
        <pc:chgData name="Văn An Nguyễn" userId="84dc587008c93611" providerId="LiveId" clId="{3536A0E1-49C4-4BFE-9D86-1E4F15497CC4}" dt="2020-10-27T12:42:16.428" v="6501" actId="1037"/>
        <pc:sldMkLst>
          <pc:docMk/>
          <pc:sldMk cId="3355244511" sldId="327"/>
        </pc:sldMkLst>
        <pc:spChg chg="add del">
          <ac:chgData name="Văn An Nguyễn" userId="84dc587008c93611" providerId="LiveId" clId="{3536A0E1-49C4-4BFE-9D86-1E4F15497CC4}" dt="2020-10-27T06:35:17.620" v="6254" actId="478"/>
          <ac:spMkLst>
            <pc:docMk/>
            <pc:sldMk cId="3355244511" sldId="327"/>
            <ac:spMk id="7" creationId="{00000000-0000-0000-0000-000000000000}"/>
          </ac:spMkLst>
        </pc:spChg>
        <pc:spChg chg="add del">
          <ac:chgData name="Văn An Nguyễn" userId="84dc587008c93611" providerId="LiveId" clId="{3536A0E1-49C4-4BFE-9D86-1E4F15497CC4}" dt="2020-10-27T06:35:16.165" v="6252" actId="478"/>
          <ac:spMkLst>
            <pc:docMk/>
            <pc:sldMk cId="3355244511" sldId="327"/>
            <ac:spMk id="8" creationId="{00000000-0000-0000-0000-000000000000}"/>
          </ac:spMkLst>
        </pc:spChg>
        <pc:spChg chg="add del">
          <ac:chgData name="Văn An Nguyễn" userId="84dc587008c93611" providerId="LiveId" clId="{3536A0E1-49C4-4BFE-9D86-1E4F15497CC4}" dt="2020-10-27T06:35:14.993" v="6250" actId="478"/>
          <ac:spMkLst>
            <pc:docMk/>
            <pc:sldMk cId="3355244511" sldId="327"/>
            <ac:spMk id="9" creationId="{00000000-0000-0000-0000-000000000000}"/>
          </ac:spMkLst>
        </pc:spChg>
        <pc:spChg chg="add del">
          <ac:chgData name="Văn An Nguyễn" userId="84dc587008c93611" providerId="LiveId" clId="{3536A0E1-49C4-4BFE-9D86-1E4F15497CC4}" dt="2020-10-27T06:35:15.534" v="6251" actId="478"/>
          <ac:spMkLst>
            <pc:docMk/>
            <pc:sldMk cId="3355244511" sldId="327"/>
            <ac:spMk id="10" creationId="{00000000-0000-0000-0000-000000000000}"/>
          </ac:spMkLst>
        </pc:spChg>
        <pc:spChg chg="add del">
          <ac:chgData name="Văn An Nguyễn" userId="84dc587008c93611" providerId="LiveId" clId="{3536A0E1-49C4-4BFE-9D86-1E4F15497CC4}" dt="2020-10-27T06:35:17.274" v="6253" actId="478"/>
          <ac:spMkLst>
            <pc:docMk/>
            <pc:sldMk cId="3355244511" sldId="327"/>
            <ac:spMk id="18" creationId="{00000000-0000-0000-0000-000000000000}"/>
          </ac:spMkLst>
        </pc:spChg>
        <pc:spChg chg="del">
          <ac:chgData name="Văn An Nguyễn" userId="84dc587008c93611" providerId="LiveId" clId="{3536A0E1-49C4-4BFE-9D86-1E4F15497CC4}" dt="2020-10-27T06:35:18.436" v="6255" actId="478"/>
          <ac:spMkLst>
            <pc:docMk/>
            <pc:sldMk cId="3355244511" sldId="327"/>
            <ac:spMk id="19" creationId="{00000000-0000-0000-0000-000000000000}"/>
          </ac:spMkLst>
        </pc:spChg>
        <pc:spChg chg="del">
          <ac:chgData name="Văn An Nguyễn" userId="84dc587008c93611" providerId="LiveId" clId="{3536A0E1-49C4-4BFE-9D86-1E4F15497CC4}" dt="2020-10-27T06:35:50.383" v="6273" actId="478"/>
          <ac:spMkLst>
            <pc:docMk/>
            <pc:sldMk cId="3355244511" sldId="327"/>
            <ac:spMk id="29" creationId="{3AD9E9DC-BC98-4580-A2B2-0A9BC50A3FFA}"/>
          </ac:spMkLst>
        </pc:spChg>
        <pc:spChg chg="del">
          <ac:chgData name="Văn An Nguyễn" userId="84dc587008c93611" providerId="LiveId" clId="{3536A0E1-49C4-4BFE-9D86-1E4F15497CC4}" dt="2020-10-27T06:36:07.885" v="6301" actId="478"/>
          <ac:spMkLst>
            <pc:docMk/>
            <pc:sldMk cId="3355244511" sldId="327"/>
            <ac:spMk id="30" creationId="{D23D18B6-3967-4338-810E-A5D785A6D75C}"/>
          </ac:spMkLst>
        </pc:spChg>
        <pc:spChg chg="add del mod">
          <ac:chgData name="Văn An Nguyễn" userId="84dc587008c93611" providerId="LiveId" clId="{3536A0E1-49C4-4BFE-9D86-1E4F15497CC4}" dt="2020-10-27T12:42:16.428" v="6501" actId="1037"/>
          <ac:spMkLst>
            <pc:docMk/>
            <pc:sldMk cId="3355244511" sldId="327"/>
            <ac:spMk id="39" creationId="{4BE5E6E3-7B72-4FDD-A7D0-AD7FE01C81D2}"/>
          </ac:spMkLst>
        </pc:spChg>
        <pc:spChg chg="add del mod">
          <ac:chgData name="Văn An Nguyễn" userId="84dc587008c93611" providerId="LiveId" clId="{3536A0E1-49C4-4BFE-9D86-1E4F15497CC4}" dt="2020-10-27T06:35:23.473" v="6256" actId="14100"/>
          <ac:spMkLst>
            <pc:docMk/>
            <pc:sldMk cId="3355244511" sldId="327"/>
            <ac:spMk id="40" creationId="{000986F9-74CC-4F9C-88D0-CAAF358F6CAE}"/>
          </ac:spMkLst>
        </pc:spChg>
        <pc:spChg chg="add mod">
          <ac:chgData name="Văn An Nguyễn" userId="84dc587008c93611" providerId="LiveId" clId="{3536A0E1-49C4-4BFE-9D86-1E4F15497CC4}" dt="2020-10-27T06:37:07.585" v="6335" actId="1036"/>
          <ac:spMkLst>
            <pc:docMk/>
            <pc:sldMk cId="3355244511" sldId="327"/>
            <ac:spMk id="41" creationId="{15829629-81F0-48D1-8833-583F28E671AF}"/>
          </ac:spMkLst>
        </pc:spChg>
        <pc:spChg chg="add mod">
          <ac:chgData name="Văn An Nguyễn" userId="84dc587008c93611" providerId="LiveId" clId="{3536A0E1-49C4-4BFE-9D86-1E4F15497CC4}" dt="2020-10-27T06:37:07.585" v="6335" actId="1036"/>
          <ac:spMkLst>
            <pc:docMk/>
            <pc:sldMk cId="3355244511" sldId="327"/>
            <ac:spMk id="42" creationId="{2A78B213-0BBE-402F-BEA7-F52E95D44D2B}"/>
          </ac:spMkLst>
        </pc:spChg>
        <pc:spChg chg="add mod">
          <ac:chgData name="Văn An Nguyễn" userId="84dc587008c93611" providerId="LiveId" clId="{3536A0E1-49C4-4BFE-9D86-1E4F15497CC4}" dt="2020-10-27T06:37:07.585" v="6335" actId="1036"/>
          <ac:spMkLst>
            <pc:docMk/>
            <pc:sldMk cId="3355244511" sldId="327"/>
            <ac:spMk id="43" creationId="{08D3FCBB-E019-487F-8B63-EAA6576016A6}"/>
          </ac:spMkLst>
        </pc:spChg>
        <pc:spChg chg="add mod">
          <ac:chgData name="Văn An Nguyễn" userId="84dc587008c93611" providerId="LiveId" clId="{3536A0E1-49C4-4BFE-9D86-1E4F15497CC4}" dt="2020-10-27T06:37:07.585" v="6335" actId="1036"/>
          <ac:spMkLst>
            <pc:docMk/>
            <pc:sldMk cId="3355244511" sldId="327"/>
            <ac:spMk id="44" creationId="{F5E613E1-DFE7-40C2-84D2-3FCB4945F306}"/>
          </ac:spMkLst>
        </pc:spChg>
        <pc:spChg chg="add mod">
          <ac:chgData name="Văn An Nguyễn" userId="84dc587008c93611" providerId="LiveId" clId="{3536A0E1-49C4-4BFE-9D86-1E4F15497CC4}" dt="2020-10-27T06:37:07.585" v="6335" actId="1036"/>
          <ac:spMkLst>
            <pc:docMk/>
            <pc:sldMk cId="3355244511" sldId="327"/>
            <ac:spMk id="45" creationId="{9CF3CE89-59F9-420D-A834-45651AC9D572}"/>
          </ac:spMkLst>
        </pc:spChg>
        <pc:spChg chg="add mod">
          <ac:chgData name="Văn An Nguyễn" userId="84dc587008c93611" providerId="LiveId" clId="{3536A0E1-49C4-4BFE-9D86-1E4F15497CC4}" dt="2020-10-27T06:37:07.585" v="6335" actId="1036"/>
          <ac:spMkLst>
            <pc:docMk/>
            <pc:sldMk cId="3355244511" sldId="327"/>
            <ac:spMk id="46" creationId="{922BA109-4457-4DDA-A1D6-C79041366275}"/>
          </ac:spMkLst>
        </pc:spChg>
        <pc:spChg chg="add mod">
          <ac:chgData name="Văn An Nguyễn" userId="84dc587008c93611" providerId="LiveId" clId="{3536A0E1-49C4-4BFE-9D86-1E4F15497CC4}" dt="2020-10-27T06:37:07.585" v="6335" actId="1036"/>
          <ac:spMkLst>
            <pc:docMk/>
            <pc:sldMk cId="3355244511" sldId="327"/>
            <ac:spMk id="47" creationId="{4ADB5CB4-11F7-4CB3-A0DF-104211C539BF}"/>
          </ac:spMkLst>
        </pc:spChg>
        <pc:spChg chg="mod">
          <ac:chgData name="Văn An Nguyễn" userId="84dc587008c93611" providerId="LiveId" clId="{3536A0E1-49C4-4BFE-9D86-1E4F15497CC4}" dt="2020-10-27T06:36:59.783" v="6327"/>
          <ac:spMkLst>
            <pc:docMk/>
            <pc:sldMk cId="3355244511" sldId="327"/>
            <ac:spMk id="49" creationId="{DBD1DEF3-3A2C-49CC-B809-74EE492BB077}"/>
          </ac:spMkLst>
        </pc:spChg>
        <pc:spChg chg="mod">
          <ac:chgData name="Văn An Nguyễn" userId="84dc587008c93611" providerId="LiveId" clId="{3536A0E1-49C4-4BFE-9D86-1E4F15497CC4}" dt="2020-10-27T06:36:59.783" v="6327"/>
          <ac:spMkLst>
            <pc:docMk/>
            <pc:sldMk cId="3355244511" sldId="327"/>
            <ac:spMk id="50" creationId="{79E9E475-F044-408E-A0BB-31453599B420}"/>
          </ac:spMkLst>
        </pc:spChg>
        <pc:spChg chg="add del mod">
          <ac:chgData name="Văn An Nguyễn" userId="84dc587008c93611" providerId="LiveId" clId="{3536A0E1-49C4-4BFE-9D86-1E4F15497CC4}" dt="2020-10-27T06:37:16.548" v="6337" actId="478"/>
          <ac:spMkLst>
            <pc:docMk/>
            <pc:sldMk cId="3355244511" sldId="327"/>
            <ac:spMk id="51" creationId="{DD2A5BEA-6DAF-4F98-9132-1516BAD4A78A}"/>
          </ac:spMkLst>
        </pc:spChg>
        <pc:spChg chg="mod">
          <ac:chgData name="Văn An Nguyễn" userId="84dc587008c93611" providerId="LiveId" clId="{3536A0E1-49C4-4BFE-9D86-1E4F15497CC4}" dt="2020-10-27T06:36:59.783" v="6327"/>
          <ac:spMkLst>
            <pc:docMk/>
            <pc:sldMk cId="3355244511" sldId="327"/>
            <ac:spMk id="53" creationId="{CD5C34E6-230E-44A0-BB1E-ADED25730B94}"/>
          </ac:spMkLst>
        </pc:spChg>
        <pc:spChg chg="mod">
          <ac:chgData name="Văn An Nguyễn" userId="84dc587008c93611" providerId="LiveId" clId="{3536A0E1-49C4-4BFE-9D86-1E4F15497CC4}" dt="2020-10-27T06:36:59.783" v="6327"/>
          <ac:spMkLst>
            <pc:docMk/>
            <pc:sldMk cId="3355244511" sldId="327"/>
            <ac:spMk id="54" creationId="{DB95C5C7-BAA6-4B3F-A32A-4BBE2614D60D}"/>
          </ac:spMkLst>
        </pc:spChg>
        <pc:spChg chg="mod">
          <ac:chgData name="Văn An Nguyễn" userId="84dc587008c93611" providerId="LiveId" clId="{3536A0E1-49C4-4BFE-9D86-1E4F15497CC4}" dt="2020-10-27T06:36:59.783" v="6327"/>
          <ac:spMkLst>
            <pc:docMk/>
            <pc:sldMk cId="3355244511" sldId="327"/>
            <ac:spMk id="55" creationId="{A27C994A-0254-435E-A07D-219FB2E75F4E}"/>
          </ac:spMkLst>
        </pc:spChg>
        <pc:spChg chg="mod">
          <ac:chgData name="Văn An Nguyễn" userId="84dc587008c93611" providerId="LiveId" clId="{3536A0E1-49C4-4BFE-9D86-1E4F15497CC4}" dt="2020-10-27T06:36:59.783" v="6327"/>
          <ac:spMkLst>
            <pc:docMk/>
            <pc:sldMk cId="3355244511" sldId="327"/>
            <ac:spMk id="57" creationId="{F509A63E-02DB-43B7-AB1D-748C1E249008}"/>
          </ac:spMkLst>
        </pc:spChg>
        <pc:spChg chg="mod">
          <ac:chgData name="Văn An Nguyễn" userId="84dc587008c93611" providerId="LiveId" clId="{3536A0E1-49C4-4BFE-9D86-1E4F15497CC4}" dt="2020-10-27T06:36:59.783" v="6327"/>
          <ac:spMkLst>
            <pc:docMk/>
            <pc:sldMk cId="3355244511" sldId="327"/>
            <ac:spMk id="58" creationId="{071F1B1B-7ED8-4AAD-8EC9-88692100D716}"/>
          </ac:spMkLst>
        </pc:spChg>
        <pc:spChg chg="mod">
          <ac:chgData name="Văn An Nguyễn" userId="84dc587008c93611" providerId="LiveId" clId="{3536A0E1-49C4-4BFE-9D86-1E4F15497CC4}" dt="2020-10-27T06:36:59.783" v="6327"/>
          <ac:spMkLst>
            <pc:docMk/>
            <pc:sldMk cId="3355244511" sldId="327"/>
            <ac:spMk id="60" creationId="{523A9A6B-7117-4929-B3E1-7F4C5CE44731}"/>
          </ac:spMkLst>
        </pc:spChg>
        <pc:spChg chg="mod">
          <ac:chgData name="Văn An Nguyễn" userId="84dc587008c93611" providerId="LiveId" clId="{3536A0E1-49C4-4BFE-9D86-1E4F15497CC4}" dt="2020-10-27T06:36:59.783" v="6327"/>
          <ac:spMkLst>
            <pc:docMk/>
            <pc:sldMk cId="3355244511" sldId="327"/>
            <ac:spMk id="61" creationId="{5E42F881-6C03-46EF-B942-8B446D9919A7}"/>
          </ac:spMkLst>
        </pc:spChg>
        <pc:spChg chg="add mod">
          <ac:chgData name="Văn An Nguyễn" userId="84dc587008c93611" providerId="LiveId" clId="{3536A0E1-49C4-4BFE-9D86-1E4F15497CC4}" dt="2020-10-27T06:37:07.585" v="6335" actId="1036"/>
          <ac:spMkLst>
            <pc:docMk/>
            <pc:sldMk cId="3355244511" sldId="327"/>
            <ac:spMk id="62" creationId="{0626300A-8CFA-4771-8D1A-D66B11CE7B65}"/>
          </ac:spMkLst>
        </pc:spChg>
        <pc:spChg chg="add mod">
          <ac:chgData name="Văn An Nguyễn" userId="84dc587008c93611" providerId="LiveId" clId="{3536A0E1-49C4-4BFE-9D86-1E4F15497CC4}" dt="2020-10-27T06:37:07.585" v="6335" actId="1036"/>
          <ac:spMkLst>
            <pc:docMk/>
            <pc:sldMk cId="3355244511" sldId="327"/>
            <ac:spMk id="63" creationId="{C9C5D64D-1BE5-40E4-BF85-B7652D779CA5}"/>
          </ac:spMkLst>
        </pc:spChg>
        <pc:spChg chg="mod">
          <ac:chgData name="Văn An Nguyễn" userId="84dc587008c93611" providerId="LiveId" clId="{3536A0E1-49C4-4BFE-9D86-1E4F15497CC4}" dt="2020-10-27T06:36:59.783" v="6327"/>
          <ac:spMkLst>
            <pc:docMk/>
            <pc:sldMk cId="3355244511" sldId="327"/>
            <ac:spMk id="65" creationId="{CCA6F92A-53C9-4FBD-9684-667F78EA15D9}"/>
          </ac:spMkLst>
        </pc:spChg>
        <pc:spChg chg="mod">
          <ac:chgData name="Văn An Nguyễn" userId="84dc587008c93611" providerId="LiveId" clId="{3536A0E1-49C4-4BFE-9D86-1E4F15497CC4}" dt="2020-10-27T06:36:59.783" v="6327"/>
          <ac:spMkLst>
            <pc:docMk/>
            <pc:sldMk cId="3355244511" sldId="327"/>
            <ac:spMk id="66" creationId="{ADA8DF1B-D1D4-4FE4-AEEC-65D5E3F87C1E}"/>
          </ac:spMkLst>
        </pc:spChg>
        <pc:grpChg chg="add del">
          <ac:chgData name="Văn An Nguyễn" userId="84dc587008c93611" providerId="LiveId" clId="{3536A0E1-49C4-4BFE-9D86-1E4F15497CC4}" dt="2020-10-27T06:35:13.519" v="6249" actId="478"/>
          <ac:grpSpMkLst>
            <pc:docMk/>
            <pc:sldMk cId="3355244511" sldId="327"/>
            <ac:grpSpMk id="31" creationId="{00000000-0000-0000-0000-000000000000}"/>
          </ac:grpSpMkLst>
        </pc:grpChg>
        <pc:grpChg chg="add del">
          <ac:chgData name="Văn An Nguyễn" userId="84dc587008c93611" providerId="LiveId" clId="{3536A0E1-49C4-4BFE-9D86-1E4F15497CC4}" dt="2020-10-27T06:35:11.445" v="6248" actId="478"/>
          <ac:grpSpMkLst>
            <pc:docMk/>
            <pc:sldMk cId="3355244511" sldId="327"/>
            <ac:grpSpMk id="33" creationId="{00000000-0000-0000-0000-000000000000}"/>
          </ac:grpSpMkLst>
        </pc:grpChg>
        <pc:grpChg chg="del">
          <ac:chgData name="Văn An Nguyễn" userId="84dc587008c93611" providerId="LiveId" clId="{3536A0E1-49C4-4BFE-9D86-1E4F15497CC4}" dt="2020-10-27T06:35:38.146" v="6257" actId="478"/>
          <ac:grpSpMkLst>
            <pc:docMk/>
            <pc:sldMk cId="3355244511" sldId="327"/>
            <ac:grpSpMk id="34" creationId="{7F8FCEEF-31D5-4806-9603-93947A9941E1}"/>
          </ac:grpSpMkLst>
        </pc:grpChg>
        <pc:grpChg chg="add del mod">
          <ac:chgData name="Văn An Nguyễn" userId="84dc587008c93611" providerId="LiveId" clId="{3536A0E1-49C4-4BFE-9D86-1E4F15497CC4}" dt="2020-10-27T06:37:16.548" v="6337" actId="478"/>
          <ac:grpSpMkLst>
            <pc:docMk/>
            <pc:sldMk cId="3355244511" sldId="327"/>
            <ac:grpSpMk id="48" creationId="{52881659-E18B-434E-8A9D-5F4B03640E2B}"/>
          </ac:grpSpMkLst>
        </pc:grpChg>
        <pc:grpChg chg="add mod">
          <ac:chgData name="Văn An Nguyễn" userId="84dc587008c93611" providerId="LiveId" clId="{3536A0E1-49C4-4BFE-9D86-1E4F15497CC4}" dt="2020-10-27T06:37:07.585" v="6335" actId="1036"/>
          <ac:grpSpMkLst>
            <pc:docMk/>
            <pc:sldMk cId="3355244511" sldId="327"/>
            <ac:grpSpMk id="52" creationId="{F4766341-0E98-4E59-A6E5-F134259AA0D6}"/>
          </ac:grpSpMkLst>
        </pc:grpChg>
        <pc:grpChg chg="add mod">
          <ac:chgData name="Văn An Nguyễn" userId="84dc587008c93611" providerId="LiveId" clId="{3536A0E1-49C4-4BFE-9D86-1E4F15497CC4}" dt="2020-10-27T06:37:07.585" v="6335" actId="1036"/>
          <ac:grpSpMkLst>
            <pc:docMk/>
            <pc:sldMk cId="3355244511" sldId="327"/>
            <ac:grpSpMk id="56" creationId="{1EEF3513-02CA-4605-B34B-D6A13A763142}"/>
          </ac:grpSpMkLst>
        </pc:grpChg>
        <pc:grpChg chg="add mod">
          <ac:chgData name="Văn An Nguyễn" userId="84dc587008c93611" providerId="LiveId" clId="{3536A0E1-49C4-4BFE-9D86-1E4F15497CC4}" dt="2020-10-27T06:37:07.585" v="6335" actId="1036"/>
          <ac:grpSpMkLst>
            <pc:docMk/>
            <pc:sldMk cId="3355244511" sldId="327"/>
            <ac:grpSpMk id="59" creationId="{0E2D3E82-9A80-4EA2-8945-D51185FF7387}"/>
          </ac:grpSpMkLst>
        </pc:grpChg>
        <pc:grpChg chg="add mod">
          <ac:chgData name="Văn An Nguyễn" userId="84dc587008c93611" providerId="LiveId" clId="{3536A0E1-49C4-4BFE-9D86-1E4F15497CC4}" dt="2020-10-27T06:37:07.585" v="6335" actId="1036"/>
          <ac:grpSpMkLst>
            <pc:docMk/>
            <pc:sldMk cId="3355244511" sldId="327"/>
            <ac:grpSpMk id="64" creationId="{69BBAE6B-C346-4F91-9763-FDF852344EFB}"/>
          </ac:grpSpMkLst>
        </pc:grpChg>
      </pc:sldChg>
      <pc:sldChg chg="addSp">
        <pc:chgData name="Văn An Nguyễn" userId="84dc587008c93611" providerId="LiveId" clId="{3536A0E1-49C4-4BFE-9D86-1E4F15497CC4}" dt="2020-10-27T12:39:08.503" v="6361"/>
        <pc:sldMkLst>
          <pc:docMk/>
          <pc:sldMk cId="3302103794" sldId="328"/>
        </pc:sldMkLst>
        <pc:picChg chg="add">
          <ac:chgData name="Văn An Nguyễn" userId="84dc587008c93611" providerId="LiveId" clId="{3536A0E1-49C4-4BFE-9D86-1E4F15497CC4}" dt="2020-10-27T12:39:08.503" v="6361"/>
          <ac:picMkLst>
            <pc:docMk/>
            <pc:sldMk cId="3302103794" sldId="328"/>
            <ac:picMk id="1026" creationId="{61E98378-7B1D-40F5-A06E-9A3A63AA3AA8}"/>
          </ac:picMkLst>
        </pc:picChg>
      </pc:sldChg>
      <pc:sldChg chg="addSp delSp modSp add del mod ord modTransition modAnim">
        <pc:chgData name="Văn An Nguyễn" userId="84dc587008c93611" providerId="LiveId" clId="{3536A0E1-49C4-4BFE-9D86-1E4F15497CC4}" dt="2020-10-27T12:56:57.400" v="6575"/>
        <pc:sldMkLst>
          <pc:docMk/>
          <pc:sldMk cId="3664043162" sldId="328"/>
        </pc:sldMkLst>
        <pc:spChg chg="mod">
          <ac:chgData name="Văn An Nguyễn" userId="84dc587008c93611" providerId="LiveId" clId="{3536A0E1-49C4-4BFE-9D86-1E4F15497CC4}" dt="2020-10-27T12:36:22.891" v="6344"/>
          <ac:spMkLst>
            <pc:docMk/>
            <pc:sldMk cId="3664043162" sldId="328"/>
            <ac:spMk id="36" creationId="{2DC44507-5486-4AF3-B100-3A4A366154CF}"/>
          </ac:spMkLst>
        </pc:spChg>
        <pc:spChg chg="mod">
          <ac:chgData name="Văn An Nguyễn" userId="84dc587008c93611" providerId="LiveId" clId="{3536A0E1-49C4-4BFE-9D86-1E4F15497CC4}" dt="2020-10-27T12:36:22.891" v="6344"/>
          <ac:spMkLst>
            <pc:docMk/>
            <pc:sldMk cId="3664043162" sldId="328"/>
            <ac:spMk id="38" creationId="{4B271962-90B2-46ED-959A-39607E5E5C69}"/>
          </ac:spMkLst>
        </pc:spChg>
        <pc:spChg chg="add mod">
          <ac:chgData name="Văn An Nguyễn" userId="84dc587008c93611" providerId="LiveId" clId="{3536A0E1-49C4-4BFE-9D86-1E4F15497CC4}" dt="2020-10-27T12:39:42.477" v="6365" actId="20577"/>
          <ac:spMkLst>
            <pc:docMk/>
            <pc:sldMk cId="3664043162" sldId="328"/>
            <ac:spMk id="39" creationId="{07D5FFD0-85F5-44C4-9929-7927F2F188D2}"/>
          </ac:spMkLst>
        </pc:spChg>
        <pc:spChg chg="add mod">
          <ac:chgData name="Văn An Nguyễn" userId="84dc587008c93611" providerId="LiveId" clId="{3536A0E1-49C4-4BFE-9D86-1E4F15497CC4}" dt="2020-10-27T12:49:15.457" v="6557" actId="14100"/>
          <ac:spMkLst>
            <pc:docMk/>
            <pc:sldMk cId="3664043162" sldId="328"/>
            <ac:spMk id="40" creationId="{9DA4F966-8181-4B90-84AB-18BE4B9A4511}"/>
          </ac:spMkLst>
        </pc:spChg>
        <pc:grpChg chg="add del mod">
          <ac:chgData name="Văn An Nguyễn" userId="84dc587008c93611" providerId="LiveId" clId="{3536A0E1-49C4-4BFE-9D86-1E4F15497CC4}" dt="2020-10-27T12:49:39.361" v="6562" actId="478"/>
          <ac:grpSpMkLst>
            <pc:docMk/>
            <pc:sldMk cId="3664043162" sldId="328"/>
            <ac:grpSpMk id="28" creationId="{532F78EF-83B1-4FE2-8398-83164F998C6B}"/>
          </ac:grpSpMkLst>
        </pc:grpChg>
        <pc:picChg chg="add mod">
          <ac:chgData name="Văn An Nguyễn" userId="84dc587008c93611" providerId="LiveId" clId="{3536A0E1-49C4-4BFE-9D86-1E4F15497CC4}" dt="2020-10-27T12:38:42.158" v="6358" actId="1076"/>
          <ac:picMkLst>
            <pc:docMk/>
            <pc:sldMk cId="3664043162" sldId="328"/>
            <ac:picMk id="3" creationId="{E728C6AA-85DA-4DCC-A78E-FE6B35C1BF59}"/>
          </ac:picMkLst>
        </pc:picChg>
      </pc:sldChg>
      <pc:sldMasterChg chg="modTransition modSldLayout">
        <pc:chgData name="Văn An Nguyễn" userId="84dc587008c93611" providerId="LiveId" clId="{3536A0E1-49C4-4BFE-9D86-1E4F15497CC4}" dt="2020-10-25T01:32:35.291" v="1020"/>
        <pc:sldMasterMkLst>
          <pc:docMk/>
          <pc:sldMasterMk cId="1148577016" sldId="2147483648"/>
        </pc:sldMasterMkLst>
        <pc:sldLayoutChg chg="modTransition">
          <pc:chgData name="Văn An Nguyễn" userId="84dc587008c93611" providerId="LiveId" clId="{3536A0E1-49C4-4BFE-9D86-1E4F15497CC4}" dt="2020-10-25T01:32:35.291" v="1020"/>
          <pc:sldLayoutMkLst>
            <pc:docMk/>
            <pc:sldMasterMk cId="1148577016" sldId="2147483648"/>
            <pc:sldLayoutMk cId="3854074879" sldId="2147483649"/>
          </pc:sldLayoutMkLst>
        </pc:sldLayoutChg>
        <pc:sldLayoutChg chg="modTransition">
          <pc:chgData name="Văn An Nguyễn" userId="84dc587008c93611" providerId="LiveId" clId="{3536A0E1-49C4-4BFE-9D86-1E4F15497CC4}" dt="2020-10-25T01:32:35.291" v="1020"/>
          <pc:sldLayoutMkLst>
            <pc:docMk/>
            <pc:sldMasterMk cId="1148577016" sldId="2147483648"/>
            <pc:sldLayoutMk cId="4157196239" sldId="2147483650"/>
          </pc:sldLayoutMkLst>
        </pc:sldLayoutChg>
        <pc:sldLayoutChg chg="modTransition">
          <pc:chgData name="Văn An Nguyễn" userId="84dc587008c93611" providerId="LiveId" clId="{3536A0E1-49C4-4BFE-9D86-1E4F15497CC4}" dt="2020-10-25T01:32:35.291" v="1020"/>
          <pc:sldLayoutMkLst>
            <pc:docMk/>
            <pc:sldMasterMk cId="1148577016" sldId="2147483648"/>
            <pc:sldLayoutMk cId="2373243697" sldId="2147483651"/>
          </pc:sldLayoutMkLst>
        </pc:sldLayoutChg>
        <pc:sldLayoutChg chg="modTransition">
          <pc:chgData name="Văn An Nguyễn" userId="84dc587008c93611" providerId="LiveId" clId="{3536A0E1-49C4-4BFE-9D86-1E4F15497CC4}" dt="2020-10-25T01:32:35.291" v="1020"/>
          <pc:sldLayoutMkLst>
            <pc:docMk/>
            <pc:sldMasterMk cId="1148577016" sldId="2147483648"/>
            <pc:sldLayoutMk cId="4056704650" sldId="2147483652"/>
          </pc:sldLayoutMkLst>
        </pc:sldLayoutChg>
        <pc:sldLayoutChg chg="modTransition">
          <pc:chgData name="Văn An Nguyễn" userId="84dc587008c93611" providerId="LiveId" clId="{3536A0E1-49C4-4BFE-9D86-1E4F15497CC4}" dt="2020-10-25T01:32:35.291" v="1020"/>
          <pc:sldLayoutMkLst>
            <pc:docMk/>
            <pc:sldMasterMk cId="1148577016" sldId="2147483648"/>
            <pc:sldLayoutMk cId="3699113653" sldId="2147483653"/>
          </pc:sldLayoutMkLst>
        </pc:sldLayoutChg>
        <pc:sldLayoutChg chg="modTransition">
          <pc:chgData name="Văn An Nguyễn" userId="84dc587008c93611" providerId="LiveId" clId="{3536A0E1-49C4-4BFE-9D86-1E4F15497CC4}" dt="2020-10-25T01:32:35.291" v="1020"/>
          <pc:sldLayoutMkLst>
            <pc:docMk/>
            <pc:sldMasterMk cId="1148577016" sldId="2147483648"/>
            <pc:sldLayoutMk cId="2633221914" sldId="2147483654"/>
          </pc:sldLayoutMkLst>
        </pc:sldLayoutChg>
        <pc:sldLayoutChg chg="modTransition">
          <pc:chgData name="Văn An Nguyễn" userId="84dc587008c93611" providerId="LiveId" clId="{3536A0E1-49C4-4BFE-9D86-1E4F15497CC4}" dt="2020-10-25T01:32:35.291" v="1020"/>
          <pc:sldLayoutMkLst>
            <pc:docMk/>
            <pc:sldMasterMk cId="1148577016" sldId="2147483648"/>
            <pc:sldLayoutMk cId="4122803801" sldId="2147483655"/>
          </pc:sldLayoutMkLst>
        </pc:sldLayoutChg>
        <pc:sldLayoutChg chg="modTransition">
          <pc:chgData name="Văn An Nguyễn" userId="84dc587008c93611" providerId="LiveId" clId="{3536A0E1-49C4-4BFE-9D86-1E4F15497CC4}" dt="2020-10-25T01:32:35.291" v="1020"/>
          <pc:sldLayoutMkLst>
            <pc:docMk/>
            <pc:sldMasterMk cId="1148577016" sldId="2147483648"/>
            <pc:sldLayoutMk cId="2412579672" sldId="2147483656"/>
          </pc:sldLayoutMkLst>
        </pc:sldLayoutChg>
        <pc:sldLayoutChg chg="modTransition">
          <pc:chgData name="Văn An Nguyễn" userId="84dc587008c93611" providerId="LiveId" clId="{3536A0E1-49C4-4BFE-9D86-1E4F15497CC4}" dt="2020-10-25T01:32:35.291" v="1020"/>
          <pc:sldLayoutMkLst>
            <pc:docMk/>
            <pc:sldMasterMk cId="1148577016" sldId="2147483648"/>
            <pc:sldLayoutMk cId="21247615" sldId="2147483657"/>
          </pc:sldLayoutMkLst>
        </pc:sldLayoutChg>
        <pc:sldLayoutChg chg="modTransition">
          <pc:chgData name="Văn An Nguyễn" userId="84dc587008c93611" providerId="LiveId" clId="{3536A0E1-49C4-4BFE-9D86-1E4F15497CC4}" dt="2020-10-25T01:32:35.291" v="1020"/>
          <pc:sldLayoutMkLst>
            <pc:docMk/>
            <pc:sldMasterMk cId="1148577016" sldId="2147483648"/>
            <pc:sldLayoutMk cId="2055747323" sldId="2147483658"/>
          </pc:sldLayoutMkLst>
        </pc:sldLayoutChg>
        <pc:sldLayoutChg chg="modTransition">
          <pc:chgData name="Văn An Nguyễn" userId="84dc587008c93611" providerId="LiveId" clId="{3536A0E1-49C4-4BFE-9D86-1E4F15497CC4}" dt="2020-10-25T01:32:35.291" v="1020"/>
          <pc:sldLayoutMkLst>
            <pc:docMk/>
            <pc:sldMasterMk cId="1148577016" sldId="2147483648"/>
            <pc:sldLayoutMk cId="1285475254" sldId="2147483659"/>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9B15E5-7B77-40EA-87BF-510D1AF34489}" type="datetimeFigureOut">
              <a:rPr lang="en-US" smtClean="0"/>
              <a:t>10/29/2020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2D3DC1B-BA0B-4D95-B92A-CC6590630F89}" type="slidenum">
              <a:rPr lang="en-US" smtClean="0"/>
              <a:t>‹#›</a:t>
            </a:fld>
            <a:endParaRPr lang="en-US"/>
          </a:p>
        </p:txBody>
      </p:sp>
    </p:spTree>
    <p:extLst>
      <p:ext uri="{BB962C8B-B14F-4D97-AF65-F5344CB8AC3E}">
        <p14:creationId xmlns:p14="http://schemas.microsoft.com/office/powerpoint/2010/main" val="24348672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D2B7F90-F753-4F9B-838D-D00E35439AF3}" type="slidenum">
              <a:rPr lang="zh-CN" altLang="en-US" smtClean="0"/>
              <a:t>1</a:t>
            </a:fld>
            <a:endParaRPr lang="zh-CN" altLang="en-US"/>
          </a:p>
        </p:txBody>
      </p:sp>
    </p:spTree>
    <p:extLst>
      <p:ext uri="{BB962C8B-B14F-4D97-AF65-F5344CB8AC3E}">
        <p14:creationId xmlns:p14="http://schemas.microsoft.com/office/powerpoint/2010/main" val="26386865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2B7F90-F753-4F9B-838D-D00E35439AF3}" type="slidenum">
              <a:rPr lang="zh-CN" altLang="en-US" smtClean="0"/>
              <a:t>10</a:t>
            </a:fld>
            <a:endParaRPr lang="zh-CN" altLang="en-US"/>
          </a:p>
        </p:txBody>
      </p:sp>
    </p:spTree>
    <p:extLst>
      <p:ext uri="{BB962C8B-B14F-4D97-AF65-F5344CB8AC3E}">
        <p14:creationId xmlns:p14="http://schemas.microsoft.com/office/powerpoint/2010/main" val="31556888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2B7F90-F753-4F9B-838D-D00E35439AF3}" type="slidenum">
              <a:rPr lang="zh-CN" altLang="en-US" smtClean="0"/>
              <a:t>11</a:t>
            </a:fld>
            <a:endParaRPr lang="zh-CN" altLang="en-US"/>
          </a:p>
        </p:txBody>
      </p:sp>
    </p:spTree>
    <p:extLst>
      <p:ext uri="{BB962C8B-B14F-4D97-AF65-F5344CB8AC3E}">
        <p14:creationId xmlns:p14="http://schemas.microsoft.com/office/powerpoint/2010/main" val="31556888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2B7F90-F753-4F9B-838D-D00E35439AF3}" type="slidenum">
              <a:rPr lang="zh-CN" altLang="en-US" smtClean="0"/>
              <a:t>12</a:t>
            </a:fld>
            <a:endParaRPr lang="zh-CN" altLang="en-US"/>
          </a:p>
        </p:txBody>
      </p:sp>
    </p:spTree>
    <p:extLst>
      <p:ext uri="{BB962C8B-B14F-4D97-AF65-F5344CB8AC3E}">
        <p14:creationId xmlns:p14="http://schemas.microsoft.com/office/powerpoint/2010/main" val="31556888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2B7F90-F753-4F9B-838D-D00E35439AF3}" type="slidenum">
              <a:rPr lang="zh-CN" altLang="en-US" smtClean="0"/>
              <a:t>13</a:t>
            </a:fld>
            <a:endParaRPr lang="zh-CN" altLang="en-US"/>
          </a:p>
        </p:txBody>
      </p:sp>
    </p:spTree>
    <p:extLst>
      <p:ext uri="{BB962C8B-B14F-4D97-AF65-F5344CB8AC3E}">
        <p14:creationId xmlns:p14="http://schemas.microsoft.com/office/powerpoint/2010/main" val="31556888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2B7F90-F753-4F9B-838D-D00E35439AF3}" type="slidenum">
              <a:rPr lang="zh-CN" altLang="en-US" smtClean="0"/>
              <a:t>14</a:t>
            </a:fld>
            <a:endParaRPr lang="zh-CN" altLang="en-US"/>
          </a:p>
        </p:txBody>
      </p:sp>
    </p:spTree>
    <p:extLst>
      <p:ext uri="{BB962C8B-B14F-4D97-AF65-F5344CB8AC3E}">
        <p14:creationId xmlns:p14="http://schemas.microsoft.com/office/powerpoint/2010/main" val="31556888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2B7F90-F753-4F9B-838D-D00E35439AF3}" type="slidenum">
              <a:rPr lang="zh-CN" altLang="en-US" smtClean="0"/>
              <a:t>15</a:t>
            </a:fld>
            <a:endParaRPr lang="zh-CN" altLang="en-US"/>
          </a:p>
        </p:txBody>
      </p:sp>
    </p:spTree>
    <p:extLst>
      <p:ext uri="{BB962C8B-B14F-4D97-AF65-F5344CB8AC3E}">
        <p14:creationId xmlns:p14="http://schemas.microsoft.com/office/powerpoint/2010/main" val="31556888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2B7F90-F753-4F9B-838D-D00E35439AF3}" type="slidenum">
              <a:rPr lang="zh-CN" altLang="en-US" smtClean="0"/>
              <a:t>16</a:t>
            </a:fld>
            <a:endParaRPr lang="zh-CN" altLang="en-US"/>
          </a:p>
        </p:txBody>
      </p:sp>
    </p:spTree>
    <p:extLst>
      <p:ext uri="{BB962C8B-B14F-4D97-AF65-F5344CB8AC3E}">
        <p14:creationId xmlns:p14="http://schemas.microsoft.com/office/powerpoint/2010/main" val="31556888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2B7F90-F753-4F9B-838D-D00E35439AF3}" type="slidenum">
              <a:rPr lang="zh-CN" altLang="en-US" smtClean="0"/>
              <a:t>17</a:t>
            </a:fld>
            <a:endParaRPr lang="zh-CN" altLang="en-US"/>
          </a:p>
        </p:txBody>
      </p:sp>
    </p:spTree>
    <p:extLst>
      <p:ext uri="{BB962C8B-B14F-4D97-AF65-F5344CB8AC3E}">
        <p14:creationId xmlns:p14="http://schemas.microsoft.com/office/powerpoint/2010/main" val="315568887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2B7F90-F753-4F9B-838D-D00E35439AF3}" type="slidenum">
              <a:rPr lang="zh-CN" altLang="en-US" smtClean="0"/>
              <a:t>18</a:t>
            </a:fld>
            <a:endParaRPr lang="zh-CN" altLang="en-US"/>
          </a:p>
        </p:txBody>
      </p:sp>
    </p:spTree>
    <p:extLst>
      <p:ext uri="{BB962C8B-B14F-4D97-AF65-F5344CB8AC3E}">
        <p14:creationId xmlns:p14="http://schemas.microsoft.com/office/powerpoint/2010/main" val="398862306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2B7F90-F753-4F9B-838D-D00E35439AF3}" type="slidenum">
              <a:rPr lang="zh-CN" altLang="en-US" smtClean="0"/>
              <a:t>19</a:t>
            </a:fld>
            <a:endParaRPr lang="zh-CN" altLang="en-US"/>
          </a:p>
        </p:txBody>
      </p:sp>
    </p:spTree>
    <p:extLst>
      <p:ext uri="{BB962C8B-B14F-4D97-AF65-F5344CB8AC3E}">
        <p14:creationId xmlns:p14="http://schemas.microsoft.com/office/powerpoint/2010/main" val="39886230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2B7F90-F753-4F9B-838D-D00E35439AF3}" type="slidenum">
              <a:rPr lang="zh-CN" altLang="en-US" smtClean="0"/>
              <a:t>2</a:t>
            </a:fld>
            <a:endParaRPr lang="zh-CN" altLang="en-US"/>
          </a:p>
        </p:txBody>
      </p:sp>
    </p:spTree>
    <p:extLst>
      <p:ext uri="{BB962C8B-B14F-4D97-AF65-F5344CB8AC3E}">
        <p14:creationId xmlns:p14="http://schemas.microsoft.com/office/powerpoint/2010/main" val="128159074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2B7F90-F753-4F9B-838D-D00E35439AF3}" type="slidenum">
              <a:rPr lang="zh-CN" altLang="en-US" smtClean="0"/>
              <a:t>20</a:t>
            </a:fld>
            <a:endParaRPr lang="zh-CN" altLang="en-US"/>
          </a:p>
        </p:txBody>
      </p:sp>
    </p:spTree>
    <p:extLst>
      <p:ext uri="{BB962C8B-B14F-4D97-AF65-F5344CB8AC3E}">
        <p14:creationId xmlns:p14="http://schemas.microsoft.com/office/powerpoint/2010/main" val="398862306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2B7F90-F753-4F9B-838D-D00E35439AF3}" type="slidenum">
              <a:rPr lang="zh-CN" altLang="en-US" smtClean="0"/>
              <a:t>21</a:t>
            </a:fld>
            <a:endParaRPr lang="zh-CN" altLang="en-US"/>
          </a:p>
        </p:txBody>
      </p:sp>
    </p:spTree>
    <p:extLst>
      <p:ext uri="{BB962C8B-B14F-4D97-AF65-F5344CB8AC3E}">
        <p14:creationId xmlns:p14="http://schemas.microsoft.com/office/powerpoint/2010/main" val="398862306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2B7F90-F753-4F9B-838D-D00E35439AF3}" type="slidenum">
              <a:rPr lang="zh-CN" altLang="en-US" smtClean="0"/>
              <a:t>22</a:t>
            </a:fld>
            <a:endParaRPr lang="zh-CN" altLang="en-US"/>
          </a:p>
        </p:txBody>
      </p:sp>
    </p:spTree>
    <p:extLst>
      <p:ext uri="{BB962C8B-B14F-4D97-AF65-F5344CB8AC3E}">
        <p14:creationId xmlns:p14="http://schemas.microsoft.com/office/powerpoint/2010/main" val="398862306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2B7F90-F753-4F9B-838D-D00E35439AF3}" type="slidenum">
              <a:rPr lang="zh-CN" altLang="en-US" smtClean="0"/>
              <a:t>23</a:t>
            </a:fld>
            <a:endParaRPr lang="zh-CN" altLang="en-US"/>
          </a:p>
        </p:txBody>
      </p:sp>
    </p:spTree>
    <p:extLst>
      <p:ext uri="{BB962C8B-B14F-4D97-AF65-F5344CB8AC3E}">
        <p14:creationId xmlns:p14="http://schemas.microsoft.com/office/powerpoint/2010/main" val="398862306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2B7F90-F753-4F9B-838D-D00E35439AF3}" type="slidenum">
              <a:rPr lang="zh-CN" altLang="en-US" smtClean="0"/>
              <a:t>24</a:t>
            </a:fld>
            <a:endParaRPr lang="zh-CN" altLang="en-US"/>
          </a:p>
        </p:txBody>
      </p:sp>
    </p:spTree>
    <p:extLst>
      <p:ext uri="{BB962C8B-B14F-4D97-AF65-F5344CB8AC3E}">
        <p14:creationId xmlns:p14="http://schemas.microsoft.com/office/powerpoint/2010/main" val="398862306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2B7F90-F753-4F9B-838D-D00E35439AF3}" type="slidenum">
              <a:rPr lang="zh-CN" altLang="en-US" smtClean="0"/>
              <a:t>25</a:t>
            </a:fld>
            <a:endParaRPr lang="zh-CN" altLang="en-US"/>
          </a:p>
        </p:txBody>
      </p:sp>
    </p:spTree>
    <p:extLst>
      <p:ext uri="{BB962C8B-B14F-4D97-AF65-F5344CB8AC3E}">
        <p14:creationId xmlns:p14="http://schemas.microsoft.com/office/powerpoint/2010/main" val="398862306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2B7F90-F753-4F9B-838D-D00E35439AF3}" type="slidenum">
              <a:rPr lang="zh-CN" altLang="en-US" smtClean="0"/>
              <a:t>26</a:t>
            </a:fld>
            <a:endParaRPr lang="zh-CN" altLang="en-US"/>
          </a:p>
        </p:txBody>
      </p:sp>
    </p:spTree>
    <p:extLst>
      <p:ext uri="{BB962C8B-B14F-4D97-AF65-F5344CB8AC3E}">
        <p14:creationId xmlns:p14="http://schemas.microsoft.com/office/powerpoint/2010/main" val="398862306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2B7F90-F753-4F9B-838D-D00E35439AF3}" type="slidenum">
              <a:rPr lang="zh-CN" altLang="en-US" smtClean="0"/>
              <a:t>27</a:t>
            </a:fld>
            <a:endParaRPr lang="zh-CN" altLang="en-US"/>
          </a:p>
        </p:txBody>
      </p:sp>
    </p:spTree>
    <p:extLst>
      <p:ext uri="{BB962C8B-B14F-4D97-AF65-F5344CB8AC3E}">
        <p14:creationId xmlns:p14="http://schemas.microsoft.com/office/powerpoint/2010/main" val="398862306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2B7F90-F753-4F9B-838D-D00E35439AF3}" type="slidenum">
              <a:rPr lang="zh-CN" altLang="en-US" smtClean="0"/>
              <a:t>28</a:t>
            </a:fld>
            <a:endParaRPr lang="zh-CN" altLang="en-US"/>
          </a:p>
        </p:txBody>
      </p:sp>
    </p:spTree>
    <p:extLst>
      <p:ext uri="{BB962C8B-B14F-4D97-AF65-F5344CB8AC3E}">
        <p14:creationId xmlns:p14="http://schemas.microsoft.com/office/powerpoint/2010/main" val="367854834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2B7F90-F753-4F9B-838D-D00E35439AF3}" type="slidenum">
              <a:rPr lang="zh-CN" altLang="en-US" smtClean="0"/>
              <a:t>29</a:t>
            </a:fld>
            <a:endParaRPr lang="zh-CN" altLang="en-US"/>
          </a:p>
        </p:txBody>
      </p:sp>
    </p:spTree>
    <p:extLst>
      <p:ext uri="{BB962C8B-B14F-4D97-AF65-F5344CB8AC3E}">
        <p14:creationId xmlns:p14="http://schemas.microsoft.com/office/powerpoint/2010/main" val="36785483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2B7F90-F753-4F9B-838D-D00E35439AF3}" type="slidenum">
              <a:rPr lang="zh-CN" altLang="en-US" smtClean="0"/>
              <a:t>3</a:t>
            </a:fld>
            <a:endParaRPr lang="zh-CN" altLang="en-US"/>
          </a:p>
        </p:txBody>
      </p:sp>
    </p:spTree>
    <p:extLst>
      <p:ext uri="{BB962C8B-B14F-4D97-AF65-F5344CB8AC3E}">
        <p14:creationId xmlns:p14="http://schemas.microsoft.com/office/powerpoint/2010/main" val="249115806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2B7F90-F753-4F9B-838D-D00E35439AF3}" type="slidenum">
              <a:rPr lang="zh-CN" altLang="en-US" smtClean="0"/>
              <a:t>30</a:t>
            </a:fld>
            <a:endParaRPr lang="zh-CN" altLang="en-US"/>
          </a:p>
        </p:txBody>
      </p:sp>
    </p:spTree>
    <p:extLst>
      <p:ext uri="{BB962C8B-B14F-4D97-AF65-F5344CB8AC3E}">
        <p14:creationId xmlns:p14="http://schemas.microsoft.com/office/powerpoint/2010/main" val="367854834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2B7F90-F753-4F9B-838D-D00E35439AF3}" type="slidenum">
              <a:rPr lang="zh-CN" altLang="en-US" smtClean="0"/>
              <a:t>31</a:t>
            </a:fld>
            <a:endParaRPr lang="zh-CN" altLang="en-US"/>
          </a:p>
        </p:txBody>
      </p:sp>
    </p:spTree>
    <p:extLst>
      <p:ext uri="{BB962C8B-B14F-4D97-AF65-F5344CB8AC3E}">
        <p14:creationId xmlns:p14="http://schemas.microsoft.com/office/powerpoint/2010/main" val="367854834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2B7F90-F753-4F9B-838D-D00E35439AF3}" type="slidenum">
              <a:rPr lang="zh-CN" altLang="en-US" smtClean="0"/>
              <a:t>32</a:t>
            </a:fld>
            <a:endParaRPr lang="zh-CN" altLang="en-US"/>
          </a:p>
        </p:txBody>
      </p:sp>
    </p:spTree>
    <p:extLst>
      <p:ext uri="{BB962C8B-B14F-4D97-AF65-F5344CB8AC3E}">
        <p14:creationId xmlns:p14="http://schemas.microsoft.com/office/powerpoint/2010/main" val="367854834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2B7F90-F753-4F9B-838D-D00E35439AF3}" type="slidenum">
              <a:rPr lang="zh-CN" altLang="en-US" smtClean="0"/>
              <a:t>33</a:t>
            </a:fld>
            <a:endParaRPr lang="zh-CN" altLang="en-US"/>
          </a:p>
        </p:txBody>
      </p:sp>
    </p:spTree>
    <p:extLst>
      <p:ext uri="{BB962C8B-B14F-4D97-AF65-F5344CB8AC3E}">
        <p14:creationId xmlns:p14="http://schemas.microsoft.com/office/powerpoint/2010/main" val="367854834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2B7F90-F753-4F9B-838D-D00E35439AF3}" type="slidenum">
              <a:rPr lang="zh-CN" altLang="en-US" smtClean="0"/>
              <a:t>34</a:t>
            </a:fld>
            <a:endParaRPr lang="zh-CN" altLang="en-US"/>
          </a:p>
        </p:txBody>
      </p:sp>
    </p:spTree>
    <p:extLst>
      <p:ext uri="{BB962C8B-B14F-4D97-AF65-F5344CB8AC3E}">
        <p14:creationId xmlns:p14="http://schemas.microsoft.com/office/powerpoint/2010/main" val="367854834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2B7F90-F753-4F9B-838D-D00E35439AF3}" type="slidenum">
              <a:rPr lang="zh-CN" altLang="en-US" smtClean="0"/>
              <a:t>35</a:t>
            </a:fld>
            <a:endParaRPr lang="zh-CN" altLang="en-US"/>
          </a:p>
        </p:txBody>
      </p:sp>
    </p:spTree>
    <p:extLst>
      <p:ext uri="{BB962C8B-B14F-4D97-AF65-F5344CB8AC3E}">
        <p14:creationId xmlns:p14="http://schemas.microsoft.com/office/powerpoint/2010/main" val="367854834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2B7F90-F753-4F9B-838D-D00E35439AF3}" type="slidenum">
              <a:rPr lang="zh-CN" altLang="en-US" smtClean="0"/>
              <a:t>36</a:t>
            </a:fld>
            <a:endParaRPr lang="zh-CN" altLang="en-US"/>
          </a:p>
        </p:txBody>
      </p:sp>
    </p:spTree>
    <p:extLst>
      <p:ext uri="{BB962C8B-B14F-4D97-AF65-F5344CB8AC3E}">
        <p14:creationId xmlns:p14="http://schemas.microsoft.com/office/powerpoint/2010/main" val="3532180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2B7F90-F753-4F9B-838D-D00E35439AF3}" type="slidenum">
              <a:rPr lang="zh-CN" altLang="en-US" smtClean="0"/>
              <a:t>4</a:t>
            </a:fld>
            <a:endParaRPr lang="zh-CN" altLang="en-US"/>
          </a:p>
        </p:txBody>
      </p:sp>
    </p:spTree>
    <p:extLst>
      <p:ext uri="{BB962C8B-B14F-4D97-AF65-F5344CB8AC3E}">
        <p14:creationId xmlns:p14="http://schemas.microsoft.com/office/powerpoint/2010/main" val="31556888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2B7F90-F753-4F9B-838D-D00E35439AF3}" type="slidenum">
              <a:rPr lang="zh-CN" altLang="en-US" smtClean="0"/>
              <a:t>5</a:t>
            </a:fld>
            <a:endParaRPr lang="zh-CN" altLang="en-US"/>
          </a:p>
        </p:txBody>
      </p:sp>
    </p:spTree>
    <p:extLst>
      <p:ext uri="{BB962C8B-B14F-4D97-AF65-F5344CB8AC3E}">
        <p14:creationId xmlns:p14="http://schemas.microsoft.com/office/powerpoint/2010/main" val="31556888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2B7F90-F753-4F9B-838D-D00E35439AF3}" type="slidenum">
              <a:rPr lang="zh-CN" altLang="en-US" smtClean="0"/>
              <a:t>6</a:t>
            </a:fld>
            <a:endParaRPr lang="zh-CN" altLang="en-US"/>
          </a:p>
        </p:txBody>
      </p:sp>
    </p:spTree>
    <p:extLst>
      <p:ext uri="{BB962C8B-B14F-4D97-AF65-F5344CB8AC3E}">
        <p14:creationId xmlns:p14="http://schemas.microsoft.com/office/powerpoint/2010/main" val="24911580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2B7F90-F753-4F9B-838D-D00E35439AF3}" type="slidenum">
              <a:rPr lang="zh-CN" altLang="en-US" smtClean="0"/>
              <a:t>7</a:t>
            </a:fld>
            <a:endParaRPr lang="zh-CN" altLang="en-US"/>
          </a:p>
        </p:txBody>
      </p:sp>
    </p:spTree>
    <p:extLst>
      <p:ext uri="{BB962C8B-B14F-4D97-AF65-F5344CB8AC3E}">
        <p14:creationId xmlns:p14="http://schemas.microsoft.com/office/powerpoint/2010/main" val="31556888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2B7F90-F753-4F9B-838D-D00E35439AF3}" type="slidenum">
              <a:rPr lang="zh-CN" altLang="en-US" smtClean="0"/>
              <a:t>8</a:t>
            </a:fld>
            <a:endParaRPr lang="zh-CN" altLang="en-US"/>
          </a:p>
        </p:txBody>
      </p:sp>
    </p:spTree>
    <p:extLst>
      <p:ext uri="{BB962C8B-B14F-4D97-AF65-F5344CB8AC3E}">
        <p14:creationId xmlns:p14="http://schemas.microsoft.com/office/powerpoint/2010/main" val="31556888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2B7F90-F753-4F9B-838D-D00E35439AF3}" type="slidenum">
              <a:rPr lang="zh-CN" altLang="en-US" smtClean="0"/>
              <a:t>9</a:t>
            </a:fld>
            <a:endParaRPr lang="zh-CN" altLang="en-US"/>
          </a:p>
        </p:txBody>
      </p:sp>
    </p:spTree>
    <p:extLst>
      <p:ext uri="{BB962C8B-B14F-4D97-AF65-F5344CB8AC3E}">
        <p14:creationId xmlns:p14="http://schemas.microsoft.com/office/powerpoint/2010/main" val="31556888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C81DE-036E-416F-A017-1974770C6DC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45D68AD-D7A3-48EB-857D-AA4E369E369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5DFEC23-9C4A-4A8D-BAAF-A5EC0752CA8D}"/>
              </a:ext>
            </a:extLst>
          </p:cNvPr>
          <p:cNvSpPr>
            <a:spLocks noGrp="1"/>
          </p:cNvSpPr>
          <p:nvPr>
            <p:ph type="dt" sz="half" idx="10"/>
          </p:nvPr>
        </p:nvSpPr>
        <p:spPr/>
        <p:txBody>
          <a:bodyPr/>
          <a:lstStyle/>
          <a:p>
            <a:fld id="{6C49147C-090C-44C9-BAB8-4A83818F26E8}" type="datetime1">
              <a:rPr lang="en-US" smtClean="0"/>
              <a:t>10/29/2020</a:t>
            </a:fld>
            <a:endParaRPr lang="en-US"/>
          </a:p>
        </p:txBody>
      </p:sp>
      <p:sp>
        <p:nvSpPr>
          <p:cNvPr id="5" name="Footer Placeholder 4">
            <a:extLst>
              <a:ext uri="{FF2B5EF4-FFF2-40B4-BE49-F238E27FC236}">
                <a16:creationId xmlns:a16="http://schemas.microsoft.com/office/drawing/2014/main" id="{C9AC9D1A-E0D4-4032-88D8-9A68F7043F96}"/>
              </a:ext>
            </a:extLst>
          </p:cNvPr>
          <p:cNvSpPr>
            <a:spLocks noGrp="1"/>
          </p:cNvSpPr>
          <p:nvPr>
            <p:ph type="ftr" sz="quarter" idx="11"/>
          </p:nvPr>
        </p:nvSpPr>
        <p:spPr/>
        <p:txBody>
          <a:bodyPr/>
          <a:lstStyle/>
          <a:p>
            <a:r>
              <a:rPr lang="en-US"/>
              <a:t>Hình minh họa, nguồn: </a:t>
            </a:r>
          </a:p>
        </p:txBody>
      </p:sp>
      <p:sp>
        <p:nvSpPr>
          <p:cNvPr id="6" name="Slide Number Placeholder 5">
            <a:extLst>
              <a:ext uri="{FF2B5EF4-FFF2-40B4-BE49-F238E27FC236}">
                <a16:creationId xmlns:a16="http://schemas.microsoft.com/office/drawing/2014/main" id="{153FFD42-9256-413E-87FC-89007CFABD43}"/>
              </a:ext>
            </a:extLst>
          </p:cNvPr>
          <p:cNvSpPr>
            <a:spLocks noGrp="1"/>
          </p:cNvSpPr>
          <p:nvPr>
            <p:ph type="sldNum" sz="quarter" idx="12"/>
          </p:nvPr>
        </p:nvSpPr>
        <p:spPr/>
        <p:txBody>
          <a:bodyPr/>
          <a:lstStyle/>
          <a:p>
            <a:fld id="{317DC951-287E-41F8-B847-9FF24CA1F30F}" type="slidenum">
              <a:rPr lang="en-US" smtClean="0"/>
              <a:t>‹#›</a:t>
            </a:fld>
            <a:endParaRPr lang="en-US"/>
          </a:p>
        </p:txBody>
      </p:sp>
    </p:spTree>
    <p:extLst>
      <p:ext uri="{BB962C8B-B14F-4D97-AF65-F5344CB8AC3E}">
        <p14:creationId xmlns:p14="http://schemas.microsoft.com/office/powerpoint/2010/main" val="3854074879"/>
      </p:ext>
    </p:extLst>
  </p:cSld>
  <p:clrMapOvr>
    <a:masterClrMapping/>
  </p:clrMapOvr>
  <mc:AlternateContent xmlns:mc="http://schemas.openxmlformats.org/markup-compatibility/2006" xmlns:p14="http://schemas.microsoft.com/office/powerpoint/2010/main">
    <mc:Choice Requires="p14">
      <p:transition spd="slow" p14:dur="2500" advClick="0">
        <p:checker/>
      </p:transition>
    </mc:Choice>
    <mc:Fallback xmlns="">
      <p:transition spd="slow" advClick="0">
        <p:checker/>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F035FC-DA45-4834-B12D-62659DAE6F8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683F133-53BA-46BB-897D-97A4AD623C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AC595EA-EECB-4143-AEB1-3C46124AA8B8}"/>
              </a:ext>
            </a:extLst>
          </p:cNvPr>
          <p:cNvSpPr>
            <a:spLocks noGrp="1"/>
          </p:cNvSpPr>
          <p:nvPr>
            <p:ph type="dt" sz="half" idx="10"/>
          </p:nvPr>
        </p:nvSpPr>
        <p:spPr/>
        <p:txBody>
          <a:bodyPr/>
          <a:lstStyle/>
          <a:p>
            <a:fld id="{605F920E-79DB-40C8-93F6-4B5B0F44F121}" type="datetime1">
              <a:rPr lang="en-US" smtClean="0"/>
              <a:t>10/29/2020</a:t>
            </a:fld>
            <a:endParaRPr lang="en-US"/>
          </a:p>
        </p:txBody>
      </p:sp>
      <p:sp>
        <p:nvSpPr>
          <p:cNvPr id="5" name="Footer Placeholder 4">
            <a:extLst>
              <a:ext uri="{FF2B5EF4-FFF2-40B4-BE49-F238E27FC236}">
                <a16:creationId xmlns:a16="http://schemas.microsoft.com/office/drawing/2014/main" id="{781724E6-033D-46B1-9123-DA3C823AF95C}"/>
              </a:ext>
            </a:extLst>
          </p:cNvPr>
          <p:cNvSpPr>
            <a:spLocks noGrp="1"/>
          </p:cNvSpPr>
          <p:nvPr>
            <p:ph type="ftr" sz="quarter" idx="11"/>
          </p:nvPr>
        </p:nvSpPr>
        <p:spPr/>
        <p:txBody>
          <a:bodyPr/>
          <a:lstStyle/>
          <a:p>
            <a:r>
              <a:rPr lang="en-US"/>
              <a:t>Hình minh họa, nguồn: </a:t>
            </a:r>
          </a:p>
        </p:txBody>
      </p:sp>
      <p:sp>
        <p:nvSpPr>
          <p:cNvPr id="6" name="Slide Number Placeholder 5">
            <a:extLst>
              <a:ext uri="{FF2B5EF4-FFF2-40B4-BE49-F238E27FC236}">
                <a16:creationId xmlns:a16="http://schemas.microsoft.com/office/drawing/2014/main" id="{62A1BAE8-545F-4B06-B901-5CD9BC8B3084}"/>
              </a:ext>
            </a:extLst>
          </p:cNvPr>
          <p:cNvSpPr>
            <a:spLocks noGrp="1"/>
          </p:cNvSpPr>
          <p:nvPr>
            <p:ph type="sldNum" sz="quarter" idx="12"/>
          </p:nvPr>
        </p:nvSpPr>
        <p:spPr/>
        <p:txBody>
          <a:bodyPr/>
          <a:lstStyle/>
          <a:p>
            <a:fld id="{317DC951-287E-41F8-B847-9FF24CA1F30F}" type="slidenum">
              <a:rPr lang="en-US" smtClean="0"/>
              <a:t>‹#›</a:t>
            </a:fld>
            <a:endParaRPr lang="en-US"/>
          </a:p>
        </p:txBody>
      </p:sp>
    </p:spTree>
    <p:extLst>
      <p:ext uri="{BB962C8B-B14F-4D97-AF65-F5344CB8AC3E}">
        <p14:creationId xmlns:p14="http://schemas.microsoft.com/office/powerpoint/2010/main" val="2055747323"/>
      </p:ext>
    </p:extLst>
  </p:cSld>
  <p:clrMapOvr>
    <a:masterClrMapping/>
  </p:clrMapOvr>
  <mc:AlternateContent xmlns:mc="http://schemas.openxmlformats.org/markup-compatibility/2006" xmlns:p14="http://schemas.microsoft.com/office/powerpoint/2010/main">
    <mc:Choice Requires="p14">
      <p:transition spd="slow" p14:dur="2500" advClick="0">
        <p:checker/>
      </p:transition>
    </mc:Choice>
    <mc:Fallback xmlns="">
      <p:transition spd="slow" advClick="0">
        <p:checker/>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12BB133-D457-4B16-A221-F9DF2A974F9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422063D-AFF7-498F-B7AD-B871FA23B24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D0F9BC8-3A0E-438A-A991-78F934451BD0}"/>
              </a:ext>
            </a:extLst>
          </p:cNvPr>
          <p:cNvSpPr>
            <a:spLocks noGrp="1"/>
          </p:cNvSpPr>
          <p:nvPr>
            <p:ph type="dt" sz="half" idx="10"/>
          </p:nvPr>
        </p:nvSpPr>
        <p:spPr/>
        <p:txBody>
          <a:bodyPr/>
          <a:lstStyle/>
          <a:p>
            <a:fld id="{6771AD52-96B3-47C0-B4CF-AF7426B814C5}" type="datetime1">
              <a:rPr lang="en-US" smtClean="0"/>
              <a:t>10/29/2020</a:t>
            </a:fld>
            <a:endParaRPr lang="en-US"/>
          </a:p>
        </p:txBody>
      </p:sp>
      <p:sp>
        <p:nvSpPr>
          <p:cNvPr id="5" name="Footer Placeholder 4">
            <a:extLst>
              <a:ext uri="{FF2B5EF4-FFF2-40B4-BE49-F238E27FC236}">
                <a16:creationId xmlns:a16="http://schemas.microsoft.com/office/drawing/2014/main" id="{B3CB61F0-4BB2-4A11-A307-3BDE76B7F827}"/>
              </a:ext>
            </a:extLst>
          </p:cNvPr>
          <p:cNvSpPr>
            <a:spLocks noGrp="1"/>
          </p:cNvSpPr>
          <p:nvPr>
            <p:ph type="ftr" sz="quarter" idx="11"/>
          </p:nvPr>
        </p:nvSpPr>
        <p:spPr/>
        <p:txBody>
          <a:bodyPr/>
          <a:lstStyle/>
          <a:p>
            <a:r>
              <a:rPr lang="en-US"/>
              <a:t>Hình minh họa, nguồn: </a:t>
            </a:r>
          </a:p>
        </p:txBody>
      </p:sp>
      <p:sp>
        <p:nvSpPr>
          <p:cNvPr id="6" name="Slide Number Placeholder 5">
            <a:extLst>
              <a:ext uri="{FF2B5EF4-FFF2-40B4-BE49-F238E27FC236}">
                <a16:creationId xmlns:a16="http://schemas.microsoft.com/office/drawing/2014/main" id="{C563BB7B-0181-4C9C-B564-D9F53EC2AFF5}"/>
              </a:ext>
            </a:extLst>
          </p:cNvPr>
          <p:cNvSpPr>
            <a:spLocks noGrp="1"/>
          </p:cNvSpPr>
          <p:nvPr>
            <p:ph type="sldNum" sz="quarter" idx="12"/>
          </p:nvPr>
        </p:nvSpPr>
        <p:spPr/>
        <p:txBody>
          <a:bodyPr/>
          <a:lstStyle/>
          <a:p>
            <a:fld id="{317DC951-287E-41F8-B847-9FF24CA1F30F}" type="slidenum">
              <a:rPr lang="en-US" smtClean="0"/>
              <a:t>‹#›</a:t>
            </a:fld>
            <a:endParaRPr lang="en-US"/>
          </a:p>
        </p:txBody>
      </p:sp>
    </p:spTree>
    <p:extLst>
      <p:ext uri="{BB962C8B-B14F-4D97-AF65-F5344CB8AC3E}">
        <p14:creationId xmlns:p14="http://schemas.microsoft.com/office/powerpoint/2010/main" val="1285475254"/>
      </p:ext>
    </p:extLst>
  </p:cSld>
  <p:clrMapOvr>
    <a:masterClrMapping/>
  </p:clrMapOvr>
  <mc:AlternateContent xmlns:mc="http://schemas.openxmlformats.org/markup-compatibility/2006" xmlns:p14="http://schemas.microsoft.com/office/powerpoint/2010/main">
    <mc:Choice Requires="p14">
      <p:transition spd="slow" p14:dur="2500" advClick="0">
        <p:checker/>
      </p:transition>
    </mc:Choice>
    <mc:Fallback xmlns="">
      <p:transition spd="slow" advClick="0">
        <p:checker/>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A6571D-A455-45B4-AF51-AB06D5BC1D3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5BC6F5E-0564-40D9-8C64-2B019ACDF16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F3CCBDD-7524-4D99-A44C-694260C9E100}"/>
              </a:ext>
            </a:extLst>
          </p:cNvPr>
          <p:cNvSpPr>
            <a:spLocks noGrp="1"/>
          </p:cNvSpPr>
          <p:nvPr>
            <p:ph type="dt" sz="half" idx="10"/>
          </p:nvPr>
        </p:nvSpPr>
        <p:spPr/>
        <p:txBody>
          <a:bodyPr/>
          <a:lstStyle/>
          <a:p>
            <a:fld id="{29707D8B-179C-4381-B118-B7D4BD70120C}" type="datetime1">
              <a:rPr lang="en-US" smtClean="0"/>
              <a:t>10/29/2020</a:t>
            </a:fld>
            <a:endParaRPr lang="en-US"/>
          </a:p>
        </p:txBody>
      </p:sp>
      <p:sp>
        <p:nvSpPr>
          <p:cNvPr id="5" name="Footer Placeholder 4">
            <a:extLst>
              <a:ext uri="{FF2B5EF4-FFF2-40B4-BE49-F238E27FC236}">
                <a16:creationId xmlns:a16="http://schemas.microsoft.com/office/drawing/2014/main" id="{1784E193-0207-47B1-BCF8-0431DC91212C}"/>
              </a:ext>
            </a:extLst>
          </p:cNvPr>
          <p:cNvSpPr>
            <a:spLocks noGrp="1"/>
          </p:cNvSpPr>
          <p:nvPr>
            <p:ph type="ftr" sz="quarter" idx="11"/>
          </p:nvPr>
        </p:nvSpPr>
        <p:spPr/>
        <p:txBody>
          <a:bodyPr/>
          <a:lstStyle/>
          <a:p>
            <a:r>
              <a:rPr lang="en-US"/>
              <a:t>Hình minh họa, nguồn: </a:t>
            </a:r>
          </a:p>
        </p:txBody>
      </p:sp>
      <p:sp>
        <p:nvSpPr>
          <p:cNvPr id="6" name="Slide Number Placeholder 5">
            <a:extLst>
              <a:ext uri="{FF2B5EF4-FFF2-40B4-BE49-F238E27FC236}">
                <a16:creationId xmlns:a16="http://schemas.microsoft.com/office/drawing/2014/main" id="{78EB1B4D-A6D2-4E29-B2AF-5C4C356CF309}"/>
              </a:ext>
            </a:extLst>
          </p:cNvPr>
          <p:cNvSpPr>
            <a:spLocks noGrp="1"/>
          </p:cNvSpPr>
          <p:nvPr>
            <p:ph type="sldNum" sz="quarter" idx="12"/>
          </p:nvPr>
        </p:nvSpPr>
        <p:spPr/>
        <p:txBody>
          <a:bodyPr/>
          <a:lstStyle/>
          <a:p>
            <a:fld id="{317DC951-287E-41F8-B847-9FF24CA1F30F}" type="slidenum">
              <a:rPr lang="en-US" smtClean="0"/>
              <a:t>‹#›</a:t>
            </a:fld>
            <a:endParaRPr lang="en-US"/>
          </a:p>
        </p:txBody>
      </p:sp>
    </p:spTree>
    <p:extLst>
      <p:ext uri="{BB962C8B-B14F-4D97-AF65-F5344CB8AC3E}">
        <p14:creationId xmlns:p14="http://schemas.microsoft.com/office/powerpoint/2010/main" val="4157196239"/>
      </p:ext>
    </p:extLst>
  </p:cSld>
  <p:clrMapOvr>
    <a:masterClrMapping/>
  </p:clrMapOvr>
  <mc:AlternateContent xmlns:mc="http://schemas.openxmlformats.org/markup-compatibility/2006" xmlns:p14="http://schemas.microsoft.com/office/powerpoint/2010/main">
    <mc:Choice Requires="p14">
      <p:transition spd="slow" p14:dur="2500" advClick="0">
        <p:checker/>
      </p:transition>
    </mc:Choice>
    <mc:Fallback xmlns="">
      <p:transition spd="slow" advClick="0">
        <p:checker/>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F6888D-4270-4180-B4C7-5AEB2E97366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B63C35E-841C-4A71-A544-23E2178B3A1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6AC0776-8DFC-4EFE-B8C9-8D40FC4C370F}"/>
              </a:ext>
            </a:extLst>
          </p:cNvPr>
          <p:cNvSpPr>
            <a:spLocks noGrp="1"/>
          </p:cNvSpPr>
          <p:nvPr>
            <p:ph type="dt" sz="half" idx="10"/>
          </p:nvPr>
        </p:nvSpPr>
        <p:spPr/>
        <p:txBody>
          <a:bodyPr/>
          <a:lstStyle/>
          <a:p>
            <a:fld id="{EF1FDECF-E595-44E4-A5D1-1BFC9CDEFB7C}" type="datetime1">
              <a:rPr lang="en-US" smtClean="0"/>
              <a:t>10/29/2020</a:t>
            </a:fld>
            <a:endParaRPr lang="en-US"/>
          </a:p>
        </p:txBody>
      </p:sp>
      <p:sp>
        <p:nvSpPr>
          <p:cNvPr id="5" name="Footer Placeholder 4">
            <a:extLst>
              <a:ext uri="{FF2B5EF4-FFF2-40B4-BE49-F238E27FC236}">
                <a16:creationId xmlns:a16="http://schemas.microsoft.com/office/drawing/2014/main" id="{71A82C6E-52F8-42A2-8A78-5717801A2580}"/>
              </a:ext>
            </a:extLst>
          </p:cNvPr>
          <p:cNvSpPr>
            <a:spLocks noGrp="1"/>
          </p:cNvSpPr>
          <p:nvPr>
            <p:ph type="ftr" sz="quarter" idx="11"/>
          </p:nvPr>
        </p:nvSpPr>
        <p:spPr/>
        <p:txBody>
          <a:bodyPr/>
          <a:lstStyle/>
          <a:p>
            <a:r>
              <a:rPr lang="en-US"/>
              <a:t>Hình minh họa, nguồn: </a:t>
            </a:r>
          </a:p>
        </p:txBody>
      </p:sp>
      <p:sp>
        <p:nvSpPr>
          <p:cNvPr id="6" name="Slide Number Placeholder 5">
            <a:extLst>
              <a:ext uri="{FF2B5EF4-FFF2-40B4-BE49-F238E27FC236}">
                <a16:creationId xmlns:a16="http://schemas.microsoft.com/office/drawing/2014/main" id="{401DC447-E062-45D4-BDE5-7A0CAEAE672C}"/>
              </a:ext>
            </a:extLst>
          </p:cNvPr>
          <p:cNvSpPr>
            <a:spLocks noGrp="1"/>
          </p:cNvSpPr>
          <p:nvPr>
            <p:ph type="sldNum" sz="quarter" idx="12"/>
          </p:nvPr>
        </p:nvSpPr>
        <p:spPr/>
        <p:txBody>
          <a:bodyPr/>
          <a:lstStyle/>
          <a:p>
            <a:fld id="{317DC951-287E-41F8-B847-9FF24CA1F30F}" type="slidenum">
              <a:rPr lang="en-US" smtClean="0"/>
              <a:t>‹#›</a:t>
            </a:fld>
            <a:endParaRPr lang="en-US"/>
          </a:p>
        </p:txBody>
      </p:sp>
    </p:spTree>
    <p:extLst>
      <p:ext uri="{BB962C8B-B14F-4D97-AF65-F5344CB8AC3E}">
        <p14:creationId xmlns:p14="http://schemas.microsoft.com/office/powerpoint/2010/main" val="2373243697"/>
      </p:ext>
    </p:extLst>
  </p:cSld>
  <p:clrMapOvr>
    <a:masterClrMapping/>
  </p:clrMapOvr>
  <mc:AlternateContent xmlns:mc="http://schemas.openxmlformats.org/markup-compatibility/2006" xmlns:p14="http://schemas.microsoft.com/office/powerpoint/2010/main">
    <mc:Choice Requires="p14">
      <p:transition spd="slow" p14:dur="2500" advClick="0">
        <p:checker/>
      </p:transition>
    </mc:Choice>
    <mc:Fallback xmlns="">
      <p:transition spd="slow" advClick="0">
        <p:checker/>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FB30AD-F607-4C2B-9996-6FCC983F0CA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3E387A5-473F-496E-BA49-CF2965F8273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CEAE4AA-5A17-48E7-8A92-6EAD951B269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7D1221C-A883-4514-AC51-8FA68897D44D}"/>
              </a:ext>
            </a:extLst>
          </p:cNvPr>
          <p:cNvSpPr>
            <a:spLocks noGrp="1"/>
          </p:cNvSpPr>
          <p:nvPr>
            <p:ph type="dt" sz="half" idx="10"/>
          </p:nvPr>
        </p:nvSpPr>
        <p:spPr/>
        <p:txBody>
          <a:bodyPr/>
          <a:lstStyle/>
          <a:p>
            <a:fld id="{F94470A0-83E3-474F-AE51-88E43579738C}" type="datetime1">
              <a:rPr lang="en-US" smtClean="0"/>
              <a:t>10/29/2020</a:t>
            </a:fld>
            <a:endParaRPr lang="en-US"/>
          </a:p>
        </p:txBody>
      </p:sp>
      <p:sp>
        <p:nvSpPr>
          <p:cNvPr id="6" name="Footer Placeholder 5">
            <a:extLst>
              <a:ext uri="{FF2B5EF4-FFF2-40B4-BE49-F238E27FC236}">
                <a16:creationId xmlns:a16="http://schemas.microsoft.com/office/drawing/2014/main" id="{5DE3F504-F6B3-42D3-AB72-E75521270F06}"/>
              </a:ext>
            </a:extLst>
          </p:cNvPr>
          <p:cNvSpPr>
            <a:spLocks noGrp="1"/>
          </p:cNvSpPr>
          <p:nvPr>
            <p:ph type="ftr" sz="quarter" idx="11"/>
          </p:nvPr>
        </p:nvSpPr>
        <p:spPr/>
        <p:txBody>
          <a:bodyPr/>
          <a:lstStyle/>
          <a:p>
            <a:r>
              <a:rPr lang="en-US"/>
              <a:t>Hình minh họa, nguồn: </a:t>
            </a:r>
          </a:p>
        </p:txBody>
      </p:sp>
      <p:sp>
        <p:nvSpPr>
          <p:cNvPr id="7" name="Slide Number Placeholder 6">
            <a:extLst>
              <a:ext uri="{FF2B5EF4-FFF2-40B4-BE49-F238E27FC236}">
                <a16:creationId xmlns:a16="http://schemas.microsoft.com/office/drawing/2014/main" id="{D7BE3D49-30AC-4332-A343-8470A74552D6}"/>
              </a:ext>
            </a:extLst>
          </p:cNvPr>
          <p:cNvSpPr>
            <a:spLocks noGrp="1"/>
          </p:cNvSpPr>
          <p:nvPr>
            <p:ph type="sldNum" sz="quarter" idx="12"/>
          </p:nvPr>
        </p:nvSpPr>
        <p:spPr/>
        <p:txBody>
          <a:bodyPr/>
          <a:lstStyle/>
          <a:p>
            <a:fld id="{317DC951-287E-41F8-B847-9FF24CA1F30F}" type="slidenum">
              <a:rPr lang="en-US" smtClean="0"/>
              <a:t>‹#›</a:t>
            </a:fld>
            <a:endParaRPr lang="en-US"/>
          </a:p>
        </p:txBody>
      </p:sp>
    </p:spTree>
    <p:extLst>
      <p:ext uri="{BB962C8B-B14F-4D97-AF65-F5344CB8AC3E}">
        <p14:creationId xmlns:p14="http://schemas.microsoft.com/office/powerpoint/2010/main" val="4056704650"/>
      </p:ext>
    </p:extLst>
  </p:cSld>
  <p:clrMapOvr>
    <a:masterClrMapping/>
  </p:clrMapOvr>
  <mc:AlternateContent xmlns:mc="http://schemas.openxmlformats.org/markup-compatibility/2006" xmlns:p14="http://schemas.microsoft.com/office/powerpoint/2010/main">
    <mc:Choice Requires="p14">
      <p:transition spd="slow" p14:dur="2500" advClick="0">
        <p:checker/>
      </p:transition>
    </mc:Choice>
    <mc:Fallback xmlns="">
      <p:transition spd="slow" advClick="0">
        <p:checker/>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560D58-5499-477D-9CDF-4D03A86C17A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D31E7EF-EE84-4305-875A-2E7F283DA21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97A635E-BDF5-4506-B72C-8E98C1A0D62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A6F710F-F413-441D-B90C-CD052E3EB5D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761DF60-14F3-4E73-BD27-41A7DFF7CAB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939B87A-A75B-4249-BE5B-46A95780A6CD}"/>
              </a:ext>
            </a:extLst>
          </p:cNvPr>
          <p:cNvSpPr>
            <a:spLocks noGrp="1"/>
          </p:cNvSpPr>
          <p:nvPr>
            <p:ph type="dt" sz="half" idx="10"/>
          </p:nvPr>
        </p:nvSpPr>
        <p:spPr/>
        <p:txBody>
          <a:bodyPr/>
          <a:lstStyle/>
          <a:p>
            <a:fld id="{C572681E-3259-4873-B171-01630707C8FC}" type="datetime1">
              <a:rPr lang="en-US" smtClean="0"/>
              <a:t>10/29/2020</a:t>
            </a:fld>
            <a:endParaRPr lang="en-US"/>
          </a:p>
        </p:txBody>
      </p:sp>
      <p:sp>
        <p:nvSpPr>
          <p:cNvPr id="8" name="Footer Placeholder 7">
            <a:extLst>
              <a:ext uri="{FF2B5EF4-FFF2-40B4-BE49-F238E27FC236}">
                <a16:creationId xmlns:a16="http://schemas.microsoft.com/office/drawing/2014/main" id="{8D2618AB-9B82-49C3-B1C7-2FAA189FDAAA}"/>
              </a:ext>
            </a:extLst>
          </p:cNvPr>
          <p:cNvSpPr>
            <a:spLocks noGrp="1"/>
          </p:cNvSpPr>
          <p:nvPr>
            <p:ph type="ftr" sz="quarter" idx="11"/>
          </p:nvPr>
        </p:nvSpPr>
        <p:spPr/>
        <p:txBody>
          <a:bodyPr/>
          <a:lstStyle/>
          <a:p>
            <a:r>
              <a:rPr lang="en-US"/>
              <a:t>Hình minh họa, nguồn: </a:t>
            </a:r>
          </a:p>
        </p:txBody>
      </p:sp>
      <p:sp>
        <p:nvSpPr>
          <p:cNvPr id="9" name="Slide Number Placeholder 8">
            <a:extLst>
              <a:ext uri="{FF2B5EF4-FFF2-40B4-BE49-F238E27FC236}">
                <a16:creationId xmlns:a16="http://schemas.microsoft.com/office/drawing/2014/main" id="{AA6DD850-0E0A-4D60-9425-8D27AAA76DB3}"/>
              </a:ext>
            </a:extLst>
          </p:cNvPr>
          <p:cNvSpPr>
            <a:spLocks noGrp="1"/>
          </p:cNvSpPr>
          <p:nvPr>
            <p:ph type="sldNum" sz="quarter" idx="12"/>
          </p:nvPr>
        </p:nvSpPr>
        <p:spPr/>
        <p:txBody>
          <a:bodyPr/>
          <a:lstStyle/>
          <a:p>
            <a:fld id="{317DC951-287E-41F8-B847-9FF24CA1F30F}" type="slidenum">
              <a:rPr lang="en-US" smtClean="0"/>
              <a:t>‹#›</a:t>
            </a:fld>
            <a:endParaRPr lang="en-US"/>
          </a:p>
        </p:txBody>
      </p:sp>
    </p:spTree>
    <p:extLst>
      <p:ext uri="{BB962C8B-B14F-4D97-AF65-F5344CB8AC3E}">
        <p14:creationId xmlns:p14="http://schemas.microsoft.com/office/powerpoint/2010/main" val="3699113653"/>
      </p:ext>
    </p:extLst>
  </p:cSld>
  <p:clrMapOvr>
    <a:masterClrMapping/>
  </p:clrMapOvr>
  <mc:AlternateContent xmlns:mc="http://schemas.openxmlformats.org/markup-compatibility/2006" xmlns:p14="http://schemas.microsoft.com/office/powerpoint/2010/main">
    <mc:Choice Requires="p14">
      <p:transition spd="slow" p14:dur="2500" advClick="0">
        <p:checker/>
      </p:transition>
    </mc:Choice>
    <mc:Fallback xmlns="">
      <p:transition spd="slow" advClick="0">
        <p:checker/>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48657C-0D84-4D38-A7CB-FF9D84C7709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B48D306-574E-4166-9B79-729DE004A78B}"/>
              </a:ext>
            </a:extLst>
          </p:cNvPr>
          <p:cNvSpPr>
            <a:spLocks noGrp="1"/>
          </p:cNvSpPr>
          <p:nvPr>
            <p:ph type="dt" sz="half" idx="10"/>
          </p:nvPr>
        </p:nvSpPr>
        <p:spPr/>
        <p:txBody>
          <a:bodyPr/>
          <a:lstStyle/>
          <a:p>
            <a:fld id="{8B25046A-0A0F-43FA-BF4E-D78D79E15411}" type="datetime1">
              <a:rPr lang="en-US" smtClean="0"/>
              <a:t>10/29/2020</a:t>
            </a:fld>
            <a:endParaRPr lang="en-US"/>
          </a:p>
        </p:txBody>
      </p:sp>
      <p:sp>
        <p:nvSpPr>
          <p:cNvPr id="4" name="Footer Placeholder 3">
            <a:extLst>
              <a:ext uri="{FF2B5EF4-FFF2-40B4-BE49-F238E27FC236}">
                <a16:creationId xmlns:a16="http://schemas.microsoft.com/office/drawing/2014/main" id="{CD02C9D3-7794-439B-BB88-19C5A82331FA}"/>
              </a:ext>
            </a:extLst>
          </p:cNvPr>
          <p:cNvSpPr>
            <a:spLocks noGrp="1"/>
          </p:cNvSpPr>
          <p:nvPr>
            <p:ph type="ftr" sz="quarter" idx="11"/>
          </p:nvPr>
        </p:nvSpPr>
        <p:spPr/>
        <p:txBody>
          <a:bodyPr/>
          <a:lstStyle/>
          <a:p>
            <a:r>
              <a:rPr lang="en-US"/>
              <a:t>Hình minh họa, nguồn: </a:t>
            </a:r>
          </a:p>
        </p:txBody>
      </p:sp>
      <p:sp>
        <p:nvSpPr>
          <p:cNvPr id="5" name="Slide Number Placeholder 4">
            <a:extLst>
              <a:ext uri="{FF2B5EF4-FFF2-40B4-BE49-F238E27FC236}">
                <a16:creationId xmlns:a16="http://schemas.microsoft.com/office/drawing/2014/main" id="{80926D7F-43C0-4897-9A07-7EC9074F788A}"/>
              </a:ext>
            </a:extLst>
          </p:cNvPr>
          <p:cNvSpPr>
            <a:spLocks noGrp="1"/>
          </p:cNvSpPr>
          <p:nvPr>
            <p:ph type="sldNum" sz="quarter" idx="12"/>
          </p:nvPr>
        </p:nvSpPr>
        <p:spPr/>
        <p:txBody>
          <a:bodyPr/>
          <a:lstStyle/>
          <a:p>
            <a:fld id="{317DC951-287E-41F8-B847-9FF24CA1F30F}" type="slidenum">
              <a:rPr lang="en-US" smtClean="0"/>
              <a:t>‹#›</a:t>
            </a:fld>
            <a:endParaRPr lang="en-US"/>
          </a:p>
        </p:txBody>
      </p:sp>
    </p:spTree>
    <p:extLst>
      <p:ext uri="{BB962C8B-B14F-4D97-AF65-F5344CB8AC3E}">
        <p14:creationId xmlns:p14="http://schemas.microsoft.com/office/powerpoint/2010/main" val="2633221914"/>
      </p:ext>
    </p:extLst>
  </p:cSld>
  <p:clrMapOvr>
    <a:masterClrMapping/>
  </p:clrMapOvr>
  <mc:AlternateContent xmlns:mc="http://schemas.openxmlformats.org/markup-compatibility/2006" xmlns:p14="http://schemas.microsoft.com/office/powerpoint/2010/main">
    <mc:Choice Requires="p14">
      <p:transition spd="slow" p14:dur="2500" advClick="0">
        <p:checker/>
      </p:transition>
    </mc:Choice>
    <mc:Fallback xmlns="">
      <p:transition spd="slow" advClick="0">
        <p:checker/>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D260165-B0AD-477E-848F-6BDB3C85D097}"/>
              </a:ext>
            </a:extLst>
          </p:cNvPr>
          <p:cNvSpPr>
            <a:spLocks noGrp="1"/>
          </p:cNvSpPr>
          <p:nvPr>
            <p:ph type="dt" sz="half" idx="10"/>
          </p:nvPr>
        </p:nvSpPr>
        <p:spPr/>
        <p:txBody>
          <a:bodyPr/>
          <a:lstStyle/>
          <a:p>
            <a:fld id="{119EDCC2-E719-4028-8461-A92671B94792}" type="datetime1">
              <a:rPr lang="en-US" smtClean="0"/>
              <a:t>10/29/2020</a:t>
            </a:fld>
            <a:endParaRPr lang="en-US"/>
          </a:p>
        </p:txBody>
      </p:sp>
      <p:sp>
        <p:nvSpPr>
          <p:cNvPr id="3" name="Footer Placeholder 2">
            <a:extLst>
              <a:ext uri="{FF2B5EF4-FFF2-40B4-BE49-F238E27FC236}">
                <a16:creationId xmlns:a16="http://schemas.microsoft.com/office/drawing/2014/main" id="{850193C3-D44F-4F1B-AD27-43AE5C3A50D1}"/>
              </a:ext>
            </a:extLst>
          </p:cNvPr>
          <p:cNvSpPr>
            <a:spLocks noGrp="1"/>
          </p:cNvSpPr>
          <p:nvPr>
            <p:ph type="ftr" sz="quarter" idx="11"/>
          </p:nvPr>
        </p:nvSpPr>
        <p:spPr/>
        <p:txBody>
          <a:bodyPr/>
          <a:lstStyle/>
          <a:p>
            <a:r>
              <a:rPr lang="en-US"/>
              <a:t>Hình minh họa, nguồn: </a:t>
            </a:r>
          </a:p>
        </p:txBody>
      </p:sp>
      <p:sp>
        <p:nvSpPr>
          <p:cNvPr id="4" name="Slide Number Placeholder 3">
            <a:extLst>
              <a:ext uri="{FF2B5EF4-FFF2-40B4-BE49-F238E27FC236}">
                <a16:creationId xmlns:a16="http://schemas.microsoft.com/office/drawing/2014/main" id="{12A0AEEB-232D-4CD9-BFD0-C385F6095B5D}"/>
              </a:ext>
            </a:extLst>
          </p:cNvPr>
          <p:cNvSpPr>
            <a:spLocks noGrp="1"/>
          </p:cNvSpPr>
          <p:nvPr>
            <p:ph type="sldNum" sz="quarter" idx="12"/>
          </p:nvPr>
        </p:nvSpPr>
        <p:spPr/>
        <p:txBody>
          <a:bodyPr/>
          <a:lstStyle/>
          <a:p>
            <a:fld id="{317DC951-287E-41F8-B847-9FF24CA1F30F}" type="slidenum">
              <a:rPr lang="en-US" smtClean="0"/>
              <a:t>‹#›</a:t>
            </a:fld>
            <a:endParaRPr lang="en-US"/>
          </a:p>
        </p:txBody>
      </p:sp>
    </p:spTree>
    <p:extLst>
      <p:ext uri="{BB962C8B-B14F-4D97-AF65-F5344CB8AC3E}">
        <p14:creationId xmlns:p14="http://schemas.microsoft.com/office/powerpoint/2010/main" val="4122803801"/>
      </p:ext>
    </p:extLst>
  </p:cSld>
  <p:clrMapOvr>
    <a:masterClrMapping/>
  </p:clrMapOvr>
  <mc:AlternateContent xmlns:mc="http://schemas.openxmlformats.org/markup-compatibility/2006" xmlns:p14="http://schemas.microsoft.com/office/powerpoint/2010/main">
    <mc:Choice Requires="p14">
      <p:transition spd="slow" p14:dur="2500" advClick="0">
        <p:checker/>
      </p:transition>
    </mc:Choice>
    <mc:Fallback xmlns="">
      <p:transition spd="slow" advClick="0">
        <p:checker/>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2C60B2-D1D2-4ABF-AB62-74F1F2B4445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F86023C-3653-48FE-95CB-E9BE4ADC3EA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7A8AEDF-B15A-4F8A-B3FF-D4A2E486833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CD9EADF-F679-4962-99FB-966E0ABB7196}"/>
              </a:ext>
            </a:extLst>
          </p:cNvPr>
          <p:cNvSpPr>
            <a:spLocks noGrp="1"/>
          </p:cNvSpPr>
          <p:nvPr>
            <p:ph type="dt" sz="half" idx="10"/>
          </p:nvPr>
        </p:nvSpPr>
        <p:spPr/>
        <p:txBody>
          <a:bodyPr/>
          <a:lstStyle/>
          <a:p>
            <a:fld id="{56A76435-1D8B-4A66-987E-33122D53B397}" type="datetime1">
              <a:rPr lang="en-US" smtClean="0"/>
              <a:t>10/29/2020</a:t>
            </a:fld>
            <a:endParaRPr lang="en-US"/>
          </a:p>
        </p:txBody>
      </p:sp>
      <p:sp>
        <p:nvSpPr>
          <p:cNvPr id="6" name="Footer Placeholder 5">
            <a:extLst>
              <a:ext uri="{FF2B5EF4-FFF2-40B4-BE49-F238E27FC236}">
                <a16:creationId xmlns:a16="http://schemas.microsoft.com/office/drawing/2014/main" id="{04B7EA45-7F86-4A10-AC41-431E657C8034}"/>
              </a:ext>
            </a:extLst>
          </p:cNvPr>
          <p:cNvSpPr>
            <a:spLocks noGrp="1"/>
          </p:cNvSpPr>
          <p:nvPr>
            <p:ph type="ftr" sz="quarter" idx="11"/>
          </p:nvPr>
        </p:nvSpPr>
        <p:spPr/>
        <p:txBody>
          <a:bodyPr/>
          <a:lstStyle/>
          <a:p>
            <a:r>
              <a:rPr lang="en-US"/>
              <a:t>Hình minh họa, nguồn: </a:t>
            </a:r>
          </a:p>
        </p:txBody>
      </p:sp>
      <p:sp>
        <p:nvSpPr>
          <p:cNvPr id="7" name="Slide Number Placeholder 6">
            <a:extLst>
              <a:ext uri="{FF2B5EF4-FFF2-40B4-BE49-F238E27FC236}">
                <a16:creationId xmlns:a16="http://schemas.microsoft.com/office/drawing/2014/main" id="{1A5A1C61-9F5A-40C8-8D65-A4EE2C9589FA}"/>
              </a:ext>
            </a:extLst>
          </p:cNvPr>
          <p:cNvSpPr>
            <a:spLocks noGrp="1"/>
          </p:cNvSpPr>
          <p:nvPr>
            <p:ph type="sldNum" sz="quarter" idx="12"/>
          </p:nvPr>
        </p:nvSpPr>
        <p:spPr/>
        <p:txBody>
          <a:bodyPr/>
          <a:lstStyle/>
          <a:p>
            <a:fld id="{317DC951-287E-41F8-B847-9FF24CA1F30F}" type="slidenum">
              <a:rPr lang="en-US" smtClean="0"/>
              <a:t>‹#›</a:t>
            </a:fld>
            <a:endParaRPr lang="en-US"/>
          </a:p>
        </p:txBody>
      </p:sp>
    </p:spTree>
    <p:extLst>
      <p:ext uri="{BB962C8B-B14F-4D97-AF65-F5344CB8AC3E}">
        <p14:creationId xmlns:p14="http://schemas.microsoft.com/office/powerpoint/2010/main" val="2412579672"/>
      </p:ext>
    </p:extLst>
  </p:cSld>
  <p:clrMapOvr>
    <a:masterClrMapping/>
  </p:clrMapOvr>
  <mc:AlternateContent xmlns:mc="http://schemas.openxmlformats.org/markup-compatibility/2006" xmlns:p14="http://schemas.microsoft.com/office/powerpoint/2010/main">
    <mc:Choice Requires="p14">
      <p:transition spd="slow" p14:dur="2500" advClick="0">
        <p:checker/>
      </p:transition>
    </mc:Choice>
    <mc:Fallback xmlns="">
      <p:transition spd="slow" advClick="0">
        <p:checker/>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39ED0-F41B-4D90-9591-0EF9A91FECD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A116117-4D52-4C02-AA61-3A27A72B738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AB7F546-55DC-4489-948A-A59BF64768D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CD96EBB-012D-4732-A2E2-F059ACAC0097}"/>
              </a:ext>
            </a:extLst>
          </p:cNvPr>
          <p:cNvSpPr>
            <a:spLocks noGrp="1"/>
          </p:cNvSpPr>
          <p:nvPr>
            <p:ph type="dt" sz="half" idx="10"/>
          </p:nvPr>
        </p:nvSpPr>
        <p:spPr/>
        <p:txBody>
          <a:bodyPr/>
          <a:lstStyle/>
          <a:p>
            <a:fld id="{B82BEF54-54BC-468E-80AB-6F5C4DCB5912}" type="datetime1">
              <a:rPr lang="en-US" smtClean="0"/>
              <a:t>10/29/2020</a:t>
            </a:fld>
            <a:endParaRPr lang="en-US"/>
          </a:p>
        </p:txBody>
      </p:sp>
      <p:sp>
        <p:nvSpPr>
          <p:cNvPr id="6" name="Footer Placeholder 5">
            <a:extLst>
              <a:ext uri="{FF2B5EF4-FFF2-40B4-BE49-F238E27FC236}">
                <a16:creationId xmlns:a16="http://schemas.microsoft.com/office/drawing/2014/main" id="{B4BFF502-BDB8-4CDE-8134-8936D6A15890}"/>
              </a:ext>
            </a:extLst>
          </p:cNvPr>
          <p:cNvSpPr>
            <a:spLocks noGrp="1"/>
          </p:cNvSpPr>
          <p:nvPr>
            <p:ph type="ftr" sz="quarter" idx="11"/>
          </p:nvPr>
        </p:nvSpPr>
        <p:spPr/>
        <p:txBody>
          <a:bodyPr/>
          <a:lstStyle/>
          <a:p>
            <a:r>
              <a:rPr lang="en-US"/>
              <a:t>Hình minh họa, nguồn: </a:t>
            </a:r>
          </a:p>
        </p:txBody>
      </p:sp>
      <p:sp>
        <p:nvSpPr>
          <p:cNvPr id="7" name="Slide Number Placeholder 6">
            <a:extLst>
              <a:ext uri="{FF2B5EF4-FFF2-40B4-BE49-F238E27FC236}">
                <a16:creationId xmlns:a16="http://schemas.microsoft.com/office/drawing/2014/main" id="{5F01E882-30C5-4166-BB50-4264ED942F72}"/>
              </a:ext>
            </a:extLst>
          </p:cNvPr>
          <p:cNvSpPr>
            <a:spLocks noGrp="1"/>
          </p:cNvSpPr>
          <p:nvPr>
            <p:ph type="sldNum" sz="quarter" idx="12"/>
          </p:nvPr>
        </p:nvSpPr>
        <p:spPr/>
        <p:txBody>
          <a:bodyPr/>
          <a:lstStyle/>
          <a:p>
            <a:fld id="{317DC951-287E-41F8-B847-9FF24CA1F30F}" type="slidenum">
              <a:rPr lang="en-US" smtClean="0"/>
              <a:t>‹#›</a:t>
            </a:fld>
            <a:endParaRPr lang="en-US"/>
          </a:p>
        </p:txBody>
      </p:sp>
    </p:spTree>
    <p:extLst>
      <p:ext uri="{BB962C8B-B14F-4D97-AF65-F5344CB8AC3E}">
        <p14:creationId xmlns:p14="http://schemas.microsoft.com/office/powerpoint/2010/main" val="21247615"/>
      </p:ext>
    </p:extLst>
  </p:cSld>
  <p:clrMapOvr>
    <a:masterClrMapping/>
  </p:clrMapOvr>
  <mc:AlternateContent xmlns:mc="http://schemas.openxmlformats.org/markup-compatibility/2006" xmlns:p14="http://schemas.microsoft.com/office/powerpoint/2010/main">
    <mc:Choice Requires="p14">
      <p:transition spd="slow" p14:dur="2500" advClick="0">
        <p:checker/>
      </p:transition>
    </mc:Choice>
    <mc:Fallback xmlns="">
      <p:transition spd="slow" advClick="0">
        <p:checker/>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2F035EE-3942-4568-BB42-3A0FD7E98FA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9627A79-A4CA-4384-A195-796E9F4F399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63DFEFD-181B-41B4-8FD8-52AEE5000C9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3E3BA3-5C9D-4C34-AFEB-09E1DDFDB568}" type="datetime1">
              <a:rPr lang="en-US" smtClean="0"/>
              <a:t>10/29/2020</a:t>
            </a:fld>
            <a:endParaRPr lang="en-US"/>
          </a:p>
        </p:txBody>
      </p:sp>
      <p:sp>
        <p:nvSpPr>
          <p:cNvPr id="5" name="Footer Placeholder 4">
            <a:extLst>
              <a:ext uri="{FF2B5EF4-FFF2-40B4-BE49-F238E27FC236}">
                <a16:creationId xmlns:a16="http://schemas.microsoft.com/office/drawing/2014/main" id="{16635752-5483-4517-9936-2B2AF0FEEAC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Hình minh họa, nguồn: </a:t>
            </a:r>
          </a:p>
        </p:txBody>
      </p:sp>
      <p:sp>
        <p:nvSpPr>
          <p:cNvPr id="6" name="Slide Number Placeholder 5">
            <a:extLst>
              <a:ext uri="{FF2B5EF4-FFF2-40B4-BE49-F238E27FC236}">
                <a16:creationId xmlns:a16="http://schemas.microsoft.com/office/drawing/2014/main" id="{08EBB3A2-39AD-4448-B1AD-306FAE56827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17DC951-287E-41F8-B847-9FF24CA1F30F}" type="slidenum">
              <a:rPr lang="en-US" smtClean="0"/>
              <a:t>‹#›</a:t>
            </a:fld>
            <a:endParaRPr lang="en-US"/>
          </a:p>
        </p:txBody>
      </p:sp>
    </p:spTree>
    <p:extLst>
      <p:ext uri="{BB962C8B-B14F-4D97-AF65-F5344CB8AC3E}">
        <p14:creationId xmlns:p14="http://schemas.microsoft.com/office/powerpoint/2010/main" val="11485770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slow" p14:dur="2500" advClick="0">
        <p:checker/>
      </p:transition>
    </mc:Choice>
    <mc:Fallback xmlns="">
      <p:transition spd="slow" advClick="0">
        <p:checker/>
      </p:transition>
    </mc:Fallback>
  </mc:AlternateConten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8" Type="http://schemas.openxmlformats.org/officeDocument/2006/relationships/tags" Target="../tags/tag23.xml"/><Relationship Id="rId3" Type="http://schemas.openxmlformats.org/officeDocument/2006/relationships/tags" Target="../tags/tag18.xml"/><Relationship Id="rId7" Type="http://schemas.openxmlformats.org/officeDocument/2006/relationships/tags" Target="../tags/tag22.xml"/><Relationship Id="rId2" Type="http://schemas.openxmlformats.org/officeDocument/2006/relationships/tags" Target="../tags/tag17.xml"/><Relationship Id="rId1" Type="http://schemas.openxmlformats.org/officeDocument/2006/relationships/tags" Target="../tags/tag16.xml"/><Relationship Id="rId6" Type="http://schemas.openxmlformats.org/officeDocument/2006/relationships/tags" Target="../tags/tag21.xml"/><Relationship Id="rId5" Type="http://schemas.openxmlformats.org/officeDocument/2006/relationships/tags" Target="../tags/tag20.xml"/><Relationship Id="rId10" Type="http://schemas.openxmlformats.org/officeDocument/2006/relationships/notesSlide" Target="../notesSlides/notesSlide18.xml"/><Relationship Id="rId4" Type="http://schemas.openxmlformats.org/officeDocument/2006/relationships/tags" Target="../tags/tag19.xml"/><Relationship Id="rId9"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8" Type="http://schemas.openxmlformats.org/officeDocument/2006/relationships/tags" Target="../tags/tag31.xml"/><Relationship Id="rId3" Type="http://schemas.openxmlformats.org/officeDocument/2006/relationships/tags" Target="../tags/tag26.xml"/><Relationship Id="rId7" Type="http://schemas.openxmlformats.org/officeDocument/2006/relationships/tags" Target="../tags/tag30.xml"/><Relationship Id="rId2" Type="http://schemas.openxmlformats.org/officeDocument/2006/relationships/tags" Target="../tags/tag25.xml"/><Relationship Id="rId1" Type="http://schemas.openxmlformats.org/officeDocument/2006/relationships/tags" Target="../tags/tag24.xml"/><Relationship Id="rId6" Type="http://schemas.openxmlformats.org/officeDocument/2006/relationships/tags" Target="../tags/tag29.xml"/><Relationship Id="rId11" Type="http://schemas.openxmlformats.org/officeDocument/2006/relationships/image" Target="../media/image8.jpg"/><Relationship Id="rId5" Type="http://schemas.openxmlformats.org/officeDocument/2006/relationships/tags" Target="../tags/tag28.xml"/><Relationship Id="rId10" Type="http://schemas.openxmlformats.org/officeDocument/2006/relationships/notesSlide" Target="../notesSlides/notesSlide19.xml"/><Relationship Id="rId4" Type="http://schemas.openxmlformats.org/officeDocument/2006/relationships/tags" Target="../tags/tag27.xml"/><Relationship Id="rId9"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notesSlide" Target="../notesSlides/notesSlide2.xml"/><Relationship Id="rId3" Type="http://schemas.openxmlformats.org/officeDocument/2006/relationships/tags" Target="../tags/tag4.xml"/><Relationship Id="rId7" Type="http://schemas.openxmlformats.org/officeDocument/2006/relationships/slideLayout" Target="../slideLayouts/slideLayout7.xml"/><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tags" Target="../tags/tag7.xml"/><Relationship Id="rId5" Type="http://schemas.openxmlformats.org/officeDocument/2006/relationships/tags" Target="../tags/tag6.xml"/><Relationship Id="rId4" Type="http://schemas.openxmlformats.org/officeDocument/2006/relationships/tags" Target="../tags/tag5.xml"/></Relationships>
</file>

<file path=ppt/slides/_rels/slide20.xml.rels><?xml version="1.0" encoding="UTF-8" standalone="yes"?>
<Relationships xmlns="http://schemas.openxmlformats.org/package/2006/relationships"><Relationship Id="rId8" Type="http://schemas.openxmlformats.org/officeDocument/2006/relationships/tags" Target="../tags/tag39.xml"/><Relationship Id="rId13" Type="http://schemas.openxmlformats.org/officeDocument/2006/relationships/slideLayout" Target="../slideLayouts/slideLayout7.xml"/><Relationship Id="rId3" Type="http://schemas.openxmlformats.org/officeDocument/2006/relationships/tags" Target="../tags/tag34.xml"/><Relationship Id="rId7" Type="http://schemas.openxmlformats.org/officeDocument/2006/relationships/tags" Target="../tags/tag38.xml"/><Relationship Id="rId12" Type="http://schemas.openxmlformats.org/officeDocument/2006/relationships/tags" Target="../tags/tag43.xml"/><Relationship Id="rId2" Type="http://schemas.openxmlformats.org/officeDocument/2006/relationships/tags" Target="../tags/tag33.xml"/><Relationship Id="rId1" Type="http://schemas.openxmlformats.org/officeDocument/2006/relationships/tags" Target="../tags/tag32.xml"/><Relationship Id="rId6" Type="http://schemas.openxmlformats.org/officeDocument/2006/relationships/tags" Target="../tags/tag37.xml"/><Relationship Id="rId11" Type="http://schemas.openxmlformats.org/officeDocument/2006/relationships/tags" Target="../tags/tag42.xml"/><Relationship Id="rId5" Type="http://schemas.openxmlformats.org/officeDocument/2006/relationships/tags" Target="../tags/tag36.xml"/><Relationship Id="rId15" Type="http://schemas.openxmlformats.org/officeDocument/2006/relationships/image" Target="../media/image8.jpg"/><Relationship Id="rId10" Type="http://schemas.openxmlformats.org/officeDocument/2006/relationships/tags" Target="../tags/tag41.xml"/><Relationship Id="rId4" Type="http://schemas.openxmlformats.org/officeDocument/2006/relationships/tags" Target="../tags/tag35.xml"/><Relationship Id="rId9" Type="http://schemas.openxmlformats.org/officeDocument/2006/relationships/tags" Target="../tags/tag40.xml"/><Relationship Id="rId14"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8" Type="http://schemas.openxmlformats.org/officeDocument/2006/relationships/tags" Target="../tags/tag51.xml"/><Relationship Id="rId3" Type="http://schemas.openxmlformats.org/officeDocument/2006/relationships/tags" Target="../tags/tag46.xml"/><Relationship Id="rId7" Type="http://schemas.openxmlformats.org/officeDocument/2006/relationships/tags" Target="../tags/tag50.xml"/><Relationship Id="rId2" Type="http://schemas.openxmlformats.org/officeDocument/2006/relationships/tags" Target="../tags/tag45.xml"/><Relationship Id="rId1" Type="http://schemas.openxmlformats.org/officeDocument/2006/relationships/tags" Target="../tags/tag44.xml"/><Relationship Id="rId6" Type="http://schemas.openxmlformats.org/officeDocument/2006/relationships/tags" Target="../tags/tag49.xml"/><Relationship Id="rId11" Type="http://schemas.openxmlformats.org/officeDocument/2006/relationships/image" Target="../media/image9.jpg"/><Relationship Id="rId5" Type="http://schemas.openxmlformats.org/officeDocument/2006/relationships/tags" Target="../tags/tag48.xml"/><Relationship Id="rId10" Type="http://schemas.openxmlformats.org/officeDocument/2006/relationships/notesSlide" Target="../notesSlides/notesSlide21.xml"/><Relationship Id="rId4" Type="http://schemas.openxmlformats.org/officeDocument/2006/relationships/tags" Target="../tags/tag47.xml"/><Relationship Id="rId9"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8" Type="http://schemas.openxmlformats.org/officeDocument/2006/relationships/tags" Target="../tags/tag59.xml"/><Relationship Id="rId13" Type="http://schemas.openxmlformats.org/officeDocument/2006/relationships/tags" Target="../tags/tag64.xml"/><Relationship Id="rId3" Type="http://schemas.openxmlformats.org/officeDocument/2006/relationships/tags" Target="../tags/tag54.xml"/><Relationship Id="rId7" Type="http://schemas.openxmlformats.org/officeDocument/2006/relationships/tags" Target="../tags/tag58.xml"/><Relationship Id="rId12" Type="http://schemas.openxmlformats.org/officeDocument/2006/relationships/tags" Target="../tags/tag63.xml"/><Relationship Id="rId17" Type="http://schemas.openxmlformats.org/officeDocument/2006/relationships/image" Target="../media/image9.jpg"/><Relationship Id="rId2" Type="http://schemas.openxmlformats.org/officeDocument/2006/relationships/tags" Target="../tags/tag53.xml"/><Relationship Id="rId16" Type="http://schemas.openxmlformats.org/officeDocument/2006/relationships/notesSlide" Target="../notesSlides/notesSlide22.xml"/><Relationship Id="rId1" Type="http://schemas.openxmlformats.org/officeDocument/2006/relationships/tags" Target="../tags/tag52.xml"/><Relationship Id="rId6" Type="http://schemas.openxmlformats.org/officeDocument/2006/relationships/tags" Target="../tags/tag57.xml"/><Relationship Id="rId11" Type="http://schemas.openxmlformats.org/officeDocument/2006/relationships/tags" Target="../tags/tag62.xml"/><Relationship Id="rId5" Type="http://schemas.openxmlformats.org/officeDocument/2006/relationships/tags" Target="../tags/tag56.xml"/><Relationship Id="rId15" Type="http://schemas.openxmlformats.org/officeDocument/2006/relationships/slideLayout" Target="../slideLayouts/slideLayout7.xml"/><Relationship Id="rId10" Type="http://schemas.openxmlformats.org/officeDocument/2006/relationships/tags" Target="../tags/tag61.xml"/><Relationship Id="rId4" Type="http://schemas.openxmlformats.org/officeDocument/2006/relationships/tags" Target="../tags/tag55.xml"/><Relationship Id="rId9" Type="http://schemas.openxmlformats.org/officeDocument/2006/relationships/tags" Target="../tags/tag60.xml"/><Relationship Id="rId14" Type="http://schemas.openxmlformats.org/officeDocument/2006/relationships/tags" Target="../tags/tag65.xml"/></Relationships>
</file>

<file path=ppt/slides/_rels/slide23.xml.rels><?xml version="1.0" encoding="UTF-8" standalone="yes"?>
<Relationships xmlns="http://schemas.openxmlformats.org/package/2006/relationships"><Relationship Id="rId8" Type="http://schemas.openxmlformats.org/officeDocument/2006/relationships/tags" Target="../tags/tag73.xml"/><Relationship Id="rId3" Type="http://schemas.openxmlformats.org/officeDocument/2006/relationships/tags" Target="../tags/tag68.xml"/><Relationship Id="rId7" Type="http://schemas.openxmlformats.org/officeDocument/2006/relationships/tags" Target="../tags/tag72.xml"/><Relationship Id="rId2" Type="http://schemas.openxmlformats.org/officeDocument/2006/relationships/tags" Target="../tags/tag67.xml"/><Relationship Id="rId1" Type="http://schemas.openxmlformats.org/officeDocument/2006/relationships/tags" Target="../tags/tag66.xml"/><Relationship Id="rId6" Type="http://schemas.openxmlformats.org/officeDocument/2006/relationships/tags" Target="../tags/tag71.xml"/><Relationship Id="rId11" Type="http://schemas.openxmlformats.org/officeDocument/2006/relationships/image" Target="../media/image10.jpg"/><Relationship Id="rId5" Type="http://schemas.openxmlformats.org/officeDocument/2006/relationships/tags" Target="../tags/tag70.xml"/><Relationship Id="rId10" Type="http://schemas.openxmlformats.org/officeDocument/2006/relationships/notesSlide" Target="../notesSlides/notesSlide23.xml"/><Relationship Id="rId4" Type="http://schemas.openxmlformats.org/officeDocument/2006/relationships/tags" Target="../tags/tag69.xml"/><Relationship Id="rId9"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tags" Target="../tags/tag76.xml"/><Relationship Id="rId7" Type="http://schemas.openxmlformats.org/officeDocument/2006/relationships/image" Target="../media/image10.jpg"/><Relationship Id="rId2" Type="http://schemas.openxmlformats.org/officeDocument/2006/relationships/tags" Target="../tags/tag75.xml"/><Relationship Id="rId1" Type="http://schemas.openxmlformats.org/officeDocument/2006/relationships/tags" Target="../tags/tag74.xml"/><Relationship Id="rId6" Type="http://schemas.openxmlformats.org/officeDocument/2006/relationships/notesSlide" Target="../notesSlides/notesSlide24.xml"/><Relationship Id="rId5" Type="http://schemas.openxmlformats.org/officeDocument/2006/relationships/slideLayout" Target="../slideLayouts/slideLayout7.xml"/><Relationship Id="rId4" Type="http://schemas.openxmlformats.org/officeDocument/2006/relationships/tags" Target="../tags/tag77.xml"/></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5.xml"/><Relationship Id="rId1" Type="http://schemas.openxmlformats.org/officeDocument/2006/relationships/slideLayout" Target="../slideLayouts/slideLayout7.xml"/><Relationship Id="rId4" Type="http://schemas.openxmlformats.org/officeDocument/2006/relationships/image" Target="../media/image12.jpg"/></Relationships>
</file>

<file path=ppt/slides/_rels/slide26.xml.rels><?xml version="1.0" encoding="UTF-8" standalone="yes"?>
<Relationships xmlns="http://schemas.openxmlformats.org/package/2006/relationships"><Relationship Id="rId8" Type="http://schemas.openxmlformats.org/officeDocument/2006/relationships/tags" Target="../tags/tag85.xml"/><Relationship Id="rId3" Type="http://schemas.openxmlformats.org/officeDocument/2006/relationships/tags" Target="../tags/tag80.xml"/><Relationship Id="rId7" Type="http://schemas.openxmlformats.org/officeDocument/2006/relationships/tags" Target="../tags/tag84.xml"/><Relationship Id="rId2" Type="http://schemas.openxmlformats.org/officeDocument/2006/relationships/tags" Target="../tags/tag79.xml"/><Relationship Id="rId1" Type="http://schemas.openxmlformats.org/officeDocument/2006/relationships/tags" Target="../tags/tag78.xml"/><Relationship Id="rId6" Type="http://schemas.openxmlformats.org/officeDocument/2006/relationships/tags" Target="../tags/tag83.xml"/><Relationship Id="rId5" Type="http://schemas.openxmlformats.org/officeDocument/2006/relationships/tags" Target="../tags/tag82.xml"/><Relationship Id="rId10" Type="http://schemas.openxmlformats.org/officeDocument/2006/relationships/notesSlide" Target="../notesSlides/notesSlide26.xml"/><Relationship Id="rId4" Type="http://schemas.openxmlformats.org/officeDocument/2006/relationships/tags" Target="../tags/tag81.xml"/><Relationship Id="rId9"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8" Type="http://schemas.openxmlformats.org/officeDocument/2006/relationships/tags" Target="../tags/tag93.xml"/><Relationship Id="rId3" Type="http://schemas.openxmlformats.org/officeDocument/2006/relationships/tags" Target="../tags/tag88.xml"/><Relationship Id="rId7" Type="http://schemas.openxmlformats.org/officeDocument/2006/relationships/tags" Target="../tags/tag92.xml"/><Relationship Id="rId2" Type="http://schemas.openxmlformats.org/officeDocument/2006/relationships/tags" Target="../tags/tag87.xml"/><Relationship Id="rId1" Type="http://schemas.openxmlformats.org/officeDocument/2006/relationships/tags" Target="../tags/tag86.xml"/><Relationship Id="rId6" Type="http://schemas.openxmlformats.org/officeDocument/2006/relationships/tags" Target="../tags/tag91.xml"/><Relationship Id="rId11" Type="http://schemas.openxmlformats.org/officeDocument/2006/relationships/image" Target="../media/image13.png"/><Relationship Id="rId5" Type="http://schemas.openxmlformats.org/officeDocument/2006/relationships/tags" Target="../tags/tag90.xml"/><Relationship Id="rId10" Type="http://schemas.openxmlformats.org/officeDocument/2006/relationships/notesSlide" Target="../notesSlides/notesSlide27.xml"/><Relationship Id="rId4" Type="http://schemas.openxmlformats.org/officeDocument/2006/relationships/tags" Target="../tags/tag89.xml"/><Relationship Id="rId9"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tags" Target="../tags/tag10.xml"/><Relationship Id="rId2" Type="http://schemas.openxmlformats.org/officeDocument/2006/relationships/tags" Target="../tags/tag9.xml"/><Relationship Id="rId1" Type="http://schemas.openxmlformats.org/officeDocument/2006/relationships/tags" Target="../tags/tag8.xml"/><Relationship Id="rId6" Type="http://schemas.openxmlformats.org/officeDocument/2006/relationships/notesSlide" Target="../notesSlides/notesSlide3.xml"/><Relationship Id="rId5" Type="http://schemas.openxmlformats.org/officeDocument/2006/relationships/slideLayout" Target="../slideLayouts/slideLayout7.xml"/><Relationship Id="rId4" Type="http://schemas.openxmlformats.org/officeDocument/2006/relationships/tags" Target="../tags/tag11.xml"/></Relationships>
</file>

<file path=ppt/slides/_rels/slide30.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tags" Target="../tags/tag14.xml"/><Relationship Id="rId2" Type="http://schemas.openxmlformats.org/officeDocument/2006/relationships/tags" Target="../tags/tag13.xml"/><Relationship Id="rId1" Type="http://schemas.openxmlformats.org/officeDocument/2006/relationships/tags" Target="../tags/tag12.xml"/><Relationship Id="rId6" Type="http://schemas.openxmlformats.org/officeDocument/2006/relationships/notesSlide" Target="../notesSlides/notesSlide6.xml"/><Relationship Id="rId5" Type="http://schemas.openxmlformats.org/officeDocument/2006/relationships/slideLayout" Target="../slideLayouts/slideLayout7.xml"/><Relationship Id="rId4" Type="http://schemas.openxmlformats.org/officeDocument/2006/relationships/tags" Target="../tags/tag1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22"/>
          <p:cNvSpPr/>
          <p:nvPr/>
        </p:nvSpPr>
        <p:spPr>
          <a:xfrm rot="2700000">
            <a:off x="2624475" y="3940490"/>
            <a:ext cx="1821055" cy="1821055"/>
          </a:xfrm>
          <a:prstGeom prst="rect">
            <a:avLst/>
          </a:prstGeom>
          <a:solidFill>
            <a:schemeClr val="bg1">
              <a:lumMod val="85000"/>
              <a:alpha val="4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cs typeface="+mn-ea"/>
              <a:sym typeface="+mn-lt"/>
            </a:endParaRPr>
          </a:p>
        </p:txBody>
      </p:sp>
      <p:sp>
        <p:nvSpPr>
          <p:cNvPr id="22" name="矩形 21"/>
          <p:cNvSpPr/>
          <p:nvPr/>
        </p:nvSpPr>
        <p:spPr>
          <a:xfrm rot="2700000">
            <a:off x="7685370" y="1602695"/>
            <a:ext cx="2311855" cy="2311855"/>
          </a:xfrm>
          <a:prstGeom prst="rect">
            <a:avLst/>
          </a:prstGeom>
          <a:solidFill>
            <a:schemeClr val="bg1">
              <a:lumMod val="85000"/>
              <a:alpha val="4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cs typeface="+mn-ea"/>
              <a:sym typeface="+mn-lt"/>
            </a:endParaRPr>
          </a:p>
        </p:txBody>
      </p:sp>
      <p:sp>
        <p:nvSpPr>
          <p:cNvPr id="6" name="直角三角形 5"/>
          <p:cNvSpPr/>
          <p:nvPr/>
        </p:nvSpPr>
        <p:spPr>
          <a:xfrm rot="18900000">
            <a:off x="4144175" y="-2072539"/>
            <a:ext cx="3903651" cy="3903651"/>
          </a:xfrm>
          <a:prstGeom prst="rtTriangle">
            <a:avLst/>
          </a:prstGeom>
          <a:noFill/>
          <a:ln w="285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cs typeface="+mn-ea"/>
              <a:sym typeface="+mn-lt"/>
            </a:endParaRPr>
          </a:p>
        </p:txBody>
      </p:sp>
      <p:sp>
        <p:nvSpPr>
          <p:cNvPr id="7" name="直角三角形 6"/>
          <p:cNvSpPr/>
          <p:nvPr/>
        </p:nvSpPr>
        <p:spPr>
          <a:xfrm rot="18900000">
            <a:off x="5605037" y="1113256"/>
            <a:ext cx="963464" cy="963464"/>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cs typeface="+mn-ea"/>
              <a:sym typeface="+mn-lt"/>
            </a:endParaRPr>
          </a:p>
        </p:txBody>
      </p:sp>
      <p:sp>
        <p:nvSpPr>
          <p:cNvPr id="8" name="直角三角形 7"/>
          <p:cNvSpPr/>
          <p:nvPr/>
        </p:nvSpPr>
        <p:spPr>
          <a:xfrm rot="18900000">
            <a:off x="5614268" y="1143739"/>
            <a:ext cx="963464" cy="963464"/>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cs typeface="+mn-ea"/>
              <a:sym typeface="+mn-lt"/>
            </a:endParaRPr>
          </a:p>
        </p:txBody>
      </p:sp>
      <p:sp>
        <p:nvSpPr>
          <p:cNvPr id="11" name="矩形 10"/>
          <p:cNvSpPr/>
          <p:nvPr/>
        </p:nvSpPr>
        <p:spPr>
          <a:xfrm rot="2700000">
            <a:off x="3691946" y="1086745"/>
            <a:ext cx="272777" cy="272777"/>
          </a:xfrm>
          <a:prstGeom prst="rect">
            <a:avLst/>
          </a:prstGeom>
          <a:ln>
            <a:noFill/>
          </a:ln>
        </p:spPr>
        <p:style>
          <a:lnRef idx="0">
            <a:scrgbClr r="0" g="0" b="0"/>
          </a:lnRef>
          <a:fillRef idx="1001">
            <a:schemeClr val="lt2"/>
          </a:fillRef>
          <a:effectRef idx="0">
            <a:scrgbClr r="0" g="0" b="0"/>
          </a:effectRef>
          <a:fontRef idx="minor">
            <a:schemeClr val="lt1"/>
          </a:fontRef>
        </p:style>
        <p:txBody>
          <a:bodyPr rtlCol="0" anchor="ctr"/>
          <a:lstStyle/>
          <a:p>
            <a:pPr algn="ctr"/>
            <a:endParaRPr lang="zh-CN" altLang="en-US" sz="2400" dirty="0">
              <a:cs typeface="+mn-ea"/>
              <a:sym typeface="+mn-lt"/>
            </a:endParaRPr>
          </a:p>
        </p:txBody>
      </p:sp>
      <p:sp>
        <p:nvSpPr>
          <p:cNvPr id="17" name="矩形 16"/>
          <p:cNvSpPr/>
          <p:nvPr/>
        </p:nvSpPr>
        <p:spPr>
          <a:xfrm rot="2700000">
            <a:off x="-121891" y="3022361"/>
            <a:ext cx="670331" cy="670331"/>
          </a:xfrm>
          <a:prstGeom prst="rect">
            <a:avLst/>
          </a:prstGeom>
          <a:solidFill>
            <a:schemeClr val="bg1">
              <a:lumMod val="85000"/>
              <a:alpha val="5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cs typeface="+mn-ea"/>
              <a:sym typeface="+mn-lt"/>
            </a:endParaRPr>
          </a:p>
        </p:txBody>
      </p:sp>
      <p:sp>
        <p:nvSpPr>
          <p:cNvPr id="18" name="矩形 17"/>
          <p:cNvSpPr/>
          <p:nvPr/>
        </p:nvSpPr>
        <p:spPr>
          <a:xfrm rot="2700000">
            <a:off x="1218557" y="3801407"/>
            <a:ext cx="670331" cy="670331"/>
          </a:xfrm>
          <a:prstGeom prst="rect">
            <a:avLst/>
          </a:prstGeom>
          <a:solidFill>
            <a:schemeClr val="bg1">
              <a:lumMod val="85000"/>
              <a:alpha val="4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cs typeface="+mn-ea"/>
              <a:sym typeface="+mn-lt"/>
            </a:endParaRPr>
          </a:p>
        </p:txBody>
      </p:sp>
      <p:sp>
        <p:nvSpPr>
          <p:cNvPr id="19" name="矩形 18"/>
          <p:cNvSpPr/>
          <p:nvPr/>
        </p:nvSpPr>
        <p:spPr>
          <a:xfrm rot="2700000">
            <a:off x="1933916" y="2660805"/>
            <a:ext cx="440417" cy="440417"/>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cs typeface="+mn-ea"/>
              <a:sym typeface="+mn-lt"/>
            </a:endParaRPr>
          </a:p>
        </p:txBody>
      </p:sp>
      <p:sp>
        <p:nvSpPr>
          <p:cNvPr id="20" name="矩形 19"/>
          <p:cNvSpPr/>
          <p:nvPr/>
        </p:nvSpPr>
        <p:spPr>
          <a:xfrm rot="2700000">
            <a:off x="9654536" y="4363233"/>
            <a:ext cx="670331" cy="67033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cs typeface="+mn-ea"/>
              <a:sym typeface="+mn-lt"/>
            </a:endParaRPr>
          </a:p>
        </p:txBody>
      </p:sp>
      <p:sp>
        <p:nvSpPr>
          <p:cNvPr id="21" name="矩形 20"/>
          <p:cNvSpPr/>
          <p:nvPr/>
        </p:nvSpPr>
        <p:spPr>
          <a:xfrm rot="2700000">
            <a:off x="2685599" y="1318203"/>
            <a:ext cx="670331" cy="670331"/>
          </a:xfrm>
          <a:prstGeom prst="rect">
            <a:avLst/>
          </a:prstGeom>
          <a:solidFill>
            <a:schemeClr val="bg1">
              <a:lumMod val="8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cs typeface="+mn-ea"/>
              <a:sym typeface="+mn-lt"/>
            </a:endParaRPr>
          </a:p>
        </p:txBody>
      </p:sp>
      <p:sp>
        <p:nvSpPr>
          <p:cNvPr id="24" name="矩形 23"/>
          <p:cNvSpPr/>
          <p:nvPr/>
        </p:nvSpPr>
        <p:spPr>
          <a:xfrm rot="2700000">
            <a:off x="10857375" y="3667839"/>
            <a:ext cx="780981" cy="780981"/>
          </a:xfrm>
          <a:prstGeom prst="rect">
            <a:avLst/>
          </a:prstGeom>
          <a:solidFill>
            <a:schemeClr val="bg1">
              <a:lumMod val="85000"/>
              <a:alpha val="4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cs typeface="+mn-ea"/>
              <a:sym typeface="+mn-lt"/>
            </a:endParaRPr>
          </a:p>
        </p:txBody>
      </p:sp>
      <p:sp>
        <p:nvSpPr>
          <p:cNvPr id="25" name="矩形 24"/>
          <p:cNvSpPr/>
          <p:nvPr/>
        </p:nvSpPr>
        <p:spPr>
          <a:xfrm rot="2700000">
            <a:off x="11280475" y="-20141"/>
            <a:ext cx="780981" cy="780981"/>
          </a:xfrm>
          <a:prstGeom prst="rect">
            <a:avLst/>
          </a:prstGeom>
          <a:solidFill>
            <a:schemeClr val="bg1">
              <a:lumMod val="85000"/>
              <a:alpha val="4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cs typeface="+mn-ea"/>
              <a:sym typeface="+mn-lt"/>
            </a:endParaRPr>
          </a:p>
        </p:txBody>
      </p:sp>
      <p:sp>
        <p:nvSpPr>
          <p:cNvPr id="26" name="矩形 25"/>
          <p:cNvSpPr/>
          <p:nvPr/>
        </p:nvSpPr>
        <p:spPr>
          <a:xfrm rot="2700000">
            <a:off x="10728239" y="1448682"/>
            <a:ext cx="780981" cy="780981"/>
          </a:xfrm>
          <a:prstGeom prst="rect">
            <a:avLst/>
          </a:prstGeom>
          <a:solidFill>
            <a:schemeClr val="bg1">
              <a:lumMod val="85000"/>
              <a:alpha val="2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cs typeface="+mn-ea"/>
              <a:sym typeface="+mn-lt"/>
            </a:endParaRPr>
          </a:p>
        </p:txBody>
      </p:sp>
      <p:sp>
        <p:nvSpPr>
          <p:cNvPr id="27" name="矩形 26"/>
          <p:cNvSpPr/>
          <p:nvPr/>
        </p:nvSpPr>
        <p:spPr>
          <a:xfrm rot="2700000">
            <a:off x="-425804" y="327553"/>
            <a:ext cx="1581575" cy="1581575"/>
          </a:xfrm>
          <a:prstGeom prst="rect">
            <a:avLst/>
          </a:prstGeom>
          <a:solidFill>
            <a:schemeClr val="bg1">
              <a:lumMod val="85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cs typeface="+mn-ea"/>
              <a:sym typeface="+mn-lt"/>
            </a:endParaRPr>
          </a:p>
        </p:txBody>
      </p:sp>
      <p:sp>
        <p:nvSpPr>
          <p:cNvPr id="45" name="矩形 44"/>
          <p:cNvSpPr/>
          <p:nvPr/>
        </p:nvSpPr>
        <p:spPr>
          <a:xfrm rot="2700000">
            <a:off x="8162186" y="1085401"/>
            <a:ext cx="272777" cy="272777"/>
          </a:xfrm>
          <a:prstGeom prst="rect">
            <a:avLst/>
          </a:prstGeom>
          <a:ln>
            <a:no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endParaRPr lang="zh-CN" altLang="en-US" sz="2400" dirty="0">
              <a:cs typeface="+mn-ea"/>
              <a:sym typeface="+mn-lt"/>
            </a:endParaRPr>
          </a:p>
        </p:txBody>
      </p:sp>
      <p:sp>
        <p:nvSpPr>
          <p:cNvPr id="5" name="直角三角形 4"/>
          <p:cNvSpPr/>
          <p:nvPr/>
        </p:nvSpPr>
        <p:spPr>
          <a:xfrm rot="18900000">
            <a:off x="1779033" y="-4328577"/>
            <a:ext cx="8651214" cy="8654695"/>
          </a:xfrm>
          <a:prstGeom prst="rtTriangle">
            <a:avLst/>
          </a:prstGeom>
          <a:solidFill>
            <a:schemeClr val="accent3">
              <a:lumMod val="60000"/>
              <a:lumOff val="40000"/>
              <a:alpha val="91000"/>
            </a:schemeClr>
          </a:solidFill>
          <a:ln>
            <a:solidFill>
              <a:schemeClr val="bg1"/>
            </a:solidFill>
          </a:ln>
          <a:effectLst>
            <a:glow>
              <a:schemeClr val="bg1">
                <a:alpha val="30000"/>
              </a:schemeClr>
            </a:glow>
            <a:outerShdw blurRad="546100" dist="165100" dir="5400000" algn="ctr" rotWithShape="0">
              <a:srgbClr val="000000"/>
            </a:outerShdw>
            <a:reflection blurRad="304800" stA="0" endPos="64000" dist="596900" dir="5400000" sy="-100000" algn="bl" rotWithShape="0"/>
          </a:effectLst>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sz="2400" dirty="0">
              <a:solidFill>
                <a:schemeClr val="tx1">
                  <a:lumMod val="95000"/>
                  <a:lumOff val="5000"/>
                </a:schemeClr>
              </a:solidFill>
              <a:cs typeface="+mn-ea"/>
              <a:sym typeface="+mn-lt"/>
            </a:endParaRPr>
          </a:p>
        </p:txBody>
      </p:sp>
      <p:sp>
        <p:nvSpPr>
          <p:cNvPr id="34" name="直角三角形 5">
            <a:extLst>
              <a:ext uri="{FF2B5EF4-FFF2-40B4-BE49-F238E27FC236}">
                <a16:creationId xmlns:a16="http://schemas.microsoft.com/office/drawing/2014/main" id="{DF85BEF3-ECA2-4D53-ADA6-B545D0FC0D74}"/>
              </a:ext>
            </a:extLst>
          </p:cNvPr>
          <p:cNvSpPr/>
          <p:nvPr/>
        </p:nvSpPr>
        <p:spPr>
          <a:xfrm rot="18921961">
            <a:off x="2870589" y="-3021764"/>
            <a:ext cx="6486501" cy="6466897"/>
          </a:xfrm>
          <a:prstGeom prst="rtTriangle">
            <a:avLst/>
          </a:prstGeom>
          <a:noFill/>
          <a:ln w="285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35" name="文本框 1">
            <a:extLst>
              <a:ext uri="{FF2B5EF4-FFF2-40B4-BE49-F238E27FC236}">
                <a16:creationId xmlns:a16="http://schemas.microsoft.com/office/drawing/2014/main" id="{A7ADD0C4-80B4-4A09-9AA4-EF5E7AFC9531}"/>
              </a:ext>
            </a:extLst>
          </p:cNvPr>
          <p:cNvSpPr txBox="1"/>
          <p:nvPr/>
        </p:nvSpPr>
        <p:spPr>
          <a:xfrm>
            <a:off x="2273974" y="504080"/>
            <a:ext cx="7743501" cy="1754326"/>
          </a:xfrm>
          <a:prstGeom prst="rect">
            <a:avLst/>
          </a:prstGeom>
          <a:noFill/>
        </p:spPr>
        <p:txBody>
          <a:bodyPr wrap="square" rtlCol="0">
            <a:spAutoFit/>
          </a:bodyPr>
          <a:lstStyle/>
          <a:p>
            <a:pPr algn="ctr"/>
            <a:r>
              <a:rPr lang="en-US" altLang="zh-CN" sz="5400" b="1" dirty="0">
                <a:ln w="13462">
                  <a:solidFill>
                    <a:schemeClr val="bg1"/>
                  </a:solidFill>
                  <a:prstDash val="solid"/>
                </a:ln>
                <a:solidFill>
                  <a:srgbClr val="FFFF00"/>
                </a:solidFill>
                <a:effectLst>
                  <a:outerShdw blurRad="63500" sx="102000" sy="102000" algn="ctr" rotWithShape="0">
                    <a:prstClr val="black">
                      <a:alpha val="40000"/>
                    </a:prstClr>
                  </a:outerShdw>
                </a:effectLst>
                <a:latin typeface="Century Gothic" panose="020B0502020202020204" pitchFamily="34" charset="0"/>
                <a:ea typeface="方正细谭黑简体" panose="02000000000000000000" pitchFamily="2" charset="-122"/>
                <a:cs typeface="+mn-ea"/>
                <a:sym typeface="+mn-lt"/>
              </a:rPr>
              <a:t>CHÀO THẦY VÀ CÁC BẠN </a:t>
            </a:r>
            <a:endParaRPr lang="zh-CN" altLang="en-US" sz="5400" b="1" dirty="0">
              <a:ln w="13462">
                <a:solidFill>
                  <a:schemeClr val="bg1"/>
                </a:solidFill>
                <a:prstDash val="solid"/>
              </a:ln>
              <a:solidFill>
                <a:srgbClr val="FFFF00"/>
              </a:solidFill>
              <a:effectLst>
                <a:outerShdw blurRad="63500" sx="102000" sy="102000" algn="ctr" rotWithShape="0">
                  <a:prstClr val="black">
                    <a:alpha val="40000"/>
                  </a:prstClr>
                </a:outerShdw>
              </a:effectLst>
              <a:latin typeface="Century Gothic" panose="020B0502020202020204" pitchFamily="34" charset="0"/>
              <a:ea typeface="方正细谭黑简体" panose="02000000000000000000" pitchFamily="2" charset="-122"/>
              <a:cs typeface="+mn-ea"/>
              <a:sym typeface="+mn-lt"/>
            </a:endParaRPr>
          </a:p>
        </p:txBody>
      </p:sp>
      <p:sp>
        <p:nvSpPr>
          <p:cNvPr id="39" name="矩形 27">
            <a:extLst>
              <a:ext uri="{FF2B5EF4-FFF2-40B4-BE49-F238E27FC236}">
                <a16:creationId xmlns:a16="http://schemas.microsoft.com/office/drawing/2014/main" id="{C2CA3AA1-C149-4BB6-AA1C-FCD01E2BEB49}"/>
              </a:ext>
            </a:extLst>
          </p:cNvPr>
          <p:cNvSpPr/>
          <p:nvPr/>
        </p:nvSpPr>
        <p:spPr>
          <a:xfrm flipH="1">
            <a:off x="-1189" y="4116514"/>
            <a:ext cx="12192000" cy="2733000"/>
          </a:xfrm>
          <a:prstGeom prst="rect">
            <a:avLst/>
          </a:prstGeom>
          <a:gradFill flip="none" rotWithShape="1">
            <a:gsLst>
              <a:gs pos="0">
                <a:schemeClr val="accent6">
                  <a:lumMod val="40000"/>
                  <a:lumOff val="60000"/>
                </a:schemeClr>
              </a:gs>
              <a:gs pos="27000">
                <a:schemeClr val="accent4">
                  <a:lumMod val="20000"/>
                  <a:lumOff val="80000"/>
                </a:schemeClr>
              </a:gs>
              <a:gs pos="100000">
                <a:schemeClr val="bg1">
                  <a:shade val="100000"/>
                  <a:satMod val="11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cs typeface="+mn-ea"/>
              <a:sym typeface="+mn-lt"/>
            </a:endParaRPr>
          </a:p>
        </p:txBody>
      </p:sp>
      <p:sp>
        <p:nvSpPr>
          <p:cNvPr id="13" name="TextBox 12">
            <a:extLst>
              <a:ext uri="{FF2B5EF4-FFF2-40B4-BE49-F238E27FC236}">
                <a16:creationId xmlns:a16="http://schemas.microsoft.com/office/drawing/2014/main" id="{718C1E1F-26AC-4DDC-ABEF-171F275B4CB4}"/>
              </a:ext>
            </a:extLst>
          </p:cNvPr>
          <p:cNvSpPr txBox="1"/>
          <p:nvPr/>
        </p:nvSpPr>
        <p:spPr>
          <a:xfrm>
            <a:off x="7584831" y="4469077"/>
            <a:ext cx="5403219" cy="2246769"/>
          </a:xfrm>
          <a:prstGeom prst="rect">
            <a:avLst/>
          </a:prstGeom>
          <a:noFill/>
        </p:spPr>
        <p:txBody>
          <a:bodyPr wrap="square" rtlCol="0">
            <a:spAutoFit/>
          </a:bodyPr>
          <a:lstStyle/>
          <a:p>
            <a:pPr algn="ctr"/>
            <a:r>
              <a:rPr lang="en-US" sz="2800" dirty="0" err="1">
                <a:solidFill>
                  <a:srgbClr val="3505E3"/>
                </a:solidFill>
                <a:latin typeface="Bahnschrift SemiCondensed" panose="020B0502040204020203" pitchFamily="34" charset="0"/>
              </a:rPr>
              <a:t>Thành</a:t>
            </a:r>
            <a:r>
              <a:rPr lang="en-US" sz="2800" dirty="0">
                <a:solidFill>
                  <a:srgbClr val="3505E3"/>
                </a:solidFill>
                <a:latin typeface="Bahnschrift SemiCondensed" panose="020B0502040204020203" pitchFamily="34" charset="0"/>
              </a:rPr>
              <a:t> </a:t>
            </a:r>
            <a:r>
              <a:rPr lang="en-US" sz="2800" dirty="0" err="1">
                <a:solidFill>
                  <a:srgbClr val="3505E3"/>
                </a:solidFill>
                <a:latin typeface="Bahnschrift SemiCondensed" panose="020B0502040204020203" pitchFamily="34" charset="0"/>
              </a:rPr>
              <a:t>viên</a:t>
            </a:r>
            <a:r>
              <a:rPr lang="en-US" sz="2800" dirty="0">
                <a:solidFill>
                  <a:srgbClr val="3505E3"/>
                </a:solidFill>
                <a:latin typeface="Bahnschrift SemiCondensed" panose="020B0502040204020203" pitchFamily="34" charset="0"/>
              </a:rPr>
              <a:t> </a:t>
            </a:r>
            <a:r>
              <a:rPr lang="en-US" sz="2800" dirty="0" err="1">
                <a:solidFill>
                  <a:srgbClr val="3505E3"/>
                </a:solidFill>
                <a:latin typeface="Bahnschrift SemiCondensed" panose="020B0502040204020203" pitchFamily="34" charset="0"/>
              </a:rPr>
              <a:t>nhóm</a:t>
            </a:r>
            <a:r>
              <a:rPr lang="en-US" sz="2800" dirty="0">
                <a:solidFill>
                  <a:srgbClr val="3505E3"/>
                </a:solidFill>
                <a:latin typeface="Bahnschrift SemiCondensed" panose="020B0502040204020203" pitchFamily="34" charset="0"/>
              </a:rPr>
              <a:t>:</a:t>
            </a:r>
          </a:p>
          <a:p>
            <a:pPr algn="ctr"/>
            <a:r>
              <a:rPr lang="en-US" sz="2800" dirty="0">
                <a:latin typeface="Bahnschrift SemiCondensed" panose="020B0502040204020203" pitchFamily="34" charset="0"/>
              </a:rPr>
              <a:t> + Nguyễn Văn An</a:t>
            </a:r>
          </a:p>
          <a:p>
            <a:pPr algn="ctr"/>
            <a:r>
              <a:rPr lang="en-US" sz="2800" dirty="0">
                <a:latin typeface="Bahnschrift SemiCondensed" panose="020B0502040204020203" pitchFamily="34" charset="0"/>
              </a:rPr>
              <a:t> + Nguyễn </a:t>
            </a:r>
            <a:r>
              <a:rPr lang="en-US" sz="2800" dirty="0" err="1">
                <a:latin typeface="Bahnschrift SemiCondensed" panose="020B0502040204020203" pitchFamily="34" charset="0"/>
              </a:rPr>
              <a:t>Quốc</a:t>
            </a:r>
            <a:r>
              <a:rPr lang="en-US" sz="2800" dirty="0">
                <a:latin typeface="Bahnschrift SemiCondensed" panose="020B0502040204020203" pitchFamily="34" charset="0"/>
              </a:rPr>
              <a:t> </a:t>
            </a:r>
            <a:r>
              <a:rPr lang="en-US" sz="2800" dirty="0" err="1">
                <a:latin typeface="Bahnschrift SemiCondensed" panose="020B0502040204020203" pitchFamily="34" charset="0"/>
              </a:rPr>
              <a:t>Huy</a:t>
            </a:r>
            <a:r>
              <a:rPr lang="en-US" sz="2800" dirty="0">
                <a:latin typeface="Bahnschrift SemiCondensed" panose="020B0502040204020203" pitchFamily="34" charset="0"/>
              </a:rPr>
              <a:t> </a:t>
            </a:r>
          </a:p>
          <a:p>
            <a:pPr algn="ctr"/>
            <a:r>
              <a:rPr lang="en-US" sz="2800" dirty="0">
                <a:latin typeface="Bahnschrift SemiCondensed" panose="020B0502040204020203" pitchFamily="34" charset="0"/>
              </a:rPr>
              <a:t> + </a:t>
            </a:r>
            <a:r>
              <a:rPr lang="en-US" sz="2800" dirty="0" err="1">
                <a:latin typeface="Bahnschrift SemiCondensed" panose="020B0502040204020203" pitchFamily="34" charset="0"/>
              </a:rPr>
              <a:t>Huỳnh</a:t>
            </a:r>
            <a:r>
              <a:rPr lang="en-US" sz="2800" dirty="0">
                <a:latin typeface="Bahnschrift SemiCondensed" panose="020B0502040204020203" pitchFamily="34" charset="0"/>
              </a:rPr>
              <a:t> Lê </a:t>
            </a:r>
            <a:r>
              <a:rPr lang="en-US" sz="2800" dirty="0" err="1">
                <a:latin typeface="Bahnschrift SemiCondensed" panose="020B0502040204020203" pitchFamily="34" charset="0"/>
              </a:rPr>
              <a:t>Huy</a:t>
            </a:r>
            <a:r>
              <a:rPr lang="en-US" sz="2800" dirty="0">
                <a:latin typeface="Bahnschrift SemiCondensed" panose="020B0502040204020203" pitchFamily="34" charset="0"/>
              </a:rPr>
              <a:t> </a:t>
            </a:r>
          </a:p>
          <a:p>
            <a:pPr algn="ctr"/>
            <a:r>
              <a:rPr lang="en-US" sz="2800" dirty="0">
                <a:latin typeface="Bahnschrift SemiCondensed" panose="020B0502040204020203" pitchFamily="34" charset="0"/>
              </a:rPr>
              <a:t> + </a:t>
            </a:r>
            <a:r>
              <a:rPr lang="en-US" sz="2800" dirty="0" err="1">
                <a:latin typeface="Bahnschrift SemiCondensed" panose="020B0502040204020203" pitchFamily="34" charset="0"/>
              </a:rPr>
              <a:t>Đàm</a:t>
            </a:r>
            <a:r>
              <a:rPr lang="en-US" sz="2800">
                <a:latin typeface="Bahnschrift SemiCondensed" panose="020B0502040204020203" pitchFamily="34" charset="0"/>
              </a:rPr>
              <a:t> Vinh Quang</a:t>
            </a:r>
            <a:endParaRPr lang="en-US" sz="2800" dirty="0">
              <a:latin typeface="Bahnschrift SemiCondensed" panose="020B0502040204020203" pitchFamily="34" charset="0"/>
            </a:endParaRPr>
          </a:p>
        </p:txBody>
      </p:sp>
      <p:sp>
        <p:nvSpPr>
          <p:cNvPr id="15" name="矩形 25">
            <a:extLst>
              <a:ext uri="{FF2B5EF4-FFF2-40B4-BE49-F238E27FC236}">
                <a16:creationId xmlns:a16="http://schemas.microsoft.com/office/drawing/2014/main" id="{80F92C7E-9FEB-490C-82ED-1E80D75CB221}"/>
              </a:ext>
            </a:extLst>
          </p:cNvPr>
          <p:cNvSpPr/>
          <p:nvPr/>
        </p:nvSpPr>
        <p:spPr>
          <a:xfrm rot="2700000">
            <a:off x="7097482" y="919035"/>
            <a:ext cx="780981" cy="780981"/>
          </a:xfrm>
          <a:prstGeom prst="rect">
            <a:avLst/>
          </a:prstGeom>
          <a:solidFill>
            <a:schemeClr val="bg1">
              <a:lumMod val="85000"/>
              <a:alpha val="2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cs typeface="+mn-ea"/>
              <a:sym typeface="+mn-lt"/>
            </a:endParaRPr>
          </a:p>
        </p:txBody>
      </p:sp>
      <p:sp>
        <p:nvSpPr>
          <p:cNvPr id="16" name="矩形 25">
            <a:extLst>
              <a:ext uri="{FF2B5EF4-FFF2-40B4-BE49-F238E27FC236}">
                <a16:creationId xmlns:a16="http://schemas.microsoft.com/office/drawing/2014/main" id="{0BC5FC38-88F4-4620-B97A-CE24E0A80463}"/>
              </a:ext>
            </a:extLst>
          </p:cNvPr>
          <p:cNvSpPr/>
          <p:nvPr/>
        </p:nvSpPr>
        <p:spPr>
          <a:xfrm rot="2700000" flipV="1">
            <a:off x="5208066" y="3039116"/>
            <a:ext cx="620721" cy="671252"/>
          </a:xfrm>
          <a:prstGeom prst="rect">
            <a:avLst/>
          </a:prstGeom>
          <a:solidFill>
            <a:schemeClr val="bg1">
              <a:lumMod val="85000"/>
              <a:alpha val="2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cs typeface="+mn-ea"/>
              <a:sym typeface="+mn-lt"/>
            </a:endParaRPr>
          </a:p>
        </p:txBody>
      </p:sp>
      <p:sp>
        <p:nvSpPr>
          <p:cNvPr id="29" name="矩形 25">
            <a:extLst>
              <a:ext uri="{FF2B5EF4-FFF2-40B4-BE49-F238E27FC236}">
                <a16:creationId xmlns:a16="http://schemas.microsoft.com/office/drawing/2014/main" id="{EF9E0090-77EF-4C42-AB46-C486390B7D23}"/>
              </a:ext>
            </a:extLst>
          </p:cNvPr>
          <p:cNvSpPr/>
          <p:nvPr/>
        </p:nvSpPr>
        <p:spPr>
          <a:xfrm rot="2700000" flipV="1">
            <a:off x="6815214" y="2407159"/>
            <a:ext cx="353415" cy="355262"/>
          </a:xfrm>
          <a:prstGeom prst="rect">
            <a:avLst/>
          </a:prstGeom>
          <a:solidFill>
            <a:schemeClr val="bg1">
              <a:lumMod val="85000"/>
              <a:alpha val="2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cs typeface="+mn-ea"/>
              <a:sym typeface="+mn-lt"/>
            </a:endParaRPr>
          </a:p>
        </p:txBody>
      </p:sp>
      <p:sp>
        <p:nvSpPr>
          <p:cNvPr id="30" name="矩形 25">
            <a:extLst>
              <a:ext uri="{FF2B5EF4-FFF2-40B4-BE49-F238E27FC236}">
                <a16:creationId xmlns:a16="http://schemas.microsoft.com/office/drawing/2014/main" id="{4A71BC28-3A20-4772-ADAD-3C9B0E65FC6F}"/>
              </a:ext>
            </a:extLst>
          </p:cNvPr>
          <p:cNvSpPr/>
          <p:nvPr/>
        </p:nvSpPr>
        <p:spPr>
          <a:xfrm rot="2700000">
            <a:off x="3432489" y="470067"/>
            <a:ext cx="780981" cy="780981"/>
          </a:xfrm>
          <a:prstGeom prst="rect">
            <a:avLst/>
          </a:prstGeom>
          <a:solidFill>
            <a:schemeClr val="bg1">
              <a:lumMod val="85000"/>
              <a:alpha val="2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cs typeface="+mn-ea"/>
              <a:sym typeface="+mn-lt"/>
            </a:endParaRPr>
          </a:p>
        </p:txBody>
      </p:sp>
      <p:sp>
        <p:nvSpPr>
          <p:cNvPr id="50" name="矩形 23">
            <a:extLst>
              <a:ext uri="{FF2B5EF4-FFF2-40B4-BE49-F238E27FC236}">
                <a16:creationId xmlns:a16="http://schemas.microsoft.com/office/drawing/2014/main" id="{FEF0DB87-1EF5-4128-B541-150EC8C4D08D}"/>
              </a:ext>
            </a:extLst>
          </p:cNvPr>
          <p:cNvSpPr/>
          <p:nvPr/>
        </p:nvSpPr>
        <p:spPr>
          <a:xfrm rot="2700000">
            <a:off x="10239510" y="-178806"/>
            <a:ext cx="780981" cy="780981"/>
          </a:xfrm>
          <a:prstGeom prst="rect">
            <a:avLst/>
          </a:prstGeom>
          <a:solidFill>
            <a:schemeClr val="bg1">
              <a:lumMod val="85000"/>
              <a:alpha val="4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cs typeface="+mn-ea"/>
              <a:sym typeface="+mn-lt"/>
            </a:endParaRPr>
          </a:p>
        </p:txBody>
      </p:sp>
      <p:sp>
        <p:nvSpPr>
          <p:cNvPr id="52" name="矩形 25">
            <a:extLst>
              <a:ext uri="{FF2B5EF4-FFF2-40B4-BE49-F238E27FC236}">
                <a16:creationId xmlns:a16="http://schemas.microsoft.com/office/drawing/2014/main" id="{B7BD59F9-F71A-41B0-BD58-CB360DFB8AA1}"/>
              </a:ext>
            </a:extLst>
          </p:cNvPr>
          <p:cNvSpPr/>
          <p:nvPr/>
        </p:nvSpPr>
        <p:spPr>
          <a:xfrm rot="2700000" flipV="1">
            <a:off x="3500555" y="2703382"/>
            <a:ext cx="353415" cy="355262"/>
          </a:xfrm>
          <a:prstGeom prst="rect">
            <a:avLst/>
          </a:prstGeom>
          <a:solidFill>
            <a:schemeClr val="bg1">
              <a:lumMod val="85000"/>
              <a:alpha val="2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cs typeface="+mn-ea"/>
              <a:sym typeface="+mn-lt"/>
            </a:endParaRPr>
          </a:p>
        </p:txBody>
      </p:sp>
      <p:grpSp>
        <p:nvGrpSpPr>
          <p:cNvPr id="53" name="PA_组合 178">
            <a:extLst>
              <a:ext uri="{FF2B5EF4-FFF2-40B4-BE49-F238E27FC236}">
                <a16:creationId xmlns:a16="http://schemas.microsoft.com/office/drawing/2014/main" id="{3F478AB8-7F9B-4719-8431-7060B240834A}"/>
              </a:ext>
            </a:extLst>
          </p:cNvPr>
          <p:cNvGrpSpPr/>
          <p:nvPr>
            <p:custDataLst>
              <p:tags r:id="rId1"/>
            </p:custDataLst>
          </p:nvPr>
        </p:nvGrpSpPr>
        <p:grpSpPr>
          <a:xfrm flipH="1">
            <a:off x="745139" y="4224402"/>
            <a:ext cx="1966325" cy="2849124"/>
            <a:chOff x="504462" y="440275"/>
            <a:chExt cx="4334866" cy="6490904"/>
          </a:xfrm>
        </p:grpSpPr>
        <p:grpSp>
          <p:nvGrpSpPr>
            <p:cNvPr id="54" name="Group 1">
              <a:extLst>
                <a:ext uri="{FF2B5EF4-FFF2-40B4-BE49-F238E27FC236}">
                  <a16:creationId xmlns:a16="http://schemas.microsoft.com/office/drawing/2014/main" id="{994833A1-7029-47B9-AE2C-4090A2746CB7}"/>
                </a:ext>
              </a:extLst>
            </p:cNvPr>
            <p:cNvGrpSpPr/>
            <p:nvPr/>
          </p:nvGrpSpPr>
          <p:grpSpPr>
            <a:xfrm>
              <a:off x="504462" y="440275"/>
              <a:ext cx="4063811" cy="4034223"/>
              <a:chOff x="672616" y="587033"/>
              <a:chExt cx="5418415" cy="5378964"/>
            </a:xfrm>
          </p:grpSpPr>
          <p:sp>
            <p:nvSpPr>
              <p:cNvPr id="57" name="Freeform: Shape 2">
                <a:extLst>
                  <a:ext uri="{FF2B5EF4-FFF2-40B4-BE49-F238E27FC236}">
                    <a16:creationId xmlns:a16="http://schemas.microsoft.com/office/drawing/2014/main" id="{20DE5009-1EEC-42F7-9E5A-895B1216D931}"/>
                  </a:ext>
                </a:extLst>
              </p:cNvPr>
              <p:cNvSpPr/>
              <p:nvPr/>
            </p:nvSpPr>
            <p:spPr>
              <a:xfrm>
                <a:off x="2420633" y="4970028"/>
                <a:ext cx="413922" cy="184742"/>
              </a:xfrm>
              <a:custGeom>
                <a:avLst/>
                <a:gdLst/>
                <a:ahLst/>
                <a:cxnLst>
                  <a:cxn ang="0">
                    <a:pos x="wd2" y="hd2"/>
                  </a:cxn>
                  <a:cxn ang="5400000">
                    <a:pos x="wd2" y="hd2"/>
                  </a:cxn>
                  <a:cxn ang="10800000">
                    <a:pos x="wd2" y="hd2"/>
                  </a:cxn>
                  <a:cxn ang="16200000">
                    <a:pos x="wd2" y="hd2"/>
                  </a:cxn>
                </a:cxnLst>
                <a:rect l="0" t="0" r="r" b="b"/>
                <a:pathLst>
                  <a:path w="21600" h="21600" extrusionOk="0">
                    <a:moveTo>
                      <a:pt x="4611" y="8293"/>
                    </a:moveTo>
                    <a:lnTo>
                      <a:pt x="0" y="8293"/>
                    </a:lnTo>
                    <a:lnTo>
                      <a:pt x="0" y="21600"/>
                    </a:lnTo>
                    <a:lnTo>
                      <a:pt x="4611" y="21600"/>
                    </a:lnTo>
                    <a:lnTo>
                      <a:pt x="4611" y="18433"/>
                    </a:lnTo>
                    <a:lnTo>
                      <a:pt x="2757" y="18433"/>
                    </a:lnTo>
                    <a:lnTo>
                      <a:pt x="2757" y="12604"/>
                    </a:lnTo>
                    <a:lnTo>
                      <a:pt x="4611" y="12604"/>
                    </a:lnTo>
                    <a:cubicBezTo>
                      <a:pt x="4611" y="12604"/>
                      <a:pt x="4611" y="8293"/>
                      <a:pt x="4611" y="8293"/>
                    </a:cubicBezTo>
                    <a:close/>
                    <a:moveTo>
                      <a:pt x="10775" y="8293"/>
                    </a:moveTo>
                    <a:lnTo>
                      <a:pt x="4611" y="8293"/>
                    </a:lnTo>
                    <a:lnTo>
                      <a:pt x="4611" y="12604"/>
                    </a:lnTo>
                    <a:lnTo>
                      <a:pt x="6465" y="12604"/>
                    </a:lnTo>
                    <a:lnTo>
                      <a:pt x="6465" y="18433"/>
                    </a:lnTo>
                    <a:lnTo>
                      <a:pt x="6465" y="18433"/>
                    </a:lnTo>
                    <a:lnTo>
                      <a:pt x="4611" y="18433"/>
                    </a:lnTo>
                    <a:lnTo>
                      <a:pt x="4611" y="21600"/>
                    </a:lnTo>
                    <a:lnTo>
                      <a:pt x="10775" y="21600"/>
                    </a:lnTo>
                    <a:lnTo>
                      <a:pt x="10775" y="18433"/>
                    </a:lnTo>
                    <a:lnTo>
                      <a:pt x="8921" y="18433"/>
                    </a:lnTo>
                    <a:lnTo>
                      <a:pt x="8921" y="12604"/>
                    </a:lnTo>
                    <a:lnTo>
                      <a:pt x="10775" y="12604"/>
                    </a:lnTo>
                    <a:cubicBezTo>
                      <a:pt x="10775" y="12604"/>
                      <a:pt x="10775" y="8293"/>
                      <a:pt x="10775" y="8293"/>
                    </a:cubicBezTo>
                    <a:close/>
                    <a:moveTo>
                      <a:pt x="14015" y="0"/>
                    </a:moveTo>
                    <a:lnTo>
                      <a:pt x="14015" y="8293"/>
                    </a:lnTo>
                    <a:lnTo>
                      <a:pt x="10775" y="8293"/>
                    </a:lnTo>
                    <a:lnTo>
                      <a:pt x="10775" y="12604"/>
                    </a:lnTo>
                    <a:lnTo>
                      <a:pt x="12628" y="12604"/>
                    </a:lnTo>
                    <a:lnTo>
                      <a:pt x="12628" y="18433"/>
                    </a:lnTo>
                    <a:lnTo>
                      <a:pt x="12628" y="18433"/>
                    </a:lnTo>
                    <a:lnTo>
                      <a:pt x="10775" y="18433"/>
                    </a:lnTo>
                    <a:lnTo>
                      <a:pt x="10775" y="21600"/>
                    </a:lnTo>
                    <a:lnTo>
                      <a:pt x="16989" y="21600"/>
                    </a:lnTo>
                    <a:lnTo>
                      <a:pt x="16989" y="18433"/>
                    </a:lnTo>
                    <a:lnTo>
                      <a:pt x="15135" y="18433"/>
                    </a:lnTo>
                    <a:lnTo>
                      <a:pt x="15135" y="12604"/>
                    </a:lnTo>
                    <a:lnTo>
                      <a:pt x="16989" y="12604"/>
                    </a:lnTo>
                    <a:lnTo>
                      <a:pt x="16989" y="2589"/>
                    </a:lnTo>
                    <a:cubicBezTo>
                      <a:pt x="15990" y="1762"/>
                      <a:pt x="14999" y="899"/>
                      <a:pt x="14015" y="0"/>
                    </a:cubicBezTo>
                    <a:close/>
                    <a:moveTo>
                      <a:pt x="16989" y="21600"/>
                    </a:moveTo>
                    <a:lnTo>
                      <a:pt x="21600" y="21600"/>
                    </a:lnTo>
                    <a:lnTo>
                      <a:pt x="21600" y="8293"/>
                    </a:lnTo>
                    <a:lnTo>
                      <a:pt x="19003" y="8293"/>
                    </a:lnTo>
                    <a:lnTo>
                      <a:pt x="19003" y="4199"/>
                    </a:lnTo>
                    <a:cubicBezTo>
                      <a:pt x="18328" y="3678"/>
                      <a:pt x="17657" y="3143"/>
                      <a:pt x="16989" y="2589"/>
                    </a:cubicBezTo>
                    <a:lnTo>
                      <a:pt x="16989" y="12604"/>
                    </a:lnTo>
                    <a:lnTo>
                      <a:pt x="18842" y="12604"/>
                    </a:lnTo>
                    <a:lnTo>
                      <a:pt x="18842" y="18433"/>
                    </a:lnTo>
                    <a:lnTo>
                      <a:pt x="18842" y="18433"/>
                    </a:lnTo>
                    <a:lnTo>
                      <a:pt x="16989" y="18433"/>
                    </a:lnTo>
                    <a:cubicBezTo>
                      <a:pt x="16989" y="18433"/>
                      <a:pt x="16989" y="21600"/>
                      <a:pt x="16989" y="21600"/>
                    </a:cubicBezTo>
                    <a:close/>
                  </a:path>
                </a:pathLst>
              </a:custGeom>
              <a:solidFill>
                <a:schemeClr val="accent1"/>
              </a:solidFill>
              <a:ln w="12700">
                <a:miter lim="400000"/>
              </a:ln>
            </p:spPr>
            <p:txBody>
              <a:bodyPr anchor="ctr"/>
              <a:lstStyle/>
              <a:p>
                <a:pPr algn="ctr"/>
                <a:endParaRPr sz="900" dirty="0">
                  <a:cs typeface="+mn-ea"/>
                  <a:sym typeface="+mn-lt"/>
                </a:endParaRPr>
              </a:p>
            </p:txBody>
          </p:sp>
          <p:sp>
            <p:nvSpPr>
              <p:cNvPr id="58" name="Freeform: Shape 3">
                <a:extLst>
                  <a:ext uri="{FF2B5EF4-FFF2-40B4-BE49-F238E27FC236}">
                    <a16:creationId xmlns:a16="http://schemas.microsoft.com/office/drawing/2014/main" id="{436AA7D7-EE65-4FF9-9807-13E3B7570BE0}"/>
                  </a:ext>
                </a:extLst>
              </p:cNvPr>
              <p:cNvSpPr/>
              <p:nvPr/>
            </p:nvSpPr>
            <p:spPr>
              <a:xfrm>
                <a:off x="2323522" y="5170726"/>
                <a:ext cx="558895" cy="179620"/>
              </a:xfrm>
              <a:custGeom>
                <a:avLst/>
                <a:gdLst/>
                <a:ahLst/>
                <a:cxnLst>
                  <a:cxn ang="0">
                    <a:pos x="wd2" y="hd2"/>
                  </a:cxn>
                  <a:cxn ang="5400000">
                    <a:pos x="wd2" y="hd2"/>
                  </a:cxn>
                  <a:cxn ang="10800000">
                    <a:pos x="wd2" y="hd2"/>
                  </a:cxn>
                  <a:cxn ang="16200000">
                    <a:pos x="wd2" y="hd2"/>
                  </a:cxn>
                </a:cxnLst>
                <a:rect l="0" t="0" r="r" b="b"/>
                <a:pathLst>
                  <a:path w="21600" h="21600" extrusionOk="0">
                    <a:moveTo>
                      <a:pt x="20837" y="21600"/>
                    </a:moveTo>
                    <a:lnTo>
                      <a:pt x="21600" y="0"/>
                    </a:lnTo>
                    <a:lnTo>
                      <a:pt x="0" y="0"/>
                    </a:lnTo>
                    <a:lnTo>
                      <a:pt x="2426" y="21600"/>
                    </a:lnTo>
                    <a:cubicBezTo>
                      <a:pt x="2426" y="21600"/>
                      <a:pt x="20837" y="21600"/>
                      <a:pt x="20837" y="21600"/>
                    </a:cubicBezTo>
                    <a:close/>
                  </a:path>
                </a:pathLst>
              </a:custGeom>
              <a:solidFill>
                <a:schemeClr val="accent1"/>
              </a:solidFill>
              <a:ln w="12700">
                <a:miter lim="400000"/>
              </a:ln>
            </p:spPr>
            <p:txBody>
              <a:bodyPr anchor="ctr"/>
              <a:lstStyle/>
              <a:p>
                <a:pPr algn="ctr"/>
                <a:endParaRPr sz="900" dirty="0">
                  <a:cs typeface="+mn-ea"/>
                  <a:sym typeface="+mn-lt"/>
                </a:endParaRPr>
              </a:p>
            </p:txBody>
          </p:sp>
          <p:sp>
            <p:nvSpPr>
              <p:cNvPr id="59" name="Freeform: Shape 4">
                <a:extLst>
                  <a:ext uri="{FF2B5EF4-FFF2-40B4-BE49-F238E27FC236}">
                    <a16:creationId xmlns:a16="http://schemas.microsoft.com/office/drawing/2014/main" id="{6481F14E-4A29-44F3-B39C-0C21044C2216}"/>
                  </a:ext>
                </a:extLst>
              </p:cNvPr>
              <p:cNvSpPr/>
              <p:nvPr/>
            </p:nvSpPr>
            <p:spPr>
              <a:xfrm>
                <a:off x="1410668" y="3875898"/>
                <a:ext cx="261809" cy="380559"/>
              </a:xfrm>
              <a:custGeom>
                <a:avLst/>
                <a:gdLst/>
                <a:ahLst/>
                <a:cxnLst>
                  <a:cxn ang="0">
                    <a:pos x="wd2" y="hd2"/>
                  </a:cxn>
                  <a:cxn ang="5400000">
                    <a:pos x="wd2" y="hd2"/>
                  </a:cxn>
                  <a:cxn ang="10800000">
                    <a:pos x="wd2" y="hd2"/>
                  </a:cxn>
                  <a:cxn ang="16200000">
                    <a:pos x="wd2" y="hd2"/>
                  </a:cxn>
                </a:cxnLst>
                <a:rect l="0" t="0" r="r" b="b"/>
                <a:pathLst>
                  <a:path w="21600" h="21600" extrusionOk="0">
                    <a:moveTo>
                      <a:pt x="20326" y="0"/>
                    </a:moveTo>
                    <a:cubicBezTo>
                      <a:pt x="9041" y="346"/>
                      <a:pt x="0" y="6786"/>
                      <a:pt x="0" y="14623"/>
                    </a:cubicBezTo>
                    <a:cubicBezTo>
                      <a:pt x="0" y="17063"/>
                      <a:pt x="890" y="19468"/>
                      <a:pt x="2571" y="21600"/>
                    </a:cubicBezTo>
                    <a:lnTo>
                      <a:pt x="2571" y="17730"/>
                    </a:lnTo>
                    <a:cubicBezTo>
                      <a:pt x="2571" y="17016"/>
                      <a:pt x="2940" y="16355"/>
                      <a:pt x="3587" y="15787"/>
                    </a:cubicBezTo>
                    <a:cubicBezTo>
                      <a:pt x="3534" y="15400"/>
                      <a:pt x="3506" y="15013"/>
                      <a:pt x="3506" y="14623"/>
                    </a:cubicBezTo>
                    <a:cubicBezTo>
                      <a:pt x="3506" y="7912"/>
                      <a:pt x="11443" y="2427"/>
                      <a:pt x="21182" y="2395"/>
                    </a:cubicBezTo>
                    <a:cubicBezTo>
                      <a:pt x="21322" y="2396"/>
                      <a:pt x="21461" y="2398"/>
                      <a:pt x="21600" y="2400"/>
                    </a:cubicBezTo>
                    <a:cubicBezTo>
                      <a:pt x="21162" y="1605"/>
                      <a:pt x="20737" y="805"/>
                      <a:pt x="20326" y="0"/>
                    </a:cubicBezTo>
                    <a:close/>
                  </a:path>
                </a:pathLst>
              </a:custGeom>
              <a:solidFill>
                <a:schemeClr val="accent2"/>
              </a:solidFill>
              <a:ln w="12700">
                <a:miter lim="400000"/>
              </a:ln>
            </p:spPr>
            <p:txBody>
              <a:bodyPr anchor="ctr"/>
              <a:lstStyle/>
              <a:p>
                <a:pPr algn="ctr"/>
                <a:endParaRPr sz="900" dirty="0">
                  <a:cs typeface="+mn-ea"/>
                  <a:sym typeface="+mn-lt"/>
                </a:endParaRPr>
              </a:p>
            </p:txBody>
          </p:sp>
          <p:sp>
            <p:nvSpPr>
              <p:cNvPr id="60" name="Freeform: Shape 5">
                <a:extLst>
                  <a:ext uri="{FF2B5EF4-FFF2-40B4-BE49-F238E27FC236}">
                    <a16:creationId xmlns:a16="http://schemas.microsoft.com/office/drawing/2014/main" id="{0A7A0394-E57D-4650-AADA-566910D5C5FE}"/>
                  </a:ext>
                </a:extLst>
              </p:cNvPr>
              <p:cNvSpPr/>
              <p:nvPr/>
            </p:nvSpPr>
            <p:spPr>
              <a:xfrm>
                <a:off x="1455986" y="4134864"/>
                <a:ext cx="112372" cy="203961"/>
              </a:xfrm>
              <a:custGeom>
                <a:avLst/>
                <a:gdLst/>
                <a:ahLst/>
                <a:cxnLst>
                  <a:cxn ang="0">
                    <a:pos x="wd2" y="hd2"/>
                  </a:cxn>
                  <a:cxn ang="5400000">
                    <a:pos x="wd2" y="hd2"/>
                  </a:cxn>
                  <a:cxn ang="10800000">
                    <a:pos x="wd2" y="hd2"/>
                  </a:cxn>
                  <a:cxn ang="16200000">
                    <a:pos x="wd2" y="hd2"/>
                  </a:cxn>
                </a:cxnLst>
                <a:rect l="0" t="0" r="r" b="b"/>
                <a:pathLst>
                  <a:path w="21600" h="21600" extrusionOk="0">
                    <a:moveTo>
                      <a:pt x="319" y="4534"/>
                    </a:moveTo>
                    <a:cubicBezTo>
                      <a:pt x="114" y="4911"/>
                      <a:pt x="0" y="5299"/>
                      <a:pt x="0" y="5701"/>
                    </a:cubicBezTo>
                    <a:lnTo>
                      <a:pt x="0" y="12660"/>
                    </a:lnTo>
                    <a:lnTo>
                      <a:pt x="0" y="15899"/>
                    </a:lnTo>
                    <a:cubicBezTo>
                      <a:pt x="0" y="19046"/>
                      <a:pt x="6806" y="21600"/>
                      <a:pt x="15200" y="21600"/>
                    </a:cubicBezTo>
                    <a:lnTo>
                      <a:pt x="21600" y="21600"/>
                    </a:lnTo>
                    <a:lnTo>
                      <a:pt x="21600" y="0"/>
                    </a:lnTo>
                    <a:lnTo>
                      <a:pt x="15200" y="0"/>
                    </a:lnTo>
                    <a:cubicBezTo>
                      <a:pt x="7872" y="0"/>
                      <a:pt x="1755" y="1944"/>
                      <a:pt x="319" y="4534"/>
                    </a:cubicBezTo>
                    <a:close/>
                  </a:path>
                </a:pathLst>
              </a:custGeom>
              <a:solidFill>
                <a:schemeClr val="accent2"/>
              </a:solidFill>
              <a:ln w="12700">
                <a:miter lim="400000"/>
              </a:ln>
            </p:spPr>
            <p:txBody>
              <a:bodyPr anchor="ctr"/>
              <a:lstStyle/>
              <a:p>
                <a:pPr algn="ctr"/>
                <a:endParaRPr sz="900" dirty="0">
                  <a:cs typeface="+mn-ea"/>
                  <a:sym typeface="+mn-lt"/>
                </a:endParaRPr>
              </a:p>
            </p:txBody>
          </p:sp>
          <p:sp>
            <p:nvSpPr>
              <p:cNvPr id="61" name="Freeform: Shape 6">
                <a:extLst>
                  <a:ext uri="{FF2B5EF4-FFF2-40B4-BE49-F238E27FC236}">
                    <a16:creationId xmlns:a16="http://schemas.microsoft.com/office/drawing/2014/main" id="{EE032AF7-3277-4356-ADE8-F686D8D26181}"/>
                  </a:ext>
                </a:extLst>
              </p:cNvPr>
              <p:cNvSpPr/>
              <p:nvPr/>
            </p:nvSpPr>
            <p:spPr>
              <a:xfrm>
                <a:off x="1760271" y="4134864"/>
                <a:ext cx="108180" cy="203961"/>
              </a:xfrm>
              <a:custGeom>
                <a:avLst/>
                <a:gdLst/>
                <a:ahLst/>
                <a:cxnLst>
                  <a:cxn ang="0">
                    <a:pos x="wd2" y="hd2"/>
                  </a:cxn>
                  <a:cxn ang="5400000">
                    <a:pos x="wd2" y="hd2"/>
                  </a:cxn>
                  <a:cxn ang="10800000">
                    <a:pos x="wd2" y="hd2"/>
                  </a:cxn>
                  <a:cxn ang="16200000">
                    <a:pos x="wd2" y="hd2"/>
                  </a:cxn>
                </a:cxnLst>
                <a:rect l="0" t="0" r="r" b="b"/>
                <a:pathLst>
                  <a:path w="21600" h="21600" extrusionOk="0">
                    <a:moveTo>
                      <a:pt x="1254" y="0"/>
                    </a:moveTo>
                    <a:lnTo>
                      <a:pt x="0" y="0"/>
                    </a:lnTo>
                    <a:lnTo>
                      <a:pt x="0" y="21600"/>
                    </a:lnTo>
                    <a:lnTo>
                      <a:pt x="6648" y="21600"/>
                    </a:lnTo>
                    <a:cubicBezTo>
                      <a:pt x="13590" y="21600"/>
                      <a:pt x="19486" y="19981"/>
                      <a:pt x="21600" y="17733"/>
                    </a:cubicBezTo>
                    <a:cubicBezTo>
                      <a:pt x="14246" y="12033"/>
                      <a:pt x="7449" y="6116"/>
                      <a:pt x="1254" y="0"/>
                    </a:cubicBezTo>
                    <a:close/>
                  </a:path>
                </a:pathLst>
              </a:custGeom>
              <a:solidFill>
                <a:schemeClr val="accent2"/>
              </a:solidFill>
              <a:ln w="12700">
                <a:miter lim="400000"/>
              </a:ln>
            </p:spPr>
            <p:txBody>
              <a:bodyPr anchor="ctr"/>
              <a:lstStyle/>
              <a:p>
                <a:pPr algn="ctr"/>
                <a:endParaRPr sz="900" dirty="0">
                  <a:cs typeface="+mn-ea"/>
                  <a:sym typeface="+mn-lt"/>
                </a:endParaRPr>
              </a:p>
            </p:txBody>
          </p:sp>
          <p:sp>
            <p:nvSpPr>
              <p:cNvPr id="62" name="Freeform: Shape 7">
                <a:extLst>
                  <a:ext uri="{FF2B5EF4-FFF2-40B4-BE49-F238E27FC236}">
                    <a16:creationId xmlns:a16="http://schemas.microsoft.com/office/drawing/2014/main" id="{3C8243F7-DDB4-4978-A10F-B078252B875F}"/>
                  </a:ext>
                </a:extLst>
              </p:cNvPr>
              <p:cNvSpPr/>
              <p:nvPr/>
            </p:nvSpPr>
            <p:spPr>
              <a:xfrm>
                <a:off x="5664180" y="3377388"/>
                <a:ext cx="408473" cy="408482"/>
              </a:xfrm>
              <a:custGeom>
                <a:avLst/>
                <a:gdLst/>
                <a:ahLst/>
                <a:cxnLst>
                  <a:cxn ang="0">
                    <a:pos x="wd2" y="hd2"/>
                  </a:cxn>
                  <a:cxn ang="5400000">
                    <a:pos x="wd2" y="hd2"/>
                  </a:cxn>
                  <a:cxn ang="10800000">
                    <a:pos x="wd2" y="hd2"/>
                  </a:cxn>
                  <a:cxn ang="16200000">
                    <a:pos x="wd2" y="hd2"/>
                  </a:cxn>
                </a:cxnLst>
                <a:rect l="0" t="0" r="r" b="b"/>
                <a:pathLst>
                  <a:path w="21600" h="21600" extrusionOk="0">
                    <a:moveTo>
                      <a:pt x="21600" y="10204"/>
                    </a:moveTo>
                    <a:lnTo>
                      <a:pt x="19371" y="10204"/>
                    </a:lnTo>
                    <a:lnTo>
                      <a:pt x="21257" y="8317"/>
                    </a:lnTo>
                    <a:lnTo>
                      <a:pt x="20412" y="7474"/>
                    </a:lnTo>
                    <a:lnTo>
                      <a:pt x="17684" y="10204"/>
                    </a:lnTo>
                    <a:lnTo>
                      <a:pt x="16935" y="10204"/>
                    </a:lnTo>
                    <a:lnTo>
                      <a:pt x="17637" y="9501"/>
                    </a:lnTo>
                    <a:lnTo>
                      <a:pt x="16793" y="8657"/>
                    </a:lnTo>
                    <a:lnTo>
                      <a:pt x="15248" y="10204"/>
                    </a:lnTo>
                    <a:lnTo>
                      <a:pt x="14068" y="10204"/>
                    </a:lnTo>
                    <a:cubicBezTo>
                      <a:pt x="13981" y="9730"/>
                      <a:pt x="13796" y="9292"/>
                      <a:pt x="13532" y="8912"/>
                    </a:cubicBezTo>
                    <a:lnTo>
                      <a:pt x="14367" y="8077"/>
                    </a:lnTo>
                    <a:lnTo>
                      <a:pt x="16553" y="8077"/>
                    </a:lnTo>
                    <a:lnTo>
                      <a:pt x="16553" y="6885"/>
                    </a:lnTo>
                    <a:lnTo>
                      <a:pt x="15559" y="6885"/>
                    </a:lnTo>
                    <a:lnTo>
                      <a:pt x="16089" y="6354"/>
                    </a:lnTo>
                    <a:lnTo>
                      <a:pt x="19949" y="6354"/>
                    </a:lnTo>
                    <a:lnTo>
                      <a:pt x="19949" y="5161"/>
                    </a:lnTo>
                    <a:lnTo>
                      <a:pt x="17283" y="5161"/>
                    </a:lnTo>
                    <a:lnTo>
                      <a:pt x="18859" y="3585"/>
                    </a:lnTo>
                    <a:lnTo>
                      <a:pt x="18015" y="2742"/>
                    </a:lnTo>
                    <a:lnTo>
                      <a:pt x="16440" y="4318"/>
                    </a:lnTo>
                    <a:lnTo>
                      <a:pt x="16440" y="1651"/>
                    </a:lnTo>
                    <a:lnTo>
                      <a:pt x="15246" y="1651"/>
                    </a:lnTo>
                    <a:lnTo>
                      <a:pt x="15246" y="5510"/>
                    </a:lnTo>
                    <a:lnTo>
                      <a:pt x="14716" y="6041"/>
                    </a:lnTo>
                    <a:lnTo>
                      <a:pt x="14716" y="5048"/>
                    </a:lnTo>
                    <a:lnTo>
                      <a:pt x="13523" y="5048"/>
                    </a:lnTo>
                    <a:lnTo>
                      <a:pt x="13523" y="7234"/>
                    </a:lnTo>
                    <a:lnTo>
                      <a:pt x="12688" y="8068"/>
                    </a:lnTo>
                    <a:cubicBezTo>
                      <a:pt x="12308" y="7805"/>
                      <a:pt x="11870" y="7619"/>
                      <a:pt x="11397" y="7532"/>
                    </a:cubicBezTo>
                    <a:lnTo>
                      <a:pt x="11397" y="6353"/>
                    </a:lnTo>
                    <a:lnTo>
                      <a:pt x="12942" y="4807"/>
                    </a:lnTo>
                    <a:lnTo>
                      <a:pt x="12098" y="3964"/>
                    </a:lnTo>
                    <a:lnTo>
                      <a:pt x="11397" y="4665"/>
                    </a:lnTo>
                    <a:lnTo>
                      <a:pt x="11397" y="3916"/>
                    </a:lnTo>
                    <a:lnTo>
                      <a:pt x="14126" y="1187"/>
                    </a:lnTo>
                    <a:lnTo>
                      <a:pt x="13282" y="343"/>
                    </a:lnTo>
                    <a:lnTo>
                      <a:pt x="11397" y="2229"/>
                    </a:lnTo>
                    <a:lnTo>
                      <a:pt x="11397" y="0"/>
                    </a:lnTo>
                    <a:lnTo>
                      <a:pt x="10204" y="0"/>
                    </a:lnTo>
                    <a:lnTo>
                      <a:pt x="10204" y="2229"/>
                    </a:lnTo>
                    <a:lnTo>
                      <a:pt x="8318" y="343"/>
                    </a:lnTo>
                    <a:lnTo>
                      <a:pt x="7474" y="1187"/>
                    </a:lnTo>
                    <a:lnTo>
                      <a:pt x="10204" y="3916"/>
                    </a:lnTo>
                    <a:lnTo>
                      <a:pt x="10204" y="4665"/>
                    </a:lnTo>
                    <a:lnTo>
                      <a:pt x="9502" y="3964"/>
                    </a:lnTo>
                    <a:lnTo>
                      <a:pt x="8658" y="4807"/>
                    </a:lnTo>
                    <a:lnTo>
                      <a:pt x="10204" y="6353"/>
                    </a:lnTo>
                    <a:lnTo>
                      <a:pt x="10204" y="7532"/>
                    </a:lnTo>
                    <a:cubicBezTo>
                      <a:pt x="9731" y="7619"/>
                      <a:pt x="9293" y="7805"/>
                      <a:pt x="8912" y="8068"/>
                    </a:cubicBezTo>
                    <a:lnTo>
                      <a:pt x="8078" y="7234"/>
                    </a:lnTo>
                    <a:lnTo>
                      <a:pt x="8078" y="5048"/>
                    </a:lnTo>
                    <a:lnTo>
                      <a:pt x="6885" y="5048"/>
                    </a:lnTo>
                    <a:lnTo>
                      <a:pt x="6885" y="6041"/>
                    </a:lnTo>
                    <a:lnTo>
                      <a:pt x="6355" y="5510"/>
                    </a:lnTo>
                    <a:lnTo>
                      <a:pt x="6355" y="1651"/>
                    </a:lnTo>
                    <a:lnTo>
                      <a:pt x="5162" y="1651"/>
                    </a:lnTo>
                    <a:lnTo>
                      <a:pt x="5162" y="4318"/>
                    </a:lnTo>
                    <a:lnTo>
                      <a:pt x="3586" y="2742"/>
                    </a:lnTo>
                    <a:lnTo>
                      <a:pt x="2742" y="3585"/>
                    </a:lnTo>
                    <a:lnTo>
                      <a:pt x="4318" y="5161"/>
                    </a:lnTo>
                    <a:lnTo>
                      <a:pt x="1652" y="5161"/>
                    </a:lnTo>
                    <a:lnTo>
                      <a:pt x="1652" y="6354"/>
                    </a:lnTo>
                    <a:lnTo>
                      <a:pt x="5511" y="6354"/>
                    </a:lnTo>
                    <a:lnTo>
                      <a:pt x="6041" y="6885"/>
                    </a:lnTo>
                    <a:lnTo>
                      <a:pt x="5048" y="6885"/>
                    </a:lnTo>
                    <a:lnTo>
                      <a:pt x="5048" y="8077"/>
                    </a:lnTo>
                    <a:lnTo>
                      <a:pt x="7234" y="8077"/>
                    </a:lnTo>
                    <a:lnTo>
                      <a:pt x="8068" y="8912"/>
                    </a:lnTo>
                    <a:cubicBezTo>
                      <a:pt x="7805" y="9292"/>
                      <a:pt x="7620" y="9730"/>
                      <a:pt x="7533" y="10204"/>
                    </a:cubicBezTo>
                    <a:lnTo>
                      <a:pt x="6353" y="10204"/>
                    </a:lnTo>
                    <a:lnTo>
                      <a:pt x="4808" y="8657"/>
                    </a:lnTo>
                    <a:lnTo>
                      <a:pt x="3964" y="9501"/>
                    </a:lnTo>
                    <a:lnTo>
                      <a:pt x="4666" y="10204"/>
                    </a:lnTo>
                    <a:lnTo>
                      <a:pt x="3917" y="10204"/>
                    </a:lnTo>
                    <a:lnTo>
                      <a:pt x="1188" y="7474"/>
                    </a:lnTo>
                    <a:lnTo>
                      <a:pt x="343" y="8317"/>
                    </a:lnTo>
                    <a:lnTo>
                      <a:pt x="2230" y="10204"/>
                    </a:lnTo>
                    <a:lnTo>
                      <a:pt x="0" y="10204"/>
                    </a:lnTo>
                    <a:lnTo>
                      <a:pt x="0" y="11396"/>
                    </a:lnTo>
                    <a:lnTo>
                      <a:pt x="2230" y="11396"/>
                    </a:lnTo>
                    <a:lnTo>
                      <a:pt x="343" y="13282"/>
                    </a:lnTo>
                    <a:lnTo>
                      <a:pt x="1188" y="14125"/>
                    </a:lnTo>
                    <a:lnTo>
                      <a:pt x="3917" y="11396"/>
                    </a:lnTo>
                    <a:lnTo>
                      <a:pt x="4666" y="11396"/>
                    </a:lnTo>
                    <a:lnTo>
                      <a:pt x="3963" y="12098"/>
                    </a:lnTo>
                    <a:lnTo>
                      <a:pt x="4808" y="12942"/>
                    </a:lnTo>
                    <a:lnTo>
                      <a:pt x="6353" y="11396"/>
                    </a:lnTo>
                    <a:lnTo>
                      <a:pt x="7533" y="11396"/>
                    </a:lnTo>
                    <a:cubicBezTo>
                      <a:pt x="7620" y="11869"/>
                      <a:pt x="7805" y="12308"/>
                      <a:pt x="8068" y="12688"/>
                    </a:cubicBezTo>
                    <a:lnTo>
                      <a:pt x="7234" y="13522"/>
                    </a:lnTo>
                    <a:lnTo>
                      <a:pt x="5048" y="13522"/>
                    </a:lnTo>
                    <a:lnTo>
                      <a:pt x="5048" y="14716"/>
                    </a:lnTo>
                    <a:lnTo>
                      <a:pt x="6041" y="14716"/>
                    </a:lnTo>
                    <a:lnTo>
                      <a:pt x="5511" y="15245"/>
                    </a:lnTo>
                    <a:lnTo>
                      <a:pt x="1652" y="15245"/>
                    </a:lnTo>
                    <a:lnTo>
                      <a:pt x="1652" y="16438"/>
                    </a:lnTo>
                    <a:lnTo>
                      <a:pt x="4318" y="16438"/>
                    </a:lnTo>
                    <a:lnTo>
                      <a:pt x="2742" y="18014"/>
                    </a:lnTo>
                    <a:lnTo>
                      <a:pt x="3586" y="18858"/>
                    </a:lnTo>
                    <a:lnTo>
                      <a:pt x="5162" y="17282"/>
                    </a:lnTo>
                    <a:lnTo>
                      <a:pt x="5162" y="19948"/>
                    </a:lnTo>
                    <a:lnTo>
                      <a:pt x="6355" y="19948"/>
                    </a:lnTo>
                    <a:lnTo>
                      <a:pt x="6355" y="16088"/>
                    </a:lnTo>
                    <a:lnTo>
                      <a:pt x="6885" y="15559"/>
                    </a:lnTo>
                    <a:lnTo>
                      <a:pt x="6885" y="16552"/>
                    </a:lnTo>
                    <a:lnTo>
                      <a:pt x="8078" y="16552"/>
                    </a:lnTo>
                    <a:lnTo>
                      <a:pt x="8078" y="14365"/>
                    </a:lnTo>
                    <a:lnTo>
                      <a:pt x="8912" y="13531"/>
                    </a:lnTo>
                    <a:cubicBezTo>
                      <a:pt x="9293" y="13796"/>
                      <a:pt x="9731" y="13981"/>
                      <a:pt x="10204" y="14067"/>
                    </a:cubicBezTo>
                    <a:lnTo>
                      <a:pt x="10204" y="15247"/>
                    </a:lnTo>
                    <a:lnTo>
                      <a:pt x="8658" y="16792"/>
                    </a:lnTo>
                    <a:lnTo>
                      <a:pt x="9502" y="17636"/>
                    </a:lnTo>
                    <a:lnTo>
                      <a:pt x="10204" y="16934"/>
                    </a:lnTo>
                    <a:lnTo>
                      <a:pt x="10204" y="17682"/>
                    </a:lnTo>
                    <a:lnTo>
                      <a:pt x="7474" y="20412"/>
                    </a:lnTo>
                    <a:lnTo>
                      <a:pt x="8318" y="21256"/>
                    </a:lnTo>
                    <a:lnTo>
                      <a:pt x="10204" y="19370"/>
                    </a:lnTo>
                    <a:lnTo>
                      <a:pt x="10204" y="21600"/>
                    </a:lnTo>
                    <a:lnTo>
                      <a:pt x="11397" y="21600"/>
                    </a:lnTo>
                    <a:lnTo>
                      <a:pt x="11397" y="19370"/>
                    </a:lnTo>
                    <a:lnTo>
                      <a:pt x="13282" y="21256"/>
                    </a:lnTo>
                    <a:lnTo>
                      <a:pt x="14126" y="20412"/>
                    </a:lnTo>
                    <a:lnTo>
                      <a:pt x="11397" y="17682"/>
                    </a:lnTo>
                    <a:lnTo>
                      <a:pt x="11397" y="16934"/>
                    </a:lnTo>
                    <a:lnTo>
                      <a:pt x="12098" y="17636"/>
                    </a:lnTo>
                    <a:lnTo>
                      <a:pt x="12942" y="16792"/>
                    </a:lnTo>
                    <a:lnTo>
                      <a:pt x="11397" y="15247"/>
                    </a:lnTo>
                    <a:lnTo>
                      <a:pt x="11397" y="14067"/>
                    </a:lnTo>
                    <a:cubicBezTo>
                      <a:pt x="11870" y="13981"/>
                      <a:pt x="12308" y="13796"/>
                      <a:pt x="12688" y="13531"/>
                    </a:cubicBezTo>
                    <a:lnTo>
                      <a:pt x="13523" y="14365"/>
                    </a:lnTo>
                    <a:lnTo>
                      <a:pt x="13523" y="16552"/>
                    </a:lnTo>
                    <a:lnTo>
                      <a:pt x="14716" y="16552"/>
                    </a:lnTo>
                    <a:lnTo>
                      <a:pt x="14716" y="15559"/>
                    </a:lnTo>
                    <a:lnTo>
                      <a:pt x="15246" y="16089"/>
                    </a:lnTo>
                    <a:lnTo>
                      <a:pt x="15246" y="19948"/>
                    </a:lnTo>
                    <a:lnTo>
                      <a:pt x="16440" y="19948"/>
                    </a:lnTo>
                    <a:lnTo>
                      <a:pt x="16440" y="17282"/>
                    </a:lnTo>
                    <a:lnTo>
                      <a:pt x="18015" y="18858"/>
                    </a:lnTo>
                    <a:lnTo>
                      <a:pt x="18859" y="18014"/>
                    </a:lnTo>
                    <a:lnTo>
                      <a:pt x="17283" y="16438"/>
                    </a:lnTo>
                    <a:lnTo>
                      <a:pt x="19949" y="16438"/>
                    </a:lnTo>
                    <a:lnTo>
                      <a:pt x="19949" y="15245"/>
                    </a:lnTo>
                    <a:lnTo>
                      <a:pt x="16089" y="15245"/>
                    </a:lnTo>
                    <a:lnTo>
                      <a:pt x="15559" y="14716"/>
                    </a:lnTo>
                    <a:lnTo>
                      <a:pt x="16553" y="14716"/>
                    </a:lnTo>
                    <a:lnTo>
                      <a:pt x="16553" y="13522"/>
                    </a:lnTo>
                    <a:lnTo>
                      <a:pt x="14367" y="13522"/>
                    </a:lnTo>
                    <a:lnTo>
                      <a:pt x="13532" y="12688"/>
                    </a:lnTo>
                    <a:cubicBezTo>
                      <a:pt x="13796" y="12308"/>
                      <a:pt x="13981" y="11869"/>
                      <a:pt x="14068" y="11396"/>
                    </a:cubicBezTo>
                    <a:lnTo>
                      <a:pt x="15248" y="11396"/>
                    </a:lnTo>
                    <a:lnTo>
                      <a:pt x="16793" y="12942"/>
                    </a:lnTo>
                    <a:lnTo>
                      <a:pt x="17637" y="12098"/>
                    </a:lnTo>
                    <a:lnTo>
                      <a:pt x="16935" y="11396"/>
                    </a:lnTo>
                    <a:lnTo>
                      <a:pt x="17684" y="11396"/>
                    </a:lnTo>
                    <a:lnTo>
                      <a:pt x="20412" y="14125"/>
                    </a:lnTo>
                    <a:lnTo>
                      <a:pt x="21256" y="13282"/>
                    </a:lnTo>
                    <a:lnTo>
                      <a:pt x="19371" y="11396"/>
                    </a:lnTo>
                    <a:lnTo>
                      <a:pt x="21600" y="11396"/>
                    </a:lnTo>
                    <a:cubicBezTo>
                      <a:pt x="21600" y="11396"/>
                      <a:pt x="21600" y="10204"/>
                      <a:pt x="21600" y="10204"/>
                    </a:cubicBezTo>
                    <a:close/>
                  </a:path>
                </a:pathLst>
              </a:custGeom>
              <a:solidFill>
                <a:schemeClr val="accent2"/>
              </a:solidFill>
              <a:ln w="12700">
                <a:miter lim="400000"/>
              </a:ln>
            </p:spPr>
            <p:txBody>
              <a:bodyPr anchor="ctr"/>
              <a:lstStyle/>
              <a:p>
                <a:pPr algn="ctr"/>
                <a:endParaRPr sz="900" dirty="0">
                  <a:cs typeface="+mn-ea"/>
                  <a:sym typeface="+mn-lt"/>
                </a:endParaRPr>
              </a:p>
            </p:txBody>
          </p:sp>
          <p:sp>
            <p:nvSpPr>
              <p:cNvPr id="63" name="Freeform: Shape 8">
                <a:extLst>
                  <a:ext uri="{FF2B5EF4-FFF2-40B4-BE49-F238E27FC236}">
                    <a16:creationId xmlns:a16="http://schemas.microsoft.com/office/drawing/2014/main" id="{F6D22E91-11C9-470A-98B0-DE492EC6B602}"/>
                  </a:ext>
                </a:extLst>
              </p:cNvPr>
              <p:cNvSpPr/>
              <p:nvPr/>
            </p:nvSpPr>
            <p:spPr>
              <a:xfrm>
                <a:off x="3864368" y="1189128"/>
                <a:ext cx="82603" cy="3404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21600"/>
                    </a:lnTo>
                    <a:lnTo>
                      <a:pt x="0" y="21600"/>
                    </a:lnTo>
                    <a:cubicBezTo>
                      <a:pt x="0" y="21600"/>
                      <a:pt x="0" y="0"/>
                      <a:pt x="0" y="0"/>
                    </a:cubicBezTo>
                    <a:close/>
                  </a:path>
                </a:pathLst>
              </a:custGeom>
              <a:solidFill>
                <a:schemeClr val="accent4"/>
              </a:solidFill>
              <a:ln w="12700">
                <a:miter lim="400000"/>
              </a:ln>
            </p:spPr>
            <p:txBody>
              <a:bodyPr anchor="ctr"/>
              <a:lstStyle/>
              <a:p>
                <a:pPr algn="ctr"/>
                <a:endParaRPr sz="900" dirty="0">
                  <a:cs typeface="+mn-ea"/>
                  <a:sym typeface="+mn-lt"/>
                </a:endParaRPr>
              </a:p>
            </p:txBody>
          </p:sp>
          <p:sp>
            <p:nvSpPr>
              <p:cNvPr id="64" name="Freeform: Shape 9">
                <a:extLst>
                  <a:ext uri="{FF2B5EF4-FFF2-40B4-BE49-F238E27FC236}">
                    <a16:creationId xmlns:a16="http://schemas.microsoft.com/office/drawing/2014/main" id="{64B60F8E-2F8F-4742-A150-5206CBA748C6}"/>
                  </a:ext>
                </a:extLst>
              </p:cNvPr>
              <p:cNvSpPr/>
              <p:nvPr/>
            </p:nvSpPr>
            <p:spPr>
              <a:xfrm>
                <a:off x="3553609" y="1240921"/>
                <a:ext cx="448891" cy="307598"/>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21600" y="0"/>
                    </a:lnTo>
                    <a:lnTo>
                      <a:pt x="0" y="0"/>
                    </a:lnTo>
                    <a:lnTo>
                      <a:pt x="0" y="14583"/>
                    </a:lnTo>
                    <a:cubicBezTo>
                      <a:pt x="1865" y="14837"/>
                      <a:pt x="3714" y="15172"/>
                      <a:pt x="5544" y="15592"/>
                    </a:cubicBezTo>
                    <a:cubicBezTo>
                      <a:pt x="5051" y="14317"/>
                      <a:pt x="4769" y="12844"/>
                      <a:pt x="4769" y="11275"/>
                    </a:cubicBezTo>
                    <a:cubicBezTo>
                      <a:pt x="4769" y="6414"/>
                      <a:pt x="7469" y="2474"/>
                      <a:pt x="10800" y="2474"/>
                    </a:cubicBezTo>
                    <a:lnTo>
                      <a:pt x="10800" y="2474"/>
                    </a:lnTo>
                    <a:cubicBezTo>
                      <a:pt x="14131" y="2474"/>
                      <a:pt x="16831" y="6414"/>
                      <a:pt x="16831" y="11275"/>
                    </a:cubicBezTo>
                    <a:cubicBezTo>
                      <a:pt x="16831" y="14160"/>
                      <a:pt x="15880" y="16720"/>
                      <a:pt x="14411" y="18325"/>
                    </a:cubicBezTo>
                    <a:cubicBezTo>
                      <a:pt x="16850" y="19270"/>
                      <a:pt x="19249" y="20364"/>
                      <a:pt x="21600" y="21600"/>
                    </a:cubicBezTo>
                    <a:close/>
                  </a:path>
                </a:pathLst>
              </a:custGeom>
              <a:solidFill>
                <a:schemeClr val="accent4"/>
              </a:solidFill>
              <a:ln w="12700">
                <a:miter lim="400000"/>
              </a:ln>
            </p:spPr>
            <p:txBody>
              <a:bodyPr anchor="ctr"/>
              <a:lstStyle/>
              <a:p>
                <a:pPr algn="ctr"/>
                <a:endParaRPr sz="900" dirty="0">
                  <a:cs typeface="+mn-ea"/>
                  <a:sym typeface="+mn-lt"/>
                </a:endParaRPr>
              </a:p>
            </p:txBody>
          </p:sp>
          <p:sp>
            <p:nvSpPr>
              <p:cNvPr id="65" name="Freeform: Shape 10">
                <a:extLst>
                  <a:ext uri="{FF2B5EF4-FFF2-40B4-BE49-F238E27FC236}">
                    <a16:creationId xmlns:a16="http://schemas.microsoft.com/office/drawing/2014/main" id="{B7CF7905-77D9-44C9-9073-CD0509193928}"/>
                  </a:ext>
                </a:extLst>
              </p:cNvPr>
              <p:cNvSpPr/>
              <p:nvPr/>
            </p:nvSpPr>
            <p:spPr>
              <a:xfrm>
                <a:off x="3696039" y="1318611"/>
                <a:ext cx="168714" cy="168300"/>
              </a:xfrm>
              <a:custGeom>
                <a:avLst/>
                <a:gdLst/>
                <a:ahLst/>
                <a:cxnLst>
                  <a:cxn ang="0">
                    <a:pos x="wd2" y="hd2"/>
                  </a:cxn>
                  <a:cxn ang="5400000">
                    <a:pos x="wd2" y="hd2"/>
                  </a:cxn>
                  <a:cxn ang="10800000">
                    <a:pos x="wd2" y="hd2"/>
                  </a:cxn>
                  <a:cxn ang="16200000">
                    <a:pos x="wd2" y="hd2"/>
                  </a:cxn>
                </a:cxnLst>
                <a:rect l="0" t="0" r="r" b="b"/>
                <a:pathLst>
                  <a:path w="21600" h="21600" extrusionOk="0">
                    <a:moveTo>
                      <a:pt x="11850" y="21600"/>
                    </a:moveTo>
                    <a:cubicBezTo>
                      <a:pt x="17315" y="21069"/>
                      <a:pt x="21600" y="16440"/>
                      <a:pt x="21600" y="10826"/>
                    </a:cubicBezTo>
                    <a:cubicBezTo>
                      <a:pt x="21600" y="4855"/>
                      <a:pt x="16755" y="0"/>
                      <a:pt x="10800" y="0"/>
                    </a:cubicBezTo>
                    <a:cubicBezTo>
                      <a:pt x="4846" y="0"/>
                      <a:pt x="0" y="4856"/>
                      <a:pt x="0" y="10826"/>
                    </a:cubicBezTo>
                    <a:cubicBezTo>
                      <a:pt x="0" y="14872"/>
                      <a:pt x="2227" y="18407"/>
                      <a:pt x="5516" y="20265"/>
                    </a:cubicBezTo>
                    <a:cubicBezTo>
                      <a:pt x="7637" y="20683"/>
                      <a:pt x="9750" y="21125"/>
                      <a:pt x="11850" y="21600"/>
                    </a:cubicBezTo>
                    <a:close/>
                  </a:path>
                </a:pathLst>
              </a:custGeom>
              <a:solidFill>
                <a:schemeClr val="accent1"/>
              </a:solidFill>
              <a:ln w="12700">
                <a:miter lim="400000"/>
              </a:ln>
            </p:spPr>
            <p:txBody>
              <a:bodyPr anchor="ctr"/>
              <a:lstStyle/>
              <a:p>
                <a:pPr algn="ctr"/>
                <a:endParaRPr sz="900" dirty="0">
                  <a:cs typeface="+mn-ea"/>
                  <a:sym typeface="+mn-lt"/>
                </a:endParaRPr>
              </a:p>
            </p:txBody>
          </p:sp>
          <p:sp>
            <p:nvSpPr>
              <p:cNvPr id="66" name="Freeform: Shape 11">
                <a:extLst>
                  <a:ext uri="{FF2B5EF4-FFF2-40B4-BE49-F238E27FC236}">
                    <a16:creationId xmlns:a16="http://schemas.microsoft.com/office/drawing/2014/main" id="{B8C4A572-DF6B-46B7-89E4-967B4604C199}"/>
                  </a:ext>
                </a:extLst>
              </p:cNvPr>
              <p:cNvSpPr/>
              <p:nvPr/>
            </p:nvSpPr>
            <p:spPr>
              <a:xfrm>
                <a:off x="1281184" y="2969517"/>
                <a:ext cx="296218" cy="255208"/>
              </a:xfrm>
              <a:custGeom>
                <a:avLst/>
                <a:gdLst/>
                <a:ahLst/>
                <a:cxnLst>
                  <a:cxn ang="0">
                    <a:pos x="wd2" y="hd2"/>
                  </a:cxn>
                  <a:cxn ang="5400000">
                    <a:pos x="wd2" y="hd2"/>
                  </a:cxn>
                  <a:cxn ang="10800000">
                    <a:pos x="wd2" y="hd2"/>
                  </a:cxn>
                  <a:cxn ang="16200000">
                    <a:pos x="wd2" y="hd2"/>
                  </a:cxn>
                </a:cxnLst>
                <a:rect l="0" t="0" r="r" b="b"/>
                <a:pathLst>
                  <a:path w="21600" h="21600" extrusionOk="0">
                    <a:moveTo>
                      <a:pt x="21600" y="778"/>
                    </a:moveTo>
                    <a:cubicBezTo>
                      <a:pt x="20527" y="277"/>
                      <a:pt x="19355" y="0"/>
                      <a:pt x="18127" y="0"/>
                    </a:cubicBezTo>
                    <a:cubicBezTo>
                      <a:pt x="13052" y="0"/>
                      <a:pt x="8926" y="4720"/>
                      <a:pt x="8829" y="10584"/>
                    </a:cubicBezTo>
                    <a:cubicBezTo>
                      <a:pt x="7895" y="9674"/>
                      <a:pt x="6689" y="9125"/>
                      <a:pt x="5374" y="9125"/>
                    </a:cubicBezTo>
                    <a:cubicBezTo>
                      <a:pt x="2406" y="9125"/>
                      <a:pt x="0" y="11917"/>
                      <a:pt x="0" y="15362"/>
                    </a:cubicBezTo>
                    <a:cubicBezTo>
                      <a:pt x="0" y="18807"/>
                      <a:pt x="2406" y="21600"/>
                      <a:pt x="5374" y="21600"/>
                    </a:cubicBezTo>
                    <a:lnTo>
                      <a:pt x="17727" y="21600"/>
                    </a:lnTo>
                    <a:lnTo>
                      <a:pt x="18127" y="21600"/>
                    </a:lnTo>
                    <a:lnTo>
                      <a:pt x="19949" y="21600"/>
                    </a:lnTo>
                    <a:cubicBezTo>
                      <a:pt x="20101" y="14532"/>
                      <a:pt x="20662" y="7583"/>
                      <a:pt x="21600" y="778"/>
                    </a:cubicBezTo>
                    <a:close/>
                  </a:path>
                </a:pathLst>
              </a:custGeom>
              <a:solidFill>
                <a:schemeClr val="accent3"/>
              </a:solidFill>
              <a:ln w="12700">
                <a:miter lim="400000"/>
              </a:ln>
            </p:spPr>
            <p:txBody>
              <a:bodyPr anchor="ctr"/>
              <a:lstStyle/>
              <a:p>
                <a:pPr algn="ctr"/>
                <a:endParaRPr sz="900" dirty="0">
                  <a:cs typeface="+mn-ea"/>
                  <a:sym typeface="+mn-lt"/>
                </a:endParaRPr>
              </a:p>
            </p:txBody>
          </p:sp>
          <p:sp>
            <p:nvSpPr>
              <p:cNvPr id="67" name="Freeform: Shape 12">
                <a:extLst>
                  <a:ext uri="{FF2B5EF4-FFF2-40B4-BE49-F238E27FC236}">
                    <a16:creationId xmlns:a16="http://schemas.microsoft.com/office/drawing/2014/main" id="{10FC4C98-14BB-4141-AB16-994157CE85E7}"/>
                  </a:ext>
                </a:extLst>
              </p:cNvPr>
              <p:cNvSpPr/>
              <p:nvPr/>
            </p:nvSpPr>
            <p:spPr>
              <a:xfrm>
                <a:off x="1339452" y="3247907"/>
                <a:ext cx="35463" cy="7824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21600"/>
                    </a:lnTo>
                    <a:lnTo>
                      <a:pt x="0" y="21600"/>
                    </a:lnTo>
                    <a:cubicBezTo>
                      <a:pt x="0" y="21600"/>
                      <a:pt x="0" y="0"/>
                      <a:pt x="0" y="0"/>
                    </a:cubicBezTo>
                    <a:close/>
                  </a:path>
                </a:pathLst>
              </a:custGeom>
              <a:solidFill>
                <a:schemeClr val="accent3"/>
              </a:solidFill>
              <a:ln w="12700">
                <a:miter lim="400000"/>
              </a:ln>
            </p:spPr>
            <p:txBody>
              <a:bodyPr anchor="ctr"/>
              <a:lstStyle/>
              <a:p>
                <a:pPr algn="ctr"/>
                <a:endParaRPr sz="900" dirty="0">
                  <a:cs typeface="+mn-ea"/>
                  <a:sym typeface="+mn-lt"/>
                </a:endParaRPr>
              </a:p>
            </p:txBody>
          </p:sp>
          <p:sp>
            <p:nvSpPr>
              <p:cNvPr id="68" name="Freeform: Shape 13">
                <a:extLst>
                  <a:ext uri="{FF2B5EF4-FFF2-40B4-BE49-F238E27FC236}">
                    <a16:creationId xmlns:a16="http://schemas.microsoft.com/office/drawing/2014/main" id="{98E4AC21-62F3-4B3B-8918-98167678C8A8}"/>
                  </a:ext>
                </a:extLst>
              </p:cNvPr>
              <p:cNvSpPr/>
              <p:nvPr/>
            </p:nvSpPr>
            <p:spPr>
              <a:xfrm>
                <a:off x="1423615" y="3293226"/>
                <a:ext cx="35466" cy="7826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21600"/>
                    </a:lnTo>
                    <a:lnTo>
                      <a:pt x="0" y="21600"/>
                    </a:lnTo>
                    <a:cubicBezTo>
                      <a:pt x="0" y="21600"/>
                      <a:pt x="0" y="0"/>
                      <a:pt x="0" y="0"/>
                    </a:cubicBezTo>
                    <a:close/>
                  </a:path>
                </a:pathLst>
              </a:custGeom>
              <a:solidFill>
                <a:schemeClr val="accent3"/>
              </a:solidFill>
              <a:ln w="12700">
                <a:miter lim="400000"/>
              </a:ln>
            </p:spPr>
            <p:txBody>
              <a:bodyPr anchor="ctr"/>
              <a:lstStyle/>
              <a:p>
                <a:pPr algn="ctr"/>
                <a:endParaRPr sz="900" dirty="0">
                  <a:cs typeface="+mn-ea"/>
                  <a:sym typeface="+mn-lt"/>
                </a:endParaRPr>
              </a:p>
            </p:txBody>
          </p:sp>
          <p:sp>
            <p:nvSpPr>
              <p:cNvPr id="69" name="Freeform: Shape 14">
                <a:extLst>
                  <a:ext uri="{FF2B5EF4-FFF2-40B4-BE49-F238E27FC236}">
                    <a16:creationId xmlns:a16="http://schemas.microsoft.com/office/drawing/2014/main" id="{711DB56B-DF4D-4AED-8C2B-ABDEE0B39D6A}"/>
                  </a:ext>
                </a:extLst>
              </p:cNvPr>
              <p:cNvSpPr/>
              <p:nvPr/>
            </p:nvSpPr>
            <p:spPr>
              <a:xfrm>
                <a:off x="1507780" y="3247907"/>
                <a:ext cx="35463" cy="7824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21600"/>
                    </a:lnTo>
                    <a:lnTo>
                      <a:pt x="0" y="21600"/>
                    </a:lnTo>
                    <a:cubicBezTo>
                      <a:pt x="0" y="21600"/>
                      <a:pt x="0" y="0"/>
                      <a:pt x="0" y="0"/>
                    </a:cubicBezTo>
                    <a:close/>
                  </a:path>
                </a:pathLst>
              </a:custGeom>
              <a:solidFill>
                <a:schemeClr val="accent3"/>
              </a:solidFill>
              <a:ln w="12700">
                <a:miter lim="400000"/>
              </a:ln>
            </p:spPr>
            <p:txBody>
              <a:bodyPr anchor="ctr"/>
              <a:lstStyle/>
              <a:p>
                <a:pPr algn="ctr"/>
                <a:endParaRPr sz="900" dirty="0">
                  <a:cs typeface="+mn-ea"/>
                  <a:sym typeface="+mn-lt"/>
                </a:endParaRPr>
              </a:p>
            </p:txBody>
          </p:sp>
          <p:sp>
            <p:nvSpPr>
              <p:cNvPr id="70" name="Freeform: Shape 15">
                <a:extLst>
                  <a:ext uri="{FF2B5EF4-FFF2-40B4-BE49-F238E27FC236}">
                    <a16:creationId xmlns:a16="http://schemas.microsoft.com/office/drawing/2014/main" id="{35882546-75D5-4F20-885A-34C3092DC51B}"/>
                  </a:ext>
                </a:extLst>
              </p:cNvPr>
              <p:cNvSpPr/>
              <p:nvPr/>
            </p:nvSpPr>
            <p:spPr>
              <a:xfrm>
                <a:off x="692037" y="2671707"/>
                <a:ext cx="467018" cy="544884"/>
              </a:xfrm>
              <a:custGeom>
                <a:avLst/>
                <a:gdLst/>
                <a:ahLst/>
                <a:cxnLst>
                  <a:cxn ang="0">
                    <a:pos x="wd2" y="hd2"/>
                  </a:cxn>
                  <a:cxn ang="5400000">
                    <a:pos x="wd2" y="hd2"/>
                  </a:cxn>
                  <a:cxn ang="10800000">
                    <a:pos x="wd2" y="hd2"/>
                  </a:cxn>
                  <a:cxn ang="16200000">
                    <a:pos x="wd2" y="hd2"/>
                  </a:cxn>
                </a:cxnLst>
                <a:rect l="0" t="0" r="r" b="b"/>
                <a:pathLst>
                  <a:path w="21600" h="21526" extrusionOk="0">
                    <a:moveTo>
                      <a:pt x="10800" y="3805"/>
                    </a:moveTo>
                    <a:lnTo>
                      <a:pt x="0" y="3805"/>
                    </a:lnTo>
                    <a:lnTo>
                      <a:pt x="0" y="19783"/>
                    </a:lnTo>
                    <a:lnTo>
                      <a:pt x="1581" y="19783"/>
                    </a:lnTo>
                    <a:lnTo>
                      <a:pt x="1581" y="21526"/>
                    </a:lnTo>
                    <a:lnTo>
                      <a:pt x="4273" y="21526"/>
                    </a:lnTo>
                    <a:lnTo>
                      <a:pt x="4273" y="19783"/>
                    </a:lnTo>
                    <a:lnTo>
                      <a:pt x="10800" y="19783"/>
                    </a:lnTo>
                    <a:lnTo>
                      <a:pt x="10800" y="14993"/>
                    </a:lnTo>
                    <a:lnTo>
                      <a:pt x="1950" y="14993"/>
                    </a:lnTo>
                    <a:lnTo>
                      <a:pt x="1950" y="5568"/>
                    </a:lnTo>
                    <a:lnTo>
                      <a:pt x="1950" y="5568"/>
                    </a:lnTo>
                    <a:lnTo>
                      <a:pt x="10800" y="5568"/>
                    </a:lnTo>
                    <a:cubicBezTo>
                      <a:pt x="10800" y="5568"/>
                      <a:pt x="10800" y="3805"/>
                      <a:pt x="10800" y="3805"/>
                    </a:cubicBezTo>
                    <a:close/>
                    <a:moveTo>
                      <a:pt x="10800" y="19783"/>
                    </a:moveTo>
                    <a:lnTo>
                      <a:pt x="13827" y="19783"/>
                    </a:lnTo>
                    <a:lnTo>
                      <a:pt x="13827" y="18480"/>
                    </a:lnTo>
                    <a:cubicBezTo>
                      <a:pt x="13134" y="18480"/>
                      <a:pt x="12572" y="18000"/>
                      <a:pt x="12572" y="17407"/>
                    </a:cubicBezTo>
                    <a:cubicBezTo>
                      <a:pt x="12572" y="16815"/>
                      <a:pt x="13134" y="16335"/>
                      <a:pt x="13827" y="16335"/>
                    </a:cubicBezTo>
                    <a:lnTo>
                      <a:pt x="13827" y="14993"/>
                    </a:lnTo>
                    <a:lnTo>
                      <a:pt x="10800" y="14993"/>
                    </a:lnTo>
                    <a:cubicBezTo>
                      <a:pt x="10800" y="14993"/>
                      <a:pt x="10800" y="19783"/>
                      <a:pt x="10800" y="19783"/>
                    </a:cubicBezTo>
                    <a:close/>
                    <a:moveTo>
                      <a:pt x="13827" y="3805"/>
                    </a:moveTo>
                    <a:lnTo>
                      <a:pt x="10800" y="3805"/>
                    </a:lnTo>
                    <a:lnTo>
                      <a:pt x="10800" y="5568"/>
                    </a:lnTo>
                    <a:lnTo>
                      <a:pt x="13827" y="5568"/>
                    </a:lnTo>
                    <a:lnTo>
                      <a:pt x="13827" y="3805"/>
                    </a:lnTo>
                    <a:cubicBezTo>
                      <a:pt x="13827" y="3805"/>
                      <a:pt x="13827" y="3805"/>
                      <a:pt x="13827" y="3805"/>
                    </a:cubicBezTo>
                    <a:close/>
                    <a:moveTo>
                      <a:pt x="13827" y="940"/>
                    </a:moveTo>
                    <a:lnTo>
                      <a:pt x="12578" y="119"/>
                    </a:lnTo>
                    <a:cubicBezTo>
                      <a:pt x="12284" y="-74"/>
                      <a:pt x="11861" y="-27"/>
                      <a:pt x="11634" y="225"/>
                    </a:cubicBezTo>
                    <a:cubicBezTo>
                      <a:pt x="11408" y="477"/>
                      <a:pt x="11464" y="837"/>
                      <a:pt x="11758" y="1030"/>
                    </a:cubicBezTo>
                    <a:lnTo>
                      <a:pt x="13827" y="2389"/>
                    </a:lnTo>
                    <a:lnTo>
                      <a:pt x="13827" y="940"/>
                    </a:lnTo>
                    <a:cubicBezTo>
                      <a:pt x="13827" y="940"/>
                      <a:pt x="13827" y="940"/>
                      <a:pt x="13827" y="940"/>
                    </a:cubicBezTo>
                    <a:close/>
                    <a:moveTo>
                      <a:pt x="13827" y="19783"/>
                    </a:moveTo>
                    <a:lnTo>
                      <a:pt x="17327" y="19783"/>
                    </a:lnTo>
                    <a:lnTo>
                      <a:pt x="17327" y="21526"/>
                    </a:lnTo>
                    <a:lnTo>
                      <a:pt x="18000" y="21526"/>
                    </a:lnTo>
                    <a:lnTo>
                      <a:pt x="18000" y="18480"/>
                    </a:lnTo>
                    <a:lnTo>
                      <a:pt x="17999" y="18480"/>
                    </a:lnTo>
                    <a:cubicBezTo>
                      <a:pt x="17306" y="18480"/>
                      <a:pt x="16744" y="18000"/>
                      <a:pt x="16744" y="17407"/>
                    </a:cubicBezTo>
                    <a:lnTo>
                      <a:pt x="16744" y="17407"/>
                    </a:lnTo>
                    <a:cubicBezTo>
                      <a:pt x="16744" y="16815"/>
                      <a:pt x="17306" y="16335"/>
                      <a:pt x="17999" y="16335"/>
                    </a:cubicBezTo>
                    <a:lnTo>
                      <a:pt x="18000" y="16335"/>
                    </a:lnTo>
                    <a:lnTo>
                      <a:pt x="18000" y="14993"/>
                    </a:lnTo>
                    <a:lnTo>
                      <a:pt x="13827" y="14993"/>
                    </a:lnTo>
                    <a:lnTo>
                      <a:pt x="13827" y="16335"/>
                    </a:lnTo>
                    <a:lnTo>
                      <a:pt x="13828" y="16335"/>
                    </a:lnTo>
                    <a:cubicBezTo>
                      <a:pt x="14521" y="16335"/>
                      <a:pt x="15084" y="16815"/>
                      <a:pt x="15084" y="17407"/>
                    </a:cubicBezTo>
                    <a:cubicBezTo>
                      <a:pt x="15084" y="18000"/>
                      <a:pt x="14521" y="18480"/>
                      <a:pt x="13828" y="18480"/>
                    </a:cubicBezTo>
                    <a:lnTo>
                      <a:pt x="13828" y="18480"/>
                    </a:lnTo>
                    <a:lnTo>
                      <a:pt x="13827" y="18480"/>
                    </a:lnTo>
                    <a:cubicBezTo>
                      <a:pt x="13827" y="18480"/>
                      <a:pt x="13827" y="19783"/>
                      <a:pt x="13827" y="19783"/>
                    </a:cubicBezTo>
                    <a:close/>
                    <a:moveTo>
                      <a:pt x="18000" y="1617"/>
                    </a:moveTo>
                    <a:lnTo>
                      <a:pt x="17246" y="2111"/>
                    </a:lnTo>
                    <a:cubicBezTo>
                      <a:pt x="16994" y="2023"/>
                      <a:pt x="16719" y="1974"/>
                      <a:pt x="16430" y="1974"/>
                    </a:cubicBezTo>
                    <a:cubicBezTo>
                      <a:pt x="16140" y="1974"/>
                      <a:pt x="15865" y="2023"/>
                      <a:pt x="15613" y="2112"/>
                    </a:cubicBezTo>
                    <a:lnTo>
                      <a:pt x="13827" y="940"/>
                    </a:lnTo>
                    <a:lnTo>
                      <a:pt x="13827" y="2389"/>
                    </a:lnTo>
                    <a:lnTo>
                      <a:pt x="14579" y="2883"/>
                    </a:lnTo>
                    <a:cubicBezTo>
                      <a:pt x="14394" y="3154"/>
                      <a:pt x="14285" y="3468"/>
                      <a:pt x="14285" y="3805"/>
                    </a:cubicBezTo>
                    <a:lnTo>
                      <a:pt x="13827" y="3805"/>
                    </a:lnTo>
                    <a:lnTo>
                      <a:pt x="13827" y="5568"/>
                    </a:lnTo>
                    <a:lnTo>
                      <a:pt x="18000" y="5568"/>
                    </a:lnTo>
                    <a:lnTo>
                      <a:pt x="18000" y="1617"/>
                    </a:lnTo>
                    <a:cubicBezTo>
                      <a:pt x="18000" y="1617"/>
                      <a:pt x="18000" y="1617"/>
                      <a:pt x="18000" y="1617"/>
                    </a:cubicBezTo>
                    <a:close/>
                    <a:moveTo>
                      <a:pt x="20019" y="21526"/>
                    </a:moveTo>
                    <a:lnTo>
                      <a:pt x="20019" y="19783"/>
                    </a:lnTo>
                    <a:lnTo>
                      <a:pt x="21600" y="19783"/>
                    </a:lnTo>
                    <a:lnTo>
                      <a:pt x="21600" y="3805"/>
                    </a:lnTo>
                    <a:lnTo>
                      <a:pt x="18573" y="3805"/>
                    </a:lnTo>
                    <a:cubicBezTo>
                      <a:pt x="18573" y="3468"/>
                      <a:pt x="18465" y="3154"/>
                      <a:pt x="18280" y="2883"/>
                    </a:cubicBezTo>
                    <a:lnTo>
                      <a:pt x="21101" y="1030"/>
                    </a:lnTo>
                    <a:cubicBezTo>
                      <a:pt x="21396" y="837"/>
                      <a:pt x="21451" y="476"/>
                      <a:pt x="21225" y="225"/>
                    </a:cubicBezTo>
                    <a:cubicBezTo>
                      <a:pt x="20998" y="-27"/>
                      <a:pt x="20577" y="-74"/>
                      <a:pt x="20281" y="119"/>
                    </a:cubicBezTo>
                    <a:lnTo>
                      <a:pt x="18000" y="1617"/>
                    </a:lnTo>
                    <a:lnTo>
                      <a:pt x="18000" y="5568"/>
                    </a:lnTo>
                    <a:lnTo>
                      <a:pt x="19649" y="5568"/>
                    </a:lnTo>
                    <a:lnTo>
                      <a:pt x="19649" y="14993"/>
                    </a:lnTo>
                    <a:lnTo>
                      <a:pt x="18000" y="14993"/>
                    </a:lnTo>
                    <a:lnTo>
                      <a:pt x="18000" y="16335"/>
                    </a:lnTo>
                    <a:cubicBezTo>
                      <a:pt x="18693" y="16335"/>
                      <a:pt x="19256" y="16815"/>
                      <a:pt x="19256" y="17407"/>
                    </a:cubicBezTo>
                    <a:cubicBezTo>
                      <a:pt x="19256" y="18000"/>
                      <a:pt x="18693" y="18480"/>
                      <a:pt x="18000" y="18480"/>
                    </a:cubicBezTo>
                    <a:lnTo>
                      <a:pt x="18000" y="21526"/>
                    </a:lnTo>
                    <a:cubicBezTo>
                      <a:pt x="18000" y="21526"/>
                      <a:pt x="20019" y="21526"/>
                      <a:pt x="20019" y="21526"/>
                    </a:cubicBezTo>
                    <a:close/>
                  </a:path>
                </a:pathLst>
              </a:custGeom>
              <a:solidFill>
                <a:schemeClr val="accent3"/>
              </a:solidFill>
              <a:ln w="12700">
                <a:miter lim="400000"/>
              </a:ln>
            </p:spPr>
            <p:txBody>
              <a:bodyPr anchor="ctr"/>
              <a:lstStyle/>
              <a:p>
                <a:pPr algn="ctr"/>
                <a:endParaRPr sz="900" dirty="0">
                  <a:cs typeface="+mn-ea"/>
                  <a:sym typeface="+mn-lt"/>
                </a:endParaRPr>
              </a:p>
            </p:txBody>
          </p:sp>
          <p:sp>
            <p:nvSpPr>
              <p:cNvPr id="71" name="Freeform: Shape 16">
                <a:extLst>
                  <a:ext uri="{FF2B5EF4-FFF2-40B4-BE49-F238E27FC236}">
                    <a16:creationId xmlns:a16="http://schemas.microsoft.com/office/drawing/2014/main" id="{4FD1D751-D36B-4C91-A85D-E465234204CB}"/>
                  </a:ext>
                </a:extLst>
              </p:cNvPr>
              <p:cNvSpPr/>
              <p:nvPr/>
            </p:nvSpPr>
            <p:spPr>
              <a:xfrm>
                <a:off x="5469954" y="2030767"/>
                <a:ext cx="279452" cy="169466"/>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1608" y="0"/>
                    </a:lnTo>
                    <a:lnTo>
                      <a:pt x="1608" y="6442"/>
                    </a:lnTo>
                    <a:lnTo>
                      <a:pt x="0" y="6442"/>
                    </a:lnTo>
                    <a:lnTo>
                      <a:pt x="0" y="15536"/>
                    </a:lnTo>
                    <a:lnTo>
                      <a:pt x="1608" y="15536"/>
                    </a:lnTo>
                    <a:lnTo>
                      <a:pt x="1608" y="21600"/>
                    </a:lnTo>
                    <a:lnTo>
                      <a:pt x="21600" y="21600"/>
                    </a:lnTo>
                    <a:cubicBezTo>
                      <a:pt x="21600" y="21600"/>
                      <a:pt x="21600" y="0"/>
                      <a:pt x="21600" y="0"/>
                    </a:cubicBezTo>
                    <a:close/>
                  </a:path>
                </a:pathLst>
              </a:custGeom>
              <a:solidFill>
                <a:schemeClr val="accent3"/>
              </a:solidFill>
              <a:ln w="12700">
                <a:miter lim="400000"/>
              </a:ln>
            </p:spPr>
            <p:txBody>
              <a:bodyPr anchor="ctr"/>
              <a:lstStyle/>
              <a:p>
                <a:pPr algn="ctr"/>
                <a:endParaRPr sz="900" dirty="0">
                  <a:cs typeface="+mn-ea"/>
                  <a:sym typeface="+mn-lt"/>
                </a:endParaRPr>
              </a:p>
            </p:txBody>
          </p:sp>
          <p:sp>
            <p:nvSpPr>
              <p:cNvPr id="72" name="Freeform: Shape 17">
                <a:extLst>
                  <a:ext uri="{FF2B5EF4-FFF2-40B4-BE49-F238E27FC236}">
                    <a16:creationId xmlns:a16="http://schemas.microsoft.com/office/drawing/2014/main" id="{9C11397B-FB8D-4E5F-8A84-69F64CF34684}"/>
                  </a:ext>
                </a:extLst>
              </p:cNvPr>
              <p:cNvSpPr/>
              <p:nvPr/>
            </p:nvSpPr>
            <p:spPr>
              <a:xfrm>
                <a:off x="5249835" y="1953077"/>
                <a:ext cx="41621" cy="2378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21600"/>
                    </a:lnTo>
                    <a:lnTo>
                      <a:pt x="0" y="21600"/>
                    </a:lnTo>
                    <a:cubicBezTo>
                      <a:pt x="0" y="21600"/>
                      <a:pt x="0" y="0"/>
                      <a:pt x="0" y="0"/>
                    </a:cubicBezTo>
                    <a:close/>
                  </a:path>
                </a:pathLst>
              </a:custGeom>
              <a:solidFill>
                <a:schemeClr val="accent3"/>
              </a:solidFill>
              <a:ln w="12700">
                <a:miter lim="400000"/>
              </a:ln>
            </p:spPr>
            <p:txBody>
              <a:bodyPr anchor="ctr"/>
              <a:lstStyle/>
              <a:p>
                <a:pPr algn="ctr"/>
                <a:endParaRPr sz="900" dirty="0">
                  <a:cs typeface="+mn-ea"/>
                  <a:sym typeface="+mn-lt"/>
                </a:endParaRPr>
              </a:p>
            </p:txBody>
          </p:sp>
          <p:sp>
            <p:nvSpPr>
              <p:cNvPr id="73" name="Freeform: Shape 18">
                <a:extLst>
                  <a:ext uri="{FF2B5EF4-FFF2-40B4-BE49-F238E27FC236}">
                    <a16:creationId xmlns:a16="http://schemas.microsoft.com/office/drawing/2014/main" id="{98AACEB8-AB8B-4D96-8903-F751711EFFA0}"/>
                  </a:ext>
                </a:extLst>
              </p:cNvPr>
              <p:cNvSpPr/>
              <p:nvPr/>
            </p:nvSpPr>
            <p:spPr>
              <a:xfrm>
                <a:off x="5295153" y="2063138"/>
                <a:ext cx="89646" cy="89637"/>
              </a:xfrm>
              <a:custGeom>
                <a:avLst/>
                <a:gdLst/>
                <a:ahLst/>
                <a:cxnLst>
                  <a:cxn ang="0">
                    <a:pos x="wd2" y="hd2"/>
                  </a:cxn>
                  <a:cxn ang="5400000">
                    <a:pos x="wd2" y="hd2"/>
                  </a:cxn>
                  <a:cxn ang="10800000">
                    <a:pos x="wd2" y="hd2"/>
                  </a:cxn>
                  <a:cxn ang="16200000">
                    <a:pos x="wd2" y="hd2"/>
                  </a:cxn>
                </a:cxnLst>
                <a:rect l="0" t="0" r="r" b="b"/>
                <a:pathLst>
                  <a:path w="21600" h="21600" extrusionOk="0">
                    <a:moveTo>
                      <a:pt x="10799" y="21600"/>
                    </a:moveTo>
                    <a:cubicBezTo>
                      <a:pt x="16756" y="21600"/>
                      <a:pt x="21600" y="16752"/>
                      <a:pt x="21600" y="10800"/>
                    </a:cubicBezTo>
                    <a:cubicBezTo>
                      <a:pt x="21600" y="4844"/>
                      <a:pt x="16756" y="0"/>
                      <a:pt x="10799" y="0"/>
                    </a:cubicBezTo>
                    <a:cubicBezTo>
                      <a:pt x="4846" y="0"/>
                      <a:pt x="0" y="4844"/>
                      <a:pt x="0" y="10800"/>
                    </a:cubicBezTo>
                    <a:cubicBezTo>
                      <a:pt x="0" y="16752"/>
                      <a:pt x="4846" y="21600"/>
                      <a:pt x="10799" y="21600"/>
                    </a:cubicBezTo>
                    <a:close/>
                  </a:path>
                </a:pathLst>
              </a:custGeom>
              <a:solidFill>
                <a:schemeClr val="accent3"/>
              </a:solidFill>
              <a:ln w="12700">
                <a:miter lim="400000"/>
              </a:ln>
            </p:spPr>
            <p:txBody>
              <a:bodyPr anchor="ctr"/>
              <a:lstStyle/>
              <a:p>
                <a:pPr algn="ctr"/>
                <a:endParaRPr sz="900" dirty="0">
                  <a:cs typeface="+mn-ea"/>
                  <a:sym typeface="+mn-lt"/>
                </a:endParaRPr>
              </a:p>
            </p:txBody>
          </p:sp>
          <p:sp>
            <p:nvSpPr>
              <p:cNvPr id="74" name="Freeform: Shape 19">
                <a:extLst>
                  <a:ext uri="{FF2B5EF4-FFF2-40B4-BE49-F238E27FC236}">
                    <a16:creationId xmlns:a16="http://schemas.microsoft.com/office/drawing/2014/main" id="{43DB0B07-2D79-417C-9004-5B0D470CC7E8}"/>
                  </a:ext>
                </a:extLst>
              </p:cNvPr>
              <p:cNvSpPr/>
              <p:nvPr/>
            </p:nvSpPr>
            <p:spPr>
              <a:xfrm>
                <a:off x="5217464" y="1991923"/>
                <a:ext cx="234853" cy="45189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10936" y="21600"/>
                    </a:lnTo>
                    <a:lnTo>
                      <a:pt x="10936" y="9673"/>
                    </a:lnTo>
                    <a:lnTo>
                      <a:pt x="10936" y="9673"/>
                    </a:lnTo>
                    <a:cubicBezTo>
                      <a:pt x="6402" y="9673"/>
                      <a:pt x="2713" y="7756"/>
                      <a:pt x="2713" y="5400"/>
                    </a:cubicBezTo>
                    <a:cubicBezTo>
                      <a:pt x="2713" y="3043"/>
                      <a:pt x="6402" y="1126"/>
                      <a:pt x="10936" y="1126"/>
                    </a:cubicBezTo>
                    <a:lnTo>
                      <a:pt x="10936" y="1126"/>
                    </a:lnTo>
                    <a:lnTo>
                      <a:pt x="10936" y="1126"/>
                    </a:lnTo>
                    <a:lnTo>
                      <a:pt x="10936" y="0"/>
                    </a:lnTo>
                    <a:lnTo>
                      <a:pt x="0" y="0"/>
                    </a:lnTo>
                    <a:cubicBezTo>
                      <a:pt x="0" y="0"/>
                      <a:pt x="0" y="21600"/>
                      <a:pt x="0" y="21600"/>
                    </a:cubicBezTo>
                    <a:close/>
                    <a:moveTo>
                      <a:pt x="10936" y="21600"/>
                    </a:moveTo>
                    <a:lnTo>
                      <a:pt x="21600" y="21600"/>
                    </a:lnTo>
                    <a:lnTo>
                      <a:pt x="21600" y="7531"/>
                    </a:lnTo>
                    <a:lnTo>
                      <a:pt x="21600" y="4121"/>
                    </a:lnTo>
                    <a:lnTo>
                      <a:pt x="21600" y="0"/>
                    </a:lnTo>
                    <a:lnTo>
                      <a:pt x="10936" y="0"/>
                    </a:lnTo>
                    <a:lnTo>
                      <a:pt x="10936" y="1126"/>
                    </a:lnTo>
                    <a:cubicBezTo>
                      <a:pt x="15471" y="1127"/>
                      <a:pt x="19160" y="3043"/>
                      <a:pt x="19160" y="5400"/>
                    </a:cubicBezTo>
                    <a:cubicBezTo>
                      <a:pt x="19160" y="7756"/>
                      <a:pt x="15471" y="9673"/>
                      <a:pt x="10936" y="9673"/>
                    </a:cubicBezTo>
                    <a:cubicBezTo>
                      <a:pt x="10936" y="9673"/>
                      <a:pt x="10936" y="21600"/>
                      <a:pt x="10936" y="21600"/>
                    </a:cubicBezTo>
                    <a:close/>
                  </a:path>
                </a:pathLst>
              </a:custGeom>
              <a:solidFill>
                <a:schemeClr val="accent3"/>
              </a:solidFill>
              <a:ln w="12700">
                <a:miter lim="400000"/>
              </a:ln>
            </p:spPr>
            <p:txBody>
              <a:bodyPr anchor="ctr"/>
              <a:lstStyle/>
              <a:p>
                <a:pPr algn="ctr"/>
                <a:endParaRPr sz="900" dirty="0">
                  <a:cs typeface="+mn-ea"/>
                  <a:sym typeface="+mn-lt"/>
                </a:endParaRPr>
              </a:p>
            </p:txBody>
          </p:sp>
          <p:sp>
            <p:nvSpPr>
              <p:cNvPr id="75" name="Freeform: Shape 20">
                <a:extLst>
                  <a:ext uri="{FF2B5EF4-FFF2-40B4-BE49-F238E27FC236}">
                    <a16:creationId xmlns:a16="http://schemas.microsoft.com/office/drawing/2014/main" id="{BF16BE32-B399-4C54-B8AC-B090C6320F2B}"/>
                  </a:ext>
                </a:extLst>
              </p:cNvPr>
              <p:cNvSpPr/>
              <p:nvPr/>
            </p:nvSpPr>
            <p:spPr>
              <a:xfrm>
                <a:off x="4233394" y="5028295"/>
                <a:ext cx="398369" cy="398388"/>
              </a:xfrm>
              <a:custGeom>
                <a:avLst/>
                <a:gdLst/>
                <a:ahLst/>
                <a:cxnLst>
                  <a:cxn ang="0">
                    <a:pos x="wd2" y="hd2"/>
                  </a:cxn>
                  <a:cxn ang="5400000">
                    <a:pos x="wd2" y="hd2"/>
                  </a:cxn>
                  <a:cxn ang="10800000">
                    <a:pos x="wd2" y="hd2"/>
                  </a:cxn>
                  <a:cxn ang="16200000">
                    <a:pos x="wd2" y="hd2"/>
                  </a:cxn>
                </a:cxnLst>
                <a:rect l="0" t="0" r="r" b="b"/>
                <a:pathLst>
                  <a:path w="21600" h="21600" extrusionOk="0">
                    <a:moveTo>
                      <a:pt x="4987" y="3520"/>
                    </a:moveTo>
                    <a:lnTo>
                      <a:pt x="4228" y="2099"/>
                    </a:lnTo>
                    <a:lnTo>
                      <a:pt x="7228" y="496"/>
                    </a:lnTo>
                    <a:lnTo>
                      <a:pt x="7988" y="1918"/>
                    </a:lnTo>
                    <a:cubicBezTo>
                      <a:pt x="8887" y="1633"/>
                      <a:pt x="9835" y="1482"/>
                      <a:pt x="10800" y="1484"/>
                    </a:cubicBezTo>
                    <a:lnTo>
                      <a:pt x="10800" y="3919"/>
                    </a:lnTo>
                    <a:cubicBezTo>
                      <a:pt x="7850" y="3918"/>
                      <a:pt x="5122" y="5830"/>
                      <a:pt x="4219" y="8799"/>
                    </a:cubicBezTo>
                    <a:cubicBezTo>
                      <a:pt x="3114" y="12433"/>
                      <a:pt x="5165" y="16275"/>
                      <a:pt x="8799" y="17380"/>
                    </a:cubicBezTo>
                    <a:lnTo>
                      <a:pt x="8799" y="17380"/>
                    </a:lnTo>
                    <a:cubicBezTo>
                      <a:pt x="9465" y="17583"/>
                      <a:pt x="10139" y="17678"/>
                      <a:pt x="10800" y="17679"/>
                    </a:cubicBezTo>
                    <a:lnTo>
                      <a:pt x="10800" y="20115"/>
                    </a:lnTo>
                    <a:cubicBezTo>
                      <a:pt x="10456" y="20115"/>
                      <a:pt x="10110" y="20096"/>
                      <a:pt x="9764" y="20056"/>
                    </a:cubicBezTo>
                    <a:lnTo>
                      <a:pt x="9294" y="21600"/>
                    </a:lnTo>
                    <a:lnTo>
                      <a:pt x="6040" y="20610"/>
                    </a:lnTo>
                    <a:lnTo>
                      <a:pt x="6509" y="19067"/>
                    </a:lnTo>
                    <a:cubicBezTo>
                      <a:pt x="5328" y="18457"/>
                      <a:pt x="4319" y="17613"/>
                      <a:pt x="3521" y="16612"/>
                    </a:cubicBezTo>
                    <a:lnTo>
                      <a:pt x="2098" y="17371"/>
                    </a:lnTo>
                    <a:lnTo>
                      <a:pt x="497" y="14371"/>
                    </a:lnTo>
                    <a:lnTo>
                      <a:pt x="1919" y="13611"/>
                    </a:lnTo>
                    <a:cubicBezTo>
                      <a:pt x="1531" y="12392"/>
                      <a:pt x="1394" y="11084"/>
                      <a:pt x="1542" y="9763"/>
                    </a:cubicBezTo>
                    <a:lnTo>
                      <a:pt x="0" y="9294"/>
                    </a:lnTo>
                    <a:lnTo>
                      <a:pt x="989" y="6039"/>
                    </a:lnTo>
                    <a:lnTo>
                      <a:pt x="2532" y="6508"/>
                    </a:lnTo>
                    <a:cubicBezTo>
                      <a:pt x="3143" y="5328"/>
                      <a:pt x="3985" y="4318"/>
                      <a:pt x="4987" y="3520"/>
                    </a:cubicBezTo>
                    <a:close/>
                    <a:moveTo>
                      <a:pt x="10800" y="1484"/>
                    </a:moveTo>
                    <a:cubicBezTo>
                      <a:pt x="11144" y="1484"/>
                      <a:pt x="11490" y="1503"/>
                      <a:pt x="11837" y="1543"/>
                    </a:cubicBezTo>
                    <a:lnTo>
                      <a:pt x="12306" y="0"/>
                    </a:lnTo>
                    <a:lnTo>
                      <a:pt x="15560" y="988"/>
                    </a:lnTo>
                    <a:lnTo>
                      <a:pt x="15091" y="2532"/>
                    </a:lnTo>
                    <a:cubicBezTo>
                      <a:pt x="16271" y="3142"/>
                      <a:pt x="17282" y="3986"/>
                      <a:pt x="18080" y="4986"/>
                    </a:cubicBezTo>
                    <a:lnTo>
                      <a:pt x="19502" y="4227"/>
                    </a:lnTo>
                    <a:lnTo>
                      <a:pt x="21103" y="7228"/>
                    </a:lnTo>
                    <a:lnTo>
                      <a:pt x="19681" y="7988"/>
                    </a:lnTo>
                    <a:cubicBezTo>
                      <a:pt x="20068" y="9207"/>
                      <a:pt x="20207" y="10515"/>
                      <a:pt x="20057" y="11836"/>
                    </a:cubicBezTo>
                    <a:lnTo>
                      <a:pt x="21600" y="12305"/>
                    </a:lnTo>
                    <a:lnTo>
                      <a:pt x="20611" y="15559"/>
                    </a:lnTo>
                    <a:lnTo>
                      <a:pt x="19068" y="15090"/>
                    </a:lnTo>
                    <a:cubicBezTo>
                      <a:pt x="18457" y="16271"/>
                      <a:pt x="17614" y="17281"/>
                      <a:pt x="16613" y="18079"/>
                    </a:cubicBezTo>
                    <a:lnTo>
                      <a:pt x="17372" y="19501"/>
                    </a:lnTo>
                    <a:lnTo>
                      <a:pt x="14372" y="21102"/>
                    </a:lnTo>
                    <a:lnTo>
                      <a:pt x="13613" y="19680"/>
                    </a:lnTo>
                    <a:cubicBezTo>
                      <a:pt x="12713" y="19966"/>
                      <a:pt x="11765" y="20116"/>
                      <a:pt x="10800" y="20115"/>
                    </a:cubicBezTo>
                    <a:lnTo>
                      <a:pt x="10800" y="17679"/>
                    </a:lnTo>
                    <a:cubicBezTo>
                      <a:pt x="13750" y="17681"/>
                      <a:pt x="16479" y="15768"/>
                      <a:pt x="17381" y="12800"/>
                    </a:cubicBezTo>
                    <a:cubicBezTo>
                      <a:pt x="18487" y="9166"/>
                      <a:pt x="16435" y="5324"/>
                      <a:pt x="12801" y="4218"/>
                    </a:cubicBezTo>
                    <a:cubicBezTo>
                      <a:pt x="12135" y="4015"/>
                      <a:pt x="11462" y="3920"/>
                      <a:pt x="10800" y="3919"/>
                    </a:cubicBezTo>
                    <a:cubicBezTo>
                      <a:pt x="10800" y="3919"/>
                      <a:pt x="10800" y="1484"/>
                      <a:pt x="10800" y="1484"/>
                    </a:cubicBezTo>
                    <a:close/>
                  </a:path>
                </a:pathLst>
              </a:custGeom>
              <a:solidFill>
                <a:schemeClr val="accent1"/>
              </a:solidFill>
              <a:ln w="12700">
                <a:miter lim="400000"/>
              </a:ln>
            </p:spPr>
            <p:txBody>
              <a:bodyPr anchor="ctr"/>
              <a:lstStyle/>
              <a:p>
                <a:pPr algn="ctr"/>
                <a:endParaRPr sz="900" dirty="0">
                  <a:cs typeface="+mn-ea"/>
                  <a:sym typeface="+mn-lt"/>
                </a:endParaRPr>
              </a:p>
            </p:txBody>
          </p:sp>
          <p:sp>
            <p:nvSpPr>
              <p:cNvPr id="76" name="Freeform: Shape 21">
                <a:extLst>
                  <a:ext uri="{FF2B5EF4-FFF2-40B4-BE49-F238E27FC236}">
                    <a16:creationId xmlns:a16="http://schemas.microsoft.com/office/drawing/2014/main" id="{09F5E06B-142D-4A6B-AF4F-274323685E8E}"/>
                  </a:ext>
                </a:extLst>
              </p:cNvPr>
              <p:cNvSpPr/>
              <p:nvPr/>
            </p:nvSpPr>
            <p:spPr>
              <a:xfrm>
                <a:off x="4453515" y="5397321"/>
                <a:ext cx="273059" cy="273040"/>
              </a:xfrm>
              <a:custGeom>
                <a:avLst/>
                <a:gdLst/>
                <a:ahLst/>
                <a:cxnLst>
                  <a:cxn ang="0">
                    <a:pos x="wd2" y="hd2"/>
                  </a:cxn>
                  <a:cxn ang="5400000">
                    <a:pos x="wd2" y="hd2"/>
                  </a:cxn>
                  <a:cxn ang="10800000">
                    <a:pos x="wd2" y="hd2"/>
                  </a:cxn>
                  <a:cxn ang="16200000">
                    <a:pos x="wd2" y="hd2"/>
                  </a:cxn>
                </a:cxnLst>
                <a:rect l="0" t="0" r="r" b="b"/>
                <a:pathLst>
                  <a:path w="21600" h="21600" extrusionOk="0">
                    <a:moveTo>
                      <a:pt x="10799" y="21508"/>
                    </a:moveTo>
                    <a:lnTo>
                      <a:pt x="9745" y="21600"/>
                    </a:lnTo>
                    <a:lnTo>
                      <a:pt x="9604" y="19997"/>
                    </a:lnTo>
                    <a:cubicBezTo>
                      <a:pt x="8523" y="19857"/>
                      <a:pt x="7467" y="19525"/>
                      <a:pt x="6502" y="19018"/>
                    </a:cubicBezTo>
                    <a:lnTo>
                      <a:pt x="5467" y="20251"/>
                    </a:lnTo>
                    <a:lnTo>
                      <a:pt x="2418" y="17692"/>
                    </a:lnTo>
                    <a:lnTo>
                      <a:pt x="3452" y="16458"/>
                    </a:lnTo>
                    <a:cubicBezTo>
                      <a:pt x="2780" y="15589"/>
                      <a:pt x="2275" y="14621"/>
                      <a:pt x="1948" y="13571"/>
                    </a:cubicBezTo>
                    <a:lnTo>
                      <a:pt x="347" y="13711"/>
                    </a:lnTo>
                    <a:lnTo>
                      <a:pt x="0" y="9746"/>
                    </a:lnTo>
                    <a:lnTo>
                      <a:pt x="1601" y="9605"/>
                    </a:lnTo>
                    <a:cubicBezTo>
                      <a:pt x="1742" y="8516"/>
                      <a:pt x="2072" y="7474"/>
                      <a:pt x="2582" y="6501"/>
                    </a:cubicBezTo>
                    <a:lnTo>
                      <a:pt x="1350" y="5467"/>
                    </a:lnTo>
                    <a:lnTo>
                      <a:pt x="3908" y="2417"/>
                    </a:lnTo>
                    <a:lnTo>
                      <a:pt x="5140" y="3451"/>
                    </a:lnTo>
                    <a:cubicBezTo>
                      <a:pt x="6010" y="2780"/>
                      <a:pt x="6980" y="2276"/>
                      <a:pt x="8028" y="1949"/>
                    </a:cubicBezTo>
                    <a:lnTo>
                      <a:pt x="7888" y="346"/>
                    </a:lnTo>
                    <a:lnTo>
                      <a:pt x="10799" y="92"/>
                    </a:lnTo>
                    <a:lnTo>
                      <a:pt x="10799" y="4580"/>
                    </a:lnTo>
                    <a:cubicBezTo>
                      <a:pt x="8991" y="4580"/>
                      <a:pt x="7241" y="5371"/>
                      <a:pt x="6038" y="6803"/>
                    </a:cubicBezTo>
                    <a:cubicBezTo>
                      <a:pt x="3834" y="9429"/>
                      <a:pt x="4179" y="13358"/>
                      <a:pt x="6803" y="15561"/>
                    </a:cubicBezTo>
                    <a:cubicBezTo>
                      <a:pt x="7451" y="16104"/>
                      <a:pt x="8186" y="16505"/>
                      <a:pt x="8988" y="16748"/>
                    </a:cubicBezTo>
                    <a:cubicBezTo>
                      <a:pt x="9586" y="16930"/>
                      <a:pt x="10196" y="17019"/>
                      <a:pt x="10799" y="17019"/>
                    </a:cubicBezTo>
                    <a:cubicBezTo>
                      <a:pt x="10799" y="17019"/>
                      <a:pt x="10799" y="21508"/>
                      <a:pt x="10799" y="21508"/>
                    </a:cubicBezTo>
                    <a:close/>
                    <a:moveTo>
                      <a:pt x="19018" y="15099"/>
                    </a:moveTo>
                    <a:lnTo>
                      <a:pt x="20250" y="16133"/>
                    </a:lnTo>
                    <a:lnTo>
                      <a:pt x="17690" y="19182"/>
                    </a:lnTo>
                    <a:lnTo>
                      <a:pt x="16458" y="18148"/>
                    </a:lnTo>
                    <a:cubicBezTo>
                      <a:pt x="15588" y="18819"/>
                      <a:pt x="14621" y="19324"/>
                      <a:pt x="13571" y="19651"/>
                    </a:cubicBezTo>
                    <a:lnTo>
                      <a:pt x="13711" y="21254"/>
                    </a:lnTo>
                    <a:lnTo>
                      <a:pt x="10799" y="21508"/>
                    </a:lnTo>
                    <a:lnTo>
                      <a:pt x="10799" y="17019"/>
                    </a:lnTo>
                    <a:cubicBezTo>
                      <a:pt x="12608" y="17020"/>
                      <a:pt x="14358" y="16229"/>
                      <a:pt x="15562" y="14797"/>
                    </a:cubicBezTo>
                    <a:cubicBezTo>
                      <a:pt x="17764" y="12170"/>
                      <a:pt x="17422" y="8242"/>
                      <a:pt x="14796" y="6038"/>
                    </a:cubicBezTo>
                    <a:lnTo>
                      <a:pt x="14796" y="6038"/>
                    </a:lnTo>
                    <a:cubicBezTo>
                      <a:pt x="14147" y="5494"/>
                      <a:pt x="13412" y="5095"/>
                      <a:pt x="12611" y="4851"/>
                    </a:cubicBezTo>
                    <a:cubicBezTo>
                      <a:pt x="12014" y="4670"/>
                      <a:pt x="11403" y="4581"/>
                      <a:pt x="10799" y="4580"/>
                    </a:cubicBezTo>
                    <a:lnTo>
                      <a:pt x="10799" y="92"/>
                    </a:lnTo>
                    <a:lnTo>
                      <a:pt x="11854" y="0"/>
                    </a:lnTo>
                    <a:lnTo>
                      <a:pt x="11993" y="1601"/>
                    </a:lnTo>
                    <a:cubicBezTo>
                      <a:pt x="13075" y="1742"/>
                      <a:pt x="14131" y="2075"/>
                      <a:pt x="15099" y="2581"/>
                    </a:cubicBezTo>
                    <a:lnTo>
                      <a:pt x="16132" y="1349"/>
                    </a:lnTo>
                    <a:lnTo>
                      <a:pt x="19181" y="3907"/>
                    </a:lnTo>
                    <a:lnTo>
                      <a:pt x="18148" y="5141"/>
                    </a:lnTo>
                    <a:cubicBezTo>
                      <a:pt x="18819" y="6011"/>
                      <a:pt x="19324" y="6979"/>
                      <a:pt x="19651" y="8029"/>
                    </a:cubicBezTo>
                    <a:lnTo>
                      <a:pt x="21253" y="7889"/>
                    </a:lnTo>
                    <a:lnTo>
                      <a:pt x="21600" y="11854"/>
                    </a:lnTo>
                    <a:lnTo>
                      <a:pt x="19997" y="11993"/>
                    </a:lnTo>
                    <a:cubicBezTo>
                      <a:pt x="19858" y="13084"/>
                      <a:pt x="19528" y="14127"/>
                      <a:pt x="19018" y="15099"/>
                    </a:cubicBezTo>
                    <a:close/>
                  </a:path>
                </a:pathLst>
              </a:custGeom>
              <a:solidFill>
                <a:schemeClr val="accent1"/>
              </a:solidFill>
              <a:ln w="12700">
                <a:miter lim="400000"/>
              </a:ln>
            </p:spPr>
            <p:txBody>
              <a:bodyPr anchor="ctr"/>
              <a:lstStyle/>
              <a:p>
                <a:pPr algn="ctr"/>
                <a:endParaRPr sz="900" dirty="0">
                  <a:cs typeface="+mn-ea"/>
                  <a:sym typeface="+mn-lt"/>
                </a:endParaRPr>
              </a:p>
            </p:txBody>
          </p:sp>
          <p:sp>
            <p:nvSpPr>
              <p:cNvPr id="77" name="Freeform: Shape 22">
                <a:extLst>
                  <a:ext uri="{FF2B5EF4-FFF2-40B4-BE49-F238E27FC236}">
                    <a16:creationId xmlns:a16="http://schemas.microsoft.com/office/drawing/2014/main" id="{35DB6CAC-98BA-4EFD-A0C0-00FBFF15B977}"/>
                  </a:ext>
                </a:extLst>
              </p:cNvPr>
              <p:cNvSpPr/>
              <p:nvPr/>
            </p:nvSpPr>
            <p:spPr>
              <a:xfrm>
                <a:off x="5204515" y="3163742"/>
                <a:ext cx="357805" cy="390896"/>
              </a:xfrm>
              <a:custGeom>
                <a:avLst/>
                <a:gdLst/>
                <a:ahLst/>
                <a:cxnLst>
                  <a:cxn ang="0">
                    <a:pos x="wd2" y="hd2"/>
                  </a:cxn>
                  <a:cxn ang="5400000">
                    <a:pos x="wd2" y="hd2"/>
                  </a:cxn>
                  <a:cxn ang="10800000">
                    <a:pos x="wd2" y="hd2"/>
                  </a:cxn>
                  <a:cxn ang="16200000">
                    <a:pos x="wd2" y="hd2"/>
                  </a:cxn>
                </a:cxnLst>
                <a:rect l="0" t="0" r="r" b="b"/>
                <a:pathLst>
                  <a:path w="21600" h="21600" extrusionOk="0">
                    <a:moveTo>
                      <a:pt x="9800" y="0"/>
                    </a:moveTo>
                    <a:cubicBezTo>
                      <a:pt x="6079" y="0"/>
                      <a:pt x="2761" y="1578"/>
                      <a:pt x="599" y="4041"/>
                    </a:cubicBezTo>
                    <a:cubicBezTo>
                      <a:pt x="613" y="4702"/>
                      <a:pt x="626" y="5362"/>
                      <a:pt x="626" y="6025"/>
                    </a:cubicBezTo>
                    <a:cubicBezTo>
                      <a:pt x="626" y="9671"/>
                      <a:pt x="411" y="13270"/>
                      <a:pt x="0" y="16814"/>
                    </a:cubicBezTo>
                    <a:cubicBezTo>
                      <a:pt x="2118" y="19701"/>
                      <a:pt x="5717" y="21600"/>
                      <a:pt x="9800" y="21600"/>
                    </a:cubicBezTo>
                    <a:lnTo>
                      <a:pt x="9800" y="13895"/>
                    </a:lnTo>
                    <a:lnTo>
                      <a:pt x="3771" y="16319"/>
                    </a:lnTo>
                    <a:lnTo>
                      <a:pt x="7452" y="8650"/>
                    </a:lnTo>
                    <a:lnTo>
                      <a:pt x="7452" y="8650"/>
                    </a:lnTo>
                    <a:lnTo>
                      <a:pt x="9800" y="7705"/>
                    </a:lnTo>
                    <a:cubicBezTo>
                      <a:pt x="9800" y="7705"/>
                      <a:pt x="9800" y="0"/>
                      <a:pt x="9800" y="0"/>
                    </a:cubicBezTo>
                    <a:close/>
                    <a:moveTo>
                      <a:pt x="9801" y="21600"/>
                    </a:moveTo>
                    <a:cubicBezTo>
                      <a:pt x="16317" y="21600"/>
                      <a:pt x="21600" y="16765"/>
                      <a:pt x="21600" y="10800"/>
                    </a:cubicBezTo>
                    <a:cubicBezTo>
                      <a:pt x="21600" y="4836"/>
                      <a:pt x="16317" y="0"/>
                      <a:pt x="9801" y="0"/>
                    </a:cubicBezTo>
                    <a:lnTo>
                      <a:pt x="9800" y="0"/>
                    </a:lnTo>
                    <a:lnTo>
                      <a:pt x="9800" y="7705"/>
                    </a:lnTo>
                    <a:lnTo>
                      <a:pt x="15830" y="5281"/>
                    </a:lnTo>
                    <a:lnTo>
                      <a:pt x="12150" y="12950"/>
                    </a:lnTo>
                    <a:lnTo>
                      <a:pt x="9800" y="13895"/>
                    </a:lnTo>
                    <a:lnTo>
                      <a:pt x="9800" y="21600"/>
                    </a:lnTo>
                    <a:cubicBezTo>
                      <a:pt x="9800" y="21600"/>
                      <a:pt x="9801" y="21600"/>
                      <a:pt x="9801" y="21600"/>
                    </a:cubicBezTo>
                    <a:close/>
                  </a:path>
                </a:pathLst>
              </a:custGeom>
              <a:solidFill>
                <a:schemeClr val="accent2"/>
              </a:solidFill>
              <a:ln w="12700">
                <a:miter lim="400000"/>
              </a:ln>
            </p:spPr>
            <p:txBody>
              <a:bodyPr anchor="ctr"/>
              <a:lstStyle/>
              <a:p>
                <a:pPr algn="ctr"/>
                <a:endParaRPr sz="900" dirty="0">
                  <a:cs typeface="+mn-ea"/>
                  <a:sym typeface="+mn-lt"/>
                </a:endParaRPr>
              </a:p>
            </p:txBody>
          </p:sp>
          <p:sp>
            <p:nvSpPr>
              <p:cNvPr id="78" name="Oval 23">
                <a:extLst>
                  <a:ext uri="{FF2B5EF4-FFF2-40B4-BE49-F238E27FC236}">
                    <a16:creationId xmlns:a16="http://schemas.microsoft.com/office/drawing/2014/main" id="{5497DEBA-F7CF-49AA-AD83-5DE427EEC516}"/>
                  </a:ext>
                </a:extLst>
              </p:cNvPr>
              <p:cNvSpPr/>
              <p:nvPr/>
            </p:nvSpPr>
            <p:spPr>
              <a:xfrm>
                <a:off x="5346946" y="3332069"/>
                <a:ext cx="44846" cy="44852"/>
              </a:xfrm>
              <a:prstGeom prst="ellipse">
                <a:avLst/>
              </a:prstGeom>
              <a:solidFill>
                <a:schemeClr val="accent3"/>
              </a:solidFill>
              <a:ln w="12700">
                <a:miter lim="400000"/>
              </a:ln>
            </p:spPr>
            <p:txBody>
              <a:bodyPr anchor="ctr"/>
              <a:lstStyle/>
              <a:p>
                <a:pPr algn="ctr"/>
                <a:endParaRPr sz="900" dirty="0">
                  <a:cs typeface="+mn-ea"/>
                  <a:sym typeface="+mn-lt"/>
                </a:endParaRPr>
              </a:p>
            </p:txBody>
          </p:sp>
          <p:sp>
            <p:nvSpPr>
              <p:cNvPr id="79" name="Freeform: Shape 24">
                <a:extLst>
                  <a:ext uri="{FF2B5EF4-FFF2-40B4-BE49-F238E27FC236}">
                    <a16:creationId xmlns:a16="http://schemas.microsoft.com/office/drawing/2014/main" id="{8986C373-D2F9-4383-8E60-D951A8E0805A}"/>
                  </a:ext>
                </a:extLst>
              </p:cNvPr>
              <p:cNvSpPr/>
              <p:nvPr/>
            </p:nvSpPr>
            <p:spPr>
              <a:xfrm>
                <a:off x="5411687" y="3953588"/>
                <a:ext cx="278446" cy="538859"/>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10799" y="21600"/>
                    </a:lnTo>
                    <a:lnTo>
                      <a:pt x="10799" y="19673"/>
                    </a:lnTo>
                    <a:cubicBezTo>
                      <a:pt x="9340" y="19673"/>
                      <a:pt x="8158" y="19062"/>
                      <a:pt x="8158" y="18308"/>
                    </a:cubicBezTo>
                    <a:cubicBezTo>
                      <a:pt x="8158" y="17554"/>
                      <a:pt x="9340" y="16942"/>
                      <a:pt x="10799" y="16942"/>
                    </a:cubicBezTo>
                    <a:lnTo>
                      <a:pt x="10799" y="14855"/>
                    </a:lnTo>
                    <a:cubicBezTo>
                      <a:pt x="9340" y="14855"/>
                      <a:pt x="8158" y="14244"/>
                      <a:pt x="8158" y="13490"/>
                    </a:cubicBezTo>
                    <a:cubicBezTo>
                      <a:pt x="8158" y="12736"/>
                      <a:pt x="9340" y="12125"/>
                      <a:pt x="10799" y="12125"/>
                    </a:cubicBezTo>
                    <a:lnTo>
                      <a:pt x="10799" y="10419"/>
                    </a:lnTo>
                    <a:lnTo>
                      <a:pt x="2137" y="10419"/>
                    </a:lnTo>
                    <a:lnTo>
                      <a:pt x="2137" y="6284"/>
                    </a:lnTo>
                    <a:lnTo>
                      <a:pt x="2137" y="6284"/>
                    </a:lnTo>
                    <a:lnTo>
                      <a:pt x="10799" y="6284"/>
                    </a:lnTo>
                    <a:lnTo>
                      <a:pt x="10799" y="5320"/>
                    </a:lnTo>
                    <a:lnTo>
                      <a:pt x="2137" y="5320"/>
                    </a:lnTo>
                    <a:lnTo>
                      <a:pt x="2137" y="1185"/>
                    </a:lnTo>
                    <a:lnTo>
                      <a:pt x="2137" y="1185"/>
                    </a:lnTo>
                    <a:lnTo>
                      <a:pt x="10799" y="1185"/>
                    </a:lnTo>
                    <a:lnTo>
                      <a:pt x="10799" y="0"/>
                    </a:lnTo>
                    <a:lnTo>
                      <a:pt x="0" y="0"/>
                    </a:lnTo>
                    <a:cubicBezTo>
                      <a:pt x="0" y="0"/>
                      <a:pt x="0" y="21600"/>
                      <a:pt x="0" y="21600"/>
                    </a:cubicBezTo>
                    <a:close/>
                    <a:moveTo>
                      <a:pt x="10799" y="21600"/>
                    </a:moveTo>
                    <a:lnTo>
                      <a:pt x="21600" y="21600"/>
                    </a:lnTo>
                    <a:lnTo>
                      <a:pt x="21600" y="0"/>
                    </a:lnTo>
                    <a:lnTo>
                      <a:pt x="10799" y="0"/>
                    </a:lnTo>
                    <a:lnTo>
                      <a:pt x="10799" y="1185"/>
                    </a:lnTo>
                    <a:lnTo>
                      <a:pt x="19464" y="1185"/>
                    </a:lnTo>
                    <a:lnTo>
                      <a:pt x="19464" y="5320"/>
                    </a:lnTo>
                    <a:lnTo>
                      <a:pt x="10799" y="5320"/>
                    </a:lnTo>
                    <a:lnTo>
                      <a:pt x="10799" y="6284"/>
                    </a:lnTo>
                    <a:lnTo>
                      <a:pt x="19464" y="6284"/>
                    </a:lnTo>
                    <a:lnTo>
                      <a:pt x="19464" y="10419"/>
                    </a:lnTo>
                    <a:lnTo>
                      <a:pt x="10799" y="10419"/>
                    </a:lnTo>
                    <a:lnTo>
                      <a:pt x="10799" y="12125"/>
                    </a:lnTo>
                    <a:lnTo>
                      <a:pt x="10800" y="12125"/>
                    </a:lnTo>
                    <a:cubicBezTo>
                      <a:pt x="12258" y="12125"/>
                      <a:pt x="13440" y="12736"/>
                      <a:pt x="13440" y="13490"/>
                    </a:cubicBezTo>
                    <a:cubicBezTo>
                      <a:pt x="13440" y="14244"/>
                      <a:pt x="12258" y="14855"/>
                      <a:pt x="10800" y="14855"/>
                    </a:cubicBezTo>
                    <a:lnTo>
                      <a:pt x="10800" y="14855"/>
                    </a:lnTo>
                    <a:lnTo>
                      <a:pt x="10799" y="14855"/>
                    </a:lnTo>
                    <a:lnTo>
                      <a:pt x="10799" y="16942"/>
                    </a:lnTo>
                    <a:lnTo>
                      <a:pt x="10800" y="16942"/>
                    </a:lnTo>
                    <a:cubicBezTo>
                      <a:pt x="12258" y="16942"/>
                      <a:pt x="13440" y="17553"/>
                      <a:pt x="13440" y="18308"/>
                    </a:cubicBezTo>
                    <a:cubicBezTo>
                      <a:pt x="13440" y="19061"/>
                      <a:pt x="12258" y="19673"/>
                      <a:pt x="10800" y="19673"/>
                    </a:cubicBezTo>
                    <a:lnTo>
                      <a:pt x="10800" y="19673"/>
                    </a:lnTo>
                    <a:lnTo>
                      <a:pt x="10799" y="19673"/>
                    </a:lnTo>
                    <a:cubicBezTo>
                      <a:pt x="10799" y="19673"/>
                      <a:pt x="10799" y="21600"/>
                      <a:pt x="10799" y="21600"/>
                    </a:cubicBezTo>
                    <a:close/>
                  </a:path>
                </a:pathLst>
              </a:custGeom>
              <a:solidFill>
                <a:schemeClr val="accent1"/>
              </a:solidFill>
              <a:ln w="12700">
                <a:miter lim="400000"/>
              </a:ln>
            </p:spPr>
            <p:txBody>
              <a:bodyPr anchor="ctr"/>
              <a:lstStyle/>
              <a:p>
                <a:pPr algn="ctr"/>
                <a:endParaRPr sz="900" dirty="0">
                  <a:cs typeface="+mn-ea"/>
                  <a:sym typeface="+mn-lt"/>
                </a:endParaRPr>
              </a:p>
            </p:txBody>
          </p:sp>
          <p:sp>
            <p:nvSpPr>
              <p:cNvPr id="80" name="Freeform: Shape 25">
                <a:extLst>
                  <a:ext uri="{FF2B5EF4-FFF2-40B4-BE49-F238E27FC236}">
                    <a16:creationId xmlns:a16="http://schemas.microsoft.com/office/drawing/2014/main" id="{1B148340-F367-49D0-8AB7-74C728B5C280}"/>
                  </a:ext>
                </a:extLst>
              </p:cNvPr>
              <p:cNvSpPr/>
              <p:nvPr/>
            </p:nvSpPr>
            <p:spPr>
              <a:xfrm>
                <a:off x="5709499" y="3953588"/>
                <a:ext cx="116187" cy="538859"/>
              </a:xfrm>
              <a:custGeom>
                <a:avLst/>
                <a:gdLst/>
                <a:ahLst/>
                <a:cxnLst>
                  <a:cxn ang="0">
                    <a:pos x="wd2" y="hd2"/>
                  </a:cxn>
                  <a:cxn ang="5400000">
                    <a:pos x="wd2" y="hd2"/>
                  </a:cxn>
                  <a:cxn ang="10800000">
                    <a:pos x="wd2" y="hd2"/>
                  </a:cxn>
                  <a:cxn ang="16200000">
                    <a:pos x="wd2" y="hd2"/>
                  </a:cxn>
                </a:cxnLst>
                <a:rect l="0" t="0" r="r" b="b"/>
                <a:pathLst>
                  <a:path w="21600" h="21600" extrusionOk="0">
                    <a:moveTo>
                      <a:pt x="21600" y="20396"/>
                    </a:moveTo>
                    <a:lnTo>
                      <a:pt x="21600" y="3613"/>
                    </a:lnTo>
                    <a:lnTo>
                      <a:pt x="0" y="0"/>
                    </a:lnTo>
                    <a:lnTo>
                      <a:pt x="0" y="21600"/>
                    </a:lnTo>
                    <a:cubicBezTo>
                      <a:pt x="0" y="21600"/>
                      <a:pt x="21600" y="20396"/>
                      <a:pt x="21600" y="20396"/>
                    </a:cubicBezTo>
                    <a:close/>
                  </a:path>
                </a:pathLst>
              </a:custGeom>
              <a:solidFill>
                <a:schemeClr val="accent1"/>
              </a:solidFill>
              <a:ln w="12700">
                <a:miter lim="400000"/>
              </a:ln>
            </p:spPr>
            <p:txBody>
              <a:bodyPr anchor="ctr"/>
              <a:lstStyle/>
              <a:p>
                <a:pPr algn="ctr"/>
                <a:endParaRPr sz="900" dirty="0">
                  <a:cs typeface="+mn-ea"/>
                  <a:sym typeface="+mn-lt"/>
                </a:endParaRPr>
              </a:p>
            </p:txBody>
          </p:sp>
          <p:sp>
            <p:nvSpPr>
              <p:cNvPr id="81" name="Freeform: Shape 26">
                <a:extLst>
                  <a:ext uri="{FF2B5EF4-FFF2-40B4-BE49-F238E27FC236}">
                    <a16:creationId xmlns:a16="http://schemas.microsoft.com/office/drawing/2014/main" id="{67FCE1B2-164E-4448-A97C-858C7C2DBD6E}"/>
                  </a:ext>
                </a:extLst>
              </p:cNvPr>
              <p:cNvSpPr/>
              <p:nvPr/>
            </p:nvSpPr>
            <p:spPr>
              <a:xfrm>
                <a:off x="5457006" y="3998907"/>
                <a:ext cx="193302" cy="7311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21600"/>
                    </a:lnTo>
                    <a:lnTo>
                      <a:pt x="0" y="21600"/>
                    </a:lnTo>
                    <a:cubicBezTo>
                      <a:pt x="0" y="21600"/>
                      <a:pt x="0" y="0"/>
                      <a:pt x="0" y="0"/>
                    </a:cubicBezTo>
                    <a:close/>
                  </a:path>
                </a:pathLst>
              </a:custGeom>
              <a:solidFill>
                <a:schemeClr val="accent1"/>
              </a:solidFill>
              <a:ln w="12700">
                <a:miter lim="400000"/>
              </a:ln>
            </p:spPr>
            <p:txBody>
              <a:bodyPr anchor="ctr"/>
              <a:lstStyle/>
              <a:p>
                <a:pPr algn="ctr"/>
                <a:endParaRPr sz="900" dirty="0">
                  <a:cs typeface="+mn-ea"/>
                  <a:sym typeface="+mn-lt"/>
                </a:endParaRPr>
              </a:p>
            </p:txBody>
          </p:sp>
          <p:sp>
            <p:nvSpPr>
              <p:cNvPr id="82" name="Freeform: Shape 27">
                <a:extLst>
                  <a:ext uri="{FF2B5EF4-FFF2-40B4-BE49-F238E27FC236}">
                    <a16:creationId xmlns:a16="http://schemas.microsoft.com/office/drawing/2014/main" id="{4E2C7A43-E7A8-40BF-9E82-92230B58843D}"/>
                  </a:ext>
                </a:extLst>
              </p:cNvPr>
              <p:cNvSpPr/>
              <p:nvPr/>
            </p:nvSpPr>
            <p:spPr>
              <a:xfrm>
                <a:off x="5457006" y="4128390"/>
                <a:ext cx="193302" cy="7311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21600"/>
                    </a:lnTo>
                    <a:lnTo>
                      <a:pt x="0" y="21600"/>
                    </a:lnTo>
                    <a:cubicBezTo>
                      <a:pt x="0" y="21600"/>
                      <a:pt x="0" y="0"/>
                      <a:pt x="0" y="0"/>
                    </a:cubicBezTo>
                    <a:close/>
                  </a:path>
                </a:pathLst>
              </a:custGeom>
              <a:solidFill>
                <a:schemeClr val="accent1"/>
              </a:solidFill>
              <a:ln w="12700">
                <a:miter lim="400000"/>
              </a:ln>
            </p:spPr>
            <p:txBody>
              <a:bodyPr anchor="ctr"/>
              <a:lstStyle/>
              <a:p>
                <a:pPr algn="ctr"/>
                <a:endParaRPr sz="900" dirty="0">
                  <a:cs typeface="+mn-ea"/>
                  <a:sym typeface="+mn-lt"/>
                </a:endParaRPr>
              </a:p>
            </p:txBody>
          </p:sp>
          <p:sp>
            <p:nvSpPr>
              <p:cNvPr id="83" name="Freeform: Shape 28">
                <a:extLst>
                  <a:ext uri="{FF2B5EF4-FFF2-40B4-BE49-F238E27FC236}">
                    <a16:creationId xmlns:a16="http://schemas.microsoft.com/office/drawing/2014/main" id="{D5B9C321-F113-438F-A59C-2D984546443E}"/>
                  </a:ext>
                </a:extLst>
              </p:cNvPr>
              <p:cNvSpPr/>
              <p:nvPr/>
            </p:nvSpPr>
            <p:spPr>
              <a:xfrm>
                <a:off x="5670654" y="2568121"/>
                <a:ext cx="303969" cy="198382"/>
              </a:xfrm>
              <a:custGeom>
                <a:avLst/>
                <a:gdLst/>
                <a:ahLst/>
                <a:cxnLst>
                  <a:cxn ang="0">
                    <a:pos x="wd2" y="hd2"/>
                  </a:cxn>
                  <a:cxn ang="5400000">
                    <a:pos x="wd2" y="hd2"/>
                  </a:cxn>
                  <a:cxn ang="10800000">
                    <a:pos x="wd2" y="hd2"/>
                  </a:cxn>
                  <a:cxn ang="16200000">
                    <a:pos x="wd2" y="hd2"/>
                  </a:cxn>
                </a:cxnLst>
                <a:rect l="0" t="0" r="r" b="b"/>
                <a:pathLst>
                  <a:path w="21600" h="21600" extrusionOk="0">
                    <a:moveTo>
                      <a:pt x="0" y="993"/>
                    </a:moveTo>
                    <a:cubicBezTo>
                      <a:pt x="733" y="6296"/>
                      <a:pt x="3791" y="10296"/>
                      <a:pt x="7112" y="10296"/>
                    </a:cubicBezTo>
                    <a:lnTo>
                      <a:pt x="9358" y="10296"/>
                    </a:lnTo>
                    <a:lnTo>
                      <a:pt x="9358" y="17166"/>
                    </a:lnTo>
                    <a:lnTo>
                      <a:pt x="6560" y="17166"/>
                    </a:lnTo>
                    <a:lnTo>
                      <a:pt x="6560" y="21600"/>
                    </a:lnTo>
                    <a:lnTo>
                      <a:pt x="15050" y="21600"/>
                    </a:lnTo>
                    <a:lnTo>
                      <a:pt x="15050" y="17166"/>
                    </a:lnTo>
                    <a:lnTo>
                      <a:pt x="12252" y="17166"/>
                    </a:lnTo>
                    <a:lnTo>
                      <a:pt x="12252" y="10296"/>
                    </a:lnTo>
                    <a:lnTo>
                      <a:pt x="14498" y="10296"/>
                    </a:lnTo>
                    <a:cubicBezTo>
                      <a:pt x="18008" y="10296"/>
                      <a:pt x="20865" y="5603"/>
                      <a:pt x="21600" y="1068"/>
                    </a:cubicBezTo>
                    <a:lnTo>
                      <a:pt x="18790" y="0"/>
                    </a:lnTo>
                    <a:cubicBezTo>
                      <a:pt x="18332" y="2831"/>
                      <a:pt x="16498" y="5861"/>
                      <a:pt x="14498" y="5861"/>
                    </a:cubicBezTo>
                    <a:lnTo>
                      <a:pt x="7112" y="5861"/>
                    </a:lnTo>
                    <a:cubicBezTo>
                      <a:pt x="5193" y="5861"/>
                      <a:pt x="3272" y="3265"/>
                      <a:pt x="2831" y="74"/>
                    </a:cubicBezTo>
                    <a:cubicBezTo>
                      <a:pt x="2831" y="74"/>
                      <a:pt x="0" y="993"/>
                      <a:pt x="0" y="993"/>
                    </a:cubicBezTo>
                    <a:close/>
                  </a:path>
                </a:pathLst>
              </a:custGeom>
              <a:solidFill>
                <a:schemeClr val="accent3"/>
              </a:solidFill>
              <a:ln w="12700">
                <a:miter lim="400000"/>
              </a:ln>
            </p:spPr>
            <p:txBody>
              <a:bodyPr anchor="ctr"/>
              <a:lstStyle/>
              <a:p>
                <a:pPr algn="ctr"/>
                <a:endParaRPr sz="900" dirty="0">
                  <a:cs typeface="+mn-ea"/>
                  <a:sym typeface="+mn-lt"/>
                </a:endParaRPr>
              </a:p>
            </p:txBody>
          </p:sp>
          <p:sp>
            <p:nvSpPr>
              <p:cNvPr id="84" name="Freeform: Shape 29">
                <a:extLst>
                  <a:ext uri="{FF2B5EF4-FFF2-40B4-BE49-F238E27FC236}">
                    <a16:creationId xmlns:a16="http://schemas.microsoft.com/office/drawing/2014/main" id="{0AAB5DA2-E97F-4460-97BF-22F2FE96EF0C}"/>
                  </a:ext>
                </a:extLst>
              </p:cNvPr>
              <p:cNvSpPr/>
              <p:nvPr/>
            </p:nvSpPr>
            <p:spPr>
              <a:xfrm>
                <a:off x="2886772" y="664722"/>
                <a:ext cx="61777" cy="13730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21600"/>
                    </a:lnTo>
                    <a:lnTo>
                      <a:pt x="0" y="21600"/>
                    </a:lnTo>
                    <a:cubicBezTo>
                      <a:pt x="0" y="21600"/>
                      <a:pt x="0" y="0"/>
                      <a:pt x="0" y="0"/>
                    </a:cubicBezTo>
                    <a:close/>
                  </a:path>
                </a:pathLst>
              </a:custGeom>
              <a:solidFill>
                <a:schemeClr val="accent4"/>
              </a:solidFill>
              <a:ln w="12700">
                <a:miter lim="400000"/>
              </a:ln>
            </p:spPr>
            <p:txBody>
              <a:bodyPr anchor="ctr"/>
              <a:lstStyle/>
              <a:p>
                <a:pPr algn="ctr"/>
                <a:endParaRPr sz="900" dirty="0">
                  <a:cs typeface="+mn-ea"/>
                  <a:sym typeface="+mn-lt"/>
                </a:endParaRPr>
              </a:p>
            </p:txBody>
          </p:sp>
          <p:sp>
            <p:nvSpPr>
              <p:cNvPr id="85" name="Freeform: Shape 30">
                <a:extLst>
                  <a:ext uri="{FF2B5EF4-FFF2-40B4-BE49-F238E27FC236}">
                    <a16:creationId xmlns:a16="http://schemas.microsoft.com/office/drawing/2014/main" id="{5D05528E-B38C-4F39-AC22-EB7747557B20}"/>
                  </a:ext>
                </a:extLst>
              </p:cNvPr>
              <p:cNvSpPr/>
              <p:nvPr/>
            </p:nvSpPr>
            <p:spPr>
              <a:xfrm>
                <a:off x="2886772" y="878370"/>
                <a:ext cx="61777" cy="24460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21600"/>
                    </a:lnTo>
                    <a:lnTo>
                      <a:pt x="0" y="21600"/>
                    </a:lnTo>
                    <a:cubicBezTo>
                      <a:pt x="0" y="21600"/>
                      <a:pt x="0" y="0"/>
                      <a:pt x="0" y="0"/>
                    </a:cubicBezTo>
                    <a:close/>
                  </a:path>
                </a:pathLst>
              </a:custGeom>
              <a:solidFill>
                <a:schemeClr val="accent4"/>
              </a:solidFill>
              <a:ln w="12700">
                <a:miter lim="400000"/>
              </a:ln>
            </p:spPr>
            <p:txBody>
              <a:bodyPr anchor="ctr"/>
              <a:lstStyle/>
              <a:p>
                <a:pPr algn="ctr"/>
                <a:endParaRPr sz="900" dirty="0">
                  <a:cs typeface="+mn-ea"/>
                  <a:sym typeface="+mn-lt"/>
                </a:endParaRPr>
              </a:p>
            </p:txBody>
          </p:sp>
          <p:sp>
            <p:nvSpPr>
              <p:cNvPr id="86" name="Freeform: Shape 31">
                <a:extLst>
                  <a:ext uri="{FF2B5EF4-FFF2-40B4-BE49-F238E27FC236}">
                    <a16:creationId xmlns:a16="http://schemas.microsoft.com/office/drawing/2014/main" id="{1AF50D46-EAA6-43F0-8586-C423E6AC37CC}"/>
                  </a:ext>
                </a:extLst>
              </p:cNvPr>
              <p:cNvSpPr/>
              <p:nvPr/>
            </p:nvSpPr>
            <p:spPr>
              <a:xfrm>
                <a:off x="2737867" y="664722"/>
                <a:ext cx="61789" cy="25446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21600"/>
                    </a:lnTo>
                    <a:lnTo>
                      <a:pt x="0" y="21600"/>
                    </a:lnTo>
                    <a:cubicBezTo>
                      <a:pt x="0" y="21600"/>
                      <a:pt x="0" y="0"/>
                      <a:pt x="0" y="0"/>
                    </a:cubicBezTo>
                    <a:close/>
                  </a:path>
                </a:pathLst>
              </a:custGeom>
              <a:solidFill>
                <a:schemeClr val="accent4"/>
              </a:solidFill>
              <a:ln w="12700">
                <a:miter lim="400000"/>
              </a:ln>
            </p:spPr>
            <p:txBody>
              <a:bodyPr anchor="ctr"/>
              <a:lstStyle/>
              <a:p>
                <a:pPr algn="ctr"/>
                <a:endParaRPr sz="900" dirty="0">
                  <a:cs typeface="+mn-ea"/>
                  <a:sym typeface="+mn-lt"/>
                </a:endParaRPr>
              </a:p>
            </p:txBody>
          </p:sp>
          <p:sp>
            <p:nvSpPr>
              <p:cNvPr id="87" name="Freeform: Shape 32">
                <a:extLst>
                  <a:ext uri="{FF2B5EF4-FFF2-40B4-BE49-F238E27FC236}">
                    <a16:creationId xmlns:a16="http://schemas.microsoft.com/office/drawing/2014/main" id="{79145F87-4E28-4E43-BD05-1A0FD0BBDCF1}"/>
                  </a:ext>
                </a:extLst>
              </p:cNvPr>
              <p:cNvSpPr/>
              <p:nvPr/>
            </p:nvSpPr>
            <p:spPr>
              <a:xfrm>
                <a:off x="2737867" y="994905"/>
                <a:ext cx="61789" cy="127447"/>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21600"/>
                    </a:lnTo>
                    <a:lnTo>
                      <a:pt x="0" y="21600"/>
                    </a:lnTo>
                    <a:cubicBezTo>
                      <a:pt x="0" y="21600"/>
                      <a:pt x="0" y="0"/>
                      <a:pt x="0" y="0"/>
                    </a:cubicBezTo>
                    <a:close/>
                  </a:path>
                </a:pathLst>
              </a:custGeom>
              <a:solidFill>
                <a:schemeClr val="accent4"/>
              </a:solidFill>
              <a:ln w="12700">
                <a:miter lim="400000"/>
              </a:ln>
            </p:spPr>
            <p:txBody>
              <a:bodyPr anchor="ctr"/>
              <a:lstStyle/>
              <a:p>
                <a:pPr algn="ctr"/>
                <a:endParaRPr sz="900" dirty="0">
                  <a:cs typeface="+mn-ea"/>
                  <a:sym typeface="+mn-lt"/>
                </a:endParaRPr>
              </a:p>
            </p:txBody>
          </p:sp>
          <p:sp>
            <p:nvSpPr>
              <p:cNvPr id="88" name="Freeform: Shape 33">
                <a:extLst>
                  <a:ext uri="{FF2B5EF4-FFF2-40B4-BE49-F238E27FC236}">
                    <a16:creationId xmlns:a16="http://schemas.microsoft.com/office/drawing/2014/main" id="{11D3C1C3-A151-456B-9526-2B71F2BC74B8}"/>
                  </a:ext>
                </a:extLst>
              </p:cNvPr>
              <p:cNvSpPr/>
              <p:nvPr/>
            </p:nvSpPr>
            <p:spPr>
              <a:xfrm>
                <a:off x="2588961" y="664723"/>
                <a:ext cx="61784" cy="4205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21600"/>
                    </a:lnTo>
                    <a:lnTo>
                      <a:pt x="0" y="21600"/>
                    </a:lnTo>
                    <a:cubicBezTo>
                      <a:pt x="0" y="21600"/>
                      <a:pt x="0" y="0"/>
                      <a:pt x="0" y="0"/>
                    </a:cubicBezTo>
                    <a:close/>
                  </a:path>
                </a:pathLst>
              </a:custGeom>
              <a:solidFill>
                <a:schemeClr val="accent4"/>
              </a:solidFill>
              <a:ln w="12700">
                <a:miter lim="400000"/>
              </a:ln>
            </p:spPr>
            <p:txBody>
              <a:bodyPr anchor="ctr"/>
              <a:lstStyle/>
              <a:p>
                <a:pPr algn="ctr"/>
                <a:endParaRPr sz="900" dirty="0">
                  <a:cs typeface="+mn-ea"/>
                  <a:sym typeface="+mn-lt"/>
                </a:endParaRPr>
              </a:p>
            </p:txBody>
          </p:sp>
          <p:sp>
            <p:nvSpPr>
              <p:cNvPr id="89" name="Freeform: Shape 34">
                <a:extLst>
                  <a:ext uri="{FF2B5EF4-FFF2-40B4-BE49-F238E27FC236}">
                    <a16:creationId xmlns:a16="http://schemas.microsoft.com/office/drawing/2014/main" id="{B34DDD78-B758-44F0-9758-E0AAC82C2B40}"/>
                  </a:ext>
                </a:extLst>
              </p:cNvPr>
              <p:cNvSpPr/>
              <p:nvPr/>
            </p:nvSpPr>
            <p:spPr>
              <a:xfrm>
                <a:off x="2588961" y="781258"/>
                <a:ext cx="61784" cy="339865"/>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21600"/>
                    </a:lnTo>
                    <a:lnTo>
                      <a:pt x="0" y="21600"/>
                    </a:lnTo>
                    <a:cubicBezTo>
                      <a:pt x="0" y="21600"/>
                      <a:pt x="0" y="0"/>
                      <a:pt x="0" y="0"/>
                    </a:cubicBezTo>
                    <a:close/>
                  </a:path>
                </a:pathLst>
              </a:custGeom>
              <a:solidFill>
                <a:schemeClr val="accent4"/>
              </a:solidFill>
              <a:ln w="12700">
                <a:miter lim="400000"/>
              </a:ln>
            </p:spPr>
            <p:txBody>
              <a:bodyPr anchor="ctr"/>
              <a:lstStyle/>
              <a:p>
                <a:pPr algn="ctr"/>
                <a:endParaRPr sz="900" dirty="0">
                  <a:cs typeface="+mn-ea"/>
                  <a:sym typeface="+mn-lt"/>
                </a:endParaRPr>
              </a:p>
            </p:txBody>
          </p:sp>
          <p:sp>
            <p:nvSpPr>
              <p:cNvPr id="90" name="Freeform: Shape 35">
                <a:extLst>
                  <a:ext uri="{FF2B5EF4-FFF2-40B4-BE49-F238E27FC236}">
                    <a16:creationId xmlns:a16="http://schemas.microsoft.com/office/drawing/2014/main" id="{41CFAA26-95F7-46D3-838A-10F871C6EF51}"/>
                  </a:ext>
                </a:extLst>
              </p:cNvPr>
              <p:cNvSpPr/>
              <p:nvPr/>
            </p:nvSpPr>
            <p:spPr>
              <a:xfrm>
                <a:off x="2563065" y="716516"/>
                <a:ext cx="113283" cy="48927"/>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4911" y="21600"/>
                    </a:lnTo>
                    <a:lnTo>
                      <a:pt x="16691" y="21600"/>
                    </a:lnTo>
                    <a:lnTo>
                      <a:pt x="21600" y="21600"/>
                    </a:lnTo>
                    <a:lnTo>
                      <a:pt x="21600" y="0"/>
                    </a:lnTo>
                    <a:lnTo>
                      <a:pt x="16691" y="0"/>
                    </a:lnTo>
                    <a:lnTo>
                      <a:pt x="4911" y="0"/>
                    </a:lnTo>
                    <a:cubicBezTo>
                      <a:pt x="4911" y="0"/>
                      <a:pt x="0" y="0"/>
                      <a:pt x="0" y="0"/>
                    </a:cubicBezTo>
                    <a:close/>
                  </a:path>
                </a:pathLst>
              </a:custGeom>
              <a:solidFill>
                <a:schemeClr val="accent4"/>
              </a:solidFill>
              <a:ln w="12700">
                <a:miter lim="400000"/>
              </a:ln>
            </p:spPr>
            <p:txBody>
              <a:bodyPr anchor="ctr"/>
              <a:lstStyle/>
              <a:p>
                <a:pPr algn="ctr"/>
                <a:endParaRPr sz="900" dirty="0">
                  <a:cs typeface="+mn-ea"/>
                  <a:sym typeface="+mn-lt"/>
                </a:endParaRPr>
              </a:p>
            </p:txBody>
          </p:sp>
          <p:sp>
            <p:nvSpPr>
              <p:cNvPr id="91" name="Freeform: Shape 36">
                <a:extLst>
                  <a:ext uri="{FF2B5EF4-FFF2-40B4-BE49-F238E27FC236}">
                    <a16:creationId xmlns:a16="http://schemas.microsoft.com/office/drawing/2014/main" id="{CD56483D-8116-42FB-8D58-3AE6B0B40B1F}"/>
                  </a:ext>
                </a:extLst>
              </p:cNvPr>
              <p:cNvSpPr/>
              <p:nvPr/>
            </p:nvSpPr>
            <p:spPr>
              <a:xfrm>
                <a:off x="2711971" y="930163"/>
                <a:ext cx="113285" cy="4892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4909" y="21600"/>
                    </a:lnTo>
                    <a:lnTo>
                      <a:pt x="16690" y="21600"/>
                    </a:lnTo>
                    <a:lnTo>
                      <a:pt x="21600" y="21600"/>
                    </a:lnTo>
                    <a:lnTo>
                      <a:pt x="21600" y="0"/>
                    </a:lnTo>
                    <a:lnTo>
                      <a:pt x="16690" y="0"/>
                    </a:lnTo>
                    <a:lnTo>
                      <a:pt x="4909" y="0"/>
                    </a:lnTo>
                    <a:cubicBezTo>
                      <a:pt x="4909" y="0"/>
                      <a:pt x="0" y="0"/>
                      <a:pt x="0" y="0"/>
                    </a:cubicBezTo>
                    <a:close/>
                  </a:path>
                </a:pathLst>
              </a:custGeom>
              <a:solidFill>
                <a:schemeClr val="accent4"/>
              </a:solidFill>
              <a:ln w="12700">
                <a:miter lim="400000"/>
              </a:ln>
            </p:spPr>
            <p:txBody>
              <a:bodyPr anchor="ctr"/>
              <a:lstStyle/>
              <a:p>
                <a:pPr algn="ctr"/>
                <a:endParaRPr sz="900" dirty="0">
                  <a:cs typeface="+mn-ea"/>
                  <a:sym typeface="+mn-lt"/>
                </a:endParaRPr>
              </a:p>
            </p:txBody>
          </p:sp>
          <p:sp>
            <p:nvSpPr>
              <p:cNvPr id="92" name="Freeform: Shape 37">
                <a:extLst>
                  <a:ext uri="{FF2B5EF4-FFF2-40B4-BE49-F238E27FC236}">
                    <a16:creationId xmlns:a16="http://schemas.microsoft.com/office/drawing/2014/main" id="{43A5572D-572B-4DA9-829C-B1B643877E05}"/>
                  </a:ext>
                </a:extLst>
              </p:cNvPr>
              <p:cNvSpPr/>
              <p:nvPr/>
            </p:nvSpPr>
            <p:spPr>
              <a:xfrm>
                <a:off x="2860876" y="813629"/>
                <a:ext cx="113285" cy="48917"/>
              </a:xfrm>
              <a:custGeom>
                <a:avLst/>
                <a:gdLst/>
                <a:ahLst/>
                <a:cxnLst>
                  <a:cxn ang="0">
                    <a:pos x="wd2" y="hd2"/>
                  </a:cxn>
                  <a:cxn ang="5400000">
                    <a:pos x="wd2" y="hd2"/>
                  </a:cxn>
                  <a:cxn ang="10800000">
                    <a:pos x="wd2" y="hd2"/>
                  </a:cxn>
                  <a:cxn ang="16200000">
                    <a:pos x="wd2" y="hd2"/>
                  </a:cxn>
                </a:cxnLst>
                <a:rect l="0" t="0" r="r" b="b"/>
                <a:pathLst>
                  <a:path w="21600" h="21600" extrusionOk="0">
                    <a:moveTo>
                      <a:pt x="4911" y="0"/>
                    </a:moveTo>
                    <a:lnTo>
                      <a:pt x="0" y="0"/>
                    </a:lnTo>
                    <a:lnTo>
                      <a:pt x="0" y="21600"/>
                    </a:lnTo>
                    <a:lnTo>
                      <a:pt x="4911" y="21600"/>
                    </a:lnTo>
                    <a:lnTo>
                      <a:pt x="16690" y="21600"/>
                    </a:lnTo>
                    <a:lnTo>
                      <a:pt x="21600" y="21600"/>
                    </a:lnTo>
                    <a:lnTo>
                      <a:pt x="21600" y="0"/>
                    </a:lnTo>
                    <a:lnTo>
                      <a:pt x="16690" y="0"/>
                    </a:lnTo>
                    <a:cubicBezTo>
                      <a:pt x="16690" y="0"/>
                      <a:pt x="4911" y="0"/>
                      <a:pt x="4911" y="0"/>
                    </a:cubicBezTo>
                    <a:close/>
                  </a:path>
                </a:pathLst>
              </a:custGeom>
              <a:solidFill>
                <a:schemeClr val="accent4"/>
              </a:solidFill>
              <a:ln w="12700">
                <a:miter lim="400000"/>
              </a:ln>
            </p:spPr>
            <p:txBody>
              <a:bodyPr anchor="ctr"/>
              <a:lstStyle/>
              <a:p>
                <a:pPr algn="ctr"/>
                <a:endParaRPr sz="900" dirty="0">
                  <a:cs typeface="+mn-ea"/>
                  <a:sym typeface="+mn-lt"/>
                </a:endParaRPr>
              </a:p>
            </p:txBody>
          </p:sp>
          <p:sp>
            <p:nvSpPr>
              <p:cNvPr id="93" name="Freeform: Shape 38">
                <a:extLst>
                  <a:ext uri="{FF2B5EF4-FFF2-40B4-BE49-F238E27FC236}">
                    <a16:creationId xmlns:a16="http://schemas.microsoft.com/office/drawing/2014/main" id="{F463525C-EB30-432E-B55B-CF5452C761FA}"/>
                  </a:ext>
                </a:extLst>
              </p:cNvPr>
              <p:cNvSpPr/>
              <p:nvPr/>
            </p:nvSpPr>
            <p:spPr>
              <a:xfrm>
                <a:off x="3016255" y="1156758"/>
                <a:ext cx="333413" cy="295709"/>
              </a:xfrm>
              <a:custGeom>
                <a:avLst/>
                <a:gdLst/>
                <a:ahLst/>
                <a:cxnLst>
                  <a:cxn ang="0">
                    <a:pos x="wd2" y="hd2"/>
                  </a:cxn>
                  <a:cxn ang="5400000">
                    <a:pos x="wd2" y="hd2"/>
                  </a:cxn>
                  <a:cxn ang="10800000">
                    <a:pos x="wd2" y="hd2"/>
                  </a:cxn>
                  <a:cxn ang="16200000">
                    <a:pos x="wd2" y="hd2"/>
                  </a:cxn>
                </a:cxnLst>
                <a:rect l="0" t="0" r="r" b="b"/>
                <a:pathLst>
                  <a:path w="20704" h="21600" extrusionOk="0">
                    <a:moveTo>
                      <a:pt x="9183" y="0"/>
                    </a:moveTo>
                    <a:cubicBezTo>
                      <a:pt x="6832" y="0"/>
                      <a:pt x="4482" y="1055"/>
                      <a:pt x="2689" y="3164"/>
                    </a:cubicBezTo>
                    <a:cubicBezTo>
                      <a:pt x="-896" y="7382"/>
                      <a:pt x="-896" y="14220"/>
                      <a:pt x="2689" y="18438"/>
                    </a:cubicBezTo>
                    <a:cubicBezTo>
                      <a:pt x="4482" y="20547"/>
                      <a:pt x="6833" y="21600"/>
                      <a:pt x="9183" y="21600"/>
                    </a:cubicBezTo>
                    <a:lnTo>
                      <a:pt x="9183" y="12855"/>
                    </a:lnTo>
                    <a:lnTo>
                      <a:pt x="3646" y="12855"/>
                    </a:lnTo>
                    <a:lnTo>
                      <a:pt x="3646" y="8746"/>
                    </a:lnTo>
                    <a:lnTo>
                      <a:pt x="9183" y="8746"/>
                    </a:lnTo>
                    <a:cubicBezTo>
                      <a:pt x="9183" y="8746"/>
                      <a:pt x="9183" y="0"/>
                      <a:pt x="9183" y="0"/>
                    </a:cubicBezTo>
                    <a:close/>
                    <a:moveTo>
                      <a:pt x="16984" y="16494"/>
                    </a:moveTo>
                    <a:cubicBezTo>
                      <a:pt x="19186" y="12328"/>
                      <a:pt x="18752" y="6782"/>
                      <a:pt x="15675" y="3164"/>
                    </a:cubicBezTo>
                    <a:cubicBezTo>
                      <a:pt x="13882" y="1055"/>
                      <a:pt x="11533" y="0"/>
                      <a:pt x="9183" y="0"/>
                    </a:cubicBezTo>
                    <a:lnTo>
                      <a:pt x="9183" y="8746"/>
                    </a:lnTo>
                    <a:lnTo>
                      <a:pt x="14719" y="8746"/>
                    </a:lnTo>
                    <a:lnTo>
                      <a:pt x="14719" y="12855"/>
                    </a:lnTo>
                    <a:lnTo>
                      <a:pt x="14718" y="12855"/>
                    </a:lnTo>
                    <a:lnTo>
                      <a:pt x="14718" y="12855"/>
                    </a:lnTo>
                    <a:lnTo>
                      <a:pt x="9183" y="12855"/>
                    </a:lnTo>
                    <a:lnTo>
                      <a:pt x="9183" y="21600"/>
                    </a:lnTo>
                    <a:cubicBezTo>
                      <a:pt x="10864" y="21598"/>
                      <a:pt x="12546" y="21058"/>
                      <a:pt x="14024" y="19978"/>
                    </a:cubicBezTo>
                    <a:lnTo>
                      <a:pt x="15020" y="21150"/>
                    </a:lnTo>
                    <a:cubicBezTo>
                      <a:pt x="16903" y="21003"/>
                      <a:pt x="18798" y="20911"/>
                      <a:pt x="20704" y="20870"/>
                    </a:cubicBezTo>
                    <a:cubicBezTo>
                      <a:pt x="20704" y="20870"/>
                      <a:pt x="16984" y="16494"/>
                      <a:pt x="16984" y="16494"/>
                    </a:cubicBezTo>
                    <a:close/>
                  </a:path>
                </a:pathLst>
              </a:custGeom>
              <a:solidFill>
                <a:schemeClr val="accent4"/>
              </a:solidFill>
              <a:ln w="12700">
                <a:miter lim="400000"/>
              </a:ln>
            </p:spPr>
            <p:txBody>
              <a:bodyPr anchor="ctr"/>
              <a:lstStyle/>
              <a:p>
                <a:pPr algn="ctr"/>
                <a:endParaRPr sz="900" dirty="0">
                  <a:cs typeface="+mn-ea"/>
                  <a:sym typeface="+mn-lt"/>
                </a:endParaRPr>
              </a:p>
            </p:txBody>
          </p:sp>
          <p:sp>
            <p:nvSpPr>
              <p:cNvPr id="94" name="Freeform: Shape 39">
                <a:extLst>
                  <a:ext uri="{FF2B5EF4-FFF2-40B4-BE49-F238E27FC236}">
                    <a16:creationId xmlns:a16="http://schemas.microsoft.com/office/drawing/2014/main" id="{786270F2-483D-425B-ABF8-6D3CACA365DE}"/>
                  </a:ext>
                </a:extLst>
              </p:cNvPr>
              <p:cNvSpPr/>
              <p:nvPr/>
            </p:nvSpPr>
            <p:spPr>
              <a:xfrm>
                <a:off x="5094454" y="4108967"/>
                <a:ext cx="112938" cy="112932"/>
              </a:xfrm>
              <a:custGeom>
                <a:avLst/>
                <a:gdLst/>
                <a:ahLst/>
                <a:cxnLst>
                  <a:cxn ang="0">
                    <a:pos x="wd2" y="hd2"/>
                  </a:cxn>
                  <a:cxn ang="5400000">
                    <a:pos x="wd2" y="hd2"/>
                  </a:cxn>
                  <a:cxn ang="10800000">
                    <a:pos x="wd2" y="hd2"/>
                  </a:cxn>
                  <a:cxn ang="16200000">
                    <a:pos x="wd2" y="hd2"/>
                  </a:cxn>
                </a:cxnLst>
                <a:rect l="0" t="0" r="r" b="b"/>
                <a:pathLst>
                  <a:path w="21600" h="21600" extrusionOk="0">
                    <a:moveTo>
                      <a:pt x="10801" y="0"/>
                    </a:moveTo>
                    <a:cubicBezTo>
                      <a:pt x="4844" y="0"/>
                      <a:pt x="0" y="4844"/>
                      <a:pt x="0" y="10799"/>
                    </a:cubicBezTo>
                    <a:cubicBezTo>
                      <a:pt x="0" y="16758"/>
                      <a:pt x="4844" y="21600"/>
                      <a:pt x="10801" y="21600"/>
                    </a:cubicBezTo>
                    <a:cubicBezTo>
                      <a:pt x="16756" y="21600"/>
                      <a:pt x="21600" y="16758"/>
                      <a:pt x="21600" y="10799"/>
                    </a:cubicBezTo>
                    <a:cubicBezTo>
                      <a:pt x="21600" y="4844"/>
                      <a:pt x="16756" y="0"/>
                      <a:pt x="10801" y="0"/>
                    </a:cubicBezTo>
                    <a:close/>
                  </a:path>
                </a:pathLst>
              </a:custGeom>
              <a:solidFill>
                <a:schemeClr val="accent3"/>
              </a:solidFill>
              <a:ln w="12700">
                <a:miter lim="400000"/>
              </a:ln>
            </p:spPr>
            <p:txBody>
              <a:bodyPr anchor="ctr"/>
              <a:lstStyle/>
              <a:p>
                <a:pPr algn="ctr"/>
                <a:endParaRPr sz="900" dirty="0">
                  <a:cs typeface="+mn-ea"/>
                  <a:sym typeface="+mn-lt"/>
                </a:endParaRPr>
              </a:p>
            </p:txBody>
          </p:sp>
          <p:sp>
            <p:nvSpPr>
              <p:cNvPr id="95" name="Freeform: Shape 40">
                <a:extLst>
                  <a:ext uri="{FF2B5EF4-FFF2-40B4-BE49-F238E27FC236}">
                    <a16:creationId xmlns:a16="http://schemas.microsoft.com/office/drawing/2014/main" id="{17B06004-49B8-416F-8347-6A8F9A92C91E}"/>
                  </a:ext>
                </a:extLst>
              </p:cNvPr>
              <p:cNvSpPr/>
              <p:nvPr/>
            </p:nvSpPr>
            <p:spPr>
              <a:xfrm>
                <a:off x="5042661" y="4057174"/>
                <a:ext cx="214008" cy="313845"/>
              </a:xfrm>
              <a:custGeom>
                <a:avLst/>
                <a:gdLst/>
                <a:ahLst/>
                <a:cxnLst>
                  <a:cxn ang="0">
                    <a:pos x="wd2" y="hd2"/>
                  </a:cxn>
                  <a:cxn ang="5400000">
                    <a:pos x="wd2" y="hd2"/>
                  </a:cxn>
                  <a:cxn ang="10800000">
                    <a:pos x="wd2" y="hd2"/>
                  </a:cxn>
                  <a:cxn ang="16200000">
                    <a:pos x="wd2" y="hd2"/>
                  </a:cxn>
                </a:cxnLst>
                <a:rect l="0" t="0" r="r" b="b"/>
                <a:pathLst>
                  <a:path w="21600" h="21600" extrusionOk="0">
                    <a:moveTo>
                      <a:pt x="10799" y="0"/>
                    </a:moveTo>
                    <a:lnTo>
                      <a:pt x="0" y="0"/>
                    </a:lnTo>
                    <a:lnTo>
                      <a:pt x="0" y="21600"/>
                    </a:lnTo>
                    <a:lnTo>
                      <a:pt x="10799" y="21600"/>
                    </a:lnTo>
                    <a:lnTo>
                      <a:pt x="10799" y="19577"/>
                    </a:lnTo>
                    <a:cubicBezTo>
                      <a:pt x="9225" y="19577"/>
                      <a:pt x="7949" y="18705"/>
                      <a:pt x="7949" y="17633"/>
                    </a:cubicBezTo>
                    <a:cubicBezTo>
                      <a:pt x="7949" y="16559"/>
                      <a:pt x="9225" y="15690"/>
                      <a:pt x="10799" y="15690"/>
                    </a:cubicBezTo>
                    <a:lnTo>
                      <a:pt x="10799" y="13214"/>
                    </a:lnTo>
                    <a:cubicBezTo>
                      <a:pt x="6160" y="13213"/>
                      <a:pt x="2400" y="10650"/>
                      <a:pt x="2400" y="7486"/>
                    </a:cubicBezTo>
                    <a:cubicBezTo>
                      <a:pt x="2400" y="4323"/>
                      <a:pt x="6160" y="1759"/>
                      <a:pt x="10799" y="1759"/>
                    </a:cubicBezTo>
                    <a:cubicBezTo>
                      <a:pt x="10799" y="1759"/>
                      <a:pt x="10799" y="0"/>
                      <a:pt x="10799" y="0"/>
                    </a:cubicBezTo>
                    <a:close/>
                    <a:moveTo>
                      <a:pt x="21600" y="0"/>
                    </a:moveTo>
                    <a:lnTo>
                      <a:pt x="10799" y="0"/>
                    </a:lnTo>
                    <a:lnTo>
                      <a:pt x="10799" y="1759"/>
                    </a:lnTo>
                    <a:lnTo>
                      <a:pt x="10800" y="1759"/>
                    </a:lnTo>
                    <a:cubicBezTo>
                      <a:pt x="15438" y="1759"/>
                      <a:pt x="19199" y="4323"/>
                      <a:pt x="19199" y="7486"/>
                    </a:cubicBezTo>
                    <a:cubicBezTo>
                      <a:pt x="19199" y="10650"/>
                      <a:pt x="15439" y="13214"/>
                      <a:pt x="10800" y="13214"/>
                    </a:cubicBezTo>
                    <a:lnTo>
                      <a:pt x="10800" y="13214"/>
                    </a:lnTo>
                    <a:lnTo>
                      <a:pt x="10799" y="13214"/>
                    </a:lnTo>
                    <a:lnTo>
                      <a:pt x="10799" y="15690"/>
                    </a:lnTo>
                    <a:lnTo>
                      <a:pt x="10800" y="15690"/>
                    </a:lnTo>
                    <a:cubicBezTo>
                      <a:pt x="12373" y="15690"/>
                      <a:pt x="13650" y="16559"/>
                      <a:pt x="13650" y="17633"/>
                    </a:cubicBezTo>
                    <a:cubicBezTo>
                      <a:pt x="13650" y="18705"/>
                      <a:pt x="12373" y="19577"/>
                      <a:pt x="10800" y="19577"/>
                    </a:cubicBezTo>
                    <a:lnTo>
                      <a:pt x="10800" y="19577"/>
                    </a:lnTo>
                    <a:lnTo>
                      <a:pt x="10799" y="19577"/>
                    </a:lnTo>
                    <a:lnTo>
                      <a:pt x="10799" y="21600"/>
                    </a:lnTo>
                    <a:lnTo>
                      <a:pt x="21600" y="21600"/>
                    </a:lnTo>
                    <a:cubicBezTo>
                      <a:pt x="21600" y="21600"/>
                      <a:pt x="21600" y="0"/>
                      <a:pt x="21600" y="0"/>
                    </a:cubicBezTo>
                    <a:close/>
                  </a:path>
                </a:pathLst>
              </a:custGeom>
              <a:solidFill>
                <a:schemeClr val="accent1"/>
              </a:solidFill>
              <a:ln w="12700">
                <a:miter lim="400000"/>
              </a:ln>
            </p:spPr>
            <p:txBody>
              <a:bodyPr anchor="ctr"/>
              <a:lstStyle/>
              <a:p>
                <a:pPr algn="ctr"/>
                <a:endParaRPr sz="900" dirty="0">
                  <a:cs typeface="+mn-ea"/>
                  <a:sym typeface="+mn-lt"/>
                </a:endParaRPr>
              </a:p>
            </p:txBody>
          </p:sp>
          <p:sp>
            <p:nvSpPr>
              <p:cNvPr id="96" name="Freeform: Shape 41">
                <a:extLst>
                  <a:ext uri="{FF2B5EF4-FFF2-40B4-BE49-F238E27FC236}">
                    <a16:creationId xmlns:a16="http://schemas.microsoft.com/office/drawing/2014/main" id="{D4B5521B-72E4-43D8-85D3-E8CA75E5341B}"/>
                  </a:ext>
                </a:extLst>
              </p:cNvPr>
              <p:cNvSpPr/>
              <p:nvPr/>
            </p:nvSpPr>
            <p:spPr>
              <a:xfrm>
                <a:off x="4848437" y="4108967"/>
                <a:ext cx="163618" cy="26139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21600" y="0"/>
                    </a:lnTo>
                    <a:cubicBezTo>
                      <a:pt x="20555" y="1273"/>
                      <a:pt x="19475" y="2532"/>
                      <a:pt x="18375" y="3783"/>
                    </a:cubicBezTo>
                    <a:cubicBezTo>
                      <a:pt x="18432" y="4068"/>
                      <a:pt x="18462" y="4359"/>
                      <a:pt x="18462" y="4654"/>
                    </a:cubicBezTo>
                    <a:cubicBezTo>
                      <a:pt x="18462" y="7550"/>
                      <a:pt x="15602" y="10028"/>
                      <a:pt x="11555" y="11042"/>
                    </a:cubicBezTo>
                    <a:cubicBezTo>
                      <a:pt x="10386" y="12213"/>
                      <a:pt x="9191" y="13375"/>
                      <a:pt x="7971" y="14523"/>
                    </a:cubicBezTo>
                    <a:cubicBezTo>
                      <a:pt x="9795" y="14676"/>
                      <a:pt x="11204" y="15652"/>
                      <a:pt x="11204" y="16837"/>
                    </a:cubicBezTo>
                    <a:cubicBezTo>
                      <a:pt x="11204" y="18125"/>
                      <a:pt x="9533" y="19171"/>
                      <a:pt x="7477" y="19171"/>
                    </a:cubicBezTo>
                    <a:lnTo>
                      <a:pt x="7477" y="19171"/>
                    </a:lnTo>
                    <a:cubicBezTo>
                      <a:pt x="6071" y="19171"/>
                      <a:pt x="4849" y="18685"/>
                      <a:pt x="4213" y="17967"/>
                    </a:cubicBezTo>
                    <a:cubicBezTo>
                      <a:pt x="2835" y="19192"/>
                      <a:pt x="1434" y="20404"/>
                      <a:pt x="0" y="21600"/>
                    </a:cubicBezTo>
                    <a:close/>
                  </a:path>
                </a:pathLst>
              </a:custGeom>
              <a:solidFill>
                <a:schemeClr val="accent2"/>
              </a:solidFill>
              <a:ln w="12700">
                <a:miter lim="400000"/>
              </a:ln>
            </p:spPr>
            <p:txBody>
              <a:bodyPr anchor="ctr"/>
              <a:lstStyle/>
              <a:p>
                <a:pPr algn="ctr"/>
                <a:endParaRPr sz="900" dirty="0">
                  <a:cs typeface="+mn-ea"/>
                  <a:sym typeface="+mn-lt"/>
                </a:endParaRPr>
              </a:p>
            </p:txBody>
          </p:sp>
          <p:sp>
            <p:nvSpPr>
              <p:cNvPr id="97" name="Freeform: Shape 42">
                <a:extLst>
                  <a:ext uri="{FF2B5EF4-FFF2-40B4-BE49-F238E27FC236}">
                    <a16:creationId xmlns:a16="http://schemas.microsoft.com/office/drawing/2014/main" id="{5BD8EE03-3C06-4797-B366-58EB777C2F67}"/>
                  </a:ext>
                </a:extLst>
              </p:cNvPr>
              <p:cNvSpPr/>
              <p:nvPr/>
            </p:nvSpPr>
            <p:spPr>
              <a:xfrm>
                <a:off x="4880808" y="2166725"/>
                <a:ext cx="162076" cy="84721"/>
              </a:xfrm>
              <a:custGeom>
                <a:avLst/>
                <a:gdLst/>
                <a:ahLst/>
                <a:cxnLst>
                  <a:cxn ang="0">
                    <a:pos x="wd2" y="hd2"/>
                  </a:cxn>
                  <a:cxn ang="5400000">
                    <a:pos x="wd2" y="hd2"/>
                  </a:cxn>
                  <a:cxn ang="10800000">
                    <a:pos x="wd2" y="hd2"/>
                  </a:cxn>
                  <a:cxn ang="16200000">
                    <a:pos x="wd2" y="hd2"/>
                  </a:cxn>
                </a:cxnLst>
                <a:rect l="0" t="0" r="r" b="b"/>
                <a:pathLst>
                  <a:path w="21600" h="21600" extrusionOk="0">
                    <a:moveTo>
                      <a:pt x="17257" y="13294"/>
                    </a:moveTo>
                    <a:lnTo>
                      <a:pt x="0" y="13294"/>
                    </a:lnTo>
                    <a:cubicBezTo>
                      <a:pt x="1007" y="16044"/>
                      <a:pt x="2001" y="18809"/>
                      <a:pt x="2978" y="21600"/>
                    </a:cubicBezTo>
                    <a:lnTo>
                      <a:pt x="21600" y="21600"/>
                    </a:lnTo>
                    <a:lnTo>
                      <a:pt x="21600" y="0"/>
                    </a:lnTo>
                    <a:lnTo>
                      <a:pt x="17257" y="0"/>
                    </a:lnTo>
                    <a:cubicBezTo>
                      <a:pt x="17257" y="0"/>
                      <a:pt x="17257" y="13294"/>
                      <a:pt x="17257" y="13294"/>
                    </a:cubicBezTo>
                    <a:close/>
                  </a:path>
                </a:pathLst>
              </a:custGeom>
              <a:solidFill>
                <a:schemeClr val="accent3"/>
              </a:solidFill>
              <a:ln w="12700">
                <a:miter lim="400000"/>
              </a:ln>
            </p:spPr>
            <p:txBody>
              <a:bodyPr anchor="ctr"/>
              <a:lstStyle/>
              <a:p>
                <a:pPr algn="ctr"/>
                <a:endParaRPr sz="900" dirty="0">
                  <a:cs typeface="+mn-ea"/>
                  <a:sym typeface="+mn-lt"/>
                </a:endParaRPr>
              </a:p>
            </p:txBody>
          </p:sp>
          <p:sp>
            <p:nvSpPr>
              <p:cNvPr id="98" name="Freeform: Shape 43">
                <a:extLst>
                  <a:ext uri="{FF2B5EF4-FFF2-40B4-BE49-F238E27FC236}">
                    <a16:creationId xmlns:a16="http://schemas.microsoft.com/office/drawing/2014/main" id="{42E8DAE4-1166-49E4-B714-64F584F3589B}"/>
                  </a:ext>
                </a:extLst>
              </p:cNvPr>
              <p:cNvSpPr/>
              <p:nvPr/>
            </p:nvSpPr>
            <p:spPr>
              <a:xfrm>
                <a:off x="4757799" y="1920706"/>
                <a:ext cx="245298" cy="279176"/>
              </a:xfrm>
              <a:custGeom>
                <a:avLst/>
                <a:gdLst/>
                <a:ahLst/>
                <a:cxnLst>
                  <a:cxn ang="0">
                    <a:pos x="wd2" y="hd2"/>
                  </a:cxn>
                  <a:cxn ang="5400000">
                    <a:pos x="wd2" y="hd2"/>
                  </a:cxn>
                  <a:cxn ang="10800000">
                    <a:pos x="wd2" y="hd2"/>
                  </a:cxn>
                  <a:cxn ang="16200000">
                    <a:pos x="wd2" y="hd2"/>
                  </a:cxn>
                </a:cxnLst>
                <a:rect l="0" t="0" r="r" b="b"/>
                <a:pathLst>
                  <a:path w="21600" h="21600" extrusionOk="0">
                    <a:moveTo>
                      <a:pt x="2594" y="12556"/>
                    </a:moveTo>
                    <a:lnTo>
                      <a:pt x="2594" y="13686"/>
                    </a:lnTo>
                    <a:cubicBezTo>
                      <a:pt x="5040" y="16248"/>
                      <a:pt x="7383" y="18888"/>
                      <a:pt x="9621" y="21600"/>
                    </a:cubicBezTo>
                    <a:lnTo>
                      <a:pt x="17615" y="21600"/>
                    </a:lnTo>
                    <a:lnTo>
                      <a:pt x="17615" y="12556"/>
                    </a:lnTo>
                    <a:lnTo>
                      <a:pt x="21600" y="12556"/>
                    </a:lnTo>
                    <a:lnTo>
                      <a:pt x="10105" y="0"/>
                    </a:lnTo>
                    <a:lnTo>
                      <a:pt x="0" y="11035"/>
                    </a:lnTo>
                    <a:cubicBezTo>
                      <a:pt x="506" y="11539"/>
                      <a:pt x="1009" y="12045"/>
                      <a:pt x="1507" y="12556"/>
                    </a:cubicBezTo>
                    <a:cubicBezTo>
                      <a:pt x="1507" y="12556"/>
                      <a:pt x="2594" y="12556"/>
                      <a:pt x="2594" y="12556"/>
                    </a:cubicBezTo>
                    <a:close/>
                  </a:path>
                </a:pathLst>
              </a:custGeom>
              <a:solidFill>
                <a:schemeClr val="accent3"/>
              </a:solidFill>
              <a:ln w="12700">
                <a:miter lim="400000"/>
              </a:ln>
            </p:spPr>
            <p:txBody>
              <a:bodyPr anchor="ctr"/>
              <a:lstStyle/>
              <a:p>
                <a:pPr algn="ctr"/>
                <a:endParaRPr sz="900" dirty="0">
                  <a:cs typeface="+mn-ea"/>
                  <a:sym typeface="+mn-lt"/>
                </a:endParaRPr>
              </a:p>
            </p:txBody>
          </p:sp>
          <p:sp>
            <p:nvSpPr>
              <p:cNvPr id="99" name="Freeform: Shape 44">
                <a:extLst>
                  <a:ext uri="{FF2B5EF4-FFF2-40B4-BE49-F238E27FC236}">
                    <a16:creationId xmlns:a16="http://schemas.microsoft.com/office/drawing/2014/main" id="{B095E40E-2198-4442-A2C7-BC1FA6A00CA4}"/>
                  </a:ext>
                </a:extLst>
              </p:cNvPr>
              <p:cNvSpPr/>
              <p:nvPr/>
            </p:nvSpPr>
            <p:spPr>
              <a:xfrm>
                <a:off x="3068047" y="587033"/>
                <a:ext cx="594086" cy="470966"/>
              </a:xfrm>
              <a:custGeom>
                <a:avLst/>
                <a:gdLst/>
                <a:ahLst/>
                <a:cxnLst>
                  <a:cxn ang="0">
                    <a:pos x="wd2" y="hd2"/>
                  </a:cxn>
                  <a:cxn ang="5400000">
                    <a:pos x="wd2" y="hd2"/>
                  </a:cxn>
                  <a:cxn ang="10800000">
                    <a:pos x="wd2" y="hd2"/>
                  </a:cxn>
                  <a:cxn ang="16200000">
                    <a:pos x="wd2" y="hd2"/>
                  </a:cxn>
                </a:cxnLst>
                <a:rect l="0" t="0" r="r" b="b"/>
                <a:pathLst>
                  <a:path w="21600" h="21600" extrusionOk="0">
                    <a:moveTo>
                      <a:pt x="4096" y="235"/>
                    </a:moveTo>
                    <a:lnTo>
                      <a:pt x="2178" y="4845"/>
                    </a:lnTo>
                    <a:lnTo>
                      <a:pt x="0" y="7829"/>
                    </a:lnTo>
                    <a:lnTo>
                      <a:pt x="0" y="16576"/>
                    </a:lnTo>
                    <a:lnTo>
                      <a:pt x="0" y="17240"/>
                    </a:lnTo>
                    <a:lnTo>
                      <a:pt x="0" y="20353"/>
                    </a:lnTo>
                    <a:cubicBezTo>
                      <a:pt x="0" y="21042"/>
                      <a:pt x="442" y="21600"/>
                      <a:pt x="988" y="21600"/>
                    </a:cubicBezTo>
                    <a:lnTo>
                      <a:pt x="4096" y="21600"/>
                    </a:lnTo>
                    <a:lnTo>
                      <a:pt x="4096" y="15069"/>
                    </a:lnTo>
                    <a:lnTo>
                      <a:pt x="1941" y="15069"/>
                    </a:lnTo>
                    <a:lnTo>
                      <a:pt x="1941" y="12211"/>
                    </a:lnTo>
                    <a:lnTo>
                      <a:pt x="4096" y="12211"/>
                    </a:lnTo>
                    <a:lnTo>
                      <a:pt x="4096" y="6178"/>
                    </a:lnTo>
                    <a:lnTo>
                      <a:pt x="3578" y="6178"/>
                    </a:lnTo>
                    <a:lnTo>
                      <a:pt x="4096" y="4917"/>
                    </a:lnTo>
                    <a:cubicBezTo>
                      <a:pt x="4096" y="4917"/>
                      <a:pt x="4096" y="235"/>
                      <a:pt x="4096" y="235"/>
                    </a:cubicBezTo>
                    <a:close/>
                    <a:moveTo>
                      <a:pt x="4096" y="21600"/>
                    </a:moveTo>
                    <a:lnTo>
                      <a:pt x="4154" y="21600"/>
                    </a:lnTo>
                    <a:cubicBezTo>
                      <a:pt x="4699" y="21600"/>
                      <a:pt x="5142" y="21042"/>
                      <a:pt x="5142" y="20353"/>
                    </a:cubicBezTo>
                    <a:lnTo>
                      <a:pt x="5142" y="17240"/>
                    </a:lnTo>
                    <a:lnTo>
                      <a:pt x="10800" y="17240"/>
                    </a:lnTo>
                    <a:lnTo>
                      <a:pt x="10800" y="6178"/>
                    </a:lnTo>
                    <a:lnTo>
                      <a:pt x="4096" y="6178"/>
                    </a:lnTo>
                    <a:lnTo>
                      <a:pt x="4096" y="12211"/>
                    </a:lnTo>
                    <a:lnTo>
                      <a:pt x="6251" y="12211"/>
                    </a:lnTo>
                    <a:lnTo>
                      <a:pt x="6251" y="15069"/>
                    </a:lnTo>
                    <a:lnTo>
                      <a:pt x="6251" y="15069"/>
                    </a:lnTo>
                    <a:lnTo>
                      <a:pt x="4096" y="15069"/>
                    </a:lnTo>
                    <a:cubicBezTo>
                      <a:pt x="4096" y="15069"/>
                      <a:pt x="4096" y="21600"/>
                      <a:pt x="4096" y="21600"/>
                    </a:cubicBezTo>
                    <a:close/>
                    <a:moveTo>
                      <a:pt x="10800" y="0"/>
                    </a:moveTo>
                    <a:lnTo>
                      <a:pt x="4194" y="0"/>
                    </a:lnTo>
                    <a:lnTo>
                      <a:pt x="4096" y="235"/>
                    </a:lnTo>
                    <a:lnTo>
                      <a:pt x="4096" y="4917"/>
                    </a:lnTo>
                    <a:lnTo>
                      <a:pt x="5392" y="1763"/>
                    </a:lnTo>
                    <a:lnTo>
                      <a:pt x="5392" y="1763"/>
                    </a:lnTo>
                    <a:lnTo>
                      <a:pt x="10800" y="1763"/>
                    </a:lnTo>
                    <a:lnTo>
                      <a:pt x="10800" y="0"/>
                    </a:lnTo>
                    <a:cubicBezTo>
                      <a:pt x="10800" y="0"/>
                      <a:pt x="10800" y="0"/>
                      <a:pt x="10800" y="0"/>
                    </a:cubicBezTo>
                    <a:close/>
                    <a:moveTo>
                      <a:pt x="10800" y="17240"/>
                    </a:moveTo>
                    <a:lnTo>
                      <a:pt x="16457" y="17240"/>
                    </a:lnTo>
                    <a:lnTo>
                      <a:pt x="16457" y="20353"/>
                    </a:lnTo>
                    <a:cubicBezTo>
                      <a:pt x="16457" y="21042"/>
                      <a:pt x="16901" y="21600"/>
                      <a:pt x="17446" y="21600"/>
                    </a:cubicBezTo>
                    <a:lnTo>
                      <a:pt x="17504" y="21600"/>
                    </a:lnTo>
                    <a:lnTo>
                      <a:pt x="17504" y="15069"/>
                    </a:lnTo>
                    <a:lnTo>
                      <a:pt x="15349" y="15069"/>
                    </a:lnTo>
                    <a:lnTo>
                      <a:pt x="15349" y="12211"/>
                    </a:lnTo>
                    <a:lnTo>
                      <a:pt x="17504" y="12211"/>
                    </a:lnTo>
                    <a:lnTo>
                      <a:pt x="17504" y="6178"/>
                    </a:lnTo>
                    <a:lnTo>
                      <a:pt x="10800" y="6178"/>
                    </a:lnTo>
                    <a:cubicBezTo>
                      <a:pt x="10800" y="6178"/>
                      <a:pt x="10800" y="17240"/>
                      <a:pt x="10800" y="17240"/>
                    </a:cubicBezTo>
                    <a:close/>
                    <a:moveTo>
                      <a:pt x="17504" y="238"/>
                    </a:moveTo>
                    <a:lnTo>
                      <a:pt x="17405" y="0"/>
                    </a:lnTo>
                    <a:lnTo>
                      <a:pt x="10800" y="0"/>
                    </a:lnTo>
                    <a:lnTo>
                      <a:pt x="10800" y="1763"/>
                    </a:lnTo>
                    <a:lnTo>
                      <a:pt x="16208" y="1763"/>
                    </a:lnTo>
                    <a:lnTo>
                      <a:pt x="17504" y="4916"/>
                    </a:lnTo>
                    <a:lnTo>
                      <a:pt x="17504" y="238"/>
                    </a:lnTo>
                    <a:cubicBezTo>
                      <a:pt x="17504" y="238"/>
                      <a:pt x="17504" y="238"/>
                      <a:pt x="17504" y="238"/>
                    </a:cubicBezTo>
                    <a:close/>
                    <a:moveTo>
                      <a:pt x="21600" y="7829"/>
                    </a:moveTo>
                    <a:lnTo>
                      <a:pt x="19421" y="4845"/>
                    </a:lnTo>
                    <a:lnTo>
                      <a:pt x="17504" y="238"/>
                    </a:lnTo>
                    <a:lnTo>
                      <a:pt x="17504" y="4916"/>
                    </a:lnTo>
                    <a:lnTo>
                      <a:pt x="18022" y="6178"/>
                    </a:lnTo>
                    <a:lnTo>
                      <a:pt x="17504" y="6178"/>
                    </a:lnTo>
                    <a:lnTo>
                      <a:pt x="17504" y="12211"/>
                    </a:lnTo>
                    <a:lnTo>
                      <a:pt x="19658" y="12211"/>
                    </a:lnTo>
                    <a:lnTo>
                      <a:pt x="19658" y="15069"/>
                    </a:lnTo>
                    <a:lnTo>
                      <a:pt x="19658" y="15069"/>
                    </a:lnTo>
                    <a:lnTo>
                      <a:pt x="17504" y="15069"/>
                    </a:lnTo>
                    <a:lnTo>
                      <a:pt x="17504" y="21600"/>
                    </a:lnTo>
                    <a:lnTo>
                      <a:pt x="20611" y="21600"/>
                    </a:lnTo>
                    <a:cubicBezTo>
                      <a:pt x="21157" y="21600"/>
                      <a:pt x="21600" y="21042"/>
                      <a:pt x="21600" y="20353"/>
                    </a:cubicBezTo>
                    <a:lnTo>
                      <a:pt x="21600" y="17240"/>
                    </a:lnTo>
                    <a:cubicBezTo>
                      <a:pt x="21600" y="17240"/>
                      <a:pt x="21600" y="7829"/>
                      <a:pt x="21600" y="7829"/>
                    </a:cubicBezTo>
                    <a:close/>
                  </a:path>
                </a:pathLst>
              </a:custGeom>
              <a:solidFill>
                <a:schemeClr val="accent4"/>
              </a:solidFill>
              <a:ln w="12700">
                <a:miter lim="400000"/>
              </a:ln>
            </p:spPr>
            <p:txBody>
              <a:bodyPr anchor="ctr"/>
              <a:lstStyle/>
              <a:p>
                <a:pPr algn="ctr"/>
                <a:endParaRPr sz="900" dirty="0">
                  <a:cs typeface="+mn-ea"/>
                  <a:sym typeface="+mn-lt"/>
                </a:endParaRPr>
              </a:p>
            </p:txBody>
          </p:sp>
          <p:sp>
            <p:nvSpPr>
              <p:cNvPr id="100" name="Freeform: Shape 45">
                <a:extLst>
                  <a:ext uri="{FF2B5EF4-FFF2-40B4-BE49-F238E27FC236}">
                    <a16:creationId xmlns:a16="http://schemas.microsoft.com/office/drawing/2014/main" id="{CA9A88CA-4CC7-4CE9-A863-7CFF62821F17}"/>
                  </a:ext>
                </a:extLst>
              </p:cNvPr>
              <p:cNvSpPr/>
              <p:nvPr/>
            </p:nvSpPr>
            <p:spPr>
              <a:xfrm>
                <a:off x="1138753" y="4426200"/>
                <a:ext cx="510254" cy="510294"/>
              </a:xfrm>
              <a:custGeom>
                <a:avLst/>
                <a:gdLst/>
                <a:ahLst/>
                <a:cxnLst>
                  <a:cxn ang="0">
                    <a:pos x="wd2" y="hd2"/>
                  </a:cxn>
                  <a:cxn ang="5400000">
                    <a:pos x="wd2" y="hd2"/>
                  </a:cxn>
                  <a:cxn ang="10800000">
                    <a:pos x="wd2" y="hd2"/>
                  </a:cxn>
                  <a:cxn ang="16200000">
                    <a:pos x="wd2" y="hd2"/>
                  </a:cxn>
                </a:cxnLst>
                <a:rect l="0" t="0" r="r" b="b"/>
                <a:pathLst>
                  <a:path w="21600" h="21600" extrusionOk="0">
                    <a:moveTo>
                      <a:pt x="11550" y="8432"/>
                    </a:moveTo>
                    <a:lnTo>
                      <a:pt x="11550" y="13479"/>
                    </a:lnTo>
                    <a:cubicBezTo>
                      <a:pt x="11511" y="13514"/>
                      <a:pt x="11472" y="13538"/>
                      <a:pt x="11439" y="13541"/>
                    </a:cubicBezTo>
                    <a:cubicBezTo>
                      <a:pt x="11342" y="13548"/>
                      <a:pt x="11249" y="13405"/>
                      <a:pt x="11161" y="13368"/>
                    </a:cubicBezTo>
                    <a:cubicBezTo>
                      <a:pt x="10895" y="13252"/>
                      <a:pt x="10766" y="13468"/>
                      <a:pt x="10546" y="13471"/>
                    </a:cubicBezTo>
                    <a:cubicBezTo>
                      <a:pt x="10341" y="13474"/>
                      <a:pt x="10048" y="13142"/>
                      <a:pt x="10058" y="12950"/>
                    </a:cubicBezTo>
                    <a:cubicBezTo>
                      <a:pt x="10065" y="12832"/>
                      <a:pt x="10126" y="12655"/>
                      <a:pt x="10140" y="12510"/>
                    </a:cubicBezTo>
                    <a:cubicBezTo>
                      <a:pt x="10151" y="12394"/>
                      <a:pt x="10231" y="12326"/>
                      <a:pt x="10233" y="12221"/>
                    </a:cubicBezTo>
                    <a:cubicBezTo>
                      <a:pt x="10234" y="12080"/>
                      <a:pt x="10046" y="11971"/>
                      <a:pt x="9954" y="11955"/>
                    </a:cubicBezTo>
                    <a:cubicBezTo>
                      <a:pt x="9738" y="11914"/>
                      <a:pt x="9437" y="12041"/>
                      <a:pt x="9188" y="11942"/>
                    </a:cubicBezTo>
                    <a:cubicBezTo>
                      <a:pt x="9141" y="11864"/>
                      <a:pt x="9243" y="11810"/>
                      <a:pt x="9270" y="11733"/>
                    </a:cubicBezTo>
                    <a:cubicBezTo>
                      <a:pt x="9285" y="11690"/>
                      <a:pt x="9275" y="11631"/>
                      <a:pt x="9292" y="11583"/>
                    </a:cubicBezTo>
                    <a:cubicBezTo>
                      <a:pt x="9320" y="11510"/>
                      <a:pt x="9397" y="11452"/>
                      <a:pt x="9433" y="11375"/>
                    </a:cubicBezTo>
                    <a:cubicBezTo>
                      <a:pt x="9458" y="11315"/>
                      <a:pt x="9464" y="11229"/>
                      <a:pt x="9490" y="11154"/>
                    </a:cubicBezTo>
                    <a:cubicBezTo>
                      <a:pt x="9520" y="11070"/>
                      <a:pt x="9576" y="11017"/>
                      <a:pt x="9583" y="10958"/>
                    </a:cubicBezTo>
                    <a:cubicBezTo>
                      <a:pt x="9592" y="10879"/>
                      <a:pt x="9562" y="10789"/>
                      <a:pt x="9501" y="10737"/>
                    </a:cubicBezTo>
                    <a:cubicBezTo>
                      <a:pt x="9309" y="10748"/>
                      <a:pt x="9182" y="10757"/>
                      <a:pt x="9072" y="10807"/>
                    </a:cubicBezTo>
                    <a:cubicBezTo>
                      <a:pt x="8821" y="10921"/>
                      <a:pt x="8871" y="11260"/>
                      <a:pt x="8620" y="11340"/>
                    </a:cubicBezTo>
                    <a:cubicBezTo>
                      <a:pt x="8533" y="11367"/>
                      <a:pt x="8413" y="11369"/>
                      <a:pt x="8318" y="11387"/>
                    </a:cubicBezTo>
                    <a:cubicBezTo>
                      <a:pt x="8235" y="11401"/>
                      <a:pt x="8135" y="11446"/>
                      <a:pt x="8051" y="11444"/>
                    </a:cubicBezTo>
                    <a:cubicBezTo>
                      <a:pt x="7950" y="11442"/>
                      <a:pt x="7774" y="11346"/>
                      <a:pt x="7715" y="11282"/>
                    </a:cubicBezTo>
                    <a:cubicBezTo>
                      <a:pt x="7661" y="11224"/>
                      <a:pt x="7532" y="10939"/>
                      <a:pt x="7518" y="10888"/>
                    </a:cubicBezTo>
                    <a:cubicBezTo>
                      <a:pt x="7418" y="10547"/>
                      <a:pt x="7526" y="10233"/>
                      <a:pt x="7656" y="9996"/>
                    </a:cubicBezTo>
                    <a:cubicBezTo>
                      <a:pt x="7684" y="9946"/>
                      <a:pt x="7729" y="9899"/>
                      <a:pt x="7749" y="9846"/>
                    </a:cubicBezTo>
                    <a:cubicBezTo>
                      <a:pt x="7780" y="9765"/>
                      <a:pt x="7760" y="9643"/>
                      <a:pt x="7784" y="9556"/>
                    </a:cubicBezTo>
                    <a:cubicBezTo>
                      <a:pt x="7828" y="9395"/>
                      <a:pt x="8041" y="9298"/>
                      <a:pt x="8191" y="9221"/>
                    </a:cubicBezTo>
                    <a:cubicBezTo>
                      <a:pt x="8360" y="9132"/>
                      <a:pt x="8503" y="8990"/>
                      <a:pt x="8701" y="8978"/>
                    </a:cubicBezTo>
                    <a:cubicBezTo>
                      <a:pt x="8799" y="8971"/>
                      <a:pt x="8943" y="9004"/>
                      <a:pt x="9038" y="9024"/>
                    </a:cubicBezTo>
                    <a:cubicBezTo>
                      <a:pt x="9125" y="9042"/>
                      <a:pt x="9194" y="9100"/>
                      <a:pt x="9270" y="9105"/>
                    </a:cubicBezTo>
                    <a:cubicBezTo>
                      <a:pt x="9484" y="9121"/>
                      <a:pt x="9535" y="8955"/>
                      <a:pt x="9710" y="8861"/>
                    </a:cubicBezTo>
                    <a:cubicBezTo>
                      <a:pt x="9890" y="8887"/>
                      <a:pt x="10011" y="8830"/>
                      <a:pt x="10174" y="8850"/>
                    </a:cubicBezTo>
                    <a:cubicBezTo>
                      <a:pt x="10286" y="8863"/>
                      <a:pt x="10366" y="8982"/>
                      <a:pt x="10453" y="8989"/>
                    </a:cubicBezTo>
                    <a:cubicBezTo>
                      <a:pt x="10526" y="8995"/>
                      <a:pt x="10591" y="8920"/>
                      <a:pt x="10663" y="8931"/>
                    </a:cubicBezTo>
                    <a:cubicBezTo>
                      <a:pt x="10730" y="8941"/>
                      <a:pt x="10848" y="9090"/>
                      <a:pt x="10859" y="9174"/>
                    </a:cubicBezTo>
                    <a:cubicBezTo>
                      <a:pt x="10873" y="9278"/>
                      <a:pt x="10782" y="9372"/>
                      <a:pt x="10813" y="9487"/>
                    </a:cubicBezTo>
                    <a:cubicBezTo>
                      <a:pt x="10922" y="9598"/>
                      <a:pt x="11121" y="9619"/>
                      <a:pt x="11277" y="9683"/>
                    </a:cubicBezTo>
                    <a:cubicBezTo>
                      <a:pt x="11378" y="9599"/>
                      <a:pt x="11291" y="9445"/>
                      <a:pt x="11277" y="9325"/>
                    </a:cubicBezTo>
                    <a:cubicBezTo>
                      <a:pt x="11272" y="9271"/>
                      <a:pt x="11282" y="9224"/>
                      <a:pt x="11277" y="9174"/>
                    </a:cubicBezTo>
                    <a:cubicBezTo>
                      <a:pt x="11268" y="9090"/>
                      <a:pt x="11231" y="9014"/>
                      <a:pt x="11231" y="8943"/>
                    </a:cubicBezTo>
                    <a:cubicBezTo>
                      <a:pt x="11229" y="8694"/>
                      <a:pt x="11380" y="8546"/>
                      <a:pt x="11550" y="8432"/>
                    </a:cubicBezTo>
                    <a:close/>
                    <a:moveTo>
                      <a:pt x="219" y="8623"/>
                    </a:moveTo>
                    <a:cubicBezTo>
                      <a:pt x="183" y="8799"/>
                      <a:pt x="151" y="8976"/>
                      <a:pt x="124" y="9156"/>
                    </a:cubicBezTo>
                    <a:cubicBezTo>
                      <a:pt x="97" y="9334"/>
                      <a:pt x="74" y="9514"/>
                      <a:pt x="55" y="9696"/>
                    </a:cubicBezTo>
                    <a:cubicBezTo>
                      <a:pt x="18" y="10059"/>
                      <a:pt x="0" y="10427"/>
                      <a:pt x="0" y="10800"/>
                    </a:cubicBezTo>
                    <a:cubicBezTo>
                      <a:pt x="0" y="11173"/>
                      <a:pt x="18" y="11541"/>
                      <a:pt x="55" y="11904"/>
                    </a:cubicBezTo>
                    <a:cubicBezTo>
                      <a:pt x="74" y="12086"/>
                      <a:pt x="97" y="12266"/>
                      <a:pt x="124" y="12445"/>
                    </a:cubicBezTo>
                    <a:cubicBezTo>
                      <a:pt x="151" y="12624"/>
                      <a:pt x="183" y="12801"/>
                      <a:pt x="219" y="12977"/>
                    </a:cubicBezTo>
                    <a:cubicBezTo>
                      <a:pt x="255" y="13152"/>
                      <a:pt x="295" y="13326"/>
                      <a:pt x="339" y="13499"/>
                    </a:cubicBezTo>
                    <a:cubicBezTo>
                      <a:pt x="428" y="13844"/>
                      <a:pt x="534" y="14183"/>
                      <a:pt x="655" y="14513"/>
                    </a:cubicBezTo>
                    <a:cubicBezTo>
                      <a:pt x="715" y="14679"/>
                      <a:pt x="780" y="14842"/>
                      <a:pt x="849" y="15004"/>
                    </a:cubicBezTo>
                    <a:cubicBezTo>
                      <a:pt x="917" y="15165"/>
                      <a:pt x="989" y="15324"/>
                      <a:pt x="1065" y="15482"/>
                    </a:cubicBezTo>
                    <a:cubicBezTo>
                      <a:pt x="1103" y="15560"/>
                      <a:pt x="1142" y="15639"/>
                      <a:pt x="1181" y="15716"/>
                    </a:cubicBezTo>
                    <a:cubicBezTo>
                      <a:pt x="1260" y="15872"/>
                      <a:pt x="1344" y="16025"/>
                      <a:pt x="1431" y="16175"/>
                    </a:cubicBezTo>
                    <a:cubicBezTo>
                      <a:pt x="1691" y="16628"/>
                      <a:pt x="1982" y="17059"/>
                      <a:pt x="2303" y="17467"/>
                    </a:cubicBezTo>
                    <a:cubicBezTo>
                      <a:pt x="2463" y="17671"/>
                      <a:pt x="2631" y="17869"/>
                      <a:pt x="2805" y="18061"/>
                    </a:cubicBezTo>
                    <a:cubicBezTo>
                      <a:pt x="2921" y="18189"/>
                      <a:pt x="3041" y="18315"/>
                      <a:pt x="3163" y="18437"/>
                    </a:cubicBezTo>
                    <a:cubicBezTo>
                      <a:pt x="3285" y="18559"/>
                      <a:pt x="3411" y="18678"/>
                      <a:pt x="3538" y="18795"/>
                    </a:cubicBezTo>
                    <a:cubicBezTo>
                      <a:pt x="4113" y="19317"/>
                      <a:pt x="4745" y="19779"/>
                      <a:pt x="5424" y="20169"/>
                    </a:cubicBezTo>
                    <a:cubicBezTo>
                      <a:pt x="5575" y="20255"/>
                      <a:pt x="5728" y="20339"/>
                      <a:pt x="5883" y="20419"/>
                    </a:cubicBezTo>
                    <a:cubicBezTo>
                      <a:pt x="6193" y="20577"/>
                      <a:pt x="6513" y="20722"/>
                      <a:pt x="6840" y="20851"/>
                    </a:cubicBezTo>
                    <a:cubicBezTo>
                      <a:pt x="7003" y="20915"/>
                      <a:pt x="7168" y="20975"/>
                      <a:pt x="7336" y="21032"/>
                    </a:cubicBezTo>
                    <a:cubicBezTo>
                      <a:pt x="8423" y="21400"/>
                      <a:pt x="9588" y="21600"/>
                      <a:pt x="10799" y="21600"/>
                    </a:cubicBezTo>
                    <a:cubicBezTo>
                      <a:pt x="11052" y="21600"/>
                      <a:pt x="11302" y="21591"/>
                      <a:pt x="11550" y="21574"/>
                    </a:cubicBezTo>
                    <a:lnTo>
                      <a:pt x="11550" y="18085"/>
                    </a:lnTo>
                    <a:cubicBezTo>
                      <a:pt x="11505" y="18026"/>
                      <a:pt x="11456" y="17968"/>
                      <a:pt x="11416" y="17907"/>
                    </a:cubicBezTo>
                    <a:cubicBezTo>
                      <a:pt x="11272" y="17688"/>
                      <a:pt x="11157" y="17414"/>
                      <a:pt x="11010" y="17189"/>
                    </a:cubicBezTo>
                    <a:cubicBezTo>
                      <a:pt x="10936" y="17075"/>
                      <a:pt x="10871" y="16945"/>
                      <a:pt x="10790" y="16853"/>
                    </a:cubicBezTo>
                    <a:cubicBezTo>
                      <a:pt x="10742" y="16799"/>
                      <a:pt x="10589" y="16749"/>
                      <a:pt x="10569" y="16667"/>
                    </a:cubicBezTo>
                    <a:cubicBezTo>
                      <a:pt x="10543" y="16561"/>
                      <a:pt x="10464" y="16414"/>
                      <a:pt x="10477" y="16332"/>
                    </a:cubicBezTo>
                    <a:cubicBezTo>
                      <a:pt x="10493" y="16221"/>
                      <a:pt x="10708" y="16132"/>
                      <a:pt x="10708" y="16031"/>
                    </a:cubicBezTo>
                    <a:cubicBezTo>
                      <a:pt x="10708" y="15945"/>
                      <a:pt x="10593" y="15895"/>
                      <a:pt x="10569" y="15823"/>
                    </a:cubicBezTo>
                    <a:cubicBezTo>
                      <a:pt x="10511" y="15645"/>
                      <a:pt x="10603" y="15541"/>
                      <a:pt x="10673" y="15394"/>
                    </a:cubicBezTo>
                    <a:cubicBezTo>
                      <a:pt x="10697" y="15345"/>
                      <a:pt x="10719" y="15267"/>
                      <a:pt x="10743" y="15231"/>
                    </a:cubicBezTo>
                    <a:cubicBezTo>
                      <a:pt x="10786" y="15168"/>
                      <a:pt x="10872" y="15150"/>
                      <a:pt x="10929" y="15081"/>
                    </a:cubicBezTo>
                    <a:cubicBezTo>
                      <a:pt x="10961" y="15043"/>
                      <a:pt x="10981" y="14961"/>
                      <a:pt x="11022" y="14907"/>
                    </a:cubicBezTo>
                    <a:cubicBezTo>
                      <a:pt x="11110" y="14790"/>
                      <a:pt x="11253" y="14746"/>
                      <a:pt x="11289" y="14641"/>
                    </a:cubicBezTo>
                    <a:cubicBezTo>
                      <a:pt x="11318" y="14555"/>
                      <a:pt x="11335" y="14124"/>
                      <a:pt x="11300" y="13981"/>
                    </a:cubicBezTo>
                    <a:cubicBezTo>
                      <a:pt x="11280" y="13897"/>
                      <a:pt x="11202" y="13828"/>
                      <a:pt x="11172" y="13749"/>
                    </a:cubicBezTo>
                    <a:cubicBezTo>
                      <a:pt x="11120" y="13609"/>
                      <a:pt x="11108" y="13456"/>
                      <a:pt x="10963" y="13460"/>
                    </a:cubicBezTo>
                    <a:cubicBezTo>
                      <a:pt x="10874" y="13461"/>
                      <a:pt x="10812" y="13560"/>
                      <a:pt x="10754" y="13621"/>
                    </a:cubicBezTo>
                    <a:cubicBezTo>
                      <a:pt x="10741" y="13704"/>
                      <a:pt x="10748" y="13794"/>
                      <a:pt x="10663" y="13819"/>
                    </a:cubicBezTo>
                    <a:cubicBezTo>
                      <a:pt x="10530" y="13857"/>
                      <a:pt x="10479" y="13680"/>
                      <a:pt x="10325" y="13634"/>
                    </a:cubicBezTo>
                    <a:cubicBezTo>
                      <a:pt x="10265" y="13615"/>
                      <a:pt x="10167" y="13616"/>
                      <a:pt x="10128" y="13598"/>
                    </a:cubicBezTo>
                    <a:cubicBezTo>
                      <a:pt x="10016" y="13548"/>
                      <a:pt x="9979" y="13384"/>
                      <a:pt x="9861" y="13320"/>
                    </a:cubicBezTo>
                    <a:cubicBezTo>
                      <a:pt x="9763" y="13267"/>
                      <a:pt x="9677" y="13286"/>
                      <a:pt x="9617" y="13204"/>
                    </a:cubicBezTo>
                    <a:cubicBezTo>
                      <a:pt x="9593" y="13149"/>
                      <a:pt x="9612" y="13047"/>
                      <a:pt x="9606" y="12973"/>
                    </a:cubicBezTo>
                    <a:cubicBezTo>
                      <a:pt x="9478" y="12899"/>
                      <a:pt x="9371" y="12622"/>
                      <a:pt x="9223" y="12556"/>
                    </a:cubicBezTo>
                    <a:cubicBezTo>
                      <a:pt x="9125" y="12513"/>
                      <a:pt x="8974" y="12517"/>
                      <a:pt x="8852" y="12475"/>
                    </a:cubicBezTo>
                    <a:cubicBezTo>
                      <a:pt x="8794" y="12456"/>
                      <a:pt x="8749" y="12430"/>
                      <a:pt x="8689" y="12417"/>
                    </a:cubicBezTo>
                    <a:cubicBezTo>
                      <a:pt x="8614" y="12401"/>
                      <a:pt x="8538" y="12400"/>
                      <a:pt x="8480" y="12371"/>
                    </a:cubicBezTo>
                    <a:cubicBezTo>
                      <a:pt x="8251" y="12257"/>
                      <a:pt x="8126" y="11889"/>
                      <a:pt x="7842" y="11896"/>
                    </a:cubicBezTo>
                    <a:cubicBezTo>
                      <a:pt x="7721" y="11899"/>
                      <a:pt x="7604" y="12012"/>
                      <a:pt x="7494" y="12012"/>
                    </a:cubicBezTo>
                    <a:cubicBezTo>
                      <a:pt x="7385" y="12011"/>
                      <a:pt x="7201" y="11925"/>
                      <a:pt x="7064" y="11861"/>
                    </a:cubicBezTo>
                    <a:cubicBezTo>
                      <a:pt x="6922" y="11796"/>
                      <a:pt x="6765" y="11759"/>
                      <a:pt x="6647" y="11699"/>
                    </a:cubicBezTo>
                    <a:cubicBezTo>
                      <a:pt x="6552" y="11650"/>
                      <a:pt x="6486" y="11562"/>
                      <a:pt x="6403" y="11525"/>
                    </a:cubicBezTo>
                    <a:cubicBezTo>
                      <a:pt x="6339" y="11497"/>
                      <a:pt x="6246" y="11492"/>
                      <a:pt x="6195" y="11467"/>
                    </a:cubicBezTo>
                    <a:cubicBezTo>
                      <a:pt x="6120" y="11432"/>
                      <a:pt x="6043" y="11358"/>
                      <a:pt x="5950" y="11293"/>
                    </a:cubicBezTo>
                    <a:cubicBezTo>
                      <a:pt x="5863" y="11233"/>
                      <a:pt x="5768" y="11140"/>
                      <a:pt x="5765" y="11062"/>
                    </a:cubicBezTo>
                    <a:cubicBezTo>
                      <a:pt x="5761" y="10972"/>
                      <a:pt x="5848" y="10894"/>
                      <a:pt x="5858" y="10807"/>
                    </a:cubicBezTo>
                    <a:cubicBezTo>
                      <a:pt x="5888" y="10531"/>
                      <a:pt x="5684" y="10333"/>
                      <a:pt x="5556" y="10170"/>
                    </a:cubicBezTo>
                    <a:cubicBezTo>
                      <a:pt x="5460" y="10049"/>
                      <a:pt x="5350" y="9947"/>
                      <a:pt x="5255" y="9834"/>
                    </a:cubicBezTo>
                    <a:cubicBezTo>
                      <a:pt x="5260" y="9760"/>
                      <a:pt x="5260" y="9747"/>
                      <a:pt x="5255" y="9672"/>
                    </a:cubicBezTo>
                    <a:cubicBezTo>
                      <a:pt x="5182" y="9602"/>
                      <a:pt x="5122" y="9499"/>
                      <a:pt x="5045" y="9394"/>
                    </a:cubicBezTo>
                    <a:cubicBezTo>
                      <a:pt x="4977" y="9300"/>
                      <a:pt x="4842" y="9199"/>
                      <a:pt x="4825" y="9094"/>
                    </a:cubicBezTo>
                    <a:cubicBezTo>
                      <a:pt x="4803" y="8963"/>
                      <a:pt x="4875" y="8849"/>
                      <a:pt x="4825" y="8722"/>
                    </a:cubicBezTo>
                    <a:cubicBezTo>
                      <a:pt x="4742" y="8513"/>
                      <a:pt x="4451" y="8608"/>
                      <a:pt x="4488" y="8884"/>
                    </a:cubicBezTo>
                    <a:cubicBezTo>
                      <a:pt x="4499" y="8961"/>
                      <a:pt x="4606" y="9063"/>
                      <a:pt x="4639" y="9139"/>
                    </a:cubicBezTo>
                    <a:cubicBezTo>
                      <a:pt x="4672" y="9217"/>
                      <a:pt x="4666" y="9313"/>
                      <a:pt x="4697" y="9406"/>
                    </a:cubicBezTo>
                    <a:cubicBezTo>
                      <a:pt x="4727" y="9495"/>
                      <a:pt x="4817" y="9572"/>
                      <a:pt x="4848" y="9673"/>
                    </a:cubicBezTo>
                    <a:cubicBezTo>
                      <a:pt x="4897" y="9831"/>
                      <a:pt x="4896" y="10002"/>
                      <a:pt x="4941" y="10101"/>
                    </a:cubicBezTo>
                    <a:cubicBezTo>
                      <a:pt x="4981" y="10189"/>
                      <a:pt x="5128" y="10272"/>
                      <a:pt x="5045" y="10379"/>
                    </a:cubicBezTo>
                    <a:cubicBezTo>
                      <a:pt x="4935" y="10402"/>
                      <a:pt x="4893" y="10292"/>
                      <a:pt x="4825" y="10228"/>
                    </a:cubicBezTo>
                    <a:cubicBezTo>
                      <a:pt x="4787" y="10193"/>
                      <a:pt x="4649" y="10126"/>
                      <a:pt x="4628" y="10043"/>
                    </a:cubicBezTo>
                    <a:cubicBezTo>
                      <a:pt x="4610" y="9975"/>
                      <a:pt x="4671" y="9883"/>
                      <a:pt x="4651" y="9800"/>
                    </a:cubicBezTo>
                    <a:cubicBezTo>
                      <a:pt x="4611" y="9636"/>
                      <a:pt x="4281" y="9632"/>
                      <a:pt x="4279" y="9464"/>
                    </a:cubicBezTo>
                    <a:cubicBezTo>
                      <a:pt x="4279" y="9358"/>
                      <a:pt x="4418" y="9346"/>
                      <a:pt x="4419" y="9244"/>
                    </a:cubicBezTo>
                    <a:cubicBezTo>
                      <a:pt x="4420" y="9132"/>
                      <a:pt x="4266" y="9037"/>
                      <a:pt x="4233" y="8943"/>
                    </a:cubicBezTo>
                    <a:cubicBezTo>
                      <a:pt x="4203" y="8855"/>
                      <a:pt x="4198" y="8717"/>
                      <a:pt x="4187" y="8595"/>
                    </a:cubicBezTo>
                    <a:cubicBezTo>
                      <a:pt x="4176" y="8480"/>
                      <a:pt x="4190" y="8348"/>
                      <a:pt x="4163" y="8259"/>
                    </a:cubicBezTo>
                    <a:cubicBezTo>
                      <a:pt x="4139" y="8179"/>
                      <a:pt x="4020" y="8070"/>
                      <a:pt x="3942" y="8028"/>
                    </a:cubicBezTo>
                    <a:cubicBezTo>
                      <a:pt x="3841" y="7971"/>
                      <a:pt x="3761" y="7994"/>
                      <a:pt x="3710" y="7912"/>
                    </a:cubicBezTo>
                    <a:cubicBezTo>
                      <a:pt x="3668" y="7840"/>
                      <a:pt x="3639" y="7689"/>
                      <a:pt x="3630" y="7611"/>
                    </a:cubicBezTo>
                    <a:cubicBezTo>
                      <a:pt x="3613" y="7471"/>
                      <a:pt x="3626" y="7319"/>
                      <a:pt x="3618" y="7170"/>
                    </a:cubicBezTo>
                    <a:cubicBezTo>
                      <a:pt x="3610" y="7022"/>
                      <a:pt x="3596" y="6879"/>
                      <a:pt x="3618" y="6719"/>
                    </a:cubicBezTo>
                    <a:cubicBezTo>
                      <a:pt x="3675" y="6607"/>
                      <a:pt x="3780" y="6551"/>
                      <a:pt x="3839" y="6440"/>
                    </a:cubicBezTo>
                    <a:cubicBezTo>
                      <a:pt x="3879" y="6363"/>
                      <a:pt x="3885" y="6268"/>
                      <a:pt x="3931" y="6186"/>
                    </a:cubicBezTo>
                    <a:cubicBezTo>
                      <a:pt x="4016" y="6034"/>
                      <a:pt x="4201" y="5895"/>
                      <a:pt x="4326" y="5745"/>
                    </a:cubicBezTo>
                    <a:cubicBezTo>
                      <a:pt x="4460" y="5585"/>
                      <a:pt x="4584" y="5431"/>
                      <a:pt x="4663" y="5247"/>
                    </a:cubicBezTo>
                    <a:cubicBezTo>
                      <a:pt x="4691" y="5182"/>
                      <a:pt x="4766" y="5038"/>
                      <a:pt x="4755" y="4958"/>
                    </a:cubicBezTo>
                    <a:cubicBezTo>
                      <a:pt x="4740" y="4847"/>
                      <a:pt x="4530" y="4755"/>
                      <a:pt x="4546" y="4622"/>
                    </a:cubicBezTo>
                    <a:cubicBezTo>
                      <a:pt x="4557" y="4540"/>
                      <a:pt x="4673" y="4541"/>
                      <a:pt x="4709" y="4461"/>
                    </a:cubicBezTo>
                    <a:cubicBezTo>
                      <a:pt x="4727" y="4418"/>
                      <a:pt x="4743" y="4302"/>
                      <a:pt x="4743" y="4251"/>
                    </a:cubicBezTo>
                    <a:cubicBezTo>
                      <a:pt x="4746" y="4140"/>
                      <a:pt x="4687" y="4024"/>
                      <a:pt x="4709" y="3905"/>
                    </a:cubicBezTo>
                    <a:cubicBezTo>
                      <a:pt x="4728" y="3802"/>
                      <a:pt x="4880" y="3761"/>
                      <a:pt x="4801" y="3649"/>
                    </a:cubicBezTo>
                    <a:cubicBezTo>
                      <a:pt x="4725" y="3538"/>
                      <a:pt x="4585" y="3709"/>
                      <a:pt x="4500" y="3638"/>
                    </a:cubicBezTo>
                    <a:cubicBezTo>
                      <a:pt x="4421" y="3572"/>
                      <a:pt x="4515" y="3492"/>
                      <a:pt x="4523" y="3371"/>
                    </a:cubicBezTo>
                    <a:cubicBezTo>
                      <a:pt x="4526" y="3323"/>
                      <a:pt x="4495" y="3268"/>
                      <a:pt x="4500" y="3232"/>
                    </a:cubicBezTo>
                    <a:cubicBezTo>
                      <a:pt x="4507" y="3180"/>
                      <a:pt x="4608" y="3093"/>
                      <a:pt x="4581" y="3059"/>
                    </a:cubicBezTo>
                    <a:cubicBezTo>
                      <a:pt x="4539" y="3005"/>
                      <a:pt x="4493" y="2899"/>
                      <a:pt x="4428" y="2814"/>
                    </a:cubicBezTo>
                    <a:cubicBezTo>
                      <a:pt x="5723" y="1778"/>
                      <a:pt x="7274" y="1050"/>
                      <a:pt x="8970" y="742"/>
                    </a:cubicBezTo>
                    <a:lnTo>
                      <a:pt x="8970" y="742"/>
                    </a:lnTo>
                    <a:cubicBezTo>
                      <a:pt x="8991" y="778"/>
                      <a:pt x="9008" y="819"/>
                      <a:pt x="9060" y="834"/>
                    </a:cubicBezTo>
                    <a:cubicBezTo>
                      <a:pt x="9161" y="783"/>
                      <a:pt x="9262" y="839"/>
                      <a:pt x="9374" y="834"/>
                    </a:cubicBezTo>
                    <a:cubicBezTo>
                      <a:pt x="9482" y="831"/>
                      <a:pt x="9579" y="781"/>
                      <a:pt x="9698" y="800"/>
                    </a:cubicBezTo>
                    <a:cubicBezTo>
                      <a:pt x="9909" y="833"/>
                      <a:pt x="10205" y="1040"/>
                      <a:pt x="10371" y="928"/>
                    </a:cubicBezTo>
                    <a:cubicBezTo>
                      <a:pt x="10413" y="899"/>
                      <a:pt x="10403" y="851"/>
                      <a:pt x="10441" y="777"/>
                    </a:cubicBezTo>
                    <a:cubicBezTo>
                      <a:pt x="10471" y="718"/>
                      <a:pt x="10518" y="653"/>
                      <a:pt x="10547" y="581"/>
                    </a:cubicBezTo>
                    <a:cubicBezTo>
                      <a:pt x="10631" y="579"/>
                      <a:pt x="10716" y="578"/>
                      <a:pt x="10799" y="578"/>
                    </a:cubicBezTo>
                    <a:cubicBezTo>
                      <a:pt x="11052" y="578"/>
                      <a:pt x="11302" y="587"/>
                      <a:pt x="11550" y="605"/>
                    </a:cubicBezTo>
                    <a:lnTo>
                      <a:pt x="11550" y="27"/>
                    </a:lnTo>
                    <a:cubicBezTo>
                      <a:pt x="11367" y="14"/>
                      <a:pt x="11182" y="6"/>
                      <a:pt x="10997" y="3"/>
                    </a:cubicBezTo>
                    <a:cubicBezTo>
                      <a:pt x="10931" y="2"/>
                      <a:pt x="10866" y="0"/>
                      <a:pt x="10799" y="0"/>
                    </a:cubicBezTo>
                    <a:cubicBezTo>
                      <a:pt x="10688" y="0"/>
                      <a:pt x="10576" y="3"/>
                      <a:pt x="10465" y="6"/>
                    </a:cubicBezTo>
                    <a:cubicBezTo>
                      <a:pt x="9374" y="39"/>
                      <a:pt x="8323" y="234"/>
                      <a:pt x="7336" y="568"/>
                    </a:cubicBezTo>
                    <a:cubicBezTo>
                      <a:pt x="7168" y="625"/>
                      <a:pt x="7003" y="685"/>
                      <a:pt x="6840" y="749"/>
                    </a:cubicBezTo>
                    <a:cubicBezTo>
                      <a:pt x="6789" y="769"/>
                      <a:pt x="6739" y="791"/>
                      <a:pt x="6688" y="811"/>
                    </a:cubicBezTo>
                    <a:cubicBezTo>
                      <a:pt x="6577" y="857"/>
                      <a:pt x="6465" y="905"/>
                      <a:pt x="6355" y="955"/>
                    </a:cubicBezTo>
                    <a:cubicBezTo>
                      <a:pt x="6195" y="1027"/>
                      <a:pt x="6038" y="1103"/>
                      <a:pt x="5882" y="1182"/>
                    </a:cubicBezTo>
                    <a:cubicBezTo>
                      <a:pt x="5727" y="1262"/>
                      <a:pt x="5574" y="1345"/>
                      <a:pt x="5424" y="1432"/>
                    </a:cubicBezTo>
                    <a:cubicBezTo>
                      <a:pt x="4817" y="1781"/>
                      <a:pt x="4248" y="2186"/>
                      <a:pt x="3723" y="2642"/>
                    </a:cubicBezTo>
                    <a:cubicBezTo>
                      <a:pt x="3661" y="2696"/>
                      <a:pt x="3599" y="2751"/>
                      <a:pt x="3538" y="2806"/>
                    </a:cubicBezTo>
                    <a:cubicBezTo>
                      <a:pt x="3410" y="2922"/>
                      <a:pt x="3285" y="3042"/>
                      <a:pt x="3163" y="3164"/>
                    </a:cubicBezTo>
                    <a:cubicBezTo>
                      <a:pt x="3040" y="3286"/>
                      <a:pt x="2921" y="3411"/>
                      <a:pt x="2805" y="3538"/>
                    </a:cubicBezTo>
                    <a:cubicBezTo>
                      <a:pt x="2631" y="3731"/>
                      <a:pt x="2463" y="3929"/>
                      <a:pt x="2303" y="4133"/>
                    </a:cubicBezTo>
                    <a:cubicBezTo>
                      <a:pt x="1982" y="4540"/>
                      <a:pt x="1691" y="4972"/>
                      <a:pt x="1430" y="5425"/>
                    </a:cubicBezTo>
                    <a:cubicBezTo>
                      <a:pt x="1343" y="5576"/>
                      <a:pt x="1260" y="5729"/>
                      <a:pt x="1181" y="5883"/>
                    </a:cubicBezTo>
                    <a:cubicBezTo>
                      <a:pt x="1141" y="5961"/>
                      <a:pt x="1102" y="6040"/>
                      <a:pt x="1064" y="6118"/>
                    </a:cubicBezTo>
                    <a:cubicBezTo>
                      <a:pt x="951" y="6354"/>
                      <a:pt x="846" y="6595"/>
                      <a:pt x="748" y="6840"/>
                    </a:cubicBezTo>
                    <a:cubicBezTo>
                      <a:pt x="716" y="6922"/>
                      <a:pt x="684" y="7005"/>
                      <a:pt x="655" y="7087"/>
                    </a:cubicBezTo>
                    <a:cubicBezTo>
                      <a:pt x="533" y="7418"/>
                      <a:pt x="428" y="7756"/>
                      <a:pt x="339" y="8102"/>
                    </a:cubicBezTo>
                    <a:cubicBezTo>
                      <a:pt x="295" y="8273"/>
                      <a:pt x="255" y="8448"/>
                      <a:pt x="219" y="8623"/>
                    </a:cubicBezTo>
                    <a:cubicBezTo>
                      <a:pt x="219" y="8623"/>
                      <a:pt x="219" y="8623"/>
                      <a:pt x="219" y="8623"/>
                    </a:cubicBezTo>
                    <a:close/>
                    <a:moveTo>
                      <a:pt x="11550" y="21574"/>
                    </a:moveTo>
                    <a:cubicBezTo>
                      <a:pt x="12114" y="21535"/>
                      <a:pt x="12666" y="21453"/>
                      <a:pt x="13203" y="21331"/>
                    </a:cubicBezTo>
                    <a:cubicBezTo>
                      <a:pt x="13564" y="21249"/>
                      <a:pt x="13918" y="21149"/>
                      <a:pt x="14264" y="21033"/>
                    </a:cubicBezTo>
                    <a:cubicBezTo>
                      <a:pt x="14431" y="20975"/>
                      <a:pt x="14596" y="20915"/>
                      <a:pt x="14760" y="20851"/>
                    </a:cubicBezTo>
                    <a:cubicBezTo>
                      <a:pt x="15087" y="20722"/>
                      <a:pt x="15407" y="20578"/>
                      <a:pt x="15717" y="20419"/>
                    </a:cubicBezTo>
                    <a:cubicBezTo>
                      <a:pt x="15872" y="20339"/>
                      <a:pt x="16025" y="20255"/>
                      <a:pt x="16176" y="20169"/>
                    </a:cubicBezTo>
                    <a:cubicBezTo>
                      <a:pt x="16854" y="19779"/>
                      <a:pt x="17486" y="19317"/>
                      <a:pt x="18062" y="18795"/>
                    </a:cubicBezTo>
                    <a:cubicBezTo>
                      <a:pt x="18190" y="18678"/>
                      <a:pt x="18316" y="18559"/>
                      <a:pt x="18437" y="18437"/>
                    </a:cubicBezTo>
                    <a:cubicBezTo>
                      <a:pt x="18559" y="18315"/>
                      <a:pt x="18679" y="18190"/>
                      <a:pt x="18795" y="18062"/>
                    </a:cubicBezTo>
                    <a:cubicBezTo>
                      <a:pt x="18969" y="17870"/>
                      <a:pt x="19136" y="17672"/>
                      <a:pt x="19297" y="17467"/>
                    </a:cubicBezTo>
                    <a:cubicBezTo>
                      <a:pt x="19550" y="17145"/>
                      <a:pt x="19786" y="16807"/>
                      <a:pt x="20001" y="16456"/>
                    </a:cubicBezTo>
                    <a:cubicBezTo>
                      <a:pt x="20058" y="16363"/>
                      <a:pt x="20115" y="16270"/>
                      <a:pt x="20169" y="16175"/>
                    </a:cubicBezTo>
                    <a:cubicBezTo>
                      <a:pt x="20256" y="16025"/>
                      <a:pt x="20340" y="15872"/>
                      <a:pt x="20419" y="15717"/>
                    </a:cubicBezTo>
                    <a:cubicBezTo>
                      <a:pt x="20459" y="15639"/>
                      <a:pt x="20498" y="15560"/>
                      <a:pt x="20536" y="15482"/>
                    </a:cubicBezTo>
                    <a:cubicBezTo>
                      <a:pt x="20611" y="15325"/>
                      <a:pt x="20683" y="15165"/>
                      <a:pt x="20752" y="15004"/>
                    </a:cubicBezTo>
                    <a:cubicBezTo>
                      <a:pt x="20820" y="14842"/>
                      <a:pt x="20885" y="14679"/>
                      <a:pt x="20945" y="14513"/>
                    </a:cubicBezTo>
                    <a:cubicBezTo>
                      <a:pt x="21066" y="14183"/>
                      <a:pt x="21172" y="13844"/>
                      <a:pt x="21260" y="13499"/>
                    </a:cubicBezTo>
                    <a:cubicBezTo>
                      <a:pt x="21305" y="13326"/>
                      <a:pt x="21345" y="13152"/>
                      <a:pt x="21381" y="12977"/>
                    </a:cubicBezTo>
                    <a:cubicBezTo>
                      <a:pt x="21417" y="12801"/>
                      <a:pt x="21448" y="12624"/>
                      <a:pt x="21476" y="12445"/>
                    </a:cubicBezTo>
                    <a:cubicBezTo>
                      <a:pt x="21503" y="12266"/>
                      <a:pt x="21526" y="12086"/>
                      <a:pt x="21545" y="11904"/>
                    </a:cubicBezTo>
                    <a:cubicBezTo>
                      <a:pt x="21582" y="11541"/>
                      <a:pt x="21600" y="11173"/>
                      <a:pt x="21600" y="10800"/>
                    </a:cubicBezTo>
                    <a:cubicBezTo>
                      <a:pt x="21600" y="10427"/>
                      <a:pt x="21582" y="10059"/>
                      <a:pt x="21545" y="9696"/>
                    </a:cubicBezTo>
                    <a:cubicBezTo>
                      <a:pt x="21526" y="9514"/>
                      <a:pt x="21504" y="9334"/>
                      <a:pt x="21476" y="9156"/>
                    </a:cubicBezTo>
                    <a:cubicBezTo>
                      <a:pt x="21448" y="8976"/>
                      <a:pt x="21417" y="8799"/>
                      <a:pt x="21381" y="8623"/>
                    </a:cubicBezTo>
                    <a:cubicBezTo>
                      <a:pt x="21345" y="8448"/>
                      <a:pt x="21305" y="8274"/>
                      <a:pt x="21260" y="8101"/>
                    </a:cubicBezTo>
                    <a:cubicBezTo>
                      <a:pt x="21172" y="7756"/>
                      <a:pt x="21066" y="7418"/>
                      <a:pt x="20945" y="7087"/>
                    </a:cubicBezTo>
                    <a:cubicBezTo>
                      <a:pt x="20915" y="7004"/>
                      <a:pt x="20884" y="6922"/>
                      <a:pt x="20851" y="6840"/>
                    </a:cubicBezTo>
                    <a:cubicBezTo>
                      <a:pt x="20755" y="6595"/>
                      <a:pt x="20649" y="6354"/>
                      <a:pt x="20535" y="6118"/>
                    </a:cubicBezTo>
                    <a:cubicBezTo>
                      <a:pt x="20498" y="6040"/>
                      <a:pt x="20458" y="5961"/>
                      <a:pt x="20419" y="5883"/>
                    </a:cubicBezTo>
                    <a:cubicBezTo>
                      <a:pt x="20339" y="5728"/>
                      <a:pt x="20256" y="5576"/>
                      <a:pt x="20169" y="5425"/>
                    </a:cubicBezTo>
                    <a:cubicBezTo>
                      <a:pt x="19910" y="4972"/>
                      <a:pt x="19617" y="4540"/>
                      <a:pt x="19297" y="4133"/>
                    </a:cubicBezTo>
                    <a:cubicBezTo>
                      <a:pt x="19136" y="3929"/>
                      <a:pt x="18968" y="3731"/>
                      <a:pt x="18795" y="3538"/>
                    </a:cubicBezTo>
                    <a:cubicBezTo>
                      <a:pt x="18678" y="3411"/>
                      <a:pt x="18559" y="3286"/>
                      <a:pt x="18437" y="3164"/>
                    </a:cubicBezTo>
                    <a:cubicBezTo>
                      <a:pt x="18315" y="3041"/>
                      <a:pt x="18189" y="2922"/>
                      <a:pt x="18062" y="2806"/>
                    </a:cubicBezTo>
                    <a:cubicBezTo>
                      <a:pt x="17814" y="2580"/>
                      <a:pt x="17556" y="2367"/>
                      <a:pt x="17288" y="2166"/>
                    </a:cubicBezTo>
                    <a:cubicBezTo>
                      <a:pt x="16934" y="1899"/>
                      <a:pt x="16562" y="1653"/>
                      <a:pt x="16176" y="1431"/>
                    </a:cubicBezTo>
                    <a:cubicBezTo>
                      <a:pt x="16025" y="1345"/>
                      <a:pt x="15872" y="1262"/>
                      <a:pt x="15717" y="1182"/>
                    </a:cubicBezTo>
                    <a:cubicBezTo>
                      <a:pt x="15646" y="1146"/>
                      <a:pt x="15575" y="1111"/>
                      <a:pt x="15503" y="1076"/>
                    </a:cubicBezTo>
                    <a:cubicBezTo>
                      <a:pt x="15418" y="1035"/>
                      <a:pt x="15332" y="993"/>
                      <a:pt x="15244" y="955"/>
                    </a:cubicBezTo>
                    <a:cubicBezTo>
                      <a:pt x="15208" y="938"/>
                      <a:pt x="15172" y="922"/>
                      <a:pt x="15135" y="907"/>
                    </a:cubicBezTo>
                    <a:cubicBezTo>
                      <a:pt x="15012" y="852"/>
                      <a:pt x="14887" y="799"/>
                      <a:pt x="14760" y="749"/>
                    </a:cubicBezTo>
                    <a:cubicBezTo>
                      <a:pt x="14758" y="749"/>
                      <a:pt x="14756" y="748"/>
                      <a:pt x="14755" y="747"/>
                    </a:cubicBezTo>
                    <a:cubicBezTo>
                      <a:pt x="14620" y="695"/>
                      <a:pt x="14484" y="644"/>
                      <a:pt x="14347" y="597"/>
                    </a:cubicBezTo>
                    <a:cubicBezTo>
                      <a:pt x="14319" y="587"/>
                      <a:pt x="14292" y="577"/>
                      <a:pt x="14263" y="568"/>
                    </a:cubicBezTo>
                    <a:cubicBezTo>
                      <a:pt x="13944" y="460"/>
                      <a:pt x="13618" y="366"/>
                      <a:pt x="13285" y="288"/>
                    </a:cubicBezTo>
                    <a:cubicBezTo>
                      <a:pt x="13181" y="263"/>
                      <a:pt x="13077" y="240"/>
                      <a:pt x="12972" y="218"/>
                    </a:cubicBezTo>
                    <a:cubicBezTo>
                      <a:pt x="12896" y="203"/>
                      <a:pt x="12820" y="189"/>
                      <a:pt x="12744" y="175"/>
                    </a:cubicBezTo>
                    <a:cubicBezTo>
                      <a:pt x="12353" y="104"/>
                      <a:pt x="11955" y="54"/>
                      <a:pt x="11550" y="27"/>
                    </a:cubicBezTo>
                    <a:lnTo>
                      <a:pt x="11550" y="605"/>
                    </a:lnTo>
                    <a:cubicBezTo>
                      <a:pt x="11988" y="637"/>
                      <a:pt x="12419" y="697"/>
                      <a:pt x="12841" y="783"/>
                    </a:cubicBezTo>
                    <a:cubicBezTo>
                      <a:pt x="12812" y="855"/>
                      <a:pt x="12721" y="823"/>
                      <a:pt x="12646" y="859"/>
                    </a:cubicBezTo>
                    <a:cubicBezTo>
                      <a:pt x="12574" y="891"/>
                      <a:pt x="12548" y="960"/>
                      <a:pt x="12472" y="975"/>
                    </a:cubicBezTo>
                    <a:cubicBezTo>
                      <a:pt x="12260" y="1014"/>
                      <a:pt x="12086" y="921"/>
                      <a:pt x="11903" y="928"/>
                    </a:cubicBezTo>
                    <a:cubicBezTo>
                      <a:pt x="11895" y="1007"/>
                      <a:pt x="11993" y="1053"/>
                      <a:pt x="12042" y="1078"/>
                    </a:cubicBezTo>
                    <a:cubicBezTo>
                      <a:pt x="12208" y="1165"/>
                      <a:pt x="12342" y="1152"/>
                      <a:pt x="12576" y="1148"/>
                    </a:cubicBezTo>
                    <a:cubicBezTo>
                      <a:pt x="12696" y="1145"/>
                      <a:pt x="12833" y="1183"/>
                      <a:pt x="12936" y="1113"/>
                    </a:cubicBezTo>
                    <a:cubicBezTo>
                      <a:pt x="13001" y="1068"/>
                      <a:pt x="12997" y="970"/>
                      <a:pt x="13052" y="916"/>
                    </a:cubicBezTo>
                    <a:cubicBezTo>
                      <a:pt x="13075" y="893"/>
                      <a:pt x="13109" y="870"/>
                      <a:pt x="13148" y="850"/>
                    </a:cubicBezTo>
                    <a:cubicBezTo>
                      <a:pt x="13262" y="877"/>
                      <a:pt x="13376" y="907"/>
                      <a:pt x="13490" y="938"/>
                    </a:cubicBezTo>
                    <a:cubicBezTo>
                      <a:pt x="13470" y="1016"/>
                      <a:pt x="13344" y="997"/>
                      <a:pt x="13343" y="1102"/>
                    </a:cubicBezTo>
                    <a:cubicBezTo>
                      <a:pt x="13423" y="1150"/>
                      <a:pt x="13611" y="1075"/>
                      <a:pt x="13683" y="993"/>
                    </a:cubicBezTo>
                    <a:cubicBezTo>
                      <a:pt x="13711" y="1001"/>
                      <a:pt x="13739" y="1009"/>
                      <a:pt x="13768" y="1017"/>
                    </a:cubicBezTo>
                    <a:cubicBezTo>
                      <a:pt x="13932" y="1067"/>
                      <a:pt x="14094" y="1121"/>
                      <a:pt x="14254" y="1179"/>
                    </a:cubicBezTo>
                    <a:cubicBezTo>
                      <a:pt x="14483" y="1262"/>
                      <a:pt x="14709" y="1352"/>
                      <a:pt x="14930" y="1450"/>
                    </a:cubicBezTo>
                    <a:cubicBezTo>
                      <a:pt x="14887" y="1475"/>
                      <a:pt x="14842" y="1507"/>
                      <a:pt x="14805" y="1507"/>
                    </a:cubicBezTo>
                    <a:cubicBezTo>
                      <a:pt x="14709" y="1506"/>
                      <a:pt x="14668" y="1378"/>
                      <a:pt x="14561" y="1426"/>
                    </a:cubicBezTo>
                    <a:cubicBezTo>
                      <a:pt x="14551" y="1550"/>
                      <a:pt x="14692" y="1600"/>
                      <a:pt x="14781" y="1657"/>
                    </a:cubicBezTo>
                    <a:cubicBezTo>
                      <a:pt x="14878" y="1719"/>
                      <a:pt x="14979" y="1781"/>
                      <a:pt x="15013" y="1889"/>
                    </a:cubicBezTo>
                    <a:cubicBezTo>
                      <a:pt x="14919" y="2089"/>
                      <a:pt x="14768" y="1878"/>
                      <a:pt x="14619" y="1878"/>
                    </a:cubicBezTo>
                    <a:cubicBezTo>
                      <a:pt x="14454" y="1876"/>
                      <a:pt x="14214" y="2190"/>
                      <a:pt x="14073" y="1935"/>
                    </a:cubicBezTo>
                    <a:cubicBezTo>
                      <a:pt x="14108" y="1801"/>
                      <a:pt x="14257" y="1779"/>
                      <a:pt x="14294" y="1645"/>
                    </a:cubicBezTo>
                    <a:cubicBezTo>
                      <a:pt x="14262" y="1651"/>
                      <a:pt x="14231" y="1661"/>
                      <a:pt x="14200" y="1674"/>
                    </a:cubicBezTo>
                    <a:cubicBezTo>
                      <a:pt x="14145" y="1696"/>
                      <a:pt x="14090" y="1725"/>
                      <a:pt x="14034" y="1756"/>
                    </a:cubicBezTo>
                    <a:cubicBezTo>
                      <a:pt x="13960" y="1795"/>
                      <a:pt x="13882" y="1835"/>
                      <a:pt x="13794" y="1855"/>
                    </a:cubicBezTo>
                    <a:cubicBezTo>
                      <a:pt x="13714" y="1872"/>
                      <a:pt x="13634" y="1867"/>
                      <a:pt x="13563" y="1889"/>
                    </a:cubicBezTo>
                    <a:cubicBezTo>
                      <a:pt x="13423" y="1930"/>
                      <a:pt x="13327" y="2032"/>
                      <a:pt x="13180" y="2086"/>
                    </a:cubicBezTo>
                    <a:cubicBezTo>
                      <a:pt x="13123" y="2107"/>
                      <a:pt x="13054" y="2100"/>
                      <a:pt x="12995" y="2121"/>
                    </a:cubicBezTo>
                    <a:cubicBezTo>
                      <a:pt x="12854" y="2167"/>
                      <a:pt x="12687" y="2251"/>
                      <a:pt x="12542" y="2329"/>
                    </a:cubicBezTo>
                    <a:cubicBezTo>
                      <a:pt x="12394" y="2409"/>
                      <a:pt x="12227" y="2493"/>
                      <a:pt x="12136" y="2573"/>
                    </a:cubicBezTo>
                    <a:cubicBezTo>
                      <a:pt x="12086" y="2616"/>
                      <a:pt x="11957" y="2767"/>
                      <a:pt x="11961" y="2815"/>
                    </a:cubicBezTo>
                    <a:cubicBezTo>
                      <a:pt x="11967" y="2885"/>
                      <a:pt x="12098" y="2907"/>
                      <a:pt x="12101" y="2978"/>
                    </a:cubicBezTo>
                    <a:cubicBezTo>
                      <a:pt x="12098" y="3021"/>
                      <a:pt x="12025" y="3113"/>
                      <a:pt x="12078" y="3175"/>
                    </a:cubicBezTo>
                    <a:cubicBezTo>
                      <a:pt x="12125" y="3231"/>
                      <a:pt x="12220" y="3186"/>
                      <a:pt x="12321" y="3198"/>
                    </a:cubicBezTo>
                    <a:cubicBezTo>
                      <a:pt x="12499" y="3220"/>
                      <a:pt x="12614" y="3366"/>
                      <a:pt x="12750" y="3441"/>
                    </a:cubicBezTo>
                    <a:cubicBezTo>
                      <a:pt x="12853" y="3498"/>
                      <a:pt x="13006" y="3565"/>
                      <a:pt x="13122" y="3580"/>
                    </a:cubicBezTo>
                    <a:cubicBezTo>
                      <a:pt x="13282" y="3600"/>
                      <a:pt x="13460" y="3534"/>
                      <a:pt x="13481" y="3661"/>
                    </a:cubicBezTo>
                    <a:cubicBezTo>
                      <a:pt x="13503" y="3784"/>
                      <a:pt x="13332" y="3827"/>
                      <a:pt x="13319" y="3905"/>
                    </a:cubicBezTo>
                    <a:cubicBezTo>
                      <a:pt x="13406" y="4017"/>
                      <a:pt x="13260" y="4072"/>
                      <a:pt x="13261" y="4171"/>
                    </a:cubicBezTo>
                    <a:cubicBezTo>
                      <a:pt x="13261" y="4251"/>
                      <a:pt x="13361" y="4371"/>
                      <a:pt x="13447" y="4379"/>
                    </a:cubicBezTo>
                    <a:cubicBezTo>
                      <a:pt x="13564" y="4389"/>
                      <a:pt x="13735" y="4264"/>
                      <a:pt x="13784" y="4147"/>
                    </a:cubicBezTo>
                    <a:cubicBezTo>
                      <a:pt x="13841" y="4009"/>
                      <a:pt x="13817" y="3820"/>
                      <a:pt x="13923" y="3718"/>
                    </a:cubicBezTo>
                    <a:cubicBezTo>
                      <a:pt x="14463" y="3734"/>
                      <a:pt x="14921" y="3474"/>
                      <a:pt x="14886" y="2920"/>
                    </a:cubicBezTo>
                    <a:cubicBezTo>
                      <a:pt x="14883" y="2865"/>
                      <a:pt x="14851" y="2795"/>
                      <a:pt x="14863" y="2735"/>
                    </a:cubicBezTo>
                    <a:cubicBezTo>
                      <a:pt x="14880" y="2645"/>
                      <a:pt x="15034" y="2570"/>
                      <a:pt x="15014" y="2457"/>
                    </a:cubicBezTo>
                    <a:cubicBezTo>
                      <a:pt x="15072" y="2438"/>
                      <a:pt x="15107" y="2391"/>
                      <a:pt x="15137" y="2338"/>
                    </a:cubicBezTo>
                    <a:cubicBezTo>
                      <a:pt x="15181" y="2259"/>
                      <a:pt x="15216" y="2170"/>
                      <a:pt x="15298" y="2139"/>
                    </a:cubicBezTo>
                    <a:cubicBezTo>
                      <a:pt x="15305" y="2137"/>
                      <a:pt x="15309" y="2133"/>
                      <a:pt x="15316" y="2132"/>
                    </a:cubicBezTo>
                    <a:cubicBezTo>
                      <a:pt x="15362" y="2122"/>
                      <a:pt x="15412" y="2131"/>
                      <a:pt x="15464" y="2146"/>
                    </a:cubicBezTo>
                    <a:cubicBezTo>
                      <a:pt x="15557" y="2174"/>
                      <a:pt x="15657" y="2221"/>
                      <a:pt x="15767" y="2213"/>
                    </a:cubicBezTo>
                    <a:cubicBezTo>
                      <a:pt x="15824" y="2209"/>
                      <a:pt x="15897" y="2159"/>
                      <a:pt x="15953" y="2167"/>
                    </a:cubicBezTo>
                    <a:cubicBezTo>
                      <a:pt x="16067" y="2183"/>
                      <a:pt x="16135" y="2323"/>
                      <a:pt x="16220" y="2387"/>
                    </a:cubicBezTo>
                    <a:cubicBezTo>
                      <a:pt x="16296" y="2445"/>
                      <a:pt x="16376" y="2426"/>
                      <a:pt x="16395" y="2503"/>
                    </a:cubicBezTo>
                    <a:cubicBezTo>
                      <a:pt x="16372" y="2631"/>
                      <a:pt x="16283" y="2637"/>
                      <a:pt x="16290" y="2755"/>
                    </a:cubicBezTo>
                    <a:cubicBezTo>
                      <a:pt x="16290" y="2755"/>
                      <a:pt x="16290" y="2757"/>
                      <a:pt x="16290" y="2758"/>
                    </a:cubicBezTo>
                    <a:cubicBezTo>
                      <a:pt x="16298" y="2864"/>
                      <a:pt x="16409" y="2945"/>
                      <a:pt x="16464" y="2955"/>
                    </a:cubicBezTo>
                    <a:cubicBezTo>
                      <a:pt x="16549" y="2971"/>
                      <a:pt x="16670" y="2926"/>
                      <a:pt x="16754" y="2885"/>
                    </a:cubicBezTo>
                    <a:cubicBezTo>
                      <a:pt x="16845" y="2842"/>
                      <a:pt x="16928" y="2750"/>
                      <a:pt x="17008" y="2684"/>
                    </a:cubicBezTo>
                    <a:cubicBezTo>
                      <a:pt x="17121" y="2772"/>
                      <a:pt x="17234" y="2861"/>
                      <a:pt x="17344" y="2953"/>
                    </a:cubicBezTo>
                    <a:cubicBezTo>
                      <a:pt x="17357" y="3004"/>
                      <a:pt x="17365" y="3050"/>
                      <a:pt x="17369" y="3082"/>
                    </a:cubicBezTo>
                    <a:cubicBezTo>
                      <a:pt x="17385" y="3207"/>
                      <a:pt x="17353" y="3303"/>
                      <a:pt x="17358" y="3419"/>
                    </a:cubicBezTo>
                    <a:cubicBezTo>
                      <a:pt x="17373" y="3613"/>
                      <a:pt x="17620" y="3594"/>
                      <a:pt x="17741" y="3696"/>
                    </a:cubicBezTo>
                    <a:cubicBezTo>
                      <a:pt x="17777" y="3727"/>
                      <a:pt x="17791" y="3806"/>
                      <a:pt x="17822" y="3846"/>
                    </a:cubicBezTo>
                    <a:cubicBezTo>
                      <a:pt x="17881" y="3925"/>
                      <a:pt x="17952" y="3925"/>
                      <a:pt x="17961" y="4009"/>
                    </a:cubicBezTo>
                    <a:cubicBezTo>
                      <a:pt x="17983" y="4209"/>
                      <a:pt x="17779" y="4225"/>
                      <a:pt x="17799" y="4449"/>
                    </a:cubicBezTo>
                    <a:cubicBezTo>
                      <a:pt x="17757" y="4535"/>
                      <a:pt x="17651" y="4530"/>
                      <a:pt x="17659" y="4645"/>
                    </a:cubicBezTo>
                    <a:cubicBezTo>
                      <a:pt x="17673" y="4828"/>
                      <a:pt x="17936" y="4688"/>
                      <a:pt x="18007" y="4831"/>
                    </a:cubicBezTo>
                    <a:cubicBezTo>
                      <a:pt x="18047" y="4908"/>
                      <a:pt x="18001" y="4964"/>
                      <a:pt x="17973" y="5074"/>
                    </a:cubicBezTo>
                    <a:cubicBezTo>
                      <a:pt x="18063" y="5181"/>
                      <a:pt x="18062" y="5352"/>
                      <a:pt x="17903" y="5352"/>
                    </a:cubicBezTo>
                    <a:cubicBezTo>
                      <a:pt x="17807" y="5352"/>
                      <a:pt x="17781" y="5249"/>
                      <a:pt x="17683" y="5224"/>
                    </a:cubicBezTo>
                    <a:cubicBezTo>
                      <a:pt x="17628" y="5211"/>
                      <a:pt x="17554" y="5214"/>
                      <a:pt x="17485" y="5201"/>
                    </a:cubicBezTo>
                    <a:cubicBezTo>
                      <a:pt x="17427" y="5191"/>
                      <a:pt x="17356" y="5174"/>
                      <a:pt x="17301" y="5166"/>
                    </a:cubicBezTo>
                    <a:cubicBezTo>
                      <a:pt x="17156" y="5150"/>
                      <a:pt x="17001" y="5191"/>
                      <a:pt x="16917" y="5109"/>
                    </a:cubicBezTo>
                    <a:cubicBezTo>
                      <a:pt x="17055" y="4926"/>
                      <a:pt x="17238" y="4745"/>
                      <a:pt x="17416" y="4588"/>
                    </a:cubicBezTo>
                    <a:cubicBezTo>
                      <a:pt x="17468" y="4540"/>
                      <a:pt x="17582" y="4508"/>
                      <a:pt x="17555" y="4414"/>
                    </a:cubicBezTo>
                    <a:cubicBezTo>
                      <a:pt x="17457" y="4327"/>
                      <a:pt x="17335" y="4419"/>
                      <a:pt x="17242" y="4472"/>
                    </a:cubicBezTo>
                    <a:cubicBezTo>
                      <a:pt x="17144" y="4527"/>
                      <a:pt x="17027" y="4606"/>
                      <a:pt x="16917" y="4623"/>
                    </a:cubicBezTo>
                    <a:cubicBezTo>
                      <a:pt x="16725" y="4651"/>
                      <a:pt x="16470" y="4566"/>
                      <a:pt x="16313" y="4669"/>
                    </a:cubicBezTo>
                    <a:cubicBezTo>
                      <a:pt x="16292" y="4756"/>
                      <a:pt x="16492" y="4722"/>
                      <a:pt x="16464" y="4855"/>
                    </a:cubicBezTo>
                    <a:cubicBezTo>
                      <a:pt x="16387" y="4866"/>
                      <a:pt x="16315" y="4873"/>
                      <a:pt x="16255" y="4819"/>
                    </a:cubicBezTo>
                    <a:cubicBezTo>
                      <a:pt x="16201" y="4771"/>
                      <a:pt x="16232" y="4698"/>
                      <a:pt x="16198" y="4669"/>
                    </a:cubicBezTo>
                    <a:cubicBezTo>
                      <a:pt x="16138" y="4619"/>
                      <a:pt x="15914" y="4606"/>
                      <a:pt x="15814" y="4623"/>
                    </a:cubicBezTo>
                    <a:cubicBezTo>
                      <a:pt x="15693" y="4642"/>
                      <a:pt x="15584" y="4715"/>
                      <a:pt x="15571" y="4819"/>
                    </a:cubicBezTo>
                    <a:cubicBezTo>
                      <a:pt x="15717" y="4888"/>
                      <a:pt x="15958" y="4749"/>
                      <a:pt x="16012" y="4924"/>
                    </a:cubicBezTo>
                    <a:cubicBezTo>
                      <a:pt x="15931" y="5068"/>
                      <a:pt x="15743" y="5147"/>
                      <a:pt x="15767" y="5341"/>
                    </a:cubicBezTo>
                    <a:cubicBezTo>
                      <a:pt x="15778" y="5415"/>
                      <a:pt x="15867" y="5515"/>
                      <a:pt x="15930" y="5526"/>
                    </a:cubicBezTo>
                    <a:cubicBezTo>
                      <a:pt x="15995" y="5537"/>
                      <a:pt x="16030" y="5473"/>
                      <a:pt x="16093" y="5479"/>
                    </a:cubicBezTo>
                    <a:cubicBezTo>
                      <a:pt x="16158" y="5486"/>
                      <a:pt x="16143" y="5560"/>
                      <a:pt x="16220" y="5549"/>
                    </a:cubicBezTo>
                    <a:cubicBezTo>
                      <a:pt x="16332" y="5502"/>
                      <a:pt x="16394" y="5345"/>
                      <a:pt x="16522" y="5352"/>
                    </a:cubicBezTo>
                    <a:cubicBezTo>
                      <a:pt x="16675" y="5539"/>
                      <a:pt x="16384" y="5629"/>
                      <a:pt x="16220" y="5688"/>
                    </a:cubicBezTo>
                    <a:cubicBezTo>
                      <a:pt x="16035" y="5755"/>
                      <a:pt x="15793" y="5791"/>
                      <a:pt x="15651" y="5850"/>
                    </a:cubicBezTo>
                    <a:cubicBezTo>
                      <a:pt x="15577" y="5881"/>
                      <a:pt x="15297" y="6153"/>
                      <a:pt x="15257" y="5942"/>
                    </a:cubicBezTo>
                    <a:cubicBezTo>
                      <a:pt x="15229" y="5792"/>
                      <a:pt x="15396" y="5835"/>
                      <a:pt x="15431" y="5711"/>
                    </a:cubicBezTo>
                    <a:cubicBezTo>
                      <a:pt x="15252" y="5676"/>
                      <a:pt x="15084" y="5788"/>
                      <a:pt x="14921" y="5850"/>
                    </a:cubicBezTo>
                    <a:cubicBezTo>
                      <a:pt x="14687" y="5938"/>
                      <a:pt x="14292" y="5994"/>
                      <a:pt x="14236" y="6256"/>
                    </a:cubicBezTo>
                    <a:cubicBezTo>
                      <a:pt x="14225" y="6308"/>
                      <a:pt x="14259" y="6406"/>
                      <a:pt x="14225" y="6440"/>
                    </a:cubicBezTo>
                    <a:cubicBezTo>
                      <a:pt x="14196" y="6469"/>
                      <a:pt x="14030" y="6474"/>
                      <a:pt x="13958" y="6499"/>
                    </a:cubicBezTo>
                    <a:cubicBezTo>
                      <a:pt x="13846" y="6537"/>
                      <a:pt x="13749" y="6619"/>
                      <a:pt x="13679" y="6637"/>
                    </a:cubicBezTo>
                    <a:cubicBezTo>
                      <a:pt x="13627" y="6652"/>
                      <a:pt x="13550" y="6648"/>
                      <a:pt x="13517" y="6661"/>
                    </a:cubicBezTo>
                    <a:cubicBezTo>
                      <a:pt x="13425" y="6697"/>
                      <a:pt x="13390" y="6822"/>
                      <a:pt x="13284" y="6905"/>
                    </a:cubicBezTo>
                    <a:cubicBezTo>
                      <a:pt x="13241" y="6938"/>
                      <a:pt x="13145" y="6962"/>
                      <a:pt x="13110" y="6996"/>
                    </a:cubicBezTo>
                    <a:cubicBezTo>
                      <a:pt x="13050" y="7056"/>
                      <a:pt x="13042" y="7206"/>
                      <a:pt x="12937" y="7228"/>
                    </a:cubicBezTo>
                    <a:cubicBezTo>
                      <a:pt x="12869" y="7234"/>
                      <a:pt x="12814" y="7178"/>
                      <a:pt x="12750" y="7217"/>
                    </a:cubicBezTo>
                    <a:cubicBezTo>
                      <a:pt x="12743" y="7364"/>
                      <a:pt x="12803" y="7566"/>
                      <a:pt x="12739" y="7714"/>
                    </a:cubicBezTo>
                    <a:cubicBezTo>
                      <a:pt x="12602" y="7826"/>
                      <a:pt x="12450" y="7905"/>
                      <a:pt x="12275" y="8004"/>
                    </a:cubicBezTo>
                    <a:cubicBezTo>
                      <a:pt x="12178" y="8059"/>
                      <a:pt x="12091" y="8074"/>
                      <a:pt x="11973" y="8131"/>
                    </a:cubicBezTo>
                    <a:cubicBezTo>
                      <a:pt x="11890" y="8173"/>
                      <a:pt x="11814" y="8272"/>
                      <a:pt x="11718" y="8329"/>
                    </a:cubicBezTo>
                    <a:cubicBezTo>
                      <a:pt x="11663" y="8361"/>
                      <a:pt x="11605" y="8395"/>
                      <a:pt x="11550" y="8432"/>
                    </a:cubicBezTo>
                    <a:lnTo>
                      <a:pt x="11550" y="13479"/>
                    </a:lnTo>
                    <a:cubicBezTo>
                      <a:pt x="11607" y="13429"/>
                      <a:pt x="11663" y="13356"/>
                      <a:pt x="11695" y="13297"/>
                    </a:cubicBezTo>
                    <a:cubicBezTo>
                      <a:pt x="11760" y="13179"/>
                      <a:pt x="11765" y="13079"/>
                      <a:pt x="11881" y="13020"/>
                    </a:cubicBezTo>
                    <a:cubicBezTo>
                      <a:pt x="12005" y="12955"/>
                      <a:pt x="12104" y="12986"/>
                      <a:pt x="12264" y="12926"/>
                    </a:cubicBezTo>
                    <a:cubicBezTo>
                      <a:pt x="12335" y="12900"/>
                      <a:pt x="12397" y="12855"/>
                      <a:pt x="12461" y="12811"/>
                    </a:cubicBezTo>
                    <a:cubicBezTo>
                      <a:pt x="12517" y="12772"/>
                      <a:pt x="12576" y="12672"/>
                      <a:pt x="12646" y="12741"/>
                    </a:cubicBezTo>
                    <a:cubicBezTo>
                      <a:pt x="12739" y="12834"/>
                      <a:pt x="12533" y="12886"/>
                      <a:pt x="12612" y="12985"/>
                    </a:cubicBezTo>
                    <a:cubicBezTo>
                      <a:pt x="12773" y="13070"/>
                      <a:pt x="12854" y="12826"/>
                      <a:pt x="12972" y="12823"/>
                    </a:cubicBezTo>
                    <a:cubicBezTo>
                      <a:pt x="13008" y="12822"/>
                      <a:pt x="13137" y="12895"/>
                      <a:pt x="13203" y="12939"/>
                    </a:cubicBezTo>
                    <a:cubicBezTo>
                      <a:pt x="13294" y="12998"/>
                      <a:pt x="13325" y="13081"/>
                      <a:pt x="13423" y="13100"/>
                    </a:cubicBezTo>
                    <a:cubicBezTo>
                      <a:pt x="13487" y="13113"/>
                      <a:pt x="13590" y="13076"/>
                      <a:pt x="13679" y="13089"/>
                    </a:cubicBezTo>
                    <a:cubicBezTo>
                      <a:pt x="13797" y="13106"/>
                      <a:pt x="13868" y="13207"/>
                      <a:pt x="13958" y="13204"/>
                    </a:cubicBezTo>
                    <a:cubicBezTo>
                      <a:pt x="14067" y="13202"/>
                      <a:pt x="14120" y="13083"/>
                      <a:pt x="14214" y="13066"/>
                    </a:cubicBezTo>
                    <a:cubicBezTo>
                      <a:pt x="14417" y="13028"/>
                      <a:pt x="14494" y="13088"/>
                      <a:pt x="14584" y="13216"/>
                    </a:cubicBezTo>
                    <a:cubicBezTo>
                      <a:pt x="14686" y="13234"/>
                      <a:pt x="14689" y="13099"/>
                      <a:pt x="14782" y="13147"/>
                    </a:cubicBezTo>
                    <a:cubicBezTo>
                      <a:pt x="14731" y="13248"/>
                      <a:pt x="14799" y="13294"/>
                      <a:pt x="14839" y="13379"/>
                    </a:cubicBezTo>
                    <a:cubicBezTo>
                      <a:pt x="14865" y="13433"/>
                      <a:pt x="14862" y="13471"/>
                      <a:pt x="14886" y="13494"/>
                    </a:cubicBezTo>
                    <a:cubicBezTo>
                      <a:pt x="14941" y="13547"/>
                      <a:pt x="15048" y="13547"/>
                      <a:pt x="15130" y="13598"/>
                    </a:cubicBezTo>
                    <a:cubicBezTo>
                      <a:pt x="15215" y="13652"/>
                      <a:pt x="15263" y="13752"/>
                      <a:pt x="15362" y="13865"/>
                    </a:cubicBezTo>
                    <a:cubicBezTo>
                      <a:pt x="15463" y="13980"/>
                      <a:pt x="15633" y="14100"/>
                      <a:pt x="15767" y="14108"/>
                    </a:cubicBezTo>
                    <a:cubicBezTo>
                      <a:pt x="15895" y="14116"/>
                      <a:pt x="15999" y="14072"/>
                      <a:pt x="16105" y="14084"/>
                    </a:cubicBezTo>
                    <a:cubicBezTo>
                      <a:pt x="16344" y="14114"/>
                      <a:pt x="16493" y="14234"/>
                      <a:pt x="16662" y="14364"/>
                    </a:cubicBezTo>
                    <a:cubicBezTo>
                      <a:pt x="16755" y="14435"/>
                      <a:pt x="16840" y="14486"/>
                      <a:pt x="16870" y="14571"/>
                    </a:cubicBezTo>
                    <a:cubicBezTo>
                      <a:pt x="16892" y="14632"/>
                      <a:pt x="16881" y="14713"/>
                      <a:pt x="16905" y="14779"/>
                    </a:cubicBezTo>
                    <a:cubicBezTo>
                      <a:pt x="16956" y="14924"/>
                      <a:pt x="17168" y="14994"/>
                      <a:pt x="17090" y="15242"/>
                    </a:cubicBezTo>
                    <a:cubicBezTo>
                      <a:pt x="17126" y="15316"/>
                      <a:pt x="17204" y="15342"/>
                      <a:pt x="17288" y="15394"/>
                    </a:cubicBezTo>
                    <a:cubicBezTo>
                      <a:pt x="17356" y="15435"/>
                      <a:pt x="17412" y="15521"/>
                      <a:pt x="17485" y="15533"/>
                    </a:cubicBezTo>
                    <a:cubicBezTo>
                      <a:pt x="17532" y="15540"/>
                      <a:pt x="17584" y="15518"/>
                      <a:pt x="17624" y="15521"/>
                    </a:cubicBezTo>
                    <a:cubicBezTo>
                      <a:pt x="17756" y="15529"/>
                      <a:pt x="17846" y="15581"/>
                      <a:pt x="17961" y="15625"/>
                    </a:cubicBezTo>
                    <a:cubicBezTo>
                      <a:pt x="18032" y="15652"/>
                      <a:pt x="18123" y="15664"/>
                      <a:pt x="18170" y="15695"/>
                    </a:cubicBezTo>
                    <a:cubicBezTo>
                      <a:pt x="18229" y="15735"/>
                      <a:pt x="18236" y="15868"/>
                      <a:pt x="18310" y="15903"/>
                    </a:cubicBezTo>
                    <a:cubicBezTo>
                      <a:pt x="18357" y="15926"/>
                      <a:pt x="18463" y="15894"/>
                      <a:pt x="18542" y="15903"/>
                    </a:cubicBezTo>
                    <a:cubicBezTo>
                      <a:pt x="18666" y="15917"/>
                      <a:pt x="18835" y="15994"/>
                      <a:pt x="18948" y="15996"/>
                    </a:cubicBezTo>
                    <a:cubicBezTo>
                      <a:pt x="19016" y="15997"/>
                      <a:pt x="19072" y="15968"/>
                      <a:pt x="19133" y="15973"/>
                    </a:cubicBezTo>
                    <a:cubicBezTo>
                      <a:pt x="19274" y="15983"/>
                      <a:pt x="19385" y="16073"/>
                      <a:pt x="19494" y="16172"/>
                    </a:cubicBezTo>
                    <a:cubicBezTo>
                      <a:pt x="18096" y="18426"/>
                      <a:pt x="15847" y="20098"/>
                      <a:pt x="13199" y="20737"/>
                    </a:cubicBezTo>
                    <a:cubicBezTo>
                      <a:pt x="13190" y="20635"/>
                      <a:pt x="13161" y="20533"/>
                      <a:pt x="13157" y="20432"/>
                    </a:cubicBezTo>
                    <a:cubicBezTo>
                      <a:pt x="13148" y="20212"/>
                      <a:pt x="13181" y="20056"/>
                      <a:pt x="13146" y="19853"/>
                    </a:cubicBezTo>
                    <a:cubicBezTo>
                      <a:pt x="13118" y="19699"/>
                      <a:pt x="13085" y="19463"/>
                      <a:pt x="13030" y="19366"/>
                    </a:cubicBezTo>
                    <a:cubicBezTo>
                      <a:pt x="12967" y="19259"/>
                      <a:pt x="12723" y="19076"/>
                      <a:pt x="12600" y="19007"/>
                    </a:cubicBezTo>
                    <a:cubicBezTo>
                      <a:pt x="12519" y="18962"/>
                      <a:pt x="12422" y="18946"/>
                      <a:pt x="12333" y="18903"/>
                    </a:cubicBezTo>
                    <a:cubicBezTo>
                      <a:pt x="12144" y="18810"/>
                      <a:pt x="11778" y="18616"/>
                      <a:pt x="11695" y="18429"/>
                    </a:cubicBezTo>
                    <a:cubicBezTo>
                      <a:pt x="11671" y="18375"/>
                      <a:pt x="11675" y="18303"/>
                      <a:pt x="11648" y="18244"/>
                    </a:cubicBezTo>
                    <a:cubicBezTo>
                      <a:pt x="11624" y="18188"/>
                      <a:pt x="11589" y="18136"/>
                      <a:pt x="11550" y="18085"/>
                    </a:cubicBezTo>
                    <a:cubicBezTo>
                      <a:pt x="11550" y="18085"/>
                      <a:pt x="11550" y="21574"/>
                      <a:pt x="11550" y="21574"/>
                    </a:cubicBezTo>
                    <a:close/>
                  </a:path>
                </a:pathLst>
              </a:custGeom>
              <a:solidFill>
                <a:schemeClr val="accent2"/>
              </a:solidFill>
              <a:ln w="12700">
                <a:miter lim="400000"/>
              </a:ln>
            </p:spPr>
            <p:txBody>
              <a:bodyPr anchor="ctr"/>
              <a:lstStyle/>
              <a:p>
                <a:pPr algn="ctr"/>
                <a:endParaRPr sz="900" dirty="0">
                  <a:cs typeface="+mn-ea"/>
                  <a:sym typeface="+mn-lt"/>
                </a:endParaRPr>
              </a:p>
            </p:txBody>
          </p:sp>
          <p:sp>
            <p:nvSpPr>
              <p:cNvPr id="101" name="Freeform: Shape 46">
                <a:extLst>
                  <a:ext uri="{FF2B5EF4-FFF2-40B4-BE49-F238E27FC236}">
                    <a16:creationId xmlns:a16="http://schemas.microsoft.com/office/drawing/2014/main" id="{CE820A98-B00D-4811-9C84-B86FDD489631}"/>
                  </a:ext>
                </a:extLst>
              </p:cNvPr>
              <p:cNvSpPr/>
              <p:nvPr/>
            </p:nvSpPr>
            <p:spPr>
              <a:xfrm>
                <a:off x="672616" y="3332069"/>
                <a:ext cx="178617" cy="524662"/>
              </a:xfrm>
              <a:custGeom>
                <a:avLst/>
                <a:gdLst/>
                <a:ahLst/>
                <a:cxnLst>
                  <a:cxn ang="0">
                    <a:pos x="wd2" y="hd2"/>
                  </a:cxn>
                  <a:cxn ang="5400000">
                    <a:pos x="wd2" y="hd2"/>
                  </a:cxn>
                  <a:cxn ang="10800000">
                    <a:pos x="wd2" y="hd2"/>
                  </a:cxn>
                  <a:cxn ang="16200000">
                    <a:pos x="wd2" y="hd2"/>
                  </a:cxn>
                </a:cxnLst>
                <a:rect l="0" t="0" r="r" b="b"/>
                <a:pathLst>
                  <a:path w="21156" h="21600" extrusionOk="0">
                    <a:moveTo>
                      <a:pt x="2320" y="2533"/>
                    </a:moveTo>
                    <a:cubicBezTo>
                      <a:pt x="1414" y="3409"/>
                      <a:pt x="397" y="4291"/>
                      <a:pt x="77" y="5223"/>
                    </a:cubicBezTo>
                    <a:cubicBezTo>
                      <a:pt x="-222" y="6099"/>
                      <a:pt x="365" y="6736"/>
                      <a:pt x="1599" y="7487"/>
                    </a:cubicBezTo>
                    <a:cubicBezTo>
                      <a:pt x="2836" y="8239"/>
                      <a:pt x="5005" y="9342"/>
                      <a:pt x="7609" y="9847"/>
                    </a:cubicBezTo>
                    <a:lnTo>
                      <a:pt x="7609" y="21600"/>
                    </a:lnTo>
                    <a:lnTo>
                      <a:pt x="13485" y="21600"/>
                    </a:lnTo>
                    <a:lnTo>
                      <a:pt x="13485" y="9860"/>
                    </a:lnTo>
                    <a:cubicBezTo>
                      <a:pt x="16115" y="9360"/>
                      <a:pt x="18310" y="8246"/>
                      <a:pt x="19557" y="7488"/>
                    </a:cubicBezTo>
                    <a:cubicBezTo>
                      <a:pt x="20791" y="6736"/>
                      <a:pt x="21378" y="6099"/>
                      <a:pt x="21080" y="5223"/>
                    </a:cubicBezTo>
                    <a:cubicBezTo>
                      <a:pt x="20761" y="4291"/>
                      <a:pt x="19744" y="3410"/>
                      <a:pt x="18836" y="2533"/>
                    </a:cubicBezTo>
                    <a:cubicBezTo>
                      <a:pt x="18121" y="1842"/>
                      <a:pt x="16699" y="127"/>
                      <a:pt x="14070" y="21"/>
                    </a:cubicBezTo>
                    <a:lnTo>
                      <a:pt x="15639" y="5060"/>
                    </a:lnTo>
                    <a:lnTo>
                      <a:pt x="13679" y="5060"/>
                    </a:lnTo>
                    <a:lnTo>
                      <a:pt x="12109" y="0"/>
                    </a:lnTo>
                    <a:lnTo>
                      <a:pt x="10578" y="0"/>
                    </a:lnTo>
                    <a:lnTo>
                      <a:pt x="9044" y="0"/>
                    </a:lnTo>
                    <a:lnTo>
                      <a:pt x="7478" y="5060"/>
                    </a:lnTo>
                    <a:lnTo>
                      <a:pt x="5519" y="5060"/>
                    </a:lnTo>
                    <a:lnTo>
                      <a:pt x="7085" y="21"/>
                    </a:lnTo>
                    <a:cubicBezTo>
                      <a:pt x="4458" y="127"/>
                      <a:pt x="3035" y="1842"/>
                      <a:pt x="2320" y="2533"/>
                    </a:cubicBezTo>
                    <a:close/>
                  </a:path>
                </a:pathLst>
              </a:custGeom>
              <a:solidFill>
                <a:schemeClr val="accent3"/>
              </a:solidFill>
              <a:ln w="12700">
                <a:miter lim="400000"/>
              </a:ln>
            </p:spPr>
            <p:txBody>
              <a:bodyPr anchor="ctr"/>
              <a:lstStyle/>
              <a:p>
                <a:pPr algn="ctr"/>
                <a:endParaRPr sz="900" dirty="0">
                  <a:cs typeface="+mn-ea"/>
                  <a:sym typeface="+mn-lt"/>
                </a:endParaRPr>
              </a:p>
            </p:txBody>
          </p:sp>
          <p:sp>
            <p:nvSpPr>
              <p:cNvPr id="102" name="Freeform: Shape 47">
                <a:extLst>
                  <a:ext uri="{FF2B5EF4-FFF2-40B4-BE49-F238E27FC236}">
                    <a16:creationId xmlns:a16="http://schemas.microsoft.com/office/drawing/2014/main" id="{501D79C3-213F-43AC-8960-4002D3001289}"/>
                  </a:ext>
                </a:extLst>
              </p:cNvPr>
              <p:cNvSpPr/>
              <p:nvPr/>
            </p:nvSpPr>
            <p:spPr>
              <a:xfrm>
                <a:off x="912159" y="3319122"/>
                <a:ext cx="192363" cy="536441"/>
              </a:xfrm>
              <a:custGeom>
                <a:avLst/>
                <a:gdLst/>
                <a:ahLst/>
                <a:cxnLst>
                  <a:cxn ang="0">
                    <a:pos x="wd2" y="hd2"/>
                  </a:cxn>
                  <a:cxn ang="5400000">
                    <a:pos x="wd2" y="hd2"/>
                  </a:cxn>
                  <a:cxn ang="10800000">
                    <a:pos x="wd2" y="hd2"/>
                  </a:cxn>
                  <a:cxn ang="16200000">
                    <a:pos x="wd2" y="hd2"/>
                  </a:cxn>
                </a:cxnLst>
                <a:rect l="0" t="0" r="r" b="b"/>
                <a:pathLst>
                  <a:path w="21600" h="21600" extrusionOk="0">
                    <a:moveTo>
                      <a:pt x="13553" y="21600"/>
                    </a:moveTo>
                    <a:lnTo>
                      <a:pt x="13553" y="10290"/>
                    </a:lnTo>
                    <a:cubicBezTo>
                      <a:pt x="18184" y="9761"/>
                      <a:pt x="21600" y="7932"/>
                      <a:pt x="21600" y="5756"/>
                    </a:cubicBezTo>
                    <a:cubicBezTo>
                      <a:pt x="21600" y="3167"/>
                      <a:pt x="16764" y="0"/>
                      <a:pt x="10800" y="0"/>
                    </a:cubicBezTo>
                    <a:cubicBezTo>
                      <a:pt x="4834" y="0"/>
                      <a:pt x="0" y="3167"/>
                      <a:pt x="0" y="5756"/>
                    </a:cubicBezTo>
                    <a:cubicBezTo>
                      <a:pt x="0" y="7922"/>
                      <a:pt x="3386" y="9744"/>
                      <a:pt x="7985" y="10282"/>
                    </a:cubicBezTo>
                    <a:lnTo>
                      <a:pt x="7985" y="21600"/>
                    </a:lnTo>
                    <a:cubicBezTo>
                      <a:pt x="7985" y="21600"/>
                      <a:pt x="13553" y="21600"/>
                      <a:pt x="13553" y="21600"/>
                    </a:cubicBezTo>
                    <a:close/>
                  </a:path>
                </a:pathLst>
              </a:custGeom>
              <a:solidFill>
                <a:schemeClr val="accent3"/>
              </a:solidFill>
              <a:ln w="12700">
                <a:miter lim="400000"/>
              </a:ln>
            </p:spPr>
            <p:txBody>
              <a:bodyPr anchor="ctr"/>
              <a:lstStyle/>
              <a:p>
                <a:pPr algn="ctr"/>
                <a:endParaRPr sz="900" dirty="0">
                  <a:cs typeface="+mn-ea"/>
                  <a:sym typeface="+mn-lt"/>
                </a:endParaRPr>
              </a:p>
            </p:txBody>
          </p:sp>
          <p:sp>
            <p:nvSpPr>
              <p:cNvPr id="103" name="Freeform: Shape 48">
                <a:extLst>
                  <a:ext uri="{FF2B5EF4-FFF2-40B4-BE49-F238E27FC236}">
                    <a16:creationId xmlns:a16="http://schemas.microsoft.com/office/drawing/2014/main" id="{82195C5A-A3CE-40A3-BDEB-1548E48B7E9C}"/>
                  </a:ext>
                </a:extLst>
              </p:cNvPr>
              <p:cNvSpPr/>
              <p:nvPr/>
            </p:nvSpPr>
            <p:spPr>
              <a:xfrm>
                <a:off x="1112856" y="3921217"/>
                <a:ext cx="224096" cy="225357"/>
              </a:xfrm>
              <a:custGeom>
                <a:avLst/>
                <a:gdLst/>
                <a:ahLst/>
                <a:cxnLst>
                  <a:cxn ang="0">
                    <a:pos x="wd2" y="hd2"/>
                  </a:cxn>
                  <a:cxn ang="5400000">
                    <a:pos x="wd2" y="hd2"/>
                  </a:cxn>
                  <a:cxn ang="10800000">
                    <a:pos x="wd2" y="hd2"/>
                  </a:cxn>
                  <a:cxn ang="16200000">
                    <a:pos x="wd2" y="hd2"/>
                  </a:cxn>
                </a:cxnLst>
                <a:rect l="0" t="0" r="r" b="b"/>
                <a:pathLst>
                  <a:path w="21600" h="21600" extrusionOk="0">
                    <a:moveTo>
                      <a:pt x="4822" y="19850"/>
                    </a:moveTo>
                    <a:cubicBezTo>
                      <a:pt x="6524" y="20956"/>
                      <a:pt x="8556" y="21600"/>
                      <a:pt x="10743" y="21600"/>
                    </a:cubicBezTo>
                    <a:cubicBezTo>
                      <a:pt x="16739" y="21600"/>
                      <a:pt x="21600" y="16764"/>
                      <a:pt x="21600" y="10800"/>
                    </a:cubicBezTo>
                    <a:cubicBezTo>
                      <a:pt x="21600" y="4836"/>
                      <a:pt x="16739" y="0"/>
                      <a:pt x="10743" y="0"/>
                    </a:cubicBezTo>
                    <a:cubicBezTo>
                      <a:pt x="5289" y="0"/>
                      <a:pt x="775" y="3997"/>
                      <a:pt x="0" y="9206"/>
                    </a:cubicBezTo>
                    <a:lnTo>
                      <a:pt x="10743" y="9206"/>
                    </a:lnTo>
                    <a:lnTo>
                      <a:pt x="14302" y="9206"/>
                    </a:lnTo>
                    <a:lnTo>
                      <a:pt x="11941" y="11857"/>
                    </a:lnTo>
                    <a:cubicBezTo>
                      <a:pt x="11941" y="11857"/>
                      <a:pt x="4822" y="19850"/>
                      <a:pt x="4822" y="19850"/>
                    </a:cubicBezTo>
                    <a:close/>
                  </a:path>
                </a:pathLst>
              </a:custGeom>
              <a:solidFill>
                <a:schemeClr val="accent2"/>
              </a:solidFill>
              <a:ln w="12700">
                <a:miter lim="400000"/>
              </a:ln>
            </p:spPr>
            <p:txBody>
              <a:bodyPr anchor="ctr"/>
              <a:lstStyle/>
              <a:p>
                <a:pPr algn="ctr"/>
                <a:endParaRPr sz="900" dirty="0">
                  <a:cs typeface="+mn-ea"/>
                  <a:sym typeface="+mn-lt"/>
                </a:endParaRPr>
              </a:p>
            </p:txBody>
          </p:sp>
          <p:sp>
            <p:nvSpPr>
              <p:cNvPr id="104" name="Freeform: Shape 49">
                <a:extLst>
                  <a:ext uri="{FF2B5EF4-FFF2-40B4-BE49-F238E27FC236}">
                    <a16:creationId xmlns:a16="http://schemas.microsoft.com/office/drawing/2014/main" id="{3641DCCE-25D8-4903-86A8-5105A395E868}"/>
                  </a:ext>
                </a:extLst>
              </p:cNvPr>
              <p:cNvSpPr/>
              <p:nvPr/>
            </p:nvSpPr>
            <p:spPr>
              <a:xfrm>
                <a:off x="756778" y="4031278"/>
                <a:ext cx="463392" cy="435703"/>
              </a:xfrm>
              <a:custGeom>
                <a:avLst/>
                <a:gdLst/>
                <a:ahLst/>
                <a:cxnLst>
                  <a:cxn ang="0">
                    <a:pos x="wd2" y="hd2"/>
                  </a:cxn>
                  <a:cxn ang="5400000">
                    <a:pos x="wd2" y="hd2"/>
                  </a:cxn>
                  <a:cxn ang="10800000">
                    <a:pos x="wd2" y="hd2"/>
                  </a:cxn>
                  <a:cxn ang="16200000">
                    <a:pos x="wd2" y="hd2"/>
                  </a:cxn>
                </a:cxnLst>
                <a:rect l="0" t="0" r="r" b="b"/>
                <a:pathLst>
                  <a:path w="21600" h="21600" extrusionOk="0">
                    <a:moveTo>
                      <a:pt x="9637" y="11573"/>
                    </a:moveTo>
                    <a:lnTo>
                      <a:pt x="9637" y="12194"/>
                    </a:lnTo>
                    <a:lnTo>
                      <a:pt x="9637" y="12817"/>
                    </a:lnTo>
                    <a:lnTo>
                      <a:pt x="9637" y="19740"/>
                    </a:lnTo>
                    <a:cubicBezTo>
                      <a:pt x="8188" y="19980"/>
                      <a:pt x="7131" y="20721"/>
                      <a:pt x="7131" y="21600"/>
                    </a:cubicBezTo>
                    <a:lnTo>
                      <a:pt x="14159" y="21600"/>
                    </a:lnTo>
                    <a:cubicBezTo>
                      <a:pt x="14159" y="20784"/>
                      <a:pt x="13250" y="20089"/>
                      <a:pt x="11962" y="19801"/>
                    </a:cubicBezTo>
                    <a:lnTo>
                      <a:pt x="11962" y="12817"/>
                    </a:lnTo>
                    <a:lnTo>
                      <a:pt x="11962" y="12194"/>
                    </a:lnTo>
                    <a:lnTo>
                      <a:pt x="11962" y="11573"/>
                    </a:lnTo>
                    <a:lnTo>
                      <a:pt x="18118" y="4180"/>
                    </a:lnTo>
                    <a:lnTo>
                      <a:pt x="21600" y="0"/>
                    </a:lnTo>
                    <a:lnTo>
                      <a:pt x="16348" y="0"/>
                    </a:lnTo>
                    <a:lnTo>
                      <a:pt x="0" y="0"/>
                    </a:lnTo>
                    <a:cubicBezTo>
                      <a:pt x="0" y="0"/>
                      <a:pt x="9637" y="11573"/>
                      <a:pt x="9637" y="11573"/>
                    </a:cubicBezTo>
                    <a:close/>
                  </a:path>
                </a:pathLst>
              </a:custGeom>
              <a:solidFill>
                <a:schemeClr val="accent2"/>
              </a:solidFill>
              <a:ln w="12700">
                <a:miter lim="400000"/>
              </a:ln>
            </p:spPr>
            <p:txBody>
              <a:bodyPr anchor="ctr"/>
              <a:lstStyle/>
              <a:p>
                <a:pPr algn="ctr"/>
                <a:endParaRPr sz="900" dirty="0">
                  <a:cs typeface="+mn-ea"/>
                  <a:sym typeface="+mn-lt"/>
                </a:endParaRPr>
              </a:p>
            </p:txBody>
          </p:sp>
          <p:sp>
            <p:nvSpPr>
              <p:cNvPr id="105" name="Freeform: Shape 50">
                <a:extLst>
                  <a:ext uri="{FF2B5EF4-FFF2-40B4-BE49-F238E27FC236}">
                    <a16:creationId xmlns:a16="http://schemas.microsoft.com/office/drawing/2014/main" id="{D271F98F-7DDC-463C-B2E7-CAFADA30F6C6}"/>
                  </a:ext>
                </a:extLst>
              </p:cNvPr>
              <p:cNvSpPr/>
              <p:nvPr/>
            </p:nvSpPr>
            <p:spPr>
              <a:xfrm>
                <a:off x="3799626" y="949586"/>
                <a:ext cx="497397" cy="129553"/>
              </a:xfrm>
              <a:custGeom>
                <a:avLst/>
                <a:gdLst/>
                <a:ahLst/>
                <a:cxnLst>
                  <a:cxn ang="0">
                    <a:pos x="wd2" y="hd2"/>
                  </a:cxn>
                  <a:cxn ang="5400000">
                    <a:pos x="wd2" y="hd2"/>
                  </a:cxn>
                  <a:cxn ang="10800000">
                    <a:pos x="wd2" y="hd2"/>
                  </a:cxn>
                  <a:cxn ang="16200000">
                    <a:pos x="wd2" y="hd2"/>
                  </a:cxn>
                </a:cxnLst>
                <a:rect l="0" t="0" r="r" b="b"/>
                <a:pathLst>
                  <a:path w="21600" h="21600" extrusionOk="0">
                    <a:moveTo>
                      <a:pt x="14085" y="11105"/>
                    </a:moveTo>
                    <a:lnTo>
                      <a:pt x="7515" y="11105"/>
                    </a:lnTo>
                    <a:lnTo>
                      <a:pt x="7515" y="0"/>
                    </a:lnTo>
                    <a:lnTo>
                      <a:pt x="0" y="0"/>
                    </a:lnTo>
                    <a:lnTo>
                      <a:pt x="0" y="21600"/>
                    </a:lnTo>
                    <a:lnTo>
                      <a:pt x="21600" y="21600"/>
                    </a:lnTo>
                    <a:lnTo>
                      <a:pt x="21600" y="0"/>
                    </a:lnTo>
                    <a:lnTo>
                      <a:pt x="14085" y="0"/>
                    </a:lnTo>
                    <a:cubicBezTo>
                      <a:pt x="14085" y="0"/>
                      <a:pt x="14085" y="11105"/>
                      <a:pt x="14085" y="11105"/>
                    </a:cubicBezTo>
                    <a:close/>
                  </a:path>
                </a:pathLst>
              </a:custGeom>
              <a:solidFill>
                <a:schemeClr val="accent4"/>
              </a:solidFill>
              <a:ln w="12700">
                <a:miter lim="400000"/>
              </a:ln>
            </p:spPr>
            <p:txBody>
              <a:bodyPr anchor="ctr"/>
              <a:lstStyle/>
              <a:p>
                <a:pPr algn="ctr"/>
                <a:endParaRPr sz="900" dirty="0">
                  <a:cs typeface="+mn-ea"/>
                  <a:sym typeface="+mn-lt"/>
                </a:endParaRPr>
              </a:p>
            </p:txBody>
          </p:sp>
          <p:sp>
            <p:nvSpPr>
              <p:cNvPr id="106" name="Freeform: Shape 51">
                <a:extLst>
                  <a:ext uri="{FF2B5EF4-FFF2-40B4-BE49-F238E27FC236}">
                    <a16:creationId xmlns:a16="http://schemas.microsoft.com/office/drawing/2014/main" id="{D8500E83-854A-4106-97A7-D61138049C48}"/>
                  </a:ext>
                </a:extLst>
              </p:cNvPr>
              <p:cNvSpPr/>
              <p:nvPr/>
            </p:nvSpPr>
            <p:spPr>
              <a:xfrm>
                <a:off x="4006799" y="949586"/>
                <a:ext cx="94571" cy="3824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21600"/>
                    </a:lnTo>
                    <a:lnTo>
                      <a:pt x="0" y="21600"/>
                    </a:lnTo>
                    <a:cubicBezTo>
                      <a:pt x="0" y="21600"/>
                      <a:pt x="0" y="0"/>
                      <a:pt x="0" y="0"/>
                    </a:cubicBezTo>
                    <a:close/>
                  </a:path>
                </a:pathLst>
              </a:custGeom>
              <a:solidFill>
                <a:schemeClr val="accent4"/>
              </a:solidFill>
              <a:ln w="12700">
                <a:miter lim="400000"/>
              </a:ln>
            </p:spPr>
            <p:txBody>
              <a:bodyPr anchor="ctr"/>
              <a:lstStyle/>
              <a:p>
                <a:pPr algn="ctr"/>
                <a:endParaRPr sz="900" dirty="0">
                  <a:cs typeface="+mn-ea"/>
                  <a:sym typeface="+mn-lt"/>
                </a:endParaRPr>
              </a:p>
            </p:txBody>
          </p:sp>
          <p:sp>
            <p:nvSpPr>
              <p:cNvPr id="107" name="Freeform: Shape 52">
                <a:extLst>
                  <a:ext uri="{FF2B5EF4-FFF2-40B4-BE49-F238E27FC236}">
                    <a16:creationId xmlns:a16="http://schemas.microsoft.com/office/drawing/2014/main" id="{71AE1ABF-4745-4CD4-8773-117BD45230FB}"/>
                  </a:ext>
                </a:extLst>
              </p:cNvPr>
              <p:cNvSpPr/>
              <p:nvPr/>
            </p:nvSpPr>
            <p:spPr>
              <a:xfrm>
                <a:off x="3799626" y="664723"/>
                <a:ext cx="497397" cy="259573"/>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5524" y="0"/>
                    </a:lnTo>
                    <a:lnTo>
                      <a:pt x="5524" y="7830"/>
                    </a:lnTo>
                    <a:lnTo>
                      <a:pt x="0" y="7830"/>
                    </a:lnTo>
                    <a:lnTo>
                      <a:pt x="0" y="21600"/>
                    </a:lnTo>
                    <a:lnTo>
                      <a:pt x="7515" y="21600"/>
                    </a:lnTo>
                    <a:lnTo>
                      <a:pt x="10800" y="21600"/>
                    </a:lnTo>
                    <a:lnTo>
                      <a:pt x="10800" y="7830"/>
                    </a:lnTo>
                    <a:lnTo>
                      <a:pt x="7372" y="7830"/>
                    </a:lnTo>
                    <a:lnTo>
                      <a:pt x="7372" y="7830"/>
                    </a:lnTo>
                    <a:lnTo>
                      <a:pt x="7372" y="3542"/>
                    </a:lnTo>
                    <a:lnTo>
                      <a:pt x="10800" y="3542"/>
                    </a:lnTo>
                    <a:cubicBezTo>
                      <a:pt x="10800" y="3542"/>
                      <a:pt x="10800" y="0"/>
                      <a:pt x="10800" y="0"/>
                    </a:cubicBezTo>
                    <a:close/>
                    <a:moveTo>
                      <a:pt x="16077" y="0"/>
                    </a:moveTo>
                    <a:lnTo>
                      <a:pt x="10800" y="0"/>
                    </a:lnTo>
                    <a:lnTo>
                      <a:pt x="10800" y="3542"/>
                    </a:lnTo>
                    <a:lnTo>
                      <a:pt x="14229" y="3542"/>
                    </a:lnTo>
                    <a:lnTo>
                      <a:pt x="14229" y="7830"/>
                    </a:lnTo>
                    <a:lnTo>
                      <a:pt x="10800" y="7830"/>
                    </a:lnTo>
                    <a:lnTo>
                      <a:pt x="10800" y="21600"/>
                    </a:lnTo>
                    <a:lnTo>
                      <a:pt x="14085" y="21600"/>
                    </a:lnTo>
                    <a:lnTo>
                      <a:pt x="21600" y="21600"/>
                    </a:lnTo>
                    <a:lnTo>
                      <a:pt x="21600" y="7830"/>
                    </a:lnTo>
                    <a:lnTo>
                      <a:pt x="16077" y="7830"/>
                    </a:lnTo>
                    <a:cubicBezTo>
                      <a:pt x="16077" y="7830"/>
                      <a:pt x="16077" y="0"/>
                      <a:pt x="16077" y="0"/>
                    </a:cubicBezTo>
                    <a:close/>
                  </a:path>
                </a:pathLst>
              </a:custGeom>
              <a:solidFill>
                <a:schemeClr val="accent4"/>
              </a:solidFill>
              <a:ln w="12700">
                <a:miter lim="400000"/>
              </a:ln>
            </p:spPr>
            <p:txBody>
              <a:bodyPr anchor="ctr"/>
              <a:lstStyle/>
              <a:p>
                <a:pPr algn="ctr"/>
                <a:endParaRPr sz="900" dirty="0">
                  <a:cs typeface="+mn-ea"/>
                  <a:sym typeface="+mn-lt"/>
                </a:endParaRPr>
              </a:p>
            </p:txBody>
          </p:sp>
          <p:sp>
            <p:nvSpPr>
              <p:cNvPr id="108" name="Freeform: Shape 53">
                <a:extLst>
                  <a:ext uri="{FF2B5EF4-FFF2-40B4-BE49-F238E27FC236}">
                    <a16:creationId xmlns:a16="http://schemas.microsoft.com/office/drawing/2014/main" id="{6F8AC0EC-00A1-49CE-A093-7B023D58865E}"/>
                  </a:ext>
                </a:extLst>
              </p:cNvPr>
              <p:cNvSpPr/>
              <p:nvPr/>
            </p:nvSpPr>
            <p:spPr>
              <a:xfrm>
                <a:off x="1132279" y="1467516"/>
                <a:ext cx="503584" cy="518574"/>
              </a:xfrm>
              <a:custGeom>
                <a:avLst/>
                <a:gdLst/>
                <a:ahLst/>
                <a:cxnLst>
                  <a:cxn ang="0">
                    <a:pos x="wd2" y="hd2"/>
                  </a:cxn>
                  <a:cxn ang="5400000">
                    <a:pos x="wd2" y="hd2"/>
                  </a:cxn>
                  <a:cxn ang="10800000">
                    <a:pos x="wd2" y="hd2"/>
                  </a:cxn>
                  <a:cxn ang="16200000">
                    <a:pos x="wd2" y="hd2"/>
                  </a:cxn>
                </a:cxnLst>
                <a:rect l="0" t="0" r="r" b="b"/>
                <a:pathLst>
                  <a:path w="21600" h="21600" extrusionOk="0">
                    <a:moveTo>
                      <a:pt x="10880" y="0"/>
                    </a:moveTo>
                    <a:cubicBezTo>
                      <a:pt x="9548" y="0"/>
                      <a:pt x="8469" y="3391"/>
                      <a:pt x="8469" y="4684"/>
                    </a:cubicBezTo>
                    <a:lnTo>
                      <a:pt x="8469" y="7962"/>
                    </a:lnTo>
                    <a:lnTo>
                      <a:pt x="0" y="11432"/>
                    </a:lnTo>
                    <a:lnTo>
                      <a:pt x="0" y="13741"/>
                    </a:lnTo>
                    <a:lnTo>
                      <a:pt x="8469" y="12153"/>
                    </a:lnTo>
                    <a:lnTo>
                      <a:pt x="8469" y="16691"/>
                    </a:lnTo>
                    <a:lnTo>
                      <a:pt x="4836" y="19291"/>
                    </a:lnTo>
                    <a:lnTo>
                      <a:pt x="4836" y="21600"/>
                    </a:lnTo>
                    <a:lnTo>
                      <a:pt x="10844" y="19559"/>
                    </a:lnTo>
                    <a:lnTo>
                      <a:pt x="16764" y="21600"/>
                    </a:lnTo>
                    <a:lnTo>
                      <a:pt x="16764" y="19291"/>
                    </a:lnTo>
                    <a:lnTo>
                      <a:pt x="13292" y="16768"/>
                    </a:lnTo>
                    <a:lnTo>
                      <a:pt x="13292" y="12159"/>
                    </a:lnTo>
                    <a:lnTo>
                      <a:pt x="21600" y="13740"/>
                    </a:lnTo>
                    <a:lnTo>
                      <a:pt x="21600" y="11432"/>
                    </a:lnTo>
                    <a:lnTo>
                      <a:pt x="13292" y="7977"/>
                    </a:lnTo>
                    <a:lnTo>
                      <a:pt x="13292" y="4684"/>
                    </a:lnTo>
                    <a:cubicBezTo>
                      <a:pt x="13292" y="3391"/>
                      <a:pt x="12213" y="0"/>
                      <a:pt x="10880" y="0"/>
                    </a:cubicBezTo>
                    <a:close/>
                  </a:path>
                </a:pathLst>
              </a:custGeom>
              <a:solidFill>
                <a:schemeClr val="accent4"/>
              </a:solidFill>
              <a:ln w="12700">
                <a:miter lim="400000"/>
              </a:ln>
            </p:spPr>
            <p:txBody>
              <a:bodyPr anchor="ctr"/>
              <a:lstStyle/>
              <a:p>
                <a:pPr algn="ctr"/>
                <a:endParaRPr sz="900" dirty="0">
                  <a:cs typeface="+mn-ea"/>
                  <a:sym typeface="+mn-lt"/>
                </a:endParaRPr>
              </a:p>
            </p:txBody>
          </p:sp>
          <p:sp>
            <p:nvSpPr>
              <p:cNvPr id="109" name="Freeform: Shape 54">
                <a:extLst>
                  <a:ext uri="{FF2B5EF4-FFF2-40B4-BE49-F238E27FC236}">
                    <a16:creationId xmlns:a16="http://schemas.microsoft.com/office/drawing/2014/main" id="{6BD6C45A-3B6A-48C5-86C6-BAA754562D1F}"/>
                  </a:ext>
                </a:extLst>
              </p:cNvPr>
              <p:cNvSpPr/>
              <p:nvPr/>
            </p:nvSpPr>
            <p:spPr>
              <a:xfrm>
                <a:off x="5191567" y="2568121"/>
                <a:ext cx="303217" cy="487098"/>
              </a:xfrm>
              <a:custGeom>
                <a:avLst/>
                <a:gdLst/>
                <a:ahLst/>
                <a:cxnLst>
                  <a:cxn ang="0">
                    <a:pos x="wd2" y="hd2"/>
                  </a:cxn>
                  <a:cxn ang="5400000">
                    <a:pos x="wd2" y="hd2"/>
                  </a:cxn>
                  <a:cxn ang="10800000">
                    <a:pos x="wd2" y="hd2"/>
                  </a:cxn>
                  <a:cxn ang="16200000">
                    <a:pos x="wd2" y="hd2"/>
                  </a:cxn>
                </a:cxnLst>
                <a:rect l="0" t="0" r="r" b="b"/>
                <a:pathLst>
                  <a:path w="21600" h="21600" extrusionOk="0">
                    <a:moveTo>
                      <a:pt x="4395" y="432"/>
                    </a:moveTo>
                    <a:lnTo>
                      <a:pt x="0" y="432"/>
                    </a:lnTo>
                    <a:lnTo>
                      <a:pt x="0" y="18687"/>
                    </a:lnTo>
                    <a:cubicBezTo>
                      <a:pt x="239" y="19652"/>
                      <a:pt x="440" y="20624"/>
                      <a:pt x="624" y="21600"/>
                    </a:cubicBezTo>
                    <a:lnTo>
                      <a:pt x="4395" y="21600"/>
                    </a:lnTo>
                    <a:lnTo>
                      <a:pt x="4395" y="20185"/>
                    </a:lnTo>
                    <a:lnTo>
                      <a:pt x="2317" y="20185"/>
                    </a:lnTo>
                    <a:lnTo>
                      <a:pt x="2317" y="18461"/>
                    </a:lnTo>
                    <a:lnTo>
                      <a:pt x="4395" y="18461"/>
                    </a:lnTo>
                    <a:lnTo>
                      <a:pt x="4395" y="17221"/>
                    </a:lnTo>
                    <a:lnTo>
                      <a:pt x="2317" y="17221"/>
                    </a:lnTo>
                    <a:lnTo>
                      <a:pt x="2317" y="15497"/>
                    </a:lnTo>
                    <a:lnTo>
                      <a:pt x="4395" y="15497"/>
                    </a:lnTo>
                    <a:lnTo>
                      <a:pt x="4395" y="13977"/>
                    </a:lnTo>
                    <a:lnTo>
                      <a:pt x="2317" y="13977"/>
                    </a:lnTo>
                    <a:lnTo>
                      <a:pt x="2317" y="1783"/>
                    </a:lnTo>
                    <a:lnTo>
                      <a:pt x="4395" y="1783"/>
                    </a:lnTo>
                    <a:cubicBezTo>
                      <a:pt x="4395" y="1783"/>
                      <a:pt x="4395" y="432"/>
                      <a:pt x="4395" y="432"/>
                    </a:cubicBezTo>
                    <a:close/>
                    <a:moveTo>
                      <a:pt x="4395" y="21600"/>
                    </a:moveTo>
                    <a:lnTo>
                      <a:pt x="10800" y="21600"/>
                    </a:lnTo>
                    <a:lnTo>
                      <a:pt x="10800" y="20185"/>
                    </a:lnTo>
                    <a:lnTo>
                      <a:pt x="8723" y="20185"/>
                    </a:lnTo>
                    <a:lnTo>
                      <a:pt x="8723" y="18461"/>
                    </a:lnTo>
                    <a:lnTo>
                      <a:pt x="10800" y="18461"/>
                    </a:lnTo>
                    <a:lnTo>
                      <a:pt x="10800" y="17221"/>
                    </a:lnTo>
                    <a:lnTo>
                      <a:pt x="8723" y="17221"/>
                    </a:lnTo>
                    <a:lnTo>
                      <a:pt x="8723" y="15497"/>
                    </a:lnTo>
                    <a:lnTo>
                      <a:pt x="10800" y="15497"/>
                    </a:lnTo>
                    <a:lnTo>
                      <a:pt x="10800" y="13977"/>
                    </a:lnTo>
                    <a:lnTo>
                      <a:pt x="4395" y="13977"/>
                    </a:lnTo>
                    <a:lnTo>
                      <a:pt x="4395" y="15497"/>
                    </a:lnTo>
                    <a:lnTo>
                      <a:pt x="6473" y="15497"/>
                    </a:lnTo>
                    <a:lnTo>
                      <a:pt x="6473" y="17221"/>
                    </a:lnTo>
                    <a:lnTo>
                      <a:pt x="6473" y="17221"/>
                    </a:lnTo>
                    <a:lnTo>
                      <a:pt x="4395" y="17221"/>
                    </a:lnTo>
                    <a:lnTo>
                      <a:pt x="4395" y="18461"/>
                    </a:lnTo>
                    <a:lnTo>
                      <a:pt x="6473" y="18461"/>
                    </a:lnTo>
                    <a:lnTo>
                      <a:pt x="6473" y="20185"/>
                    </a:lnTo>
                    <a:lnTo>
                      <a:pt x="6473" y="20185"/>
                    </a:lnTo>
                    <a:lnTo>
                      <a:pt x="4395" y="20185"/>
                    </a:lnTo>
                    <a:cubicBezTo>
                      <a:pt x="4395" y="20185"/>
                      <a:pt x="4395" y="21600"/>
                      <a:pt x="4395" y="21600"/>
                    </a:cubicBezTo>
                    <a:close/>
                    <a:moveTo>
                      <a:pt x="10800" y="432"/>
                    </a:moveTo>
                    <a:lnTo>
                      <a:pt x="4395" y="432"/>
                    </a:lnTo>
                    <a:lnTo>
                      <a:pt x="4395" y="1783"/>
                    </a:lnTo>
                    <a:lnTo>
                      <a:pt x="10800" y="1783"/>
                    </a:lnTo>
                    <a:lnTo>
                      <a:pt x="10800" y="432"/>
                    </a:lnTo>
                    <a:cubicBezTo>
                      <a:pt x="10800" y="432"/>
                      <a:pt x="10800" y="432"/>
                      <a:pt x="10800" y="432"/>
                    </a:cubicBezTo>
                    <a:close/>
                    <a:moveTo>
                      <a:pt x="10800" y="21600"/>
                    </a:moveTo>
                    <a:lnTo>
                      <a:pt x="17205" y="21600"/>
                    </a:lnTo>
                    <a:lnTo>
                      <a:pt x="17205" y="20185"/>
                    </a:lnTo>
                    <a:lnTo>
                      <a:pt x="15128" y="20185"/>
                    </a:lnTo>
                    <a:lnTo>
                      <a:pt x="15128" y="18461"/>
                    </a:lnTo>
                    <a:lnTo>
                      <a:pt x="17205" y="18461"/>
                    </a:lnTo>
                    <a:lnTo>
                      <a:pt x="17205" y="17221"/>
                    </a:lnTo>
                    <a:lnTo>
                      <a:pt x="15128" y="17221"/>
                    </a:lnTo>
                    <a:lnTo>
                      <a:pt x="15128" y="15497"/>
                    </a:lnTo>
                    <a:lnTo>
                      <a:pt x="17205" y="15497"/>
                    </a:lnTo>
                    <a:lnTo>
                      <a:pt x="17205" y="13977"/>
                    </a:lnTo>
                    <a:lnTo>
                      <a:pt x="10800" y="13977"/>
                    </a:lnTo>
                    <a:lnTo>
                      <a:pt x="10800" y="15497"/>
                    </a:lnTo>
                    <a:lnTo>
                      <a:pt x="12878" y="15497"/>
                    </a:lnTo>
                    <a:lnTo>
                      <a:pt x="12878" y="17221"/>
                    </a:lnTo>
                    <a:lnTo>
                      <a:pt x="12878" y="17221"/>
                    </a:lnTo>
                    <a:lnTo>
                      <a:pt x="10800" y="17221"/>
                    </a:lnTo>
                    <a:lnTo>
                      <a:pt x="10800" y="18461"/>
                    </a:lnTo>
                    <a:lnTo>
                      <a:pt x="12878" y="18461"/>
                    </a:lnTo>
                    <a:lnTo>
                      <a:pt x="12878" y="20185"/>
                    </a:lnTo>
                    <a:lnTo>
                      <a:pt x="12878" y="20185"/>
                    </a:lnTo>
                    <a:lnTo>
                      <a:pt x="10800" y="20185"/>
                    </a:lnTo>
                    <a:cubicBezTo>
                      <a:pt x="10800" y="20185"/>
                      <a:pt x="10800" y="21600"/>
                      <a:pt x="10800" y="21600"/>
                    </a:cubicBezTo>
                    <a:close/>
                    <a:moveTo>
                      <a:pt x="15128" y="0"/>
                    </a:moveTo>
                    <a:lnTo>
                      <a:pt x="15128" y="432"/>
                    </a:lnTo>
                    <a:lnTo>
                      <a:pt x="10800" y="432"/>
                    </a:lnTo>
                    <a:lnTo>
                      <a:pt x="10800" y="1783"/>
                    </a:lnTo>
                    <a:lnTo>
                      <a:pt x="17205" y="1783"/>
                    </a:lnTo>
                    <a:lnTo>
                      <a:pt x="17205" y="0"/>
                    </a:lnTo>
                    <a:lnTo>
                      <a:pt x="15128" y="0"/>
                    </a:lnTo>
                    <a:cubicBezTo>
                      <a:pt x="15128" y="0"/>
                      <a:pt x="15128" y="0"/>
                      <a:pt x="15128" y="0"/>
                    </a:cubicBezTo>
                    <a:close/>
                    <a:moveTo>
                      <a:pt x="17205" y="21600"/>
                    </a:moveTo>
                    <a:lnTo>
                      <a:pt x="21600" y="21600"/>
                    </a:lnTo>
                    <a:lnTo>
                      <a:pt x="21600" y="432"/>
                    </a:lnTo>
                    <a:lnTo>
                      <a:pt x="19283" y="432"/>
                    </a:lnTo>
                    <a:lnTo>
                      <a:pt x="19283" y="0"/>
                    </a:lnTo>
                    <a:lnTo>
                      <a:pt x="17205" y="0"/>
                    </a:lnTo>
                    <a:lnTo>
                      <a:pt x="17205" y="1783"/>
                    </a:lnTo>
                    <a:lnTo>
                      <a:pt x="19283" y="1783"/>
                    </a:lnTo>
                    <a:lnTo>
                      <a:pt x="19283" y="13977"/>
                    </a:lnTo>
                    <a:lnTo>
                      <a:pt x="19283" y="13977"/>
                    </a:lnTo>
                    <a:lnTo>
                      <a:pt x="17205" y="13977"/>
                    </a:lnTo>
                    <a:lnTo>
                      <a:pt x="17205" y="15497"/>
                    </a:lnTo>
                    <a:lnTo>
                      <a:pt x="19283" y="15497"/>
                    </a:lnTo>
                    <a:lnTo>
                      <a:pt x="19283" y="17221"/>
                    </a:lnTo>
                    <a:lnTo>
                      <a:pt x="19283" y="17221"/>
                    </a:lnTo>
                    <a:lnTo>
                      <a:pt x="17205" y="17221"/>
                    </a:lnTo>
                    <a:lnTo>
                      <a:pt x="17205" y="18461"/>
                    </a:lnTo>
                    <a:lnTo>
                      <a:pt x="19283" y="18461"/>
                    </a:lnTo>
                    <a:lnTo>
                      <a:pt x="19283" y="20185"/>
                    </a:lnTo>
                    <a:lnTo>
                      <a:pt x="19283" y="20185"/>
                    </a:lnTo>
                    <a:lnTo>
                      <a:pt x="17205" y="20185"/>
                    </a:lnTo>
                    <a:cubicBezTo>
                      <a:pt x="17205" y="20185"/>
                      <a:pt x="17205" y="21600"/>
                      <a:pt x="17205" y="21600"/>
                    </a:cubicBezTo>
                    <a:close/>
                  </a:path>
                </a:pathLst>
              </a:custGeom>
              <a:solidFill>
                <a:schemeClr val="accent3"/>
              </a:solidFill>
              <a:ln w="12700">
                <a:miter lim="400000"/>
              </a:ln>
            </p:spPr>
            <p:txBody>
              <a:bodyPr anchor="ctr"/>
              <a:lstStyle/>
              <a:p>
                <a:pPr algn="ctr"/>
                <a:endParaRPr sz="900" dirty="0">
                  <a:cs typeface="+mn-ea"/>
                  <a:sym typeface="+mn-lt"/>
                </a:endParaRPr>
              </a:p>
            </p:txBody>
          </p:sp>
          <p:sp>
            <p:nvSpPr>
              <p:cNvPr id="110" name="Freeform: Shape 55">
                <a:extLst>
                  <a:ext uri="{FF2B5EF4-FFF2-40B4-BE49-F238E27FC236}">
                    <a16:creationId xmlns:a16="http://schemas.microsoft.com/office/drawing/2014/main" id="{C4FFA295-6C27-4686-B00A-A49C6C9AEF6F}"/>
                  </a:ext>
                </a:extLst>
              </p:cNvPr>
              <p:cNvSpPr/>
              <p:nvPr/>
            </p:nvSpPr>
            <p:spPr>
              <a:xfrm>
                <a:off x="4239868" y="1545207"/>
                <a:ext cx="196255" cy="86877"/>
              </a:xfrm>
              <a:custGeom>
                <a:avLst/>
                <a:gdLst/>
                <a:ahLst/>
                <a:cxnLst>
                  <a:cxn ang="0">
                    <a:pos x="wd2" y="hd2"/>
                  </a:cxn>
                  <a:cxn ang="5400000">
                    <a:pos x="wd2" y="hd2"/>
                  </a:cxn>
                  <a:cxn ang="10800000">
                    <a:pos x="wd2" y="hd2"/>
                  </a:cxn>
                  <a:cxn ang="16200000">
                    <a:pos x="wd2" y="hd2"/>
                  </a:cxn>
                </a:cxnLst>
                <a:rect l="0" t="0" r="r" b="b"/>
                <a:pathLst>
                  <a:path w="21600" h="21600" extrusionOk="0">
                    <a:moveTo>
                      <a:pt x="0" y="11978"/>
                    </a:moveTo>
                    <a:lnTo>
                      <a:pt x="8431" y="21600"/>
                    </a:lnTo>
                    <a:lnTo>
                      <a:pt x="21600" y="21600"/>
                    </a:lnTo>
                    <a:lnTo>
                      <a:pt x="2679" y="0"/>
                    </a:lnTo>
                    <a:cubicBezTo>
                      <a:pt x="2679" y="0"/>
                      <a:pt x="0" y="11978"/>
                      <a:pt x="0" y="11978"/>
                    </a:cubicBezTo>
                    <a:close/>
                  </a:path>
                </a:pathLst>
              </a:custGeom>
              <a:solidFill>
                <a:schemeClr val="accent4"/>
              </a:solidFill>
              <a:ln w="12700">
                <a:miter lim="400000"/>
              </a:ln>
            </p:spPr>
            <p:txBody>
              <a:bodyPr anchor="ctr"/>
              <a:lstStyle/>
              <a:p>
                <a:pPr algn="ctr"/>
                <a:endParaRPr sz="900" dirty="0">
                  <a:cs typeface="+mn-ea"/>
                  <a:sym typeface="+mn-lt"/>
                </a:endParaRPr>
              </a:p>
            </p:txBody>
          </p:sp>
          <p:sp>
            <p:nvSpPr>
              <p:cNvPr id="111" name="Freeform: Shape 56">
                <a:extLst>
                  <a:ext uri="{FF2B5EF4-FFF2-40B4-BE49-F238E27FC236}">
                    <a16:creationId xmlns:a16="http://schemas.microsoft.com/office/drawing/2014/main" id="{C2D5142C-CEBE-4F5C-8E11-A8D7BC725466}"/>
                  </a:ext>
                </a:extLst>
              </p:cNvPr>
              <p:cNvSpPr/>
              <p:nvPr/>
            </p:nvSpPr>
            <p:spPr>
              <a:xfrm>
                <a:off x="4239868" y="1642318"/>
                <a:ext cx="474143" cy="237458"/>
              </a:xfrm>
              <a:custGeom>
                <a:avLst/>
                <a:gdLst/>
                <a:ahLst/>
                <a:cxnLst>
                  <a:cxn ang="0">
                    <a:pos x="wd2" y="hd2"/>
                  </a:cxn>
                  <a:cxn ang="5400000">
                    <a:pos x="wd2" y="hd2"/>
                  </a:cxn>
                  <a:cxn ang="10800000">
                    <a:pos x="wd2" y="hd2"/>
                  </a:cxn>
                  <a:cxn ang="16200000">
                    <a:pos x="wd2" y="hd2"/>
                  </a:cxn>
                </a:cxnLst>
                <a:rect l="0" t="0" r="r" b="b"/>
                <a:pathLst>
                  <a:path w="21600" h="21600" extrusionOk="0">
                    <a:moveTo>
                      <a:pt x="15353" y="21600"/>
                    </a:moveTo>
                    <a:lnTo>
                      <a:pt x="17420" y="21600"/>
                    </a:lnTo>
                    <a:lnTo>
                      <a:pt x="17420" y="17323"/>
                    </a:lnTo>
                    <a:lnTo>
                      <a:pt x="21600" y="17323"/>
                    </a:lnTo>
                    <a:lnTo>
                      <a:pt x="21600" y="4278"/>
                    </a:lnTo>
                    <a:lnTo>
                      <a:pt x="17420" y="4278"/>
                    </a:lnTo>
                    <a:lnTo>
                      <a:pt x="17420" y="0"/>
                    </a:lnTo>
                    <a:lnTo>
                      <a:pt x="10136" y="0"/>
                    </a:lnTo>
                    <a:lnTo>
                      <a:pt x="4685" y="0"/>
                    </a:lnTo>
                    <a:lnTo>
                      <a:pt x="0" y="0"/>
                    </a:lnTo>
                    <a:lnTo>
                      <a:pt x="0" y="642"/>
                    </a:lnTo>
                    <a:cubicBezTo>
                      <a:pt x="2258" y="3036"/>
                      <a:pt x="4453" y="5632"/>
                      <a:pt x="6582" y="8415"/>
                    </a:cubicBezTo>
                    <a:lnTo>
                      <a:pt x="13065" y="8415"/>
                    </a:lnTo>
                    <a:lnTo>
                      <a:pt x="13065" y="13184"/>
                    </a:lnTo>
                    <a:lnTo>
                      <a:pt x="10034" y="13184"/>
                    </a:lnTo>
                    <a:cubicBezTo>
                      <a:pt x="11865" y="15848"/>
                      <a:pt x="13640" y="18654"/>
                      <a:pt x="15353" y="21600"/>
                    </a:cubicBezTo>
                    <a:close/>
                  </a:path>
                </a:pathLst>
              </a:custGeom>
              <a:solidFill>
                <a:schemeClr val="accent4"/>
              </a:solidFill>
              <a:ln w="12700">
                <a:miter lim="400000"/>
              </a:ln>
            </p:spPr>
            <p:txBody>
              <a:bodyPr anchor="ctr"/>
              <a:lstStyle/>
              <a:p>
                <a:pPr algn="ctr"/>
                <a:endParaRPr sz="900" dirty="0">
                  <a:cs typeface="+mn-ea"/>
                  <a:sym typeface="+mn-lt"/>
                </a:endParaRPr>
              </a:p>
            </p:txBody>
          </p:sp>
          <p:sp>
            <p:nvSpPr>
              <p:cNvPr id="112" name="Freeform: Shape 57">
                <a:extLst>
                  <a:ext uri="{FF2B5EF4-FFF2-40B4-BE49-F238E27FC236}">
                    <a16:creationId xmlns:a16="http://schemas.microsoft.com/office/drawing/2014/main" id="{D81E8E3F-F4B1-445B-A7EF-2C9EAE3E31CC}"/>
                  </a:ext>
                </a:extLst>
              </p:cNvPr>
              <p:cNvSpPr/>
              <p:nvPr/>
            </p:nvSpPr>
            <p:spPr>
              <a:xfrm>
                <a:off x="5657705" y="2846510"/>
                <a:ext cx="366302" cy="292507"/>
              </a:xfrm>
              <a:custGeom>
                <a:avLst/>
                <a:gdLst/>
                <a:ahLst/>
                <a:cxnLst>
                  <a:cxn ang="0">
                    <a:pos x="wd2" y="hd2"/>
                  </a:cxn>
                  <a:cxn ang="5400000">
                    <a:pos x="wd2" y="hd2"/>
                  </a:cxn>
                  <a:cxn ang="10800000">
                    <a:pos x="wd2" y="hd2"/>
                  </a:cxn>
                  <a:cxn ang="16200000">
                    <a:pos x="wd2" y="hd2"/>
                  </a:cxn>
                </a:cxnLst>
                <a:rect l="0" t="0" r="r" b="b"/>
                <a:pathLst>
                  <a:path w="21600" h="21600" extrusionOk="0">
                    <a:moveTo>
                      <a:pt x="7692" y="0"/>
                    </a:moveTo>
                    <a:lnTo>
                      <a:pt x="2331" y="0"/>
                    </a:lnTo>
                    <a:cubicBezTo>
                      <a:pt x="1044" y="0"/>
                      <a:pt x="0" y="1307"/>
                      <a:pt x="0" y="2919"/>
                    </a:cubicBezTo>
                    <a:lnTo>
                      <a:pt x="0" y="10897"/>
                    </a:lnTo>
                    <a:lnTo>
                      <a:pt x="1865" y="10897"/>
                    </a:lnTo>
                    <a:cubicBezTo>
                      <a:pt x="3593" y="10897"/>
                      <a:pt x="4506" y="12042"/>
                      <a:pt x="4506" y="14206"/>
                    </a:cubicBezTo>
                    <a:lnTo>
                      <a:pt x="4506" y="21600"/>
                    </a:lnTo>
                    <a:lnTo>
                      <a:pt x="7692" y="21600"/>
                    </a:lnTo>
                    <a:lnTo>
                      <a:pt x="7692" y="14789"/>
                    </a:lnTo>
                    <a:cubicBezTo>
                      <a:pt x="6621" y="14789"/>
                      <a:pt x="5749" y="13698"/>
                      <a:pt x="5749" y="12357"/>
                    </a:cubicBezTo>
                    <a:cubicBezTo>
                      <a:pt x="5749" y="11016"/>
                      <a:pt x="6621" y="9925"/>
                      <a:pt x="7692" y="9924"/>
                    </a:cubicBezTo>
                    <a:lnTo>
                      <a:pt x="7692" y="8368"/>
                    </a:lnTo>
                    <a:cubicBezTo>
                      <a:pt x="6621" y="8368"/>
                      <a:pt x="5749" y="7277"/>
                      <a:pt x="5749" y="5935"/>
                    </a:cubicBezTo>
                    <a:cubicBezTo>
                      <a:pt x="5749" y="4594"/>
                      <a:pt x="6621" y="3503"/>
                      <a:pt x="7692" y="3503"/>
                    </a:cubicBezTo>
                    <a:cubicBezTo>
                      <a:pt x="7692" y="3503"/>
                      <a:pt x="7692" y="0"/>
                      <a:pt x="7692" y="0"/>
                    </a:cubicBezTo>
                    <a:close/>
                    <a:moveTo>
                      <a:pt x="13908" y="0"/>
                    </a:moveTo>
                    <a:lnTo>
                      <a:pt x="7692" y="0"/>
                    </a:lnTo>
                    <a:lnTo>
                      <a:pt x="7692" y="3503"/>
                    </a:lnTo>
                    <a:lnTo>
                      <a:pt x="7692" y="3503"/>
                    </a:lnTo>
                    <a:lnTo>
                      <a:pt x="7692" y="3503"/>
                    </a:lnTo>
                    <a:cubicBezTo>
                      <a:pt x="8763" y="3503"/>
                      <a:pt x="9634" y="4594"/>
                      <a:pt x="9634" y="5935"/>
                    </a:cubicBezTo>
                    <a:cubicBezTo>
                      <a:pt x="9634" y="7277"/>
                      <a:pt x="8763" y="8368"/>
                      <a:pt x="7692" y="8368"/>
                    </a:cubicBezTo>
                    <a:lnTo>
                      <a:pt x="7692" y="8368"/>
                    </a:lnTo>
                    <a:lnTo>
                      <a:pt x="7692" y="9924"/>
                    </a:lnTo>
                    <a:lnTo>
                      <a:pt x="7692" y="9924"/>
                    </a:lnTo>
                    <a:lnTo>
                      <a:pt x="7692" y="9924"/>
                    </a:lnTo>
                    <a:cubicBezTo>
                      <a:pt x="8763" y="9924"/>
                      <a:pt x="9634" y="11016"/>
                      <a:pt x="9634" y="12357"/>
                    </a:cubicBezTo>
                    <a:cubicBezTo>
                      <a:pt x="9634" y="13698"/>
                      <a:pt x="8763" y="14789"/>
                      <a:pt x="7692" y="14789"/>
                    </a:cubicBezTo>
                    <a:lnTo>
                      <a:pt x="7692" y="14789"/>
                    </a:lnTo>
                    <a:lnTo>
                      <a:pt x="7692" y="21600"/>
                    </a:lnTo>
                    <a:lnTo>
                      <a:pt x="13908" y="21600"/>
                    </a:lnTo>
                    <a:lnTo>
                      <a:pt x="13908" y="14789"/>
                    </a:lnTo>
                    <a:lnTo>
                      <a:pt x="13907" y="14789"/>
                    </a:lnTo>
                    <a:cubicBezTo>
                      <a:pt x="12837" y="14789"/>
                      <a:pt x="11966" y="13698"/>
                      <a:pt x="11966" y="12357"/>
                    </a:cubicBezTo>
                    <a:cubicBezTo>
                      <a:pt x="11966" y="11016"/>
                      <a:pt x="12837" y="9924"/>
                      <a:pt x="13907" y="9924"/>
                    </a:cubicBezTo>
                    <a:lnTo>
                      <a:pt x="13907" y="9924"/>
                    </a:lnTo>
                    <a:lnTo>
                      <a:pt x="13908" y="9924"/>
                    </a:lnTo>
                    <a:lnTo>
                      <a:pt x="13908" y="8368"/>
                    </a:lnTo>
                    <a:lnTo>
                      <a:pt x="13907" y="8368"/>
                    </a:lnTo>
                    <a:cubicBezTo>
                      <a:pt x="12837" y="8368"/>
                      <a:pt x="11966" y="7277"/>
                      <a:pt x="11966" y="5935"/>
                    </a:cubicBezTo>
                    <a:cubicBezTo>
                      <a:pt x="11966" y="4594"/>
                      <a:pt x="12837" y="3503"/>
                      <a:pt x="13907" y="3503"/>
                    </a:cubicBezTo>
                    <a:lnTo>
                      <a:pt x="13907" y="3503"/>
                    </a:lnTo>
                    <a:lnTo>
                      <a:pt x="13908" y="3503"/>
                    </a:lnTo>
                    <a:cubicBezTo>
                      <a:pt x="13908" y="3503"/>
                      <a:pt x="13908" y="0"/>
                      <a:pt x="13908" y="0"/>
                    </a:cubicBezTo>
                    <a:close/>
                    <a:moveTo>
                      <a:pt x="17093" y="21600"/>
                    </a:moveTo>
                    <a:lnTo>
                      <a:pt x="17093" y="14206"/>
                    </a:lnTo>
                    <a:cubicBezTo>
                      <a:pt x="17093" y="12042"/>
                      <a:pt x="18163" y="10897"/>
                      <a:pt x="19891" y="10897"/>
                    </a:cubicBezTo>
                    <a:lnTo>
                      <a:pt x="21600" y="10897"/>
                    </a:lnTo>
                    <a:lnTo>
                      <a:pt x="21600" y="2919"/>
                    </a:lnTo>
                    <a:cubicBezTo>
                      <a:pt x="21600" y="1307"/>
                      <a:pt x="20557" y="0"/>
                      <a:pt x="19269" y="0"/>
                    </a:cubicBezTo>
                    <a:lnTo>
                      <a:pt x="13908" y="0"/>
                    </a:lnTo>
                    <a:lnTo>
                      <a:pt x="13908" y="3503"/>
                    </a:lnTo>
                    <a:cubicBezTo>
                      <a:pt x="14979" y="3503"/>
                      <a:pt x="15850" y="4594"/>
                      <a:pt x="15850" y="5935"/>
                    </a:cubicBezTo>
                    <a:cubicBezTo>
                      <a:pt x="15850" y="7277"/>
                      <a:pt x="14979" y="8368"/>
                      <a:pt x="13908" y="8368"/>
                    </a:cubicBezTo>
                    <a:lnTo>
                      <a:pt x="13908" y="9924"/>
                    </a:lnTo>
                    <a:cubicBezTo>
                      <a:pt x="14979" y="9925"/>
                      <a:pt x="15850" y="11016"/>
                      <a:pt x="15850" y="12357"/>
                    </a:cubicBezTo>
                    <a:cubicBezTo>
                      <a:pt x="15850" y="13698"/>
                      <a:pt x="14979" y="14789"/>
                      <a:pt x="13908" y="14789"/>
                    </a:cubicBezTo>
                    <a:lnTo>
                      <a:pt x="13908" y="21600"/>
                    </a:lnTo>
                    <a:cubicBezTo>
                      <a:pt x="13908" y="21600"/>
                      <a:pt x="17093" y="21600"/>
                      <a:pt x="17093" y="21600"/>
                    </a:cubicBezTo>
                    <a:close/>
                  </a:path>
                </a:pathLst>
              </a:custGeom>
              <a:solidFill>
                <a:schemeClr val="accent3"/>
              </a:solidFill>
              <a:ln w="12700">
                <a:miter lim="400000"/>
              </a:ln>
            </p:spPr>
            <p:txBody>
              <a:bodyPr anchor="ctr"/>
              <a:lstStyle/>
              <a:p>
                <a:pPr algn="ctr"/>
                <a:endParaRPr sz="900" dirty="0">
                  <a:cs typeface="+mn-ea"/>
                  <a:sym typeface="+mn-lt"/>
                </a:endParaRPr>
              </a:p>
            </p:txBody>
          </p:sp>
          <p:sp>
            <p:nvSpPr>
              <p:cNvPr id="113" name="Freeform: Shape 58">
                <a:extLst>
                  <a:ext uri="{FF2B5EF4-FFF2-40B4-BE49-F238E27FC236}">
                    <a16:creationId xmlns:a16="http://schemas.microsoft.com/office/drawing/2014/main" id="{3FC8811C-7895-4B68-B8D2-467446DAB12C}"/>
                  </a:ext>
                </a:extLst>
              </p:cNvPr>
              <p:cNvSpPr/>
              <p:nvPr/>
            </p:nvSpPr>
            <p:spPr>
              <a:xfrm>
                <a:off x="5592964" y="3008363"/>
                <a:ext cx="498067" cy="266181"/>
              </a:xfrm>
              <a:custGeom>
                <a:avLst/>
                <a:gdLst/>
                <a:ahLst/>
                <a:cxnLst>
                  <a:cxn ang="0">
                    <a:pos x="wd2" y="hd2"/>
                  </a:cxn>
                  <a:cxn ang="5400000">
                    <a:pos x="wd2" y="hd2"/>
                  </a:cxn>
                  <a:cxn ang="10800000">
                    <a:pos x="wd2" y="hd2"/>
                  </a:cxn>
                  <a:cxn ang="16200000">
                    <a:pos x="wd2" y="hd2"/>
                  </a:cxn>
                </a:cxnLst>
                <a:rect l="0" t="0" r="r" b="b"/>
                <a:pathLst>
                  <a:path w="21600" h="21600" extrusionOk="0">
                    <a:moveTo>
                      <a:pt x="20229" y="0"/>
                    </a:moveTo>
                    <a:lnTo>
                      <a:pt x="18743" y="0"/>
                    </a:lnTo>
                    <a:lnTo>
                      <a:pt x="17486" y="0"/>
                    </a:lnTo>
                    <a:cubicBezTo>
                      <a:pt x="16539" y="0"/>
                      <a:pt x="16000" y="795"/>
                      <a:pt x="16000" y="2567"/>
                    </a:cubicBezTo>
                    <a:lnTo>
                      <a:pt x="16000" y="11762"/>
                    </a:lnTo>
                    <a:lnTo>
                      <a:pt x="5601" y="11762"/>
                    </a:lnTo>
                    <a:lnTo>
                      <a:pt x="5601" y="2567"/>
                    </a:lnTo>
                    <a:cubicBezTo>
                      <a:pt x="5601" y="795"/>
                      <a:pt x="5176" y="0"/>
                      <a:pt x="4229" y="0"/>
                    </a:cubicBezTo>
                    <a:lnTo>
                      <a:pt x="2858" y="0"/>
                    </a:lnTo>
                    <a:lnTo>
                      <a:pt x="1486" y="0"/>
                    </a:lnTo>
                    <a:cubicBezTo>
                      <a:pt x="539" y="0"/>
                      <a:pt x="0" y="795"/>
                      <a:pt x="0" y="2567"/>
                    </a:cubicBezTo>
                    <a:lnTo>
                      <a:pt x="0" y="16039"/>
                    </a:lnTo>
                    <a:cubicBezTo>
                      <a:pt x="0" y="17810"/>
                      <a:pt x="1111" y="19888"/>
                      <a:pt x="2058" y="19888"/>
                    </a:cubicBezTo>
                    <a:cubicBezTo>
                      <a:pt x="2058" y="20036"/>
                      <a:pt x="2069" y="20179"/>
                      <a:pt x="2087" y="20316"/>
                    </a:cubicBezTo>
                    <a:cubicBezTo>
                      <a:pt x="2120" y="20554"/>
                      <a:pt x="2179" y="20772"/>
                      <a:pt x="2259" y="20957"/>
                    </a:cubicBezTo>
                    <a:cubicBezTo>
                      <a:pt x="2426" y="21348"/>
                      <a:pt x="2683" y="21600"/>
                      <a:pt x="2972" y="21600"/>
                    </a:cubicBezTo>
                    <a:lnTo>
                      <a:pt x="3315" y="21600"/>
                    </a:lnTo>
                    <a:cubicBezTo>
                      <a:pt x="3603" y="21600"/>
                      <a:pt x="3860" y="21348"/>
                      <a:pt x="4028" y="20957"/>
                    </a:cubicBezTo>
                    <a:cubicBezTo>
                      <a:pt x="4108" y="20772"/>
                      <a:pt x="4166" y="20554"/>
                      <a:pt x="4199" y="20316"/>
                    </a:cubicBezTo>
                    <a:cubicBezTo>
                      <a:pt x="4218" y="20179"/>
                      <a:pt x="4229" y="20036"/>
                      <a:pt x="4229" y="19888"/>
                    </a:cubicBezTo>
                    <a:lnTo>
                      <a:pt x="17372" y="19888"/>
                    </a:lnTo>
                    <a:cubicBezTo>
                      <a:pt x="17372" y="20036"/>
                      <a:pt x="17383" y="20179"/>
                      <a:pt x="17402" y="20316"/>
                    </a:cubicBezTo>
                    <a:cubicBezTo>
                      <a:pt x="17435" y="20554"/>
                      <a:pt x="17493" y="20772"/>
                      <a:pt x="17573" y="20957"/>
                    </a:cubicBezTo>
                    <a:cubicBezTo>
                      <a:pt x="17741" y="21348"/>
                      <a:pt x="17997" y="21600"/>
                      <a:pt x="18286" y="21600"/>
                    </a:cubicBezTo>
                    <a:lnTo>
                      <a:pt x="18629" y="21600"/>
                    </a:lnTo>
                    <a:cubicBezTo>
                      <a:pt x="18918" y="21600"/>
                      <a:pt x="19175" y="21348"/>
                      <a:pt x="19342" y="20957"/>
                    </a:cubicBezTo>
                    <a:cubicBezTo>
                      <a:pt x="19422" y="20772"/>
                      <a:pt x="19480" y="20554"/>
                      <a:pt x="19513" y="20316"/>
                    </a:cubicBezTo>
                    <a:cubicBezTo>
                      <a:pt x="19532" y="20179"/>
                      <a:pt x="19543" y="20036"/>
                      <a:pt x="19543" y="19888"/>
                    </a:cubicBezTo>
                    <a:lnTo>
                      <a:pt x="20229" y="19888"/>
                    </a:lnTo>
                    <a:cubicBezTo>
                      <a:pt x="21176" y="19888"/>
                      <a:pt x="21600" y="17810"/>
                      <a:pt x="21600" y="16039"/>
                    </a:cubicBezTo>
                    <a:lnTo>
                      <a:pt x="21600" y="2567"/>
                    </a:lnTo>
                    <a:cubicBezTo>
                      <a:pt x="21600" y="795"/>
                      <a:pt x="21176" y="0"/>
                      <a:pt x="20229" y="0"/>
                    </a:cubicBezTo>
                    <a:close/>
                  </a:path>
                </a:pathLst>
              </a:custGeom>
              <a:solidFill>
                <a:schemeClr val="accent3"/>
              </a:solidFill>
              <a:ln w="12700">
                <a:miter lim="400000"/>
              </a:ln>
            </p:spPr>
            <p:txBody>
              <a:bodyPr anchor="ctr"/>
              <a:lstStyle/>
              <a:p>
                <a:pPr algn="ctr"/>
                <a:endParaRPr sz="900" dirty="0">
                  <a:cs typeface="+mn-ea"/>
                  <a:sym typeface="+mn-lt"/>
                </a:endParaRPr>
              </a:p>
            </p:txBody>
          </p:sp>
          <p:sp>
            <p:nvSpPr>
              <p:cNvPr id="114" name="Freeform: Shape 59">
                <a:extLst>
                  <a:ext uri="{FF2B5EF4-FFF2-40B4-BE49-F238E27FC236}">
                    <a16:creationId xmlns:a16="http://schemas.microsoft.com/office/drawing/2014/main" id="{C0A45DD6-1459-4110-8A15-2FC9D063BC8C}"/>
                  </a:ext>
                </a:extLst>
              </p:cNvPr>
              <p:cNvSpPr/>
              <p:nvPr/>
            </p:nvSpPr>
            <p:spPr>
              <a:xfrm>
                <a:off x="5767765" y="2911251"/>
                <a:ext cx="39548" cy="39529"/>
              </a:xfrm>
              <a:custGeom>
                <a:avLst/>
                <a:gdLst/>
                <a:ahLst/>
                <a:cxnLst>
                  <a:cxn ang="0">
                    <a:pos x="wd2" y="hd2"/>
                  </a:cxn>
                  <a:cxn ang="5400000">
                    <a:pos x="wd2" y="hd2"/>
                  </a:cxn>
                  <a:cxn ang="10800000">
                    <a:pos x="wd2" y="hd2"/>
                  </a:cxn>
                  <a:cxn ang="16200000">
                    <a:pos x="wd2" y="hd2"/>
                  </a:cxn>
                </a:cxnLst>
                <a:rect l="0" t="0" r="r" b="b"/>
                <a:pathLst>
                  <a:path w="21600" h="21600" extrusionOk="0">
                    <a:moveTo>
                      <a:pt x="10798" y="0"/>
                    </a:moveTo>
                    <a:cubicBezTo>
                      <a:pt x="16765" y="0"/>
                      <a:pt x="21600" y="4840"/>
                      <a:pt x="21600" y="10802"/>
                    </a:cubicBezTo>
                    <a:cubicBezTo>
                      <a:pt x="21600" y="16763"/>
                      <a:pt x="16765" y="21600"/>
                      <a:pt x="10798" y="21600"/>
                    </a:cubicBezTo>
                    <a:cubicBezTo>
                      <a:pt x="4841" y="21600"/>
                      <a:pt x="0" y="16763"/>
                      <a:pt x="0" y="10802"/>
                    </a:cubicBezTo>
                    <a:cubicBezTo>
                      <a:pt x="0" y="4840"/>
                      <a:pt x="4841" y="0"/>
                      <a:pt x="10798" y="0"/>
                    </a:cubicBezTo>
                    <a:close/>
                  </a:path>
                </a:pathLst>
              </a:custGeom>
              <a:solidFill>
                <a:schemeClr val="accent3"/>
              </a:solidFill>
              <a:ln w="12700">
                <a:miter lim="400000"/>
              </a:ln>
            </p:spPr>
            <p:txBody>
              <a:bodyPr anchor="ctr"/>
              <a:lstStyle/>
              <a:p>
                <a:pPr algn="ctr"/>
                <a:endParaRPr sz="900" dirty="0">
                  <a:cs typeface="+mn-ea"/>
                  <a:sym typeface="+mn-lt"/>
                </a:endParaRPr>
              </a:p>
            </p:txBody>
          </p:sp>
          <p:sp>
            <p:nvSpPr>
              <p:cNvPr id="115" name="Oval 60">
                <a:extLst>
                  <a:ext uri="{FF2B5EF4-FFF2-40B4-BE49-F238E27FC236}">
                    <a16:creationId xmlns:a16="http://schemas.microsoft.com/office/drawing/2014/main" id="{980469FB-E556-4DDD-92F6-573468556BD2}"/>
                  </a:ext>
                </a:extLst>
              </p:cNvPr>
              <p:cNvSpPr/>
              <p:nvPr/>
            </p:nvSpPr>
            <p:spPr>
              <a:xfrm>
                <a:off x="5877826" y="2911251"/>
                <a:ext cx="39534" cy="39529"/>
              </a:xfrm>
              <a:prstGeom prst="ellipse">
                <a:avLst/>
              </a:prstGeom>
              <a:solidFill>
                <a:schemeClr val="accent3"/>
              </a:solidFill>
              <a:ln w="12700">
                <a:miter lim="400000"/>
              </a:ln>
            </p:spPr>
            <p:txBody>
              <a:bodyPr anchor="ctr"/>
              <a:lstStyle/>
              <a:p>
                <a:pPr algn="ctr"/>
                <a:endParaRPr sz="900" dirty="0">
                  <a:cs typeface="+mn-ea"/>
                  <a:sym typeface="+mn-lt"/>
                </a:endParaRPr>
              </a:p>
            </p:txBody>
          </p:sp>
          <p:sp>
            <p:nvSpPr>
              <p:cNvPr id="116" name="Freeform: Shape 61">
                <a:extLst>
                  <a:ext uri="{FF2B5EF4-FFF2-40B4-BE49-F238E27FC236}">
                    <a16:creationId xmlns:a16="http://schemas.microsoft.com/office/drawing/2014/main" id="{53C8231F-F86E-48EA-84AB-08E26A9D1278}"/>
                  </a:ext>
                </a:extLst>
              </p:cNvPr>
              <p:cNvSpPr/>
              <p:nvPr/>
            </p:nvSpPr>
            <p:spPr>
              <a:xfrm>
                <a:off x="5767765" y="2995414"/>
                <a:ext cx="39548" cy="39528"/>
              </a:xfrm>
              <a:custGeom>
                <a:avLst/>
                <a:gdLst/>
                <a:ahLst/>
                <a:cxnLst>
                  <a:cxn ang="0">
                    <a:pos x="wd2" y="hd2"/>
                  </a:cxn>
                  <a:cxn ang="5400000">
                    <a:pos x="wd2" y="hd2"/>
                  </a:cxn>
                  <a:cxn ang="10800000">
                    <a:pos x="wd2" y="hd2"/>
                  </a:cxn>
                  <a:cxn ang="16200000">
                    <a:pos x="wd2" y="hd2"/>
                  </a:cxn>
                </a:cxnLst>
                <a:rect l="0" t="0" r="r" b="b"/>
                <a:pathLst>
                  <a:path w="21600" h="21600" extrusionOk="0">
                    <a:moveTo>
                      <a:pt x="10798" y="0"/>
                    </a:moveTo>
                    <a:cubicBezTo>
                      <a:pt x="16765" y="0"/>
                      <a:pt x="21600" y="4842"/>
                      <a:pt x="21600" y="10802"/>
                    </a:cubicBezTo>
                    <a:cubicBezTo>
                      <a:pt x="21600" y="16768"/>
                      <a:pt x="16765" y="21600"/>
                      <a:pt x="10798" y="21600"/>
                    </a:cubicBezTo>
                    <a:cubicBezTo>
                      <a:pt x="4841" y="21600"/>
                      <a:pt x="0" y="16768"/>
                      <a:pt x="0" y="10802"/>
                    </a:cubicBezTo>
                    <a:cubicBezTo>
                      <a:pt x="0" y="4842"/>
                      <a:pt x="4841" y="0"/>
                      <a:pt x="10798" y="0"/>
                    </a:cubicBezTo>
                    <a:close/>
                  </a:path>
                </a:pathLst>
              </a:custGeom>
              <a:solidFill>
                <a:schemeClr val="accent3"/>
              </a:solidFill>
              <a:ln w="12700">
                <a:miter lim="400000"/>
              </a:ln>
            </p:spPr>
            <p:txBody>
              <a:bodyPr anchor="ctr"/>
              <a:lstStyle/>
              <a:p>
                <a:pPr algn="ctr"/>
                <a:endParaRPr sz="900" dirty="0">
                  <a:cs typeface="+mn-ea"/>
                  <a:sym typeface="+mn-lt"/>
                </a:endParaRPr>
              </a:p>
            </p:txBody>
          </p:sp>
          <p:sp>
            <p:nvSpPr>
              <p:cNvPr id="117" name="Freeform: Shape 62">
                <a:extLst>
                  <a:ext uri="{FF2B5EF4-FFF2-40B4-BE49-F238E27FC236}">
                    <a16:creationId xmlns:a16="http://schemas.microsoft.com/office/drawing/2014/main" id="{99A89C30-2727-4CDD-9EEC-929F50B6D1CE}"/>
                  </a:ext>
                </a:extLst>
              </p:cNvPr>
              <p:cNvSpPr/>
              <p:nvPr/>
            </p:nvSpPr>
            <p:spPr>
              <a:xfrm>
                <a:off x="5877826" y="2995414"/>
                <a:ext cx="39534" cy="39528"/>
              </a:xfrm>
              <a:custGeom>
                <a:avLst/>
                <a:gdLst/>
                <a:ahLst/>
                <a:cxnLst>
                  <a:cxn ang="0">
                    <a:pos x="wd2" y="hd2"/>
                  </a:cxn>
                  <a:cxn ang="5400000">
                    <a:pos x="wd2" y="hd2"/>
                  </a:cxn>
                  <a:cxn ang="10800000">
                    <a:pos x="wd2" y="hd2"/>
                  </a:cxn>
                  <a:cxn ang="16200000">
                    <a:pos x="wd2" y="hd2"/>
                  </a:cxn>
                </a:cxnLst>
                <a:rect l="0" t="0" r="r" b="b"/>
                <a:pathLst>
                  <a:path w="21600" h="21600" extrusionOk="0">
                    <a:moveTo>
                      <a:pt x="10795" y="0"/>
                    </a:moveTo>
                    <a:cubicBezTo>
                      <a:pt x="16764" y="0"/>
                      <a:pt x="21600" y="4842"/>
                      <a:pt x="21600" y="10802"/>
                    </a:cubicBezTo>
                    <a:cubicBezTo>
                      <a:pt x="21600" y="16768"/>
                      <a:pt x="16764" y="21600"/>
                      <a:pt x="10795" y="21600"/>
                    </a:cubicBezTo>
                    <a:cubicBezTo>
                      <a:pt x="4836" y="21600"/>
                      <a:pt x="0" y="16768"/>
                      <a:pt x="0" y="10802"/>
                    </a:cubicBezTo>
                    <a:cubicBezTo>
                      <a:pt x="0" y="4842"/>
                      <a:pt x="4836" y="0"/>
                      <a:pt x="10795" y="0"/>
                    </a:cubicBezTo>
                    <a:close/>
                  </a:path>
                </a:pathLst>
              </a:custGeom>
              <a:solidFill>
                <a:schemeClr val="accent3"/>
              </a:solidFill>
              <a:ln w="12700">
                <a:miter lim="400000"/>
              </a:ln>
            </p:spPr>
            <p:txBody>
              <a:bodyPr anchor="ctr"/>
              <a:lstStyle/>
              <a:p>
                <a:pPr algn="ctr"/>
                <a:endParaRPr sz="900" dirty="0">
                  <a:cs typeface="+mn-ea"/>
                  <a:sym typeface="+mn-lt"/>
                </a:endParaRPr>
              </a:p>
            </p:txBody>
          </p:sp>
          <p:sp>
            <p:nvSpPr>
              <p:cNvPr id="118" name="Freeform: Shape 63">
                <a:extLst>
                  <a:ext uri="{FF2B5EF4-FFF2-40B4-BE49-F238E27FC236}">
                    <a16:creationId xmlns:a16="http://schemas.microsoft.com/office/drawing/2014/main" id="{B5A7AB51-FE8E-48E9-A82F-0B0A9B348E5E}"/>
                  </a:ext>
                </a:extLst>
              </p:cNvPr>
              <p:cNvSpPr/>
              <p:nvPr/>
            </p:nvSpPr>
            <p:spPr>
              <a:xfrm>
                <a:off x="3022729" y="5261365"/>
                <a:ext cx="401277" cy="106849"/>
              </a:xfrm>
              <a:custGeom>
                <a:avLst/>
                <a:gdLst/>
                <a:ahLst/>
                <a:cxnLst>
                  <a:cxn ang="0">
                    <a:pos x="wd2" y="hd2"/>
                  </a:cxn>
                  <a:cxn ang="5400000">
                    <a:pos x="wd2" y="hd2"/>
                  </a:cxn>
                  <a:cxn ang="10800000">
                    <a:pos x="wd2" y="hd2"/>
                  </a:cxn>
                  <a:cxn ang="16200000">
                    <a:pos x="wd2" y="hd2"/>
                  </a:cxn>
                </a:cxnLst>
                <a:rect l="0" t="0" r="r" b="b"/>
                <a:pathLst>
                  <a:path w="21600" h="21600" extrusionOk="0">
                    <a:moveTo>
                      <a:pt x="2939" y="21600"/>
                    </a:moveTo>
                    <a:lnTo>
                      <a:pt x="3435" y="21600"/>
                    </a:lnTo>
                    <a:lnTo>
                      <a:pt x="18164" y="21600"/>
                    </a:lnTo>
                    <a:lnTo>
                      <a:pt x="18533" y="21600"/>
                    </a:lnTo>
                    <a:lnTo>
                      <a:pt x="21600" y="0"/>
                    </a:lnTo>
                    <a:lnTo>
                      <a:pt x="21537" y="0"/>
                    </a:lnTo>
                    <a:lnTo>
                      <a:pt x="18341" y="0"/>
                    </a:lnTo>
                    <a:lnTo>
                      <a:pt x="15785" y="0"/>
                    </a:lnTo>
                    <a:lnTo>
                      <a:pt x="5815" y="0"/>
                    </a:lnTo>
                    <a:lnTo>
                      <a:pt x="3259" y="0"/>
                    </a:lnTo>
                    <a:lnTo>
                      <a:pt x="0" y="0"/>
                    </a:lnTo>
                    <a:cubicBezTo>
                      <a:pt x="0" y="0"/>
                      <a:pt x="2939" y="21600"/>
                      <a:pt x="2939" y="21600"/>
                    </a:cubicBezTo>
                    <a:close/>
                  </a:path>
                </a:pathLst>
              </a:custGeom>
              <a:solidFill>
                <a:schemeClr val="accent1"/>
              </a:solidFill>
              <a:ln w="12700">
                <a:miter lim="400000"/>
              </a:ln>
            </p:spPr>
            <p:txBody>
              <a:bodyPr anchor="ctr"/>
              <a:lstStyle/>
              <a:p>
                <a:pPr algn="ctr"/>
                <a:endParaRPr sz="900" dirty="0">
                  <a:cs typeface="+mn-ea"/>
                  <a:sym typeface="+mn-lt"/>
                </a:endParaRPr>
              </a:p>
            </p:txBody>
          </p:sp>
          <p:sp>
            <p:nvSpPr>
              <p:cNvPr id="119" name="Freeform: Shape 64">
                <a:extLst>
                  <a:ext uri="{FF2B5EF4-FFF2-40B4-BE49-F238E27FC236}">
                    <a16:creationId xmlns:a16="http://schemas.microsoft.com/office/drawing/2014/main" id="{8F241351-1C12-42D8-8D21-DE16F6F168A0}"/>
                  </a:ext>
                </a:extLst>
              </p:cNvPr>
              <p:cNvSpPr/>
              <p:nvPr/>
            </p:nvSpPr>
            <p:spPr>
              <a:xfrm>
                <a:off x="3016255" y="5280787"/>
                <a:ext cx="401303" cy="188838"/>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21600" y="0"/>
                    </a:lnTo>
                    <a:lnTo>
                      <a:pt x="19128" y="9948"/>
                    </a:lnTo>
                    <a:lnTo>
                      <a:pt x="18980" y="10735"/>
                    </a:lnTo>
                    <a:lnTo>
                      <a:pt x="18596" y="10735"/>
                    </a:lnTo>
                    <a:lnTo>
                      <a:pt x="17862" y="10735"/>
                    </a:lnTo>
                    <a:lnTo>
                      <a:pt x="12490" y="10735"/>
                    </a:lnTo>
                    <a:cubicBezTo>
                      <a:pt x="12530" y="10901"/>
                      <a:pt x="12555" y="11047"/>
                      <a:pt x="12555" y="11244"/>
                    </a:cubicBezTo>
                    <a:cubicBezTo>
                      <a:pt x="12555" y="11957"/>
                      <a:pt x="12449" y="12635"/>
                      <a:pt x="12267" y="13179"/>
                    </a:cubicBezTo>
                    <a:cubicBezTo>
                      <a:pt x="11963" y="14267"/>
                      <a:pt x="11448" y="14805"/>
                      <a:pt x="10864" y="14805"/>
                    </a:cubicBezTo>
                    <a:cubicBezTo>
                      <a:pt x="10279" y="14805"/>
                      <a:pt x="9764" y="14267"/>
                      <a:pt x="9460" y="13179"/>
                    </a:cubicBezTo>
                    <a:cubicBezTo>
                      <a:pt x="9279" y="12635"/>
                      <a:pt x="9173" y="11957"/>
                      <a:pt x="9173" y="11244"/>
                    </a:cubicBezTo>
                    <a:cubicBezTo>
                      <a:pt x="9173" y="11047"/>
                      <a:pt x="9197" y="10901"/>
                      <a:pt x="9238" y="10735"/>
                    </a:cubicBezTo>
                    <a:lnTo>
                      <a:pt x="3865" y="10735"/>
                    </a:lnTo>
                    <a:lnTo>
                      <a:pt x="3003" y="10735"/>
                    </a:lnTo>
                    <a:lnTo>
                      <a:pt x="2612" y="10735"/>
                    </a:lnTo>
                    <a:lnTo>
                      <a:pt x="2402" y="9963"/>
                    </a:lnTo>
                    <a:lnTo>
                      <a:pt x="0" y="78"/>
                    </a:lnTo>
                    <a:cubicBezTo>
                      <a:pt x="0" y="78"/>
                      <a:pt x="0" y="21600"/>
                      <a:pt x="0" y="21600"/>
                    </a:cubicBezTo>
                    <a:close/>
                  </a:path>
                </a:pathLst>
              </a:custGeom>
              <a:solidFill>
                <a:schemeClr val="accent1"/>
              </a:solidFill>
              <a:ln w="12700">
                <a:miter lim="400000"/>
              </a:ln>
            </p:spPr>
            <p:txBody>
              <a:bodyPr anchor="ctr"/>
              <a:lstStyle/>
              <a:p>
                <a:pPr algn="ctr"/>
                <a:endParaRPr sz="900" dirty="0">
                  <a:cs typeface="+mn-ea"/>
                  <a:sym typeface="+mn-lt"/>
                </a:endParaRPr>
              </a:p>
            </p:txBody>
          </p:sp>
          <p:sp>
            <p:nvSpPr>
              <p:cNvPr id="120" name="Freeform: Shape 65">
                <a:extLst>
                  <a:ext uri="{FF2B5EF4-FFF2-40B4-BE49-F238E27FC236}">
                    <a16:creationId xmlns:a16="http://schemas.microsoft.com/office/drawing/2014/main" id="{D1B9513D-4F12-47E8-B086-959BC845D6B9}"/>
                  </a:ext>
                </a:extLst>
              </p:cNvPr>
              <p:cNvSpPr/>
              <p:nvPr/>
            </p:nvSpPr>
            <p:spPr>
              <a:xfrm>
                <a:off x="3080997" y="5118934"/>
                <a:ext cx="280191" cy="130609"/>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21600" y="9260"/>
                    </a:lnTo>
                    <a:cubicBezTo>
                      <a:pt x="21600" y="4258"/>
                      <a:pt x="19773" y="0"/>
                      <a:pt x="17441" y="0"/>
                    </a:cubicBezTo>
                    <a:lnTo>
                      <a:pt x="4159" y="0"/>
                    </a:lnTo>
                    <a:cubicBezTo>
                      <a:pt x="1826" y="0"/>
                      <a:pt x="0" y="4258"/>
                      <a:pt x="0" y="9260"/>
                    </a:cubicBezTo>
                    <a:lnTo>
                      <a:pt x="0" y="21600"/>
                    </a:lnTo>
                    <a:lnTo>
                      <a:pt x="3661" y="21600"/>
                    </a:lnTo>
                    <a:lnTo>
                      <a:pt x="3661" y="9260"/>
                    </a:lnTo>
                    <a:cubicBezTo>
                      <a:pt x="3661" y="8586"/>
                      <a:pt x="3845" y="7855"/>
                      <a:pt x="4159" y="7855"/>
                    </a:cubicBezTo>
                    <a:lnTo>
                      <a:pt x="17441" y="7855"/>
                    </a:lnTo>
                    <a:cubicBezTo>
                      <a:pt x="17754" y="7855"/>
                      <a:pt x="17940" y="8586"/>
                      <a:pt x="17940" y="9260"/>
                    </a:cubicBezTo>
                    <a:lnTo>
                      <a:pt x="17940" y="21600"/>
                    </a:lnTo>
                    <a:cubicBezTo>
                      <a:pt x="17940" y="21600"/>
                      <a:pt x="21600" y="21600"/>
                      <a:pt x="21600" y="21600"/>
                    </a:cubicBezTo>
                    <a:close/>
                  </a:path>
                </a:pathLst>
              </a:custGeom>
              <a:solidFill>
                <a:schemeClr val="accent1"/>
              </a:solidFill>
              <a:ln w="12700">
                <a:miter lim="400000"/>
              </a:ln>
            </p:spPr>
            <p:txBody>
              <a:bodyPr anchor="ctr"/>
              <a:lstStyle/>
              <a:p>
                <a:pPr algn="ctr"/>
                <a:endParaRPr sz="900" dirty="0">
                  <a:cs typeface="+mn-ea"/>
                  <a:sym typeface="+mn-lt"/>
                </a:endParaRPr>
              </a:p>
            </p:txBody>
          </p:sp>
          <p:sp>
            <p:nvSpPr>
              <p:cNvPr id="121" name="Freeform: Shape 66">
                <a:extLst>
                  <a:ext uri="{FF2B5EF4-FFF2-40B4-BE49-F238E27FC236}">
                    <a16:creationId xmlns:a16="http://schemas.microsoft.com/office/drawing/2014/main" id="{97F4D286-5403-4A9D-A4E8-B67E16CDD852}"/>
                  </a:ext>
                </a:extLst>
              </p:cNvPr>
              <p:cNvSpPr/>
              <p:nvPr/>
            </p:nvSpPr>
            <p:spPr>
              <a:xfrm>
                <a:off x="1954495" y="1435147"/>
                <a:ext cx="419873" cy="419859"/>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835" y="0"/>
                      <a:pt x="0" y="4835"/>
                      <a:pt x="0" y="10800"/>
                    </a:cubicBezTo>
                    <a:cubicBezTo>
                      <a:pt x="0" y="16765"/>
                      <a:pt x="4835" y="21600"/>
                      <a:pt x="10800" y="21600"/>
                    </a:cubicBezTo>
                    <a:lnTo>
                      <a:pt x="10800" y="21600"/>
                    </a:lnTo>
                    <a:lnTo>
                      <a:pt x="10800" y="13917"/>
                    </a:lnTo>
                    <a:lnTo>
                      <a:pt x="10800" y="13917"/>
                    </a:lnTo>
                    <a:lnTo>
                      <a:pt x="10800" y="13917"/>
                    </a:lnTo>
                    <a:cubicBezTo>
                      <a:pt x="9081" y="13917"/>
                      <a:pt x="7683" y="12519"/>
                      <a:pt x="7683" y="10800"/>
                    </a:cubicBezTo>
                    <a:cubicBezTo>
                      <a:pt x="7683" y="9081"/>
                      <a:pt x="9081" y="7683"/>
                      <a:pt x="10800" y="7683"/>
                    </a:cubicBezTo>
                    <a:lnTo>
                      <a:pt x="10800" y="7683"/>
                    </a:lnTo>
                    <a:lnTo>
                      <a:pt x="10800" y="0"/>
                    </a:lnTo>
                    <a:cubicBezTo>
                      <a:pt x="10800" y="0"/>
                      <a:pt x="10800" y="0"/>
                      <a:pt x="10800" y="0"/>
                    </a:cubicBezTo>
                    <a:close/>
                    <a:moveTo>
                      <a:pt x="10800" y="21600"/>
                    </a:moveTo>
                    <a:cubicBezTo>
                      <a:pt x="12067" y="21600"/>
                      <a:pt x="13283" y="21381"/>
                      <a:pt x="14413" y="20980"/>
                    </a:cubicBezTo>
                    <a:cubicBezTo>
                      <a:pt x="16084" y="19633"/>
                      <a:pt x="17803" y="18342"/>
                      <a:pt x="19566" y="17109"/>
                    </a:cubicBezTo>
                    <a:cubicBezTo>
                      <a:pt x="20846" y="15334"/>
                      <a:pt x="21600" y="13155"/>
                      <a:pt x="21600" y="10800"/>
                    </a:cubicBezTo>
                    <a:cubicBezTo>
                      <a:pt x="21600" y="4835"/>
                      <a:pt x="16765" y="0"/>
                      <a:pt x="10800" y="0"/>
                    </a:cubicBezTo>
                    <a:lnTo>
                      <a:pt x="10800" y="7683"/>
                    </a:lnTo>
                    <a:cubicBezTo>
                      <a:pt x="12519" y="7683"/>
                      <a:pt x="13918" y="9081"/>
                      <a:pt x="13918" y="10800"/>
                    </a:cubicBezTo>
                    <a:cubicBezTo>
                      <a:pt x="13918" y="12519"/>
                      <a:pt x="12519" y="13917"/>
                      <a:pt x="10800" y="13917"/>
                    </a:cubicBezTo>
                    <a:cubicBezTo>
                      <a:pt x="10800" y="13917"/>
                      <a:pt x="10800" y="21600"/>
                      <a:pt x="10800" y="21600"/>
                    </a:cubicBezTo>
                    <a:close/>
                  </a:path>
                </a:pathLst>
              </a:custGeom>
              <a:solidFill>
                <a:schemeClr val="accent1"/>
              </a:solidFill>
              <a:ln w="12700">
                <a:miter lim="400000"/>
              </a:ln>
            </p:spPr>
            <p:txBody>
              <a:bodyPr anchor="ctr"/>
              <a:lstStyle/>
              <a:p>
                <a:pPr algn="ctr"/>
                <a:endParaRPr sz="900" dirty="0">
                  <a:cs typeface="+mn-ea"/>
                  <a:sym typeface="+mn-lt"/>
                </a:endParaRPr>
              </a:p>
            </p:txBody>
          </p:sp>
          <p:sp>
            <p:nvSpPr>
              <p:cNvPr id="122" name="Freeform: Shape 67">
                <a:extLst>
                  <a:ext uri="{FF2B5EF4-FFF2-40B4-BE49-F238E27FC236}">
                    <a16:creationId xmlns:a16="http://schemas.microsoft.com/office/drawing/2014/main" id="{56638247-9180-4BC9-B6B5-BA4FC7D7A322}"/>
                  </a:ext>
                </a:extLst>
              </p:cNvPr>
              <p:cNvSpPr/>
              <p:nvPr/>
            </p:nvSpPr>
            <p:spPr>
              <a:xfrm>
                <a:off x="2116349" y="1597000"/>
                <a:ext cx="97723" cy="97739"/>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846" y="0"/>
                      <a:pt x="0" y="4846"/>
                      <a:pt x="0" y="10800"/>
                    </a:cubicBezTo>
                    <a:cubicBezTo>
                      <a:pt x="0" y="16756"/>
                      <a:pt x="4846" y="21600"/>
                      <a:pt x="10800" y="21600"/>
                    </a:cubicBezTo>
                    <a:lnTo>
                      <a:pt x="10802" y="21600"/>
                    </a:lnTo>
                    <a:lnTo>
                      <a:pt x="10802" y="18445"/>
                    </a:lnTo>
                    <a:lnTo>
                      <a:pt x="10800" y="18445"/>
                    </a:lnTo>
                    <a:lnTo>
                      <a:pt x="10800" y="18445"/>
                    </a:lnTo>
                    <a:cubicBezTo>
                      <a:pt x="6577" y="18445"/>
                      <a:pt x="3155" y="15022"/>
                      <a:pt x="3155" y="10800"/>
                    </a:cubicBezTo>
                    <a:cubicBezTo>
                      <a:pt x="3155" y="6576"/>
                      <a:pt x="6577" y="3154"/>
                      <a:pt x="10800" y="3154"/>
                    </a:cubicBezTo>
                    <a:lnTo>
                      <a:pt x="10802" y="3154"/>
                    </a:lnTo>
                    <a:lnTo>
                      <a:pt x="10802" y="0"/>
                    </a:lnTo>
                    <a:cubicBezTo>
                      <a:pt x="10802" y="0"/>
                      <a:pt x="10800" y="0"/>
                      <a:pt x="10800" y="0"/>
                    </a:cubicBezTo>
                    <a:close/>
                    <a:moveTo>
                      <a:pt x="10802" y="21600"/>
                    </a:moveTo>
                    <a:cubicBezTo>
                      <a:pt x="16757" y="21599"/>
                      <a:pt x="21600" y="16756"/>
                      <a:pt x="21600" y="10800"/>
                    </a:cubicBezTo>
                    <a:cubicBezTo>
                      <a:pt x="21600" y="4847"/>
                      <a:pt x="16757" y="1"/>
                      <a:pt x="10802" y="0"/>
                    </a:cubicBezTo>
                    <a:lnTo>
                      <a:pt x="10802" y="3154"/>
                    </a:lnTo>
                    <a:cubicBezTo>
                      <a:pt x="15025" y="3154"/>
                      <a:pt x="18448" y="6578"/>
                      <a:pt x="18448" y="10800"/>
                    </a:cubicBezTo>
                    <a:cubicBezTo>
                      <a:pt x="18448" y="15020"/>
                      <a:pt x="15025" y="18445"/>
                      <a:pt x="10802" y="18445"/>
                    </a:cubicBezTo>
                    <a:cubicBezTo>
                      <a:pt x="10802" y="18445"/>
                      <a:pt x="10802" y="21600"/>
                      <a:pt x="10802" y="21600"/>
                    </a:cubicBezTo>
                    <a:close/>
                  </a:path>
                </a:pathLst>
              </a:custGeom>
              <a:solidFill>
                <a:schemeClr val="accent3"/>
              </a:solidFill>
              <a:ln w="12700">
                <a:miter lim="400000"/>
              </a:ln>
            </p:spPr>
            <p:txBody>
              <a:bodyPr anchor="ctr"/>
              <a:lstStyle/>
              <a:p>
                <a:pPr algn="ctr"/>
                <a:endParaRPr sz="900" dirty="0">
                  <a:cs typeface="+mn-ea"/>
                  <a:sym typeface="+mn-lt"/>
                </a:endParaRPr>
              </a:p>
            </p:txBody>
          </p:sp>
          <p:sp>
            <p:nvSpPr>
              <p:cNvPr id="123" name="Freeform: Shape 68">
                <a:extLst>
                  <a:ext uri="{FF2B5EF4-FFF2-40B4-BE49-F238E27FC236}">
                    <a16:creationId xmlns:a16="http://schemas.microsoft.com/office/drawing/2014/main" id="{3006610C-A268-4668-A5C0-F260B3CCB543}"/>
                  </a:ext>
                </a:extLst>
              </p:cNvPr>
              <p:cNvSpPr/>
              <p:nvPr/>
            </p:nvSpPr>
            <p:spPr>
              <a:xfrm>
                <a:off x="1954495" y="845998"/>
                <a:ext cx="516538" cy="433948"/>
              </a:xfrm>
              <a:custGeom>
                <a:avLst/>
                <a:gdLst/>
                <a:ahLst/>
                <a:cxnLst>
                  <a:cxn ang="0">
                    <a:pos x="wd2" y="hd2"/>
                  </a:cxn>
                  <a:cxn ang="5400000">
                    <a:pos x="wd2" y="hd2"/>
                  </a:cxn>
                  <a:cxn ang="10800000">
                    <a:pos x="wd2" y="hd2"/>
                  </a:cxn>
                  <a:cxn ang="16200000">
                    <a:pos x="wd2" y="hd2"/>
                  </a:cxn>
                </a:cxnLst>
                <a:rect l="0" t="0" r="r" b="b"/>
                <a:pathLst>
                  <a:path w="21600" h="21600" extrusionOk="0">
                    <a:moveTo>
                      <a:pt x="14399" y="0"/>
                    </a:moveTo>
                    <a:cubicBezTo>
                      <a:pt x="13266" y="2259"/>
                      <a:pt x="8771" y="2259"/>
                      <a:pt x="7639" y="0"/>
                    </a:cubicBezTo>
                    <a:cubicBezTo>
                      <a:pt x="7639" y="0"/>
                      <a:pt x="1100" y="4401"/>
                      <a:pt x="0" y="7586"/>
                    </a:cubicBezTo>
                    <a:lnTo>
                      <a:pt x="2033" y="11234"/>
                    </a:lnTo>
                    <a:cubicBezTo>
                      <a:pt x="2033" y="11234"/>
                      <a:pt x="3967" y="8802"/>
                      <a:pt x="4834" y="7933"/>
                    </a:cubicBezTo>
                    <a:lnTo>
                      <a:pt x="4800" y="21600"/>
                    </a:lnTo>
                    <a:lnTo>
                      <a:pt x="10800" y="21600"/>
                    </a:lnTo>
                    <a:lnTo>
                      <a:pt x="16800" y="21600"/>
                    </a:lnTo>
                    <a:lnTo>
                      <a:pt x="16767" y="7933"/>
                    </a:lnTo>
                    <a:cubicBezTo>
                      <a:pt x="17633" y="8802"/>
                      <a:pt x="19567" y="11234"/>
                      <a:pt x="19567" y="11234"/>
                    </a:cubicBezTo>
                    <a:lnTo>
                      <a:pt x="21600" y="7586"/>
                    </a:lnTo>
                    <a:cubicBezTo>
                      <a:pt x="20500" y="4401"/>
                      <a:pt x="14399" y="0"/>
                      <a:pt x="14399" y="0"/>
                    </a:cubicBezTo>
                    <a:close/>
                  </a:path>
                </a:pathLst>
              </a:custGeom>
              <a:solidFill>
                <a:schemeClr val="accent4"/>
              </a:solidFill>
              <a:ln w="12700">
                <a:miter lim="400000"/>
              </a:ln>
            </p:spPr>
            <p:txBody>
              <a:bodyPr anchor="ctr"/>
              <a:lstStyle/>
              <a:p>
                <a:pPr algn="ctr"/>
                <a:endParaRPr sz="900" dirty="0">
                  <a:cs typeface="+mn-ea"/>
                  <a:sym typeface="+mn-lt"/>
                </a:endParaRPr>
              </a:p>
            </p:txBody>
          </p:sp>
          <p:sp>
            <p:nvSpPr>
              <p:cNvPr id="124" name="Freeform: Shape 69">
                <a:extLst>
                  <a:ext uri="{FF2B5EF4-FFF2-40B4-BE49-F238E27FC236}">
                    <a16:creationId xmlns:a16="http://schemas.microsoft.com/office/drawing/2014/main" id="{832B198C-27E1-45D1-B625-E80670ED5148}"/>
                  </a:ext>
                </a:extLst>
              </p:cNvPr>
              <p:cNvSpPr/>
              <p:nvPr/>
            </p:nvSpPr>
            <p:spPr>
              <a:xfrm>
                <a:off x="2148719" y="826577"/>
                <a:ext cx="143522" cy="40763"/>
              </a:xfrm>
              <a:custGeom>
                <a:avLst/>
                <a:gdLst/>
                <a:ahLst/>
                <a:cxnLst>
                  <a:cxn ang="0">
                    <a:pos x="wd2" y="hd2"/>
                  </a:cxn>
                  <a:cxn ang="5400000">
                    <a:pos x="wd2" y="hd2"/>
                  </a:cxn>
                  <a:cxn ang="10800000">
                    <a:pos x="wd2" y="hd2"/>
                  </a:cxn>
                  <a:cxn ang="16200000">
                    <a:pos x="wd2" y="hd2"/>
                  </a:cxn>
                </a:cxnLst>
                <a:rect l="0" t="0" r="r" b="b"/>
                <a:pathLst>
                  <a:path w="21280" h="21040" extrusionOk="0">
                    <a:moveTo>
                      <a:pt x="10640" y="21040"/>
                    </a:moveTo>
                    <a:cubicBezTo>
                      <a:pt x="15458" y="21040"/>
                      <a:pt x="19678" y="14939"/>
                      <a:pt x="21136" y="5859"/>
                    </a:cubicBezTo>
                    <a:cubicBezTo>
                      <a:pt x="21440" y="3956"/>
                      <a:pt x="21247" y="1568"/>
                      <a:pt x="20703" y="505"/>
                    </a:cubicBezTo>
                    <a:cubicBezTo>
                      <a:pt x="20157" y="-560"/>
                      <a:pt x="19467" y="120"/>
                      <a:pt x="19164" y="2013"/>
                    </a:cubicBezTo>
                    <a:cubicBezTo>
                      <a:pt x="18272" y="7559"/>
                      <a:pt x="15059" y="13166"/>
                      <a:pt x="10640" y="13166"/>
                    </a:cubicBezTo>
                    <a:cubicBezTo>
                      <a:pt x="6221" y="13166"/>
                      <a:pt x="3008" y="7559"/>
                      <a:pt x="2118" y="2013"/>
                    </a:cubicBezTo>
                    <a:cubicBezTo>
                      <a:pt x="1813" y="120"/>
                      <a:pt x="1125" y="-560"/>
                      <a:pt x="579" y="502"/>
                    </a:cubicBezTo>
                    <a:cubicBezTo>
                      <a:pt x="34" y="1568"/>
                      <a:pt x="-160" y="3956"/>
                      <a:pt x="144" y="5859"/>
                    </a:cubicBezTo>
                    <a:cubicBezTo>
                      <a:pt x="1603" y="14939"/>
                      <a:pt x="5822" y="21040"/>
                      <a:pt x="10640" y="21040"/>
                    </a:cubicBezTo>
                    <a:close/>
                  </a:path>
                </a:pathLst>
              </a:custGeom>
              <a:solidFill>
                <a:schemeClr val="accent1"/>
              </a:solidFill>
              <a:ln w="12700">
                <a:miter lim="400000"/>
              </a:ln>
            </p:spPr>
            <p:txBody>
              <a:bodyPr anchor="ctr"/>
              <a:lstStyle/>
              <a:p>
                <a:pPr algn="ctr"/>
                <a:endParaRPr sz="900" dirty="0">
                  <a:cs typeface="+mn-ea"/>
                  <a:sym typeface="+mn-lt"/>
                </a:endParaRPr>
              </a:p>
            </p:txBody>
          </p:sp>
          <p:sp>
            <p:nvSpPr>
              <p:cNvPr id="125" name="Freeform: Shape 70">
                <a:extLst>
                  <a:ext uri="{FF2B5EF4-FFF2-40B4-BE49-F238E27FC236}">
                    <a16:creationId xmlns:a16="http://schemas.microsoft.com/office/drawing/2014/main" id="{02BEB51A-0DE5-42E8-AC8C-62D4F8988806}"/>
                  </a:ext>
                </a:extLst>
              </p:cNvPr>
              <p:cNvSpPr/>
              <p:nvPr/>
            </p:nvSpPr>
            <p:spPr>
              <a:xfrm>
                <a:off x="5133300" y="4659270"/>
                <a:ext cx="432653" cy="445589"/>
              </a:xfrm>
              <a:custGeom>
                <a:avLst/>
                <a:gdLst/>
                <a:ahLst/>
                <a:cxnLst>
                  <a:cxn ang="0">
                    <a:pos x="wd2" y="hd2"/>
                  </a:cxn>
                  <a:cxn ang="5400000">
                    <a:pos x="wd2" y="hd2"/>
                  </a:cxn>
                  <a:cxn ang="10800000">
                    <a:pos x="wd2" y="hd2"/>
                  </a:cxn>
                  <a:cxn ang="16200000">
                    <a:pos x="wd2" y="hd2"/>
                  </a:cxn>
                </a:cxnLst>
                <a:rect l="0" t="0" r="r" b="b"/>
                <a:pathLst>
                  <a:path w="21197" h="21083" extrusionOk="0">
                    <a:moveTo>
                      <a:pt x="16066" y="283"/>
                    </a:moveTo>
                    <a:cubicBezTo>
                      <a:pt x="15675" y="-95"/>
                      <a:pt x="15040" y="-95"/>
                      <a:pt x="14648" y="283"/>
                    </a:cubicBezTo>
                    <a:lnTo>
                      <a:pt x="14289" y="630"/>
                    </a:lnTo>
                    <a:cubicBezTo>
                      <a:pt x="13899" y="1006"/>
                      <a:pt x="13129" y="1315"/>
                      <a:pt x="12577" y="1315"/>
                    </a:cubicBezTo>
                    <a:lnTo>
                      <a:pt x="4776" y="1315"/>
                    </a:lnTo>
                    <a:cubicBezTo>
                      <a:pt x="4224" y="1315"/>
                      <a:pt x="3620" y="1724"/>
                      <a:pt x="3434" y="2226"/>
                    </a:cubicBezTo>
                    <a:lnTo>
                      <a:pt x="130" y="11080"/>
                    </a:lnTo>
                    <a:cubicBezTo>
                      <a:pt x="-305" y="12246"/>
                      <a:pt x="389" y="13202"/>
                      <a:pt x="1673" y="13202"/>
                    </a:cubicBezTo>
                    <a:lnTo>
                      <a:pt x="8165" y="13202"/>
                    </a:lnTo>
                    <a:cubicBezTo>
                      <a:pt x="8449" y="14110"/>
                      <a:pt x="8291" y="14839"/>
                      <a:pt x="8020" y="15233"/>
                    </a:cubicBezTo>
                    <a:cubicBezTo>
                      <a:pt x="7618" y="15815"/>
                      <a:pt x="6525" y="16890"/>
                      <a:pt x="6725" y="18505"/>
                    </a:cubicBezTo>
                    <a:cubicBezTo>
                      <a:pt x="6791" y="19035"/>
                      <a:pt x="7121" y="19860"/>
                      <a:pt x="7457" y="20285"/>
                    </a:cubicBezTo>
                    <a:cubicBezTo>
                      <a:pt x="8421" y="21505"/>
                      <a:pt x="9826" y="21223"/>
                      <a:pt x="9826" y="20128"/>
                    </a:cubicBezTo>
                    <a:cubicBezTo>
                      <a:pt x="9826" y="18828"/>
                      <a:pt x="9113" y="17528"/>
                      <a:pt x="11647" y="15922"/>
                    </a:cubicBezTo>
                    <a:cubicBezTo>
                      <a:pt x="14181" y="14316"/>
                      <a:pt x="15913" y="11173"/>
                      <a:pt x="15913" y="11163"/>
                    </a:cubicBezTo>
                    <a:cubicBezTo>
                      <a:pt x="15913" y="11153"/>
                      <a:pt x="16229" y="10839"/>
                      <a:pt x="16621" y="10461"/>
                    </a:cubicBezTo>
                    <a:lnTo>
                      <a:pt x="20904" y="6325"/>
                    </a:lnTo>
                    <a:cubicBezTo>
                      <a:pt x="21295" y="5947"/>
                      <a:pt x="21295" y="5333"/>
                      <a:pt x="20904" y="4956"/>
                    </a:cubicBezTo>
                    <a:cubicBezTo>
                      <a:pt x="20904" y="4956"/>
                      <a:pt x="16066" y="283"/>
                      <a:pt x="16066" y="283"/>
                    </a:cubicBezTo>
                    <a:close/>
                  </a:path>
                </a:pathLst>
              </a:custGeom>
              <a:solidFill>
                <a:schemeClr val="accent1"/>
              </a:solidFill>
              <a:ln w="12700">
                <a:miter lim="400000"/>
              </a:ln>
            </p:spPr>
            <p:txBody>
              <a:bodyPr anchor="ctr"/>
              <a:lstStyle/>
              <a:p>
                <a:pPr algn="ctr"/>
                <a:endParaRPr sz="900" dirty="0">
                  <a:cs typeface="+mn-ea"/>
                  <a:sym typeface="+mn-lt"/>
                </a:endParaRPr>
              </a:p>
            </p:txBody>
          </p:sp>
          <p:sp>
            <p:nvSpPr>
              <p:cNvPr id="126" name="Freeform: Shape 71">
                <a:extLst>
                  <a:ext uri="{FF2B5EF4-FFF2-40B4-BE49-F238E27FC236}">
                    <a16:creationId xmlns:a16="http://schemas.microsoft.com/office/drawing/2014/main" id="{10A5D2E7-51F3-4C50-988B-62A0162C7C66}"/>
                  </a:ext>
                </a:extLst>
              </p:cNvPr>
              <p:cNvSpPr/>
              <p:nvPr/>
            </p:nvSpPr>
            <p:spPr>
              <a:xfrm>
                <a:off x="5463481" y="4620425"/>
                <a:ext cx="143867" cy="143861"/>
              </a:xfrm>
              <a:custGeom>
                <a:avLst/>
                <a:gdLst/>
                <a:ahLst/>
                <a:cxnLst>
                  <a:cxn ang="0">
                    <a:pos x="wd2" y="hd2"/>
                  </a:cxn>
                  <a:cxn ang="5400000">
                    <a:pos x="wd2" y="hd2"/>
                  </a:cxn>
                  <a:cxn ang="10800000">
                    <a:pos x="wd2" y="hd2"/>
                  </a:cxn>
                  <a:cxn ang="16200000">
                    <a:pos x="wd2" y="hd2"/>
                  </a:cxn>
                </a:cxnLst>
                <a:rect l="0" t="0" r="r" b="b"/>
                <a:pathLst>
                  <a:path w="21600" h="21600" extrusionOk="0">
                    <a:moveTo>
                      <a:pt x="17573" y="21600"/>
                    </a:moveTo>
                    <a:lnTo>
                      <a:pt x="0" y="4027"/>
                    </a:lnTo>
                    <a:lnTo>
                      <a:pt x="4025" y="0"/>
                    </a:lnTo>
                    <a:lnTo>
                      <a:pt x="21600" y="17575"/>
                    </a:lnTo>
                    <a:cubicBezTo>
                      <a:pt x="21600" y="17575"/>
                      <a:pt x="17573" y="21600"/>
                      <a:pt x="17573" y="21600"/>
                    </a:cubicBezTo>
                    <a:close/>
                  </a:path>
                </a:pathLst>
              </a:custGeom>
              <a:solidFill>
                <a:schemeClr val="accent1"/>
              </a:solidFill>
              <a:ln w="12700">
                <a:miter lim="400000"/>
              </a:ln>
            </p:spPr>
            <p:txBody>
              <a:bodyPr anchor="ctr"/>
              <a:lstStyle/>
              <a:p>
                <a:pPr algn="ctr"/>
                <a:endParaRPr sz="900" dirty="0">
                  <a:cs typeface="+mn-ea"/>
                  <a:sym typeface="+mn-lt"/>
                </a:endParaRPr>
              </a:p>
            </p:txBody>
          </p:sp>
          <p:sp>
            <p:nvSpPr>
              <p:cNvPr id="127" name="Freeform: Shape 72">
                <a:extLst>
                  <a:ext uri="{FF2B5EF4-FFF2-40B4-BE49-F238E27FC236}">
                    <a16:creationId xmlns:a16="http://schemas.microsoft.com/office/drawing/2014/main" id="{DE06B389-1A7F-462E-866B-85930FCE6FD4}"/>
                  </a:ext>
                </a:extLst>
              </p:cNvPr>
              <p:cNvSpPr/>
              <p:nvPr/>
            </p:nvSpPr>
            <p:spPr>
              <a:xfrm>
                <a:off x="1507779" y="1143810"/>
                <a:ext cx="484000" cy="467213"/>
              </a:xfrm>
              <a:custGeom>
                <a:avLst/>
                <a:gdLst/>
                <a:ahLst/>
                <a:cxnLst>
                  <a:cxn ang="0">
                    <a:pos x="wd2" y="hd2"/>
                  </a:cxn>
                  <a:cxn ang="5400000">
                    <a:pos x="wd2" y="hd2"/>
                  </a:cxn>
                  <a:cxn ang="10800000">
                    <a:pos x="wd2" y="hd2"/>
                  </a:cxn>
                  <a:cxn ang="16200000">
                    <a:pos x="wd2" y="hd2"/>
                  </a:cxn>
                </a:cxnLst>
                <a:rect l="0" t="0" r="r" b="b"/>
                <a:pathLst>
                  <a:path w="20977" h="21553" extrusionOk="0">
                    <a:moveTo>
                      <a:pt x="2789" y="17354"/>
                    </a:moveTo>
                    <a:cubicBezTo>
                      <a:pt x="5032" y="17633"/>
                      <a:pt x="6888" y="15177"/>
                      <a:pt x="8686" y="14140"/>
                    </a:cubicBezTo>
                    <a:cubicBezTo>
                      <a:pt x="8896" y="14018"/>
                      <a:pt x="9558" y="13606"/>
                      <a:pt x="9756" y="13948"/>
                    </a:cubicBezTo>
                    <a:cubicBezTo>
                      <a:pt x="9939" y="14265"/>
                      <a:pt x="9839" y="14817"/>
                      <a:pt x="9833" y="15174"/>
                    </a:cubicBezTo>
                    <a:cubicBezTo>
                      <a:pt x="9819" y="16050"/>
                      <a:pt x="9780" y="16927"/>
                      <a:pt x="9741" y="17802"/>
                    </a:cubicBezTo>
                    <a:cubicBezTo>
                      <a:pt x="9695" y="18846"/>
                      <a:pt x="9644" y="20511"/>
                      <a:pt x="9581" y="21553"/>
                    </a:cubicBezTo>
                    <a:lnTo>
                      <a:pt x="11395" y="21553"/>
                    </a:lnTo>
                    <a:cubicBezTo>
                      <a:pt x="11332" y="20511"/>
                      <a:pt x="11281" y="18846"/>
                      <a:pt x="11235" y="17802"/>
                    </a:cubicBezTo>
                    <a:cubicBezTo>
                      <a:pt x="11196" y="16927"/>
                      <a:pt x="11157" y="16050"/>
                      <a:pt x="11143" y="15174"/>
                    </a:cubicBezTo>
                    <a:cubicBezTo>
                      <a:pt x="11137" y="14817"/>
                      <a:pt x="11037" y="14265"/>
                      <a:pt x="11220" y="13948"/>
                    </a:cubicBezTo>
                    <a:cubicBezTo>
                      <a:pt x="11418" y="13606"/>
                      <a:pt x="12080" y="14019"/>
                      <a:pt x="12289" y="14140"/>
                    </a:cubicBezTo>
                    <a:cubicBezTo>
                      <a:pt x="14088" y="15177"/>
                      <a:pt x="15944" y="17633"/>
                      <a:pt x="18186" y="17354"/>
                    </a:cubicBezTo>
                    <a:cubicBezTo>
                      <a:pt x="19413" y="17201"/>
                      <a:pt x="20159" y="16023"/>
                      <a:pt x="20532" y="14874"/>
                    </a:cubicBezTo>
                    <a:cubicBezTo>
                      <a:pt x="21264" y="12615"/>
                      <a:pt x="21288" y="8441"/>
                      <a:pt x="19072" y="7019"/>
                    </a:cubicBezTo>
                    <a:cubicBezTo>
                      <a:pt x="15699" y="4855"/>
                      <a:pt x="14579" y="11701"/>
                      <a:pt x="11711" y="11965"/>
                    </a:cubicBezTo>
                    <a:cubicBezTo>
                      <a:pt x="11167" y="12015"/>
                      <a:pt x="11246" y="11791"/>
                      <a:pt x="11401" y="11239"/>
                    </a:cubicBezTo>
                    <a:cubicBezTo>
                      <a:pt x="11664" y="10310"/>
                      <a:pt x="12164" y="9418"/>
                      <a:pt x="12715" y="8649"/>
                    </a:cubicBezTo>
                    <a:cubicBezTo>
                      <a:pt x="13904" y="6989"/>
                      <a:pt x="15487" y="4837"/>
                      <a:pt x="15147" y="2597"/>
                    </a:cubicBezTo>
                    <a:cubicBezTo>
                      <a:pt x="14837" y="544"/>
                      <a:pt x="12537" y="-47"/>
                      <a:pt x="10488" y="3"/>
                    </a:cubicBezTo>
                    <a:cubicBezTo>
                      <a:pt x="8438" y="-47"/>
                      <a:pt x="6138" y="544"/>
                      <a:pt x="5829" y="2597"/>
                    </a:cubicBezTo>
                    <a:cubicBezTo>
                      <a:pt x="5489" y="4837"/>
                      <a:pt x="7072" y="6989"/>
                      <a:pt x="8261" y="8649"/>
                    </a:cubicBezTo>
                    <a:cubicBezTo>
                      <a:pt x="8811" y="9418"/>
                      <a:pt x="9312" y="10310"/>
                      <a:pt x="9574" y="11239"/>
                    </a:cubicBezTo>
                    <a:cubicBezTo>
                      <a:pt x="9730" y="11791"/>
                      <a:pt x="9808" y="12015"/>
                      <a:pt x="9265" y="11965"/>
                    </a:cubicBezTo>
                    <a:cubicBezTo>
                      <a:pt x="6397" y="11701"/>
                      <a:pt x="5276" y="4855"/>
                      <a:pt x="1904" y="7019"/>
                    </a:cubicBezTo>
                    <a:cubicBezTo>
                      <a:pt x="-312" y="8441"/>
                      <a:pt x="-288" y="12615"/>
                      <a:pt x="444" y="14874"/>
                    </a:cubicBezTo>
                    <a:cubicBezTo>
                      <a:pt x="817" y="16023"/>
                      <a:pt x="1563" y="17201"/>
                      <a:pt x="2789" y="17354"/>
                    </a:cubicBezTo>
                    <a:close/>
                  </a:path>
                </a:pathLst>
              </a:custGeom>
              <a:solidFill>
                <a:schemeClr val="accent4"/>
              </a:solidFill>
              <a:ln w="12700">
                <a:miter lim="400000"/>
              </a:ln>
            </p:spPr>
            <p:txBody>
              <a:bodyPr anchor="ctr"/>
              <a:lstStyle/>
              <a:p>
                <a:pPr algn="ctr"/>
                <a:endParaRPr sz="900" dirty="0">
                  <a:cs typeface="+mn-ea"/>
                  <a:sym typeface="+mn-lt"/>
                </a:endParaRPr>
              </a:p>
            </p:txBody>
          </p:sp>
          <p:sp>
            <p:nvSpPr>
              <p:cNvPr id="128" name="Freeform: Shape 73">
                <a:extLst>
                  <a:ext uri="{FF2B5EF4-FFF2-40B4-BE49-F238E27FC236}">
                    <a16:creationId xmlns:a16="http://schemas.microsoft.com/office/drawing/2014/main" id="{162386CC-F2AC-4368-B0BD-DA37085A1297}"/>
                  </a:ext>
                </a:extLst>
              </p:cNvPr>
              <p:cNvSpPr/>
              <p:nvPr/>
            </p:nvSpPr>
            <p:spPr>
              <a:xfrm>
                <a:off x="892736" y="1985449"/>
                <a:ext cx="427603" cy="455385"/>
              </a:xfrm>
              <a:custGeom>
                <a:avLst/>
                <a:gdLst/>
                <a:ahLst/>
                <a:cxnLst>
                  <a:cxn ang="0">
                    <a:pos x="wd2" y="hd2"/>
                  </a:cxn>
                  <a:cxn ang="5400000">
                    <a:pos x="wd2" y="hd2"/>
                  </a:cxn>
                  <a:cxn ang="10800000">
                    <a:pos x="wd2" y="hd2"/>
                  </a:cxn>
                  <a:cxn ang="16200000">
                    <a:pos x="wd2" y="hd2"/>
                  </a:cxn>
                </a:cxnLst>
                <a:rect l="0" t="0" r="r" b="b"/>
                <a:pathLst>
                  <a:path w="21465" h="21404" extrusionOk="0">
                    <a:moveTo>
                      <a:pt x="17754" y="14776"/>
                    </a:moveTo>
                    <a:cubicBezTo>
                      <a:pt x="18219" y="14447"/>
                      <a:pt x="18804" y="14266"/>
                      <a:pt x="19347" y="14087"/>
                    </a:cubicBezTo>
                    <a:cubicBezTo>
                      <a:pt x="19946" y="13889"/>
                      <a:pt x="20627" y="13735"/>
                      <a:pt x="21155" y="13392"/>
                    </a:cubicBezTo>
                    <a:cubicBezTo>
                      <a:pt x="21404" y="12538"/>
                      <a:pt x="21533" y="11678"/>
                      <a:pt x="21430" y="10793"/>
                    </a:cubicBezTo>
                    <a:cubicBezTo>
                      <a:pt x="21254" y="9286"/>
                      <a:pt x="20947" y="7826"/>
                      <a:pt x="20874" y="6304"/>
                    </a:cubicBezTo>
                    <a:cubicBezTo>
                      <a:pt x="18935" y="7345"/>
                      <a:pt x="16663" y="7963"/>
                      <a:pt x="16029" y="10211"/>
                    </a:cubicBezTo>
                    <a:cubicBezTo>
                      <a:pt x="15890" y="10700"/>
                      <a:pt x="15206" y="12123"/>
                      <a:pt x="14402" y="11668"/>
                    </a:cubicBezTo>
                    <a:cubicBezTo>
                      <a:pt x="13790" y="11320"/>
                      <a:pt x="14148" y="10473"/>
                      <a:pt x="14455" y="10065"/>
                    </a:cubicBezTo>
                    <a:cubicBezTo>
                      <a:pt x="15170" y="9119"/>
                      <a:pt x="16049" y="8339"/>
                      <a:pt x="16084" y="7093"/>
                    </a:cubicBezTo>
                    <a:cubicBezTo>
                      <a:pt x="16113" y="6020"/>
                      <a:pt x="15339" y="5110"/>
                      <a:pt x="14670" y="4305"/>
                    </a:cubicBezTo>
                    <a:cubicBezTo>
                      <a:pt x="13440" y="2827"/>
                      <a:pt x="11918" y="1596"/>
                      <a:pt x="10756" y="63"/>
                    </a:cubicBezTo>
                    <a:lnTo>
                      <a:pt x="10756" y="0"/>
                    </a:lnTo>
                    <a:cubicBezTo>
                      <a:pt x="10749" y="11"/>
                      <a:pt x="10741" y="21"/>
                      <a:pt x="10732" y="32"/>
                    </a:cubicBezTo>
                    <a:cubicBezTo>
                      <a:pt x="10725" y="21"/>
                      <a:pt x="10716" y="11"/>
                      <a:pt x="10709" y="0"/>
                    </a:cubicBezTo>
                    <a:lnTo>
                      <a:pt x="10709" y="63"/>
                    </a:lnTo>
                    <a:cubicBezTo>
                      <a:pt x="9548" y="1597"/>
                      <a:pt x="8026" y="2827"/>
                      <a:pt x="6795" y="4305"/>
                    </a:cubicBezTo>
                    <a:cubicBezTo>
                      <a:pt x="6127" y="5110"/>
                      <a:pt x="5352" y="6021"/>
                      <a:pt x="5381" y="7093"/>
                    </a:cubicBezTo>
                    <a:cubicBezTo>
                      <a:pt x="5417" y="8339"/>
                      <a:pt x="6296" y="9120"/>
                      <a:pt x="7010" y="10065"/>
                    </a:cubicBezTo>
                    <a:cubicBezTo>
                      <a:pt x="7318" y="10473"/>
                      <a:pt x="7675" y="11321"/>
                      <a:pt x="7063" y="11668"/>
                    </a:cubicBezTo>
                    <a:cubicBezTo>
                      <a:pt x="6260" y="12123"/>
                      <a:pt x="5575" y="10701"/>
                      <a:pt x="5437" y="10212"/>
                    </a:cubicBezTo>
                    <a:cubicBezTo>
                      <a:pt x="4803" y="7963"/>
                      <a:pt x="2531" y="7345"/>
                      <a:pt x="591" y="6305"/>
                    </a:cubicBezTo>
                    <a:cubicBezTo>
                      <a:pt x="519" y="7827"/>
                      <a:pt x="211" y="9286"/>
                      <a:pt x="35" y="10794"/>
                    </a:cubicBezTo>
                    <a:cubicBezTo>
                      <a:pt x="-67" y="11678"/>
                      <a:pt x="62" y="12538"/>
                      <a:pt x="311" y="13392"/>
                    </a:cubicBezTo>
                    <a:cubicBezTo>
                      <a:pt x="839" y="13735"/>
                      <a:pt x="1520" y="13889"/>
                      <a:pt x="2119" y="14087"/>
                    </a:cubicBezTo>
                    <a:cubicBezTo>
                      <a:pt x="2662" y="14266"/>
                      <a:pt x="3247" y="14447"/>
                      <a:pt x="3712" y="14776"/>
                    </a:cubicBezTo>
                    <a:cubicBezTo>
                      <a:pt x="4218" y="15136"/>
                      <a:pt x="4179" y="15959"/>
                      <a:pt x="3384" y="15866"/>
                    </a:cubicBezTo>
                    <a:cubicBezTo>
                      <a:pt x="2243" y="15731"/>
                      <a:pt x="1216" y="14699"/>
                      <a:pt x="38" y="14790"/>
                    </a:cubicBezTo>
                    <a:cubicBezTo>
                      <a:pt x="606" y="17514"/>
                      <a:pt x="2007" y="20016"/>
                      <a:pt x="4853" y="21171"/>
                    </a:cubicBezTo>
                    <a:cubicBezTo>
                      <a:pt x="5906" y="21600"/>
                      <a:pt x="6360" y="21419"/>
                      <a:pt x="7238" y="20768"/>
                    </a:cubicBezTo>
                    <a:cubicBezTo>
                      <a:pt x="7964" y="20228"/>
                      <a:pt x="8507" y="19660"/>
                      <a:pt x="9435" y="19459"/>
                    </a:cubicBezTo>
                    <a:cubicBezTo>
                      <a:pt x="9805" y="19380"/>
                      <a:pt x="10170" y="19557"/>
                      <a:pt x="10185" y="19175"/>
                    </a:cubicBezTo>
                    <a:cubicBezTo>
                      <a:pt x="10196" y="18867"/>
                      <a:pt x="10207" y="18558"/>
                      <a:pt x="10218" y="18249"/>
                    </a:cubicBezTo>
                    <a:cubicBezTo>
                      <a:pt x="10340" y="14901"/>
                      <a:pt x="10611" y="12945"/>
                      <a:pt x="10733" y="9597"/>
                    </a:cubicBezTo>
                    <a:cubicBezTo>
                      <a:pt x="10855" y="12945"/>
                      <a:pt x="11126" y="14901"/>
                      <a:pt x="11248" y="18249"/>
                    </a:cubicBezTo>
                    <a:cubicBezTo>
                      <a:pt x="11259" y="18558"/>
                      <a:pt x="11270" y="18867"/>
                      <a:pt x="11282" y="19175"/>
                    </a:cubicBezTo>
                    <a:cubicBezTo>
                      <a:pt x="11295" y="19557"/>
                      <a:pt x="11661" y="19380"/>
                      <a:pt x="12031" y="19459"/>
                    </a:cubicBezTo>
                    <a:cubicBezTo>
                      <a:pt x="12960" y="19660"/>
                      <a:pt x="13502" y="20228"/>
                      <a:pt x="14228" y="20768"/>
                    </a:cubicBezTo>
                    <a:cubicBezTo>
                      <a:pt x="15105" y="21419"/>
                      <a:pt x="15560" y="21600"/>
                      <a:pt x="16614" y="21171"/>
                    </a:cubicBezTo>
                    <a:cubicBezTo>
                      <a:pt x="19458" y="20016"/>
                      <a:pt x="20860" y="17514"/>
                      <a:pt x="21428" y="14790"/>
                    </a:cubicBezTo>
                    <a:cubicBezTo>
                      <a:pt x="20251" y="14699"/>
                      <a:pt x="19222" y="15731"/>
                      <a:pt x="18082" y="15866"/>
                    </a:cubicBezTo>
                    <a:cubicBezTo>
                      <a:pt x="17286" y="15959"/>
                      <a:pt x="17248" y="15135"/>
                      <a:pt x="17754" y="14776"/>
                    </a:cubicBezTo>
                    <a:close/>
                  </a:path>
                </a:pathLst>
              </a:custGeom>
              <a:solidFill>
                <a:schemeClr val="accent3"/>
              </a:solidFill>
              <a:ln w="12700">
                <a:miter lim="400000"/>
              </a:ln>
            </p:spPr>
            <p:txBody>
              <a:bodyPr anchor="ctr"/>
              <a:lstStyle/>
              <a:p>
                <a:pPr algn="ctr"/>
                <a:endParaRPr sz="900" dirty="0">
                  <a:cs typeface="+mn-ea"/>
                  <a:sym typeface="+mn-lt"/>
                </a:endParaRPr>
              </a:p>
            </p:txBody>
          </p:sp>
          <p:sp>
            <p:nvSpPr>
              <p:cNvPr id="129" name="Freeform: Shape 74">
                <a:extLst>
                  <a:ext uri="{FF2B5EF4-FFF2-40B4-BE49-F238E27FC236}">
                    <a16:creationId xmlns:a16="http://schemas.microsoft.com/office/drawing/2014/main" id="{C637B168-45FD-42A4-81BC-43FD75D6565D}"/>
                  </a:ext>
                </a:extLst>
              </p:cNvPr>
              <p:cNvSpPr/>
              <p:nvPr/>
            </p:nvSpPr>
            <p:spPr>
              <a:xfrm>
                <a:off x="1093434" y="2406267"/>
                <a:ext cx="30124" cy="14107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21600"/>
                    </a:lnTo>
                    <a:lnTo>
                      <a:pt x="0" y="21600"/>
                    </a:lnTo>
                    <a:cubicBezTo>
                      <a:pt x="0" y="21600"/>
                      <a:pt x="0" y="0"/>
                      <a:pt x="0" y="0"/>
                    </a:cubicBezTo>
                    <a:close/>
                  </a:path>
                </a:pathLst>
              </a:custGeom>
              <a:solidFill>
                <a:schemeClr val="accent2"/>
              </a:solidFill>
              <a:ln w="12700">
                <a:miter lim="400000"/>
              </a:ln>
            </p:spPr>
            <p:txBody>
              <a:bodyPr anchor="ctr"/>
              <a:lstStyle/>
              <a:p>
                <a:pPr algn="ctr"/>
                <a:endParaRPr sz="900" dirty="0">
                  <a:cs typeface="+mn-ea"/>
                  <a:sym typeface="+mn-lt"/>
                </a:endParaRPr>
              </a:p>
            </p:txBody>
          </p:sp>
          <p:sp>
            <p:nvSpPr>
              <p:cNvPr id="130" name="Freeform: Shape 75">
                <a:extLst>
                  <a:ext uri="{FF2B5EF4-FFF2-40B4-BE49-F238E27FC236}">
                    <a16:creationId xmlns:a16="http://schemas.microsoft.com/office/drawing/2014/main" id="{AE644E83-1AAA-4662-B0F7-10D2244C36AE}"/>
                  </a:ext>
                </a:extLst>
              </p:cNvPr>
              <p:cNvSpPr/>
              <p:nvPr/>
            </p:nvSpPr>
            <p:spPr>
              <a:xfrm>
                <a:off x="1760272" y="1946604"/>
                <a:ext cx="351963" cy="293193"/>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5512" y="21600"/>
                    </a:lnTo>
                    <a:lnTo>
                      <a:pt x="5512" y="19066"/>
                    </a:lnTo>
                    <a:lnTo>
                      <a:pt x="2089" y="19066"/>
                    </a:lnTo>
                    <a:lnTo>
                      <a:pt x="2089" y="19066"/>
                    </a:lnTo>
                    <a:lnTo>
                      <a:pt x="5512" y="13351"/>
                    </a:lnTo>
                    <a:lnTo>
                      <a:pt x="5512" y="7506"/>
                    </a:lnTo>
                    <a:lnTo>
                      <a:pt x="5512" y="7506"/>
                    </a:lnTo>
                    <a:cubicBezTo>
                      <a:pt x="4432" y="7506"/>
                      <a:pt x="3556" y="6454"/>
                      <a:pt x="3556" y="5157"/>
                    </a:cubicBezTo>
                    <a:cubicBezTo>
                      <a:pt x="3556" y="3860"/>
                      <a:pt x="4432" y="2808"/>
                      <a:pt x="5512" y="2808"/>
                    </a:cubicBezTo>
                    <a:lnTo>
                      <a:pt x="5512" y="2808"/>
                    </a:lnTo>
                    <a:lnTo>
                      <a:pt x="5512" y="2808"/>
                    </a:lnTo>
                    <a:lnTo>
                      <a:pt x="5512" y="0"/>
                    </a:lnTo>
                    <a:lnTo>
                      <a:pt x="0" y="0"/>
                    </a:lnTo>
                    <a:cubicBezTo>
                      <a:pt x="0" y="0"/>
                      <a:pt x="0" y="21600"/>
                      <a:pt x="0" y="21600"/>
                    </a:cubicBezTo>
                    <a:close/>
                    <a:moveTo>
                      <a:pt x="5512" y="13351"/>
                    </a:moveTo>
                    <a:lnTo>
                      <a:pt x="7040" y="10801"/>
                    </a:lnTo>
                    <a:lnTo>
                      <a:pt x="9955" y="15666"/>
                    </a:lnTo>
                    <a:cubicBezTo>
                      <a:pt x="10922" y="14142"/>
                      <a:pt x="11914" y="12641"/>
                      <a:pt x="12933" y="11170"/>
                    </a:cubicBezTo>
                    <a:lnTo>
                      <a:pt x="15369" y="7105"/>
                    </a:lnTo>
                    <a:lnTo>
                      <a:pt x="15369" y="7105"/>
                    </a:lnTo>
                    <a:lnTo>
                      <a:pt x="15591" y="7476"/>
                    </a:lnTo>
                    <a:cubicBezTo>
                      <a:pt x="17514" y="4893"/>
                      <a:pt x="19518" y="2398"/>
                      <a:pt x="21600" y="0"/>
                    </a:cubicBezTo>
                    <a:lnTo>
                      <a:pt x="5512" y="0"/>
                    </a:lnTo>
                    <a:lnTo>
                      <a:pt x="5512" y="2808"/>
                    </a:lnTo>
                    <a:cubicBezTo>
                      <a:pt x="6594" y="2808"/>
                      <a:pt x="7470" y="3860"/>
                      <a:pt x="7470" y="5157"/>
                    </a:cubicBezTo>
                    <a:cubicBezTo>
                      <a:pt x="7470" y="6454"/>
                      <a:pt x="6594" y="7506"/>
                      <a:pt x="5512" y="7506"/>
                    </a:cubicBezTo>
                    <a:cubicBezTo>
                      <a:pt x="5512" y="7506"/>
                      <a:pt x="5512" y="13351"/>
                      <a:pt x="5512" y="13351"/>
                    </a:cubicBezTo>
                    <a:close/>
                    <a:moveTo>
                      <a:pt x="5512" y="21600"/>
                    </a:moveTo>
                    <a:lnTo>
                      <a:pt x="6388" y="21600"/>
                    </a:lnTo>
                    <a:cubicBezTo>
                      <a:pt x="6871" y="20749"/>
                      <a:pt x="7360" y="19902"/>
                      <a:pt x="7858" y="19066"/>
                    </a:cubicBezTo>
                    <a:lnTo>
                      <a:pt x="5512" y="19066"/>
                    </a:lnTo>
                    <a:lnTo>
                      <a:pt x="5512" y="21600"/>
                    </a:lnTo>
                    <a:cubicBezTo>
                      <a:pt x="5512" y="21600"/>
                      <a:pt x="5512" y="21600"/>
                      <a:pt x="5512" y="21600"/>
                    </a:cubicBezTo>
                    <a:close/>
                  </a:path>
                </a:pathLst>
              </a:custGeom>
              <a:solidFill>
                <a:schemeClr val="accent3"/>
              </a:solidFill>
              <a:ln w="12700">
                <a:miter lim="400000"/>
              </a:ln>
            </p:spPr>
            <p:txBody>
              <a:bodyPr anchor="ctr"/>
              <a:lstStyle/>
              <a:p>
                <a:pPr algn="ctr"/>
                <a:endParaRPr sz="900" dirty="0">
                  <a:cs typeface="+mn-ea"/>
                  <a:sym typeface="+mn-lt"/>
                </a:endParaRPr>
              </a:p>
            </p:txBody>
          </p:sp>
          <p:sp>
            <p:nvSpPr>
              <p:cNvPr id="131" name="Freeform: Shape 76">
                <a:extLst>
                  <a:ext uri="{FF2B5EF4-FFF2-40B4-BE49-F238E27FC236}">
                    <a16:creationId xmlns:a16="http://schemas.microsoft.com/office/drawing/2014/main" id="{BB723CBF-B86E-48A3-81A1-066464C6F67E}"/>
                  </a:ext>
                </a:extLst>
              </p:cNvPr>
              <p:cNvSpPr/>
              <p:nvPr/>
            </p:nvSpPr>
            <p:spPr>
              <a:xfrm>
                <a:off x="5210989" y="1661741"/>
                <a:ext cx="42810" cy="218923"/>
              </a:xfrm>
              <a:custGeom>
                <a:avLst/>
                <a:gdLst/>
                <a:ahLst/>
                <a:cxnLst>
                  <a:cxn ang="0">
                    <a:pos x="wd2" y="hd2"/>
                  </a:cxn>
                  <a:cxn ang="5400000">
                    <a:pos x="wd2" y="hd2"/>
                  </a:cxn>
                  <a:cxn ang="10800000">
                    <a:pos x="wd2" y="hd2"/>
                  </a:cxn>
                  <a:cxn ang="16200000">
                    <a:pos x="wd2" y="hd2"/>
                  </a:cxn>
                </a:cxnLst>
                <a:rect l="0" t="0" r="r" b="b"/>
                <a:pathLst>
                  <a:path w="21600" h="21600" extrusionOk="0">
                    <a:moveTo>
                      <a:pt x="21466" y="507"/>
                    </a:moveTo>
                    <a:cubicBezTo>
                      <a:pt x="18381" y="201"/>
                      <a:pt x="14968" y="18"/>
                      <a:pt x="11516" y="2"/>
                    </a:cubicBezTo>
                    <a:cubicBezTo>
                      <a:pt x="11318" y="0"/>
                      <a:pt x="11130" y="0"/>
                      <a:pt x="10942" y="0"/>
                    </a:cubicBezTo>
                    <a:cubicBezTo>
                      <a:pt x="7025" y="0"/>
                      <a:pt x="3279" y="200"/>
                      <a:pt x="0" y="559"/>
                    </a:cubicBezTo>
                    <a:lnTo>
                      <a:pt x="140" y="21600"/>
                    </a:lnTo>
                    <a:lnTo>
                      <a:pt x="21600" y="21595"/>
                    </a:lnTo>
                    <a:cubicBezTo>
                      <a:pt x="21600" y="21595"/>
                      <a:pt x="21466" y="507"/>
                      <a:pt x="21466" y="507"/>
                    </a:cubicBezTo>
                    <a:close/>
                  </a:path>
                </a:pathLst>
              </a:custGeom>
              <a:solidFill>
                <a:schemeClr val="accent1"/>
              </a:solidFill>
              <a:ln w="12700">
                <a:miter lim="400000"/>
              </a:ln>
            </p:spPr>
            <p:txBody>
              <a:bodyPr anchor="ctr"/>
              <a:lstStyle/>
              <a:p>
                <a:pPr algn="ctr"/>
                <a:endParaRPr sz="900" dirty="0">
                  <a:cs typeface="+mn-ea"/>
                  <a:sym typeface="+mn-lt"/>
                </a:endParaRPr>
              </a:p>
            </p:txBody>
          </p:sp>
          <p:sp>
            <p:nvSpPr>
              <p:cNvPr id="132" name="Freeform: Shape 77">
                <a:extLst>
                  <a:ext uri="{FF2B5EF4-FFF2-40B4-BE49-F238E27FC236}">
                    <a16:creationId xmlns:a16="http://schemas.microsoft.com/office/drawing/2014/main" id="{CBAF0339-F0AE-40AF-A871-D18768CD68FC}"/>
                  </a:ext>
                </a:extLst>
              </p:cNvPr>
              <p:cNvSpPr/>
              <p:nvPr/>
            </p:nvSpPr>
            <p:spPr>
              <a:xfrm>
                <a:off x="5210989" y="1363931"/>
                <a:ext cx="42576" cy="29125"/>
              </a:xfrm>
              <a:custGeom>
                <a:avLst/>
                <a:gdLst/>
                <a:ahLst/>
                <a:cxnLst>
                  <a:cxn ang="0">
                    <a:pos x="wd2" y="hd2"/>
                  </a:cxn>
                  <a:cxn ang="5400000">
                    <a:pos x="wd2" y="hd2"/>
                  </a:cxn>
                  <a:cxn ang="10800000">
                    <a:pos x="wd2" y="hd2"/>
                  </a:cxn>
                  <a:cxn ang="16200000">
                    <a:pos x="wd2" y="hd2"/>
                  </a:cxn>
                </a:cxnLst>
                <a:rect l="0" t="0" r="r" b="b"/>
                <a:pathLst>
                  <a:path w="21600" h="21600" extrusionOk="0">
                    <a:moveTo>
                      <a:pt x="13007" y="20449"/>
                    </a:moveTo>
                    <a:cubicBezTo>
                      <a:pt x="13754" y="20449"/>
                      <a:pt x="14502" y="20461"/>
                      <a:pt x="15326" y="20472"/>
                    </a:cubicBezTo>
                    <a:cubicBezTo>
                      <a:pt x="17424" y="20578"/>
                      <a:pt x="19515" y="20779"/>
                      <a:pt x="21600" y="21028"/>
                    </a:cubicBezTo>
                    <a:lnTo>
                      <a:pt x="21581" y="0"/>
                    </a:lnTo>
                    <a:lnTo>
                      <a:pt x="0" y="40"/>
                    </a:lnTo>
                    <a:lnTo>
                      <a:pt x="13" y="21600"/>
                    </a:lnTo>
                    <a:cubicBezTo>
                      <a:pt x="4295" y="20871"/>
                      <a:pt x="8628" y="20449"/>
                      <a:pt x="12997" y="20449"/>
                    </a:cubicBezTo>
                    <a:cubicBezTo>
                      <a:pt x="12997" y="20449"/>
                      <a:pt x="13007" y="20449"/>
                      <a:pt x="13007" y="20449"/>
                    </a:cubicBezTo>
                    <a:close/>
                  </a:path>
                </a:pathLst>
              </a:custGeom>
              <a:solidFill>
                <a:schemeClr val="accent1"/>
              </a:solidFill>
              <a:ln w="12700">
                <a:miter lim="400000"/>
              </a:ln>
            </p:spPr>
            <p:txBody>
              <a:bodyPr anchor="ctr"/>
              <a:lstStyle/>
              <a:p>
                <a:pPr algn="ctr"/>
                <a:endParaRPr sz="900" dirty="0">
                  <a:cs typeface="+mn-ea"/>
                  <a:sym typeface="+mn-lt"/>
                </a:endParaRPr>
              </a:p>
            </p:txBody>
          </p:sp>
          <p:sp>
            <p:nvSpPr>
              <p:cNvPr id="133" name="Freeform: Shape 78">
                <a:extLst>
                  <a:ext uri="{FF2B5EF4-FFF2-40B4-BE49-F238E27FC236}">
                    <a16:creationId xmlns:a16="http://schemas.microsoft.com/office/drawing/2014/main" id="{7127FEA5-224E-4EE6-923E-1A148CC583F0}"/>
                  </a:ext>
                </a:extLst>
              </p:cNvPr>
              <p:cNvSpPr/>
              <p:nvPr/>
            </p:nvSpPr>
            <p:spPr>
              <a:xfrm>
                <a:off x="5036187" y="1402776"/>
                <a:ext cx="405022" cy="300843"/>
              </a:xfrm>
              <a:custGeom>
                <a:avLst/>
                <a:gdLst/>
                <a:ahLst/>
                <a:cxnLst>
                  <a:cxn ang="0">
                    <a:pos x="wd2" y="hd2"/>
                  </a:cxn>
                  <a:cxn ang="5400000">
                    <a:pos x="wd2" y="hd2"/>
                  </a:cxn>
                  <a:cxn ang="10800000">
                    <a:pos x="wd2" y="hd2"/>
                  </a:cxn>
                  <a:cxn ang="16200000">
                    <a:pos x="wd2" y="hd2"/>
                  </a:cxn>
                </a:cxnLst>
                <a:rect l="0" t="0" r="r" b="b"/>
                <a:pathLst>
                  <a:path w="21430" h="21600" extrusionOk="0">
                    <a:moveTo>
                      <a:pt x="11658" y="62"/>
                    </a:moveTo>
                    <a:cubicBezTo>
                      <a:pt x="11435" y="34"/>
                      <a:pt x="11209" y="12"/>
                      <a:pt x="10981" y="3"/>
                    </a:cubicBezTo>
                    <a:cubicBezTo>
                      <a:pt x="10908" y="1"/>
                      <a:pt x="10834" y="0"/>
                      <a:pt x="10761" y="0"/>
                    </a:cubicBezTo>
                    <a:cubicBezTo>
                      <a:pt x="10303" y="0"/>
                      <a:pt x="9851" y="44"/>
                      <a:pt x="9408" y="119"/>
                    </a:cubicBezTo>
                    <a:cubicBezTo>
                      <a:pt x="4214" y="1006"/>
                      <a:pt x="137" y="6928"/>
                      <a:pt x="4" y="14246"/>
                    </a:cubicBezTo>
                    <a:cubicBezTo>
                      <a:pt x="-32" y="16186"/>
                      <a:pt x="213" y="18045"/>
                      <a:pt x="688" y="19756"/>
                    </a:cubicBezTo>
                    <a:cubicBezTo>
                      <a:pt x="816" y="20218"/>
                      <a:pt x="949" y="20431"/>
                      <a:pt x="1091" y="20431"/>
                    </a:cubicBezTo>
                    <a:cubicBezTo>
                      <a:pt x="1252" y="20431"/>
                      <a:pt x="1425" y="20157"/>
                      <a:pt x="1615" y="19661"/>
                    </a:cubicBezTo>
                    <a:cubicBezTo>
                      <a:pt x="2133" y="18305"/>
                      <a:pt x="3176" y="17386"/>
                      <a:pt x="4370" y="17386"/>
                    </a:cubicBezTo>
                    <a:cubicBezTo>
                      <a:pt x="4395" y="17386"/>
                      <a:pt x="4421" y="17386"/>
                      <a:pt x="4448" y="17388"/>
                    </a:cubicBezTo>
                    <a:cubicBezTo>
                      <a:pt x="5674" y="17429"/>
                      <a:pt x="6716" y="18429"/>
                      <a:pt x="7194" y="19847"/>
                    </a:cubicBezTo>
                    <a:cubicBezTo>
                      <a:pt x="7357" y="20329"/>
                      <a:pt x="7423" y="20568"/>
                      <a:pt x="7494" y="20568"/>
                    </a:cubicBezTo>
                    <a:cubicBezTo>
                      <a:pt x="7566" y="20568"/>
                      <a:pt x="7641" y="20334"/>
                      <a:pt x="7818" y="19868"/>
                    </a:cubicBezTo>
                    <a:cubicBezTo>
                      <a:pt x="8161" y="18973"/>
                      <a:pt x="8733" y="18271"/>
                      <a:pt x="9425" y="17896"/>
                    </a:cubicBezTo>
                    <a:cubicBezTo>
                      <a:pt x="9781" y="17703"/>
                      <a:pt x="10168" y="17595"/>
                      <a:pt x="10573" y="17595"/>
                    </a:cubicBezTo>
                    <a:cubicBezTo>
                      <a:pt x="10599" y="17595"/>
                      <a:pt x="10626" y="17595"/>
                      <a:pt x="10652" y="17596"/>
                    </a:cubicBezTo>
                    <a:cubicBezTo>
                      <a:pt x="11007" y="17607"/>
                      <a:pt x="11351" y="17704"/>
                      <a:pt x="11675" y="17867"/>
                    </a:cubicBezTo>
                    <a:cubicBezTo>
                      <a:pt x="12462" y="18264"/>
                      <a:pt x="13119" y="19061"/>
                      <a:pt x="13454" y="20050"/>
                    </a:cubicBezTo>
                    <a:cubicBezTo>
                      <a:pt x="13618" y="20538"/>
                      <a:pt x="13686" y="20782"/>
                      <a:pt x="13760" y="20782"/>
                    </a:cubicBezTo>
                    <a:cubicBezTo>
                      <a:pt x="13831" y="20782"/>
                      <a:pt x="13908" y="20553"/>
                      <a:pt x="14086" y="20095"/>
                    </a:cubicBezTo>
                    <a:cubicBezTo>
                      <a:pt x="14615" y="18735"/>
                      <a:pt x="15584" y="17801"/>
                      <a:pt x="16778" y="17801"/>
                    </a:cubicBezTo>
                    <a:cubicBezTo>
                      <a:pt x="16804" y="17801"/>
                      <a:pt x="16830" y="17803"/>
                      <a:pt x="16856" y="17803"/>
                    </a:cubicBezTo>
                    <a:cubicBezTo>
                      <a:pt x="18081" y="17845"/>
                      <a:pt x="19124" y="18845"/>
                      <a:pt x="19602" y="20263"/>
                    </a:cubicBezTo>
                    <a:cubicBezTo>
                      <a:pt x="19709" y="20582"/>
                      <a:pt x="19777" y="20895"/>
                      <a:pt x="19819" y="21170"/>
                    </a:cubicBezTo>
                    <a:cubicBezTo>
                      <a:pt x="19863" y="21452"/>
                      <a:pt x="19930" y="21600"/>
                      <a:pt x="20012" y="21600"/>
                    </a:cubicBezTo>
                    <a:cubicBezTo>
                      <a:pt x="20080" y="21600"/>
                      <a:pt x="20158" y="21498"/>
                      <a:pt x="20239" y="21286"/>
                    </a:cubicBezTo>
                    <a:cubicBezTo>
                      <a:pt x="20335" y="21036"/>
                      <a:pt x="20440" y="20742"/>
                      <a:pt x="20542" y="20421"/>
                    </a:cubicBezTo>
                    <a:cubicBezTo>
                      <a:pt x="21079" y="18747"/>
                      <a:pt x="21392" y="16904"/>
                      <a:pt x="21427" y="14965"/>
                    </a:cubicBezTo>
                    <a:cubicBezTo>
                      <a:pt x="21568" y="7232"/>
                      <a:pt x="17253" y="759"/>
                      <a:pt x="11658" y="62"/>
                    </a:cubicBezTo>
                    <a:close/>
                  </a:path>
                </a:pathLst>
              </a:custGeom>
              <a:solidFill>
                <a:schemeClr val="accent4"/>
              </a:solidFill>
              <a:ln w="12700">
                <a:miter lim="400000"/>
              </a:ln>
            </p:spPr>
            <p:txBody>
              <a:bodyPr anchor="ctr"/>
              <a:lstStyle/>
              <a:p>
                <a:pPr algn="ctr"/>
                <a:endParaRPr sz="900" dirty="0">
                  <a:cs typeface="+mn-ea"/>
                  <a:sym typeface="+mn-lt"/>
                </a:endParaRPr>
              </a:p>
            </p:txBody>
          </p:sp>
          <p:sp>
            <p:nvSpPr>
              <p:cNvPr id="134" name="Freeform: Shape 79">
                <a:extLst>
                  <a:ext uri="{FF2B5EF4-FFF2-40B4-BE49-F238E27FC236}">
                    <a16:creationId xmlns:a16="http://schemas.microsoft.com/office/drawing/2014/main" id="{752CC6AD-8542-44A4-804D-9901DFB96C94}"/>
                  </a:ext>
                </a:extLst>
              </p:cNvPr>
              <p:cNvSpPr/>
              <p:nvPr/>
            </p:nvSpPr>
            <p:spPr>
              <a:xfrm>
                <a:off x="3424126" y="5831089"/>
                <a:ext cx="160217" cy="113314"/>
              </a:xfrm>
              <a:custGeom>
                <a:avLst/>
                <a:gdLst/>
                <a:ahLst/>
                <a:cxnLst>
                  <a:cxn ang="0">
                    <a:pos x="wd2" y="hd2"/>
                  </a:cxn>
                  <a:cxn ang="5400000">
                    <a:pos x="wd2" y="hd2"/>
                  </a:cxn>
                  <a:cxn ang="10800000">
                    <a:pos x="wd2" y="hd2"/>
                  </a:cxn>
                  <a:cxn ang="16200000">
                    <a:pos x="wd2" y="hd2"/>
                  </a:cxn>
                </a:cxnLst>
                <a:rect l="0" t="0" r="r" b="b"/>
                <a:pathLst>
                  <a:path w="21600" h="21287" extrusionOk="0">
                    <a:moveTo>
                      <a:pt x="14083" y="6105"/>
                    </a:moveTo>
                    <a:cubicBezTo>
                      <a:pt x="15450" y="4070"/>
                      <a:pt x="17234" y="2621"/>
                      <a:pt x="19057" y="1526"/>
                    </a:cubicBezTo>
                    <a:cubicBezTo>
                      <a:pt x="19690" y="1146"/>
                      <a:pt x="20881" y="172"/>
                      <a:pt x="21600" y="243"/>
                    </a:cubicBezTo>
                    <a:cubicBezTo>
                      <a:pt x="18695" y="-87"/>
                      <a:pt x="15614" y="-313"/>
                      <a:pt x="12842" y="1179"/>
                    </a:cubicBezTo>
                    <a:cubicBezTo>
                      <a:pt x="10419" y="2483"/>
                      <a:pt x="8456" y="5065"/>
                      <a:pt x="6937" y="7939"/>
                    </a:cubicBezTo>
                    <a:cubicBezTo>
                      <a:pt x="5933" y="9840"/>
                      <a:pt x="5211" y="11925"/>
                      <a:pt x="4407" y="13992"/>
                    </a:cubicBezTo>
                    <a:cubicBezTo>
                      <a:pt x="3421" y="16524"/>
                      <a:pt x="2123" y="20261"/>
                      <a:pt x="0" y="21287"/>
                    </a:cubicBezTo>
                    <a:cubicBezTo>
                      <a:pt x="2687" y="20871"/>
                      <a:pt x="5310" y="19235"/>
                      <a:pt x="7404" y="16885"/>
                    </a:cubicBezTo>
                    <a:cubicBezTo>
                      <a:pt x="10096" y="13873"/>
                      <a:pt x="11746" y="9578"/>
                      <a:pt x="14083" y="6105"/>
                    </a:cubicBezTo>
                    <a:close/>
                  </a:path>
                </a:pathLst>
              </a:custGeom>
              <a:solidFill>
                <a:schemeClr val="accent1"/>
              </a:solidFill>
              <a:ln w="12700">
                <a:miter lim="400000"/>
              </a:ln>
            </p:spPr>
            <p:txBody>
              <a:bodyPr anchor="ctr"/>
              <a:lstStyle/>
              <a:p>
                <a:pPr algn="ctr"/>
                <a:endParaRPr sz="900" dirty="0">
                  <a:cs typeface="+mn-ea"/>
                  <a:sym typeface="+mn-lt"/>
                </a:endParaRPr>
              </a:p>
            </p:txBody>
          </p:sp>
          <p:sp>
            <p:nvSpPr>
              <p:cNvPr id="135" name="Freeform: Shape 80">
                <a:extLst>
                  <a:ext uri="{FF2B5EF4-FFF2-40B4-BE49-F238E27FC236}">
                    <a16:creationId xmlns:a16="http://schemas.microsoft.com/office/drawing/2014/main" id="{3DCE7FFF-A5EA-4028-A9F4-E1C7629F623A}"/>
                  </a:ext>
                </a:extLst>
              </p:cNvPr>
              <p:cNvSpPr/>
              <p:nvPr/>
            </p:nvSpPr>
            <p:spPr>
              <a:xfrm>
                <a:off x="3437074" y="5831089"/>
                <a:ext cx="210316" cy="134908"/>
              </a:xfrm>
              <a:custGeom>
                <a:avLst/>
                <a:gdLst/>
                <a:ahLst/>
                <a:cxnLst>
                  <a:cxn ang="0">
                    <a:pos x="wd2" y="hd2"/>
                  </a:cxn>
                  <a:cxn ang="5400000">
                    <a:pos x="wd2" y="hd2"/>
                  </a:cxn>
                  <a:cxn ang="10800000">
                    <a:pos x="wd2" y="hd2"/>
                  </a:cxn>
                  <a:cxn ang="16200000">
                    <a:pos x="wd2" y="hd2"/>
                  </a:cxn>
                </a:cxnLst>
                <a:rect l="0" t="0" r="r" b="b"/>
                <a:pathLst>
                  <a:path w="21600" h="20517" extrusionOk="0">
                    <a:moveTo>
                      <a:pt x="13983" y="2079"/>
                    </a:moveTo>
                    <a:cubicBezTo>
                      <a:pt x="11684" y="3887"/>
                      <a:pt x="10224" y="6189"/>
                      <a:pt x="8651" y="9181"/>
                    </a:cubicBezTo>
                    <a:cubicBezTo>
                      <a:pt x="7508" y="11358"/>
                      <a:pt x="6215" y="13852"/>
                      <a:pt x="4615" y="15344"/>
                    </a:cubicBezTo>
                    <a:cubicBezTo>
                      <a:pt x="3349" y="16523"/>
                      <a:pt x="1523" y="17927"/>
                      <a:pt x="0" y="18131"/>
                    </a:cubicBezTo>
                    <a:cubicBezTo>
                      <a:pt x="3621" y="21377"/>
                      <a:pt x="8187" y="21283"/>
                      <a:pt x="11783" y="18023"/>
                    </a:cubicBezTo>
                    <a:cubicBezTo>
                      <a:pt x="15100" y="15019"/>
                      <a:pt x="16327" y="10046"/>
                      <a:pt x="18203" y="5337"/>
                    </a:cubicBezTo>
                    <a:cubicBezTo>
                      <a:pt x="18796" y="3848"/>
                      <a:pt x="19553" y="2500"/>
                      <a:pt x="20431" y="1365"/>
                    </a:cubicBezTo>
                    <a:cubicBezTo>
                      <a:pt x="20638" y="1100"/>
                      <a:pt x="21288" y="71"/>
                      <a:pt x="21600" y="90"/>
                    </a:cubicBezTo>
                    <a:cubicBezTo>
                      <a:pt x="18993" y="-223"/>
                      <a:pt x="16312" y="240"/>
                      <a:pt x="13983" y="2079"/>
                    </a:cubicBezTo>
                    <a:close/>
                  </a:path>
                </a:pathLst>
              </a:custGeom>
              <a:solidFill>
                <a:schemeClr val="accent1"/>
              </a:solidFill>
              <a:ln w="12700">
                <a:miter lim="400000"/>
              </a:ln>
            </p:spPr>
            <p:txBody>
              <a:bodyPr anchor="ctr"/>
              <a:lstStyle/>
              <a:p>
                <a:pPr algn="ctr"/>
                <a:endParaRPr sz="900" dirty="0">
                  <a:cs typeface="+mn-ea"/>
                  <a:sym typeface="+mn-lt"/>
                </a:endParaRPr>
              </a:p>
            </p:txBody>
          </p:sp>
          <p:sp>
            <p:nvSpPr>
              <p:cNvPr id="136" name="Freeform: Shape 81">
                <a:extLst>
                  <a:ext uri="{FF2B5EF4-FFF2-40B4-BE49-F238E27FC236}">
                    <a16:creationId xmlns:a16="http://schemas.microsoft.com/office/drawing/2014/main" id="{664F6CF2-2B3F-450C-AB43-AF2B496D5897}"/>
                  </a:ext>
                </a:extLst>
              </p:cNvPr>
              <p:cNvSpPr/>
              <p:nvPr/>
            </p:nvSpPr>
            <p:spPr>
              <a:xfrm>
                <a:off x="3424126" y="5714554"/>
                <a:ext cx="137089" cy="96958"/>
              </a:xfrm>
              <a:custGeom>
                <a:avLst/>
                <a:gdLst/>
                <a:ahLst/>
                <a:cxnLst>
                  <a:cxn ang="0">
                    <a:pos x="wd2" y="hd2"/>
                  </a:cxn>
                  <a:cxn ang="5400000">
                    <a:pos x="wd2" y="hd2"/>
                  </a:cxn>
                  <a:cxn ang="10800000">
                    <a:pos x="wd2" y="hd2"/>
                  </a:cxn>
                  <a:cxn ang="16200000">
                    <a:pos x="wd2" y="hd2"/>
                  </a:cxn>
                </a:cxnLst>
                <a:rect l="0" t="0" r="r" b="b"/>
                <a:pathLst>
                  <a:path w="21600" h="21286" extrusionOk="0">
                    <a:moveTo>
                      <a:pt x="6934" y="7936"/>
                    </a:moveTo>
                    <a:cubicBezTo>
                      <a:pt x="5933" y="9838"/>
                      <a:pt x="5210" y="11923"/>
                      <a:pt x="4405" y="13988"/>
                    </a:cubicBezTo>
                    <a:cubicBezTo>
                      <a:pt x="3421" y="16522"/>
                      <a:pt x="2121" y="20259"/>
                      <a:pt x="0" y="21286"/>
                    </a:cubicBezTo>
                    <a:cubicBezTo>
                      <a:pt x="2685" y="20870"/>
                      <a:pt x="5310" y="19232"/>
                      <a:pt x="7404" y="16886"/>
                    </a:cubicBezTo>
                    <a:cubicBezTo>
                      <a:pt x="10093" y="13877"/>
                      <a:pt x="11745" y="9580"/>
                      <a:pt x="14081" y="6104"/>
                    </a:cubicBezTo>
                    <a:cubicBezTo>
                      <a:pt x="15449" y="4067"/>
                      <a:pt x="17234" y="2620"/>
                      <a:pt x="19057" y="1526"/>
                    </a:cubicBezTo>
                    <a:cubicBezTo>
                      <a:pt x="19688" y="1146"/>
                      <a:pt x="20880" y="172"/>
                      <a:pt x="21600" y="244"/>
                    </a:cubicBezTo>
                    <a:cubicBezTo>
                      <a:pt x="18693" y="-86"/>
                      <a:pt x="15612" y="-314"/>
                      <a:pt x="12841" y="1179"/>
                    </a:cubicBezTo>
                    <a:cubicBezTo>
                      <a:pt x="10420" y="2479"/>
                      <a:pt x="8457" y="5063"/>
                      <a:pt x="6934" y="7936"/>
                    </a:cubicBezTo>
                    <a:close/>
                  </a:path>
                </a:pathLst>
              </a:custGeom>
              <a:solidFill>
                <a:schemeClr val="accent1"/>
              </a:solidFill>
              <a:ln w="12700">
                <a:miter lim="400000"/>
              </a:ln>
            </p:spPr>
            <p:txBody>
              <a:bodyPr anchor="ctr"/>
              <a:lstStyle/>
              <a:p>
                <a:pPr algn="ctr"/>
                <a:endParaRPr sz="900" dirty="0">
                  <a:cs typeface="+mn-ea"/>
                  <a:sym typeface="+mn-lt"/>
                </a:endParaRPr>
              </a:p>
            </p:txBody>
          </p:sp>
          <p:sp>
            <p:nvSpPr>
              <p:cNvPr id="137" name="Freeform: Shape 82">
                <a:extLst>
                  <a:ext uri="{FF2B5EF4-FFF2-40B4-BE49-F238E27FC236}">
                    <a16:creationId xmlns:a16="http://schemas.microsoft.com/office/drawing/2014/main" id="{7A1EE56E-1893-4B02-805C-AEC2E4A07469}"/>
                  </a:ext>
                </a:extLst>
              </p:cNvPr>
              <p:cNvSpPr/>
              <p:nvPr/>
            </p:nvSpPr>
            <p:spPr>
              <a:xfrm>
                <a:off x="3437074" y="5714555"/>
                <a:ext cx="179968" cy="115443"/>
              </a:xfrm>
              <a:custGeom>
                <a:avLst/>
                <a:gdLst/>
                <a:ahLst/>
                <a:cxnLst>
                  <a:cxn ang="0">
                    <a:pos x="wd2" y="hd2"/>
                  </a:cxn>
                  <a:cxn ang="5400000">
                    <a:pos x="wd2" y="hd2"/>
                  </a:cxn>
                  <a:cxn ang="10800000">
                    <a:pos x="wd2" y="hd2"/>
                  </a:cxn>
                  <a:cxn ang="16200000">
                    <a:pos x="wd2" y="hd2"/>
                  </a:cxn>
                </a:cxnLst>
                <a:rect l="0" t="0" r="r" b="b"/>
                <a:pathLst>
                  <a:path w="21600" h="20516" extrusionOk="0">
                    <a:moveTo>
                      <a:pt x="20431" y="1366"/>
                    </a:moveTo>
                    <a:cubicBezTo>
                      <a:pt x="20637" y="1099"/>
                      <a:pt x="21288" y="72"/>
                      <a:pt x="21600" y="92"/>
                    </a:cubicBezTo>
                    <a:cubicBezTo>
                      <a:pt x="18992" y="-225"/>
                      <a:pt x="16312" y="238"/>
                      <a:pt x="13981" y="2076"/>
                    </a:cubicBezTo>
                    <a:cubicBezTo>
                      <a:pt x="11684" y="3892"/>
                      <a:pt x="10224" y="6188"/>
                      <a:pt x="8651" y="9184"/>
                    </a:cubicBezTo>
                    <a:cubicBezTo>
                      <a:pt x="7506" y="11359"/>
                      <a:pt x="6216" y="13851"/>
                      <a:pt x="4615" y="15341"/>
                    </a:cubicBezTo>
                    <a:cubicBezTo>
                      <a:pt x="3347" y="16519"/>
                      <a:pt x="1522" y="17923"/>
                      <a:pt x="0" y="18132"/>
                    </a:cubicBezTo>
                    <a:cubicBezTo>
                      <a:pt x="3622" y="21375"/>
                      <a:pt x="8186" y="21281"/>
                      <a:pt x="11782" y="18022"/>
                    </a:cubicBezTo>
                    <a:cubicBezTo>
                      <a:pt x="15099" y="15018"/>
                      <a:pt x="16326" y="10045"/>
                      <a:pt x="18203" y="5337"/>
                    </a:cubicBezTo>
                    <a:cubicBezTo>
                      <a:pt x="18795" y="3849"/>
                      <a:pt x="19551" y="2501"/>
                      <a:pt x="20431" y="1366"/>
                    </a:cubicBezTo>
                    <a:close/>
                  </a:path>
                </a:pathLst>
              </a:custGeom>
              <a:solidFill>
                <a:schemeClr val="accent1"/>
              </a:solidFill>
              <a:ln w="12700">
                <a:miter lim="400000"/>
              </a:ln>
            </p:spPr>
            <p:txBody>
              <a:bodyPr anchor="ctr"/>
              <a:lstStyle/>
              <a:p>
                <a:pPr algn="ctr"/>
                <a:endParaRPr sz="900" dirty="0">
                  <a:cs typeface="+mn-ea"/>
                  <a:sym typeface="+mn-lt"/>
                </a:endParaRPr>
              </a:p>
            </p:txBody>
          </p:sp>
          <p:sp>
            <p:nvSpPr>
              <p:cNvPr id="138" name="Freeform: Shape 83">
                <a:extLst>
                  <a:ext uri="{FF2B5EF4-FFF2-40B4-BE49-F238E27FC236}">
                    <a16:creationId xmlns:a16="http://schemas.microsoft.com/office/drawing/2014/main" id="{1737C272-80A2-4911-A9CE-3C5BAE299804}"/>
                  </a:ext>
                </a:extLst>
              </p:cNvPr>
              <p:cNvSpPr/>
              <p:nvPr/>
            </p:nvSpPr>
            <p:spPr>
              <a:xfrm>
                <a:off x="3249324" y="5831089"/>
                <a:ext cx="160211" cy="113314"/>
              </a:xfrm>
              <a:custGeom>
                <a:avLst/>
                <a:gdLst/>
                <a:ahLst/>
                <a:cxnLst>
                  <a:cxn ang="0">
                    <a:pos x="wd2" y="hd2"/>
                  </a:cxn>
                  <a:cxn ang="5400000">
                    <a:pos x="wd2" y="hd2"/>
                  </a:cxn>
                  <a:cxn ang="10800000">
                    <a:pos x="wd2" y="hd2"/>
                  </a:cxn>
                  <a:cxn ang="16200000">
                    <a:pos x="wd2" y="hd2"/>
                  </a:cxn>
                </a:cxnLst>
                <a:rect l="0" t="0" r="r" b="b"/>
                <a:pathLst>
                  <a:path w="21600" h="21287" extrusionOk="0">
                    <a:moveTo>
                      <a:pt x="7518" y="6105"/>
                    </a:moveTo>
                    <a:cubicBezTo>
                      <a:pt x="9855" y="9578"/>
                      <a:pt x="11506" y="13873"/>
                      <a:pt x="14197" y="16885"/>
                    </a:cubicBezTo>
                    <a:cubicBezTo>
                      <a:pt x="16290" y="19235"/>
                      <a:pt x="18914" y="20871"/>
                      <a:pt x="21600" y="21287"/>
                    </a:cubicBezTo>
                    <a:cubicBezTo>
                      <a:pt x="19478" y="20261"/>
                      <a:pt x="18178" y="16524"/>
                      <a:pt x="17193" y="13987"/>
                    </a:cubicBezTo>
                    <a:cubicBezTo>
                      <a:pt x="16389" y="11925"/>
                      <a:pt x="15666" y="9837"/>
                      <a:pt x="14663" y="7939"/>
                    </a:cubicBezTo>
                    <a:cubicBezTo>
                      <a:pt x="13143" y="5065"/>
                      <a:pt x="11179" y="2483"/>
                      <a:pt x="8758" y="1179"/>
                    </a:cubicBezTo>
                    <a:cubicBezTo>
                      <a:pt x="5986" y="-313"/>
                      <a:pt x="2905" y="-87"/>
                      <a:pt x="0" y="243"/>
                    </a:cubicBezTo>
                    <a:cubicBezTo>
                      <a:pt x="719" y="172"/>
                      <a:pt x="1909" y="1146"/>
                      <a:pt x="2542" y="1526"/>
                    </a:cubicBezTo>
                    <a:cubicBezTo>
                      <a:pt x="4365" y="2621"/>
                      <a:pt x="6149" y="4070"/>
                      <a:pt x="7518" y="6105"/>
                    </a:cubicBezTo>
                    <a:close/>
                  </a:path>
                </a:pathLst>
              </a:custGeom>
              <a:solidFill>
                <a:schemeClr val="accent1"/>
              </a:solidFill>
              <a:ln w="12700">
                <a:miter lim="400000"/>
              </a:ln>
            </p:spPr>
            <p:txBody>
              <a:bodyPr anchor="ctr"/>
              <a:lstStyle/>
              <a:p>
                <a:pPr algn="ctr"/>
                <a:endParaRPr sz="900" dirty="0">
                  <a:cs typeface="+mn-ea"/>
                  <a:sym typeface="+mn-lt"/>
                </a:endParaRPr>
              </a:p>
            </p:txBody>
          </p:sp>
          <p:sp>
            <p:nvSpPr>
              <p:cNvPr id="139" name="Freeform: Shape 84">
                <a:extLst>
                  <a:ext uri="{FF2B5EF4-FFF2-40B4-BE49-F238E27FC236}">
                    <a16:creationId xmlns:a16="http://schemas.microsoft.com/office/drawing/2014/main" id="{5913603F-5BE8-481D-87B0-3752CBF023C7}"/>
                  </a:ext>
                </a:extLst>
              </p:cNvPr>
              <p:cNvSpPr/>
              <p:nvPr/>
            </p:nvSpPr>
            <p:spPr>
              <a:xfrm>
                <a:off x="3184583" y="5831089"/>
                <a:ext cx="210303" cy="134908"/>
              </a:xfrm>
              <a:custGeom>
                <a:avLst/>
                <a:gdLst/>
                <a:ahLst/>
                <a:cxnLst>
                  <a:cxn ang="0">
                    <a:pos x="wd2" y="hd2"/>
                  </a:cxn>
                  <a:cxn ang="5400000">
                    <a:pos x="wd2" y="hd2"/>
                  </a:cxn>
                  <a:cxn ang="10800000">
                    <a:pos x="wd2" y="hd2"/>
                  </a:cxn>
                  <a:cxn ang="16200000">
                    <a:pos x="wd2" y="hd2"/>
                  </a:cxn>
                </a:cxnLst>
                <a:rect l="0" t="0" r="r" b="b"/>
                <a:pathLst>
                  <a:path w="21600" h="20517" extrusionOk="0">
                    <a:moveTo>
                      <a:pt x="3397" y="5337"/>
                    </a:moveTo>
                    <a:cubicBezTo>
                      <a:pt x="5272" y="10046"/>
                      <a:pt x="6500" y="15021"/>
                      <a:pt x="9817" y="18023"/>
                    </a:cubicBezTo>
                    <a:cubicBezTo>
                      <a:pt x="13412" y="21283"/>
                      <a:pt x="17979" y="21377"/>
                      <a:pt x="21600" y="18131"/>
                    </a:cubicBezTo>
                    <a:cubicBezTo>
                      <a:pt x="20078" y="17927"/>
                      <a:pt x="18253" y="16523"/>
                      <a:pt x="16986" y="15344"/>
                    </a:cubicBezTo>
                    <a:cubicBezTo>
                      <a:pt x="15385" y="13856"/>
                      <a:pt x="14093" y="11360"/>
                      <a:pt x="12949" y="9185"/>
                    </a:cubicBezTo>
                    <a:cubicBezTo>
                      <a:pt x="11376" y="6190"/>
                      <a:pt x="9915" y="3889"/>
                      <a:pt x="7616" y="2079"/>
                    </a:cubicBezTo>
                    <a:cubicBezTo>
                      <a:pt x="5285" y="240"/>
                      <a:pt x="2605" y="-223"/>
                      <a:pt x="0" y="90"/>
                    </a:cubicBezTo>
                    <a:cubicBezTo>
                      <a:pt x="311" y="71"/>
                      <a:pt x="962" y="1100"/>
                      <a:pt x="1168" y="1367"/>
                    </a:cubicBezTo>
                    <a:cubicBezTo>
                      <a:pt x="2047" y="2500"/>
                      <a:pt x="2803" y="3848"/>
                      <a:pt x="3397" y="5337"/>
                    </a:cubicBezTo>
                    <a:close/>
                  </a:path>
                </a:pathLst>
              </a:custGeom>
              <a:solidFill>
                <a:schemeClr val="accent1"/>
              </a:solidFill>
              <a:ln w="12700">
                <a:miter lim="400000"/>
              </a:ln>
            </p:spPr>
            <p:txBody>
              <a:bodyPr anchor="ctr"/>
              <a:lstStyle/>
              <a:p>
                <a:pPr algn="ctr"/>
                <a:endParaRPr sz="900" dirty="0">
                  <a:cs typeface="+mn-ea"/>
                  <a:sym typeface="+mn-lt"/>
                </a:endParaRPr>
              </a:p>
            </p:txBody>
          </p:sp>
          <p:sp>
            <p:nvSpPr>
              <p:cNvPr id="140" name="Freeform: Shape 85">
                <a:extLst>
                  <a:ext uri="{FF2B5EF4-FFF2-40B4-BE49-F238E27FC236}">
                    <a16:creationId xmlns:a16="http://schemas.microsoft.com/office/drawing/2014/main" id="{9AADA2FA-8457-45BB-BB48-60C99EFF4A09}"/>
                  </a:ext>
                </a:extLst>
              </p:cNvPr>
              <p:cNvSpPr/>
              <p:nvPr/>
            </p:nvSpPr>
            <p:spPr>
              <a:xfrm>
                <a:off x="3268746" y="5714554"/>
                <a:ext cx="137090" cy="96958"/>
              </a:xfrm>
              <a:custGeom>
                <a:avLst/>
                <a:gdLst/>
                <a:ahLst/>
                <a:cxnLst>
                  <a:cxn ang="0">
                    <a:pos x="wd2" y="hd2"/>
                  </a:cxn>
                  <a:cxn ang="5400000">
                    <a:pos x="wd2" y="hd2"/>
                  </a:cxn>
                  <a:cxn ang="10800000">
                    <a:pos x="wd2" y="hd2"/>
                  </a:cxn>
                  <a:cxn ang="16200000">
                    <a:pos x="wd2" y="hd2"/>
                  </a:cxn>
                </a:cxnLst>
                <a:rect l="0" t="0" r="r" b="b"/>
                <a:pathLst>
                  <a:path w="21600" h="21286" extrusionOk="0">
                    <a:moveTo>
                      <a:pt x="8761" y="1179"/>
                    </a:moveTo>
                    <a:cubicBezTo>
                      <a:pt x="5986" y="-314"/>
                      <a:pt x="2905" y="-86"/>
                      <a:pt x="0" y="244"/>
                    </a:cubicBezTo>
                    <a:cubicBezTo>
                      <a:pt x="719" y="172"/>
                      <a:pt x="1911" y="1146"/>
                      <a:pt x="2543" y="1526"/>
                    </a:cubicBezTo>
                    <a:cubicBezTo>
                      <a:pt x="4366" y="2620"/>
                      <a:pt x="6151" y="4067"/>
                      <a:pt x="7517" y="6104"/>
                    </a:cubicBezTo>
                    <a:cubicBezTo>
                      <a:pt x="9854" y="9580"/>
                      <a:pt x="11506" y="13877"/>
                      <a:pt x="14197" y="16886"/>
                    </a:cubicBezTo>
                    <a:cubicBezTo>
                      <a:pt x="16289" y="19232"/>
                      <a:pt x="18913" y="20870"/>
                      <a:pt x="21600" y="21286"/>
                    </a:cubicBezTo>
                    <a:cubicBezTo>
                      <a:pt x="19477" y="20259"/>
                      <a:pt x="18178" y="16522"/>
                      <a:pt x="17194" y="13988"/>
                    </a:cubicBezTo>
                    <a:cubicBezTo>
                      <a:pt x="16390" y="11923"/>
                      <a:pt x="15667" y="9838"/>
                      <a:pt x="14665" y="7936"/>
                    </a:cubicBezTo>
                    <a:cubicBezTo>
                      <a:pt x="13145" y="5063"/>
                      <a:pt x="11179" y="2479"/>
                      <a:pt x="8761" y="1179"/>
                    </a:cubicBezTo>
                    <a:close/>
                  </a:path>
                </a:pathLst>
              </a:custGeom>
              <a:solidFill>
                <a:schemeClr val="accent1"/>
              </a:solidFill>
              <a:ln w="12700">
                <a:miter lim="400000"/>
              </a:ln>
            </p:spPr>
            <p:txBody>
              <a:bodyPr anchor="ctr"/>
              <a:lstStyle/>
              <a:p>
                <a:pPr algn="ctr"/>
                <a:endParaRPr sz="900" dirty="0">
                  <a:cs typeface="+mn-ea"/>
                  <a:sym typeface="+mn-lt"/>
                </a:endParaRPr>
              </a:p>
            </p:txBody>
          </p:sp>
          <p:sp>
            <p:nvSpPr>
              <p:cNvPr id="141" name="Freeform: Shape 86">
                <a:extLst>
                  <a:ext uri="{FF2B5EF4-FFF2-40B4-BE49-F238E27FC236}">
                    <a16:creationId xmlns:a16="http://schemas.microsoft.com/office/drawing/2014/main" id="{D40F02CB-54BD-484D-B750-E0C6D3487CC1}"/>
                  </a:ext>
                </a:extLst>
              </p:cNvPr>
              <p:cNvSpPr/>
              <p:nvPr/>
            </p:nvSpPr>
            <p:spPr>
              <a:xfrm>
                <a:off x="3216954" y="5714555"/>
                <a:ext cx="179949" cy="115443"/>
              </a:xfrm>
              <a:custGeom>
                <a:avLst/>
                <a:gdLst/>
                <a:ahLst/>
                <a:cxnLst>
                  <a:cxn ang="0">
                    <a:pos x="wd2" y="hd2"/>
                  </a:cxn>
                  <a:cxn ang="5400000">
                    <a:pos x="wd2" y="hd2"/>
                  </a:cxn>
                  <a:cxn ang="10800000">
                    <a:pos x="wd2" y="hd2"/>
                  </a:cxn>
                  <a:cxn ang="16200000">
                    <a:pos x="wd2" y="hd2"/>
                  </a:cxn>
                </a:cxnLst>
                <a:rect l="0" t="0" r="r" b="b"/>
                <a:pathLst>
                  <a:path w="21600" h="20516" extrusionOk="0">
                    <a:moveTo>
                      <a:pt x="0" y="92"/>
                    </a:moveTo>
                    <a:cubicBezTo>
                      <a:pt x="312" y="72"/>
                      <a:pt x="962" y="1099"/>
                      <a:pt x="1167" y="1366"/>
                    </a:cubicBezTo>
                    <a:cubicBezTo>
                      <a:pt x="2048" y="2501"/>
                      <a:pt x="2804" y="3849"/>
                      <a:pt x="3397" y="5337"/>
                    </a:cubicBezTo>
                    <a:cubicBezTo>
                      <a:pt x="5274" y="10045"/>
                      <a:pt x="6502" y="15018"/>
                      <a:pt x="9819" y="18022"/>
                    </a:cubicBezTo>
                    <a:cubicBezTo>
                      <a:pt x="13413" y="21281"/>
                      <a:pt x="17980" y="21375"/>
                      <a:pt x="21600" y="18132"/>
                    </a:cubicBezTo>
                    <a:cubicBezTo>
                      <a:pt x="20079" y="17923"/>
                      <a:pt x="18252" y="16519"/>
                      <a:pt x="16984" y="15341"/>
                    </a:cubicBezTo>
                    <a:cubicBezTo>
                      <a:pt x="15385" y="13851"/>
                      <a:pt x="14093" y="11359"/>
                      <a:pt x="12949" y="9184"/>
                    </a:cubicBezTo>
                    <a:cubicBezTo>
                      <a:pt x="11377" y="6188"/>
                      <a:pt x="9916" y="3892"/>
                      <a:pt x="7617" y="2076"/>
                    </a:cubicBezTo>
                    <a:cubicBezTo>
                      <a:pt x="5287" y="238"/>
                      <a:pt x="2606" y="-225"/>
                      <a:pt x="0" y="92"/>
                    </a:cubicBezTo>
                    <a:close/>
                  </a:path>
                </a:pathLst>
              </a:custGeom>
              <a:solidFill>
                <a:schemeClr val="accent1"/>
              </a:solidFill>
              <a:ln w="12700">
                <a:miter lim="400000"/>
              </a:ln>
            </p:spPr>
            <p:txBody>
              <a:bodyPr anchor="ctr"/>
              <a:lstStyle/>
              <a:p>
                <a:pPr algn="ctr"/>
                <a:endParaRPr sz="900" dirty="0">
                  <a:cs typeface="+mn-ea"/>
                  <a:sym typeface="+mn-lt"/>
                </a:endParaRPr>
              </a:p>
            </p:txBody>
          </p:sp>
          <p:sp>
            <p:nvSpPr>
              <p:cNvPr id="142" name="Freeform: Shape 87">
                <a:extLst>
                  <a:ext uri="{FF2B5EF4-FFF2-40B4-BE49-F238E27FC236}">
                    <a16:creationId xmlns:a16="http://schemas.microsoft.com/office/drawing/2014/main" id="{304056D2-A485-49D1-9AFD-EC0AA2726201}"/>
                  </a:ext>
                </a:extLst>
              </p:cNvPr>
              <p:cNvSpPr/>
              <p:nvPr/>
            </p:nvSpPr>
            <p:spPr>
              <a:xfrm>
                <a:off x="3411178" y="5623917"/>
                <a:ext cx="72871" cy="154685"/>
              </a:xfrm>
              <a:custGeom>
                <a:avLst/>
                <a:gdLst/>
                <a:ahLst/>
                <a:cxnLst>
                  <a:cxn ang="0">
                    <a:pos x="wd2" y="hd2"/>
                  </a:cxn>
                  <a:cxn ang="5400000">
                    <a:pos x="wd2" y="hd2"/>
                  </a:cxn>
                  <a:cxn ang="10800000">
                    <a:pos x="wd2" y="hd2"/>
                  </a:cxn>
                  <a:cxn ang="16200000">
                    <a:pos x="wd2" y="hd2"/>
                  </a:cxn>
                </a:cxnLst>
                <a:rect l="0" t="0" r="r" b="b"/>
                <a:pathLst>
                  <a:path w="20638" h="21600" extrusionOk="0">
                    <a:moveTo>
                      <a:pt x="13732" y="7315"/>
                    </a:moveTo>
                    <a:cubicBezTo>
                      <a:pt x="10269" y="9819"/>
                      <a:pt x="5512" y="11843"/>
                      <a:pt x="2774" y="14587"/>
                    </a:cubicBezTo>
                    <a:cubicBezTo>
                      <a:pt x="640" y="16723"/>
                      <a:pt x="-390" y="19218"/>
                      <a:pt x="135" y="21600"/>
                    </a:cubicBezTo>
                    <a:cubicBezTo>
                      <a:pt x="593" y="19624"/>
                      <a:pt x="4792" y="17980"/>
                      <a:pt x="7596" y="16778"/>
                    </a:cubicBezTo>
                    <a:cubicBezTo>
                      <a:pt x="9881" y="15794"/>
                      <a:pt x="12223" y="14881"/>
                      <a:pt x="14225" y="13748"/>
                    </a:cubicBezTo>
                    <a:cubicBezTo>
                      <a:pt x="17244" y="12039"/>
                      <a:pt x="19729" y="9980"/>
                      <a:pt x="20419" y="7706"/>
                    </a:cubicBezTo>
                    <a:cubicBezTo>
                      <a:pt x="21210" y="5101"/>
                      <a:pt x="19717" y="2465"/>
                      <a:pt x="18162" y="0"/>
                    </a:cubicBezTo>
                    <a:cubicBezTo>
                      <a:pt x="18537" y="614"/>
                      <a:pt x="17777" y="1778"/>
                      <a:pt x="17548" y="2378"/>
                    </a:cubicBezTo>
                    <a:cubicBezTo>
                      <a:pt x="16877" y="4107"/>
                      <a:pt x="15756" y="5850"/>
                      <a:pt x="13732" y="7315"/>
                    </a:cubicBezTo>
                    <a:close/>
                  </a:path>
                </a:pathLst>
              </a:custGeom>
              <a:solidFill>
                <a:schemeClr val="accent1"/>
              </a:solidFill>
              <a:ln w="12700">
                <a:miter lim="400000"/>
              </a:ln>
            </p:spPr>
            <p:txBody>
              <a:bodyPr anchor="ctr"/>
              <a:lstStyle/>
              <a:p>
                <a:pPr algn="ctr"/>
                <a:endParaRPr sz="900" dirty="0">
                  <a:cs typeface="+mn-ea"/>
                  <a:sym typeface="+mn-lt"/>
                </a:endParaRPr>
              </a:p>
            </p:txBody>
          </p:sp>
          <p:sp>
            <p:nvSpPr>
              <p:cNvPr id="143" name="Freeform: Shape 88">
                <a:extLst>
                  <a:ext uri="{FF2B5EF4-FFF2-40B4-BE49-F238E27FC236}">
                    <a16:creationId xmlns:a16="http://schemas.microsoft.com/office/drawing/2014/main" id="{D1DEEACD-0212-4D95-9A44-0A7B46E97AEF}"/>
                  </a:ext>
                </a:extLst>
              </p:cNvPr>
              <p:cNvSpPr/>
              <p:nvPr/>
            </p:nvSpPr>
            <p:spPr>
              <a:xfrm>
                <a:off x="3378806" y="5578598"/>
                <a:ext cx="92064" cy="197753"/>
              </a:xfrm>
              <a:custGeom>
                <a:avLst/>
                <a:gdLst/>
                <a:ahLst/>
                <a:cxnLst>
                  <a:cxn ang="0">
                    <a:pos x="wd2" y="hd2"/>
                  </a:cxn>
                  <a:cxn ang="5400000">
                    <a:pos x="wd2" y="hd2"/>
                  </a:cxn>
                  <a:cxn ang="10800000">
                    <a:pos x="wd2" y="hd2"/>
                  </a:cxn>
                  <a:cxn ang="16200000">
                    <a:pos x="wd2" y="hd2"/>
                  </a:cxn>
                </a:cxnLst>
                <a:rect l="0" t="0" r="r" b="b"/>
                <a:pathLst>
                  <a:path w="19727" h="21600" extrusionOk="0">
                    <a:moveTo>
                      <a:pt x="5560" y="21600"/>
                    </a:moveTo>
                    <a:cubicBezTo>
                      <a:pt x="5210" y="20220"/>
                      <a:pt x="6150" y="18410"/>
                      <a:pt x="7043" y="17126"/>
                    </a:cubicBezTo>
                    <a:cubicBezTo>
                      <a:pt x="8174" y="15506"/>
                      <a:pt x="10605" y="14026"/>
                      <a:pt x="12721" y="12716"/>
                    </a:cubicBezTo>
                    <a:cubicBezTo>
                      <a:pt x="15632" y="10919"/>
                      <a:pt x="17766" y="9315"/>
                      <a:pt x="19004" y="7030"/>
                    </a:cubicBezTo>
                    <a:cubicBezTo>
                      <a:pt x="20264" y="4713"/>
                      <a:pt x="19763" y="2272"/>
                      <a:pt x="18378" y="0"/>
                    </a:cubicBezTo>
                    <a:cubicBezTo>
                      <a:pt x="18520" y="273"/>
                      <a:pt x="17564" y="989"/>
                      <a:pt x="17330" y="1207"/>
                    </a:cubicBezTo>
                    <a:cubicBezTo>
                      <a:pt x="16338" y="2141"/>
                      <a:pt x="15046" y="2994"/>
                      <a:pt x="13527" y="3719"/>
                    </a:cubicBezTo>
                    <a:cubicBezTo>
                      <a:pt x="8716" y="6015"/>
                      <a:pt x="3343" y="7773"/>
                      <a:pt x="1098" y="11120"/>
                    </a:cubicBezTo>
                    <a:cubicBezTo>
                      <a:pt x="-1336" y="14751"/>
                      <a:pt x="329" y="18818"/>
                      <a:pt x="5560" y="21600"/>
                    </a:cubicBezTo>
                    <a:close/>
                  </a:path>
                </a:pathLst>
              </a:custGeom>
              <a:solidFill>
                <a:schemeClr val="accent1"/>
              </a:solidFill>
              <a:ln w="12700">
                <a:miter lim="400000"/>
              </a:ln>
            </p:spPr>
            <p:txBody>
              <a:bodyPr anchor="ctr"/>
              <a:lstStyle/>
              <a:p>
                <a:pPr algn="ctr"/>
                <a:endParaRPr sz="900" dirty="0">
                  <a:cs typeface="+mn-ea"/>
                  <a:sym typeface="+mn-lt"/>
                </a:endParaRPr>
              </a:p>
            </p:txBody>
          </p:sp>
          <p:sp>
            <p:nvSpPr>
              <p:cNvPr id="144" name="Freeform: Shape 89">
                <a:extLst>
                  <a:ext uri="{FF2B5EF4-FFF2-40B4-BE49-F238E27FC236}">
                    <a16:creationId xmlns:a16="http://schemas.microsoft.com/office/drawing/2014/main" id="{0C77005F-653C-4B1C-8BD9-E2D083807F3C}"/>
                  </a:ext>
                </a:extLst>
              </p:cNvPr>
              <p:cNvSpPr/>
              <p:nvPr/>
            </p:nvSpPr>
            <p:spPr>
              <a:xfrm>
                <a:off x="2537169" y="1292715"/>
                <a:ext cx="225679" cy="320869"/>
              </a:xfrm>
              <a:custGeom>
                <a:avLst/>
                <a:gdLst/>
                <a:ahLst/>
                <a:cxnLst>
                  <a:cxn ang="0">
                    <a:pos x="wd2" y="hd2"/>
                  </a:cxn>
                  <a:cxn ang="5400000">
                    <a:pos x="wd2" y="hd2"/>
                  </a:cxn>
                  <a:cxn ang="10800000">
                    <a:pos x="wd2" y="hd2"/>
                  </a:cxn>
                  <a:cxn ang="16200000">
                    <a:pos x="wd2" y="hd2"/>
                  </a:cxn>
                </a:cxnLst>
                <a:rect l="0" t="0" r="r" b="b"/>
                <a:pathLst>
                  <a:path w="21600" h="21600" extrusionOk="0">
                    <a:moveTo>
                      <a:pt x="21600" y="14274"/>
                    </a:moveTo>
                    <a:lnTo>
                      <a:pt x="21600" y="0"/>
                    </a:lnTo>
                    <a:lnTo>
                      <a:pt x="10950" y="0"/>
                    </a:lnTo>
                    <a:lnTo>
                      <a:pt x="0" y="19678"/>
                    </a:lnTo>
                    <a:lnTo>
                      <a:pt x="6167" y="21600"/>
                    </a:lnTo>
                    <a:cubicBezTo>
                      <a:pt x="10581" y="20128"/>
                      <a:pt x="15099" y="18783"/>
                      <a:pt x="19707" y="17569"/>
                    </a:cubicBezTo>
                    <a:cubicBezTo>
                      <a:pt x="19707" y="17569"/>
                      <a:pt x="21600" y="14274"/>
                      <a:pt x="21600" y="14274"/>
                    </a:cubicBezTo>
                    <a:close/>
                  </a:path>
                </a:pathLst>
              </a:custGeom>
              <a:solidFill>
                <a:schemeClr val="accent4"/>
              </a:solidFill>
              <a:ln w="12700">
                <a:miter lim="400000"/>
              </a:ln>
            </p:spPr>
            <p:txBody>
              <a:bodyPr anchor="ctr"/>
              <a:lstStyle/>
              <a:p>
                <a:pPr algn="ctr"/>
                <a:endParaRPr sz="900" dirty="0">
                  <a:cs typeface="+mn-ea"/>
                  <a:sym typeface="+mn-lt"/>
                </a:endParaRPr>
              </a:p>
            </p:txBody>
          </p:sp>
          <p:sp>
            <p:nvSpPr>
              <p:cNvPr id="145" name="Freeform: Shape 90">
                <a:extLst>
                  <a:ext uri="{FF2B5EF4-FFF2-40B4-BE49-F238E27FC236}">
                    <a16:creationId xmlns:a16="http://schemas.microsoft.com/office/drawing/2014/main" id="{26BBE33C-842B-4759-9F74-C52DC87FB023}"/>
                  </a:ext>
                </a:extLst>
              </p:cNvPr>
              <p:cNvSpPr/>
              <p:nvPr/>
            </p:nvSpPr>
            <p:spPr>
              <a:xfrm>
                <a:off x="2776711" y="1292714"/>
                <a:ext cx="42254" cy="113946"/>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19428" y="17751"/>
                      <a:pt x="20737" y="7964"/>
                      <a:pt x="21109" y="644"/>
                    </a:cubicBezTo>
                    <a:cubicBezTo>
                      <a:pt x="21122" y="387"/>
                      <a:pt x="21312" y="177"/>
                      <a:pt x="21600" y="0"/>
                    </a:cubicBezTo>
                    <a:lnTo>
                      <a:pt x="0" y="0"/>
                    </a:lnTo>
                    <a:cubicBezTo>
                      <a:pt x="0" y="0"/>
                      <a:pt x="0" y="21600"/>
                      <a:pt x="0" y="21600"/>
                    </a:cubicBezTo>
                    <a:close/>
                  </a:path>
                </a:pathLst>
              </a:custGeom>
              <a:solidFill>
                <a:schemeClr val="accent4"/>
              </a:solidFill>
              <a:ln w="12700">
                <a:miter lim="400000"/>
              </a:ln>
            </p:spPr>
            <p:txBody>
              <a:bodyPr anchor="ctr"/>
              <a:lstStyle/>
              <a:p>
                <a:pPr algn="ctr"/>
                <a:endParaRPr sz="900" dirty="0">
                  <a:cs typeface="+mn-ea"/>
                  <a:sym typeface="+mn-lt"/>
                </a:endParaRPr>
              </a:p>
            </p:txBody>
          </p:sp>
          <p:sp>
            <p:nvSpPr>
              <p:cNvPr id="146" name="Freeform: Shape 91">
                <a:extLst>
                  <a:ext uri="{FF2B5EF4-FFF2-40B4-BE49-F238E27FC236}">
                    <a16:creationId xmlns:a16="http://schemas.microsoft.com/office/drawing/2014/main" id="{99211F5C-B5A7-4486-96C6-1B1C83F8BA77}"/>
                  </a:ext>
                </a:extLst>
              </p:cNvPr>
              <p:cNvSpPr/>
              <p:nvPr/>
            </p:nvSpPr>
            <p:spPr>
              <a:xfrm>
                <a:off x="2776712" y="1292714"/>
                <a:ext cx="187207" cy="244346"/>
              </a:xfrm>
              <a:custGeom>
                <a:avLst/>
                <a:gdLst/>
                <a:ahLst/>
                <a:cxnLst>
                  <a:cxn ang="0">
                    <a:pos x="wd2" y="hd2"/>
                  </a:cxn>
                  <a:cxn ang="5400000">
                    <a:pos x="wd2" y="hd2"/>
                  </a:cxn>
                  <a:cxn ang="10800000">
                    <a:pos x="wd2" y="hd2"/>
                  </a:cxn>
                  <a:cxn ang="16200000">
                    <a:pos x="wd2" y="hd2"/>
                  </a:cxn>
                </a:cxnLst>
                <a:rect l="0" t="0" r="r" b="b"/>
                <a:pathLst>
                  <a:path w="21600" h="21600" extrusionOk="0">
                    <a:moveTo>
                      <a:pt x="6219" y="0"/>
                    </a:moveTo>
                    <a:cubicBezTo>
                      <a:pt x="6280" y="83"/>
                      <a:pt x="6318" y="181"/>
                      <a:pt x="6317" y="300"/>
                    </a:cubicBezTo>
                    <a:cubicBezTo>
                      <a:pt x="6214" y="4446"/>
                      <a:pt x="5565" y="9517"/>
                      <a:pt x="0" y="11380"/>
                    </a:cubicBezTo>
                    <a:lnTo>
                      <a:pt x="0" y="18744"/>
                    </a:lnTo>
                    <a:lnTo>
                      <a:pt x="1506" y="21600"/>
                    </a:lnTo>
                    <a:cubicBezTo>
                      <a:pt x="8064" y="19872"/>
                      <a:pt x="14768" y="18385"/>
                      <a:pt x="21600" y="17151"/>
                    </a:cubicBezTo>
                    <a:lnTo>
                      <a:pt x="12838" y="0"/>
                    </a:lnTo>
                    <a:cubicBezTo>
                      <a:pt x="12838" y="0"/>
                      <a:pt x="6219" y="0"/>
                      <a:pt x="6219" y="0"/>
                    </a:cubicBezTo>
                    <a:close/>
                  </a:path>
                </a:pathLst>
              </a:custGeom>
              <a:solidFill>
                <a:schemeClr val="accent4"/>
              </a:solidFill>
              <a:ln w="12700">
                <a:miter lim="400000"/>
              </a:ln>
            </p:spPr>
            <p:txBody>
              <a:bodyPr anchor="ctr"/>
              <a:lstStyle/>
              <a:p>
                <a:pPr algn="ctr"/>
                <a:endParaRPr sz="900" dirty="0">
                  <a:cs typeface="+mn-ea"/>
                  <a:sym typeface="+mn-lt"/>
                </a:endParaRPr>
              </a:p>
            </p:txBody>
          </p:sp>
          <p:sp>
            <p:nvSpPr>
              <p:cNvPr id="147" name="Freeform: Shape 92">
                <a:extLst>
                  <a:ext uri="{FF2B5EF4-FFF2-40B4-BE49-F238E27FC236}">
                    <a16:creationId xmlns:a16="http://schemas.microsoft.com/office/drawing/2014/main" id="{880AE15F-49FD-4D7C-AAB6-7A74EA440C7C}"/>
                  </a:ext>
                </a:extLst>
              </p:cNvPr>
              <p:cNvSpPr/>
              <p:nvPr/>
            </p:nvSpPr>
            <p:spPr>
              <a:xfrm>
                <a:off x="2647228" y="1253870"/>
                <a:ext cx="236244" cy="31035"/>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0"/>
                    </a:lnTo>
                    <a:lnTo>
                      <a:pt x="0" y="21600"/>
                    </a:lnTo>
                    <a:lnTo>
                      <a:pt x="10184" y="21600"/>
                    </a:lnTo>
                    <a:lnTo>
                      <a:pt x="11414" y="21600"/>
                    </a:lnTo>
                    <a:lnTo>
                      <a:pt x="21600" y="21600"/>
                    </a:lnTo>
                    <a:cubicBezTo>
                      <a:pt x="21600" y="21600"/>
                      <a:pt x="21600" y="0"/>
                      <a:pt x="21600" y="0"/>
                    </a:cubicBezTo>
                    <a:close/>
                  </a:path>
                </a:pathLst>
              </a:custGeom>
              <a:solidFill>
                <a:schemeClr val="accent4"/>
              </a:solidFill>
              <a:ln w="12700">
                <a:miter lim="400000"/>
              </a:ln>
            </p:spPr>
            <p:txBody>
              <a:bodyPr anchor="ctr"/>
              <a:lstStyle/>
              <a:p>
                <a:pPr algn="ctr"/>
                <a:endParaRPr sz="900" dirty="0">
                  <a:cs typeface="+mn-ea"/>
                  <a:sym typeface="+mn-lt"/>
                </a:endParaRPr>
              </a:p>
            </p:txBody>
          </p:sp>
          <p:sp>
            <p:nvSpPr>
              <p:cNvPr id="148" name="Freeform: Shape 93">
                <a:extLst>
                  <a:ext uri="{FF2B5EF4-FFF2-40B4-BE49-F238E27FC236}">
                    <a16:creationId xmlns:a16="http://schemas.microsoft.com/office/drawing/2014/main" id="{E1B1779D-FB96-42CC-952B-2B00493CE0B1}"/>
                  </a:ext>
                </a:extLst>
              </p:cNvPr>
              <p:cNvSpPr/>
              <p:nvPr/>
            </p:nvSpPr>
            <p:spPr>
              <a:xfrm>
                <a:off x="1727901" y="4626898"/>
                <a:ext cx="333619" cy="196210"/>
              </a:xfrm>
              <a:custGeom>
                <a:avLst/>
                <a:gdLst/>
                <a:ahLst/>
                <a:cxnLst>
                  <a:cxn ang="0">
                    <a:pos x="wd2" y="hd2"/>
                  </a:cxn>
                  <a:cxn ang="5400000">
                    <a:pos x="wd2" y="hd2"/>
                  </a:cxn>
                  <a:cxn ang="10800000">
                    <a:pos x="wd2" y="hd2"/>
                  </a:cxn>
                  <a:cxn ang="16200000">
                    <a:pos x="wd2" y="hd2"/>
                  </a:cxn>
                </a:cxnLst>
                <a:rect l="0" t="0" r="r" b="b"/>
                <a:pathLst>
                  <a:path w="21600" h="21600" extrusionOk="0">
                    <a:moveTo>
                      <a:pt x="12174" y="0"/>
                    </a:moveTo>
                    <a:lnTo>
                      <a:pt x="12174" y="3671"/>
                    </a:lnTo>
                    <a:cubicBezTo>
                      <a:pt x="1349" y="3671"/>
                      <a:pt x="0" y="21600"/>
                      <a:pt x="0" y="21600"/>
                    </a:cubicBezTo>
                    <a:cubicBezTo>
                      <a:pt x="0" y="21600"/>
                      <a:pt x="3378" y="17505"/>
                      <a:pt x="12174" y="17505"/>
                    </a:cubicBezTo>
                    <a:lnTo>
                      <a:pt x="12174" y="21175"/>
                    </a:lnTo>
                    <a:lnTo>
                      <a:pt x="21600" y="10588"/>
                    </a:lnTo>
                    <a:cubicBezTo>
                      <a:pt x="21600" y="10588"/>
                      <a:pt x="12174" y="0"/>
                      <a:pt x="12174" y="0"/>
                    </a:cubicBezTo>
                    <a:close/>
                  </a:path>
                </a:pathLst>
              </a:custGeom>
              <a:solidFill>
                <a:schemeClr val="accent2"/>
              </a:solidFill>
              <a:ln w="12700">
                <a:miter lim="400000"/>
              </a:ln>
            </p:spPr>
            <p:txBody>
              <a:bodyPr anchor="ctr"/>
              <a:lstStyle/>
              <a:p>
                <a:pPr algn="ctr"/>
                <a:endParaRPr sz="900" dirty="0">
                  <a:cs typeface="+mn-ea"/>
                  <a:sym typeface="+mn-lt"/>
                </a:endParaRPr>
              </a:p>
            </p:txBody>
          </p:sp>
          <p:sp>
            <p:nvSpPr>
              <p:cNvPr id="149" name="Freeform: Shape 94">
                <a:extLst>
                  <a:ext uri="{FF2B5EF4-FFF2-40B4-BE49-F238E27FC236}">
                    <a16:creationId xmlns:a16="http://schemas.microsoft.com/office/drawing/2014/main" id="{8DF27865-98DC-42D8-BAD0-E0ADD336EB85}"/>
                  </a:ext>
                </a:extLst>
              </p:cNvPr>
              <p:cNvSpPr/>
              <p:nvPr/>
            </p:nvSpPr>
            <p:spPr>
              <a:xfrm>
                <a:off x="1695529" y="4801700"/>
                <a:ext cx="331418" cy="196198"/>
              </a:xfrm>
              <a:custGeom>
                <a:avLst/>
                <a:gdLst/>
                <a:ahLst/>
                <a:cxnLst>
                  <a:cxn ang="0">
                    <a:pos x="wd2" y="hd2"/>
                  </a:cxn>
                  <a:cxn ang="5400000">
                    <a:pos x="wd2" y="hd2"/>
                  </a:cxn>
                  <a:cxn ang="10800000">
                    <a:pos x="wd2" y="hd2"/>
                  </a:cxn>
                  <a:cxn ang="16200000">
                    <a:pos x="wd2" y="hd2"/>
                  </a:cxn>
                </a:cxnLst>
                <a:rect l="0" t="0" r="r" b="b"/>
                <a:pathLst>
                  <a:path w="21600" h="21600" extrusionOk="0">
                    <a:moveTo>
                      <a:pt x="9489" y="21600"/>
                    </a:moveTo>
                    <a:lnTo>
                      <a:pt x="9489" y="17928"/>
                    </a:lnTo>
                    <a:cubicBezTo>
                      <a:pt x="20386" y="17928"/>
                      <a:pt x="21600" y="0"/>
                      <a:pt x="21600" y="0"/>
                    </a:cubicBezTo>
                    <a:cubicBezTo>
                      <a:pt x="21600" y="0"/>
                      <a:pt x="18342" y="4093"/>
                      <a:pt x="9489" y="4093"/>
                    </a:cubicBezTo>
                    <a:lnTo>
                      <a:pt x="9489" y="422"/>
                    </a:lnTo>
                    <a:lnTo>
                      <a:pt x="0" y="11010"/>
                    </a:lnTo>
                    <a:cubicBezTo>
                      <a:pt x="0" y="11010"/>
                      <a:pt x="9489" y="21600"/>
                      <a:pt x="9489" y="21600"/>
                    </a:cubicBezTo>
                    <a:close/>
                  </a:path>
                </a:pathLst>
              </a:custGeom>
              <a:solidFill>
                <a:schemeClr val="accent2"/>
              </a:solidFill>
              <a:ln w="12700">
                <a:miter lim="400000"/>
              </a:ln>
            </p:spPr>
            <p:txBody>
              <a:bodyPr anchor="ctr"/>
              <a:lstStyle/>
              <a:p>
                <a:pPr algn="ctr"/>
                <a:endParaRPr sz="900" dirty="0">
                  <a:cs typeface="+mn-ea"/>
                  <a:sym typeface="+mn-lt"/>
                </a:endParaRPr>
              </a:p>
            </p:txBody>
          </p:sp>
          <p:sp>
            <p:nvSpPr>
              <p:cNvPr id="150" name="Freeform: Shape 95">
                <a:extLst>
                  <a:ext uri="{FF2B5EF4-FFF2-40B4-BE49-F238E27FC236}">
                    <a16:creationId xmlns:a16="http://schemas.microsoft.com/office/drawing/2014/main" id="{39F0F35E-317A-4987-AE4D-AB1529EF1554}"/>
                  </a:ext>
                </a:extLst>
              </p:cNvPr>
              <p:cNvSpPr/>
              <p:nvPr/>
            </p:nvSpPr>
            <p:spPr>
              <a:xfrm>
                <a:off x="4945550" y="1143810"/>
                <a:ext cx="194187" cy="195259"/>
              </a:xfrm>
              <a:custGeom>
                <a:avLst/>
                <a:gdLst/>
                <a:ahLst/>
                <a:cxnLst>
                  <a:cxn ang="0">
                    <a:pos x="wd2" y="hd2"/>
                  </a:cxn>
                  <a:cxn ang="5400000">
                    <a:pos x="wd2" y="hd2"/>
                  </a:cxn>
                  <a:cxn ang="10800000">
                    <a:pos x="wd2" y="hd2"/>
                  </a:cxn>
                  <a:cxn ang="16200000">
                    <a:pos x="wd2" y="hd2"/>
                  </a:cxn>
                </a:cxnLst>
                <a:rect l="0" t="0" r="r" b="b"/>
                <a:pathLst>
                  <a:path w="21600" h="21600" extrusionOk="0">
                    <a:moveTo>
                      <a:pt x="4821" y="19850"/>
                    </a:moveTo>
                    <a:cubicBezTo>
                      <a:pt x="6524" y="20956"/>
                      <a:pt x="8557" y="21600"/>
                      <a:pt x="10742" y="21600"/>
                    </a:cubicBezTo>
                    <a:cubicBezTo>
                      <a:pt x="16739" y="21600"/>
                      <a:pt x="21600" y="16763"/>
                      <a:pt x="21600" y="10799"/>
                    </a:cubicBezTo>
                    <a:cubicBezTo>
                      <a:pt x="21600" y="4835"/>
                      <a:pt x="16739" y="0"/>
                      <a:pt x="10742" y="0"/>
                    </a:cubicBezTo>
                    <a:cubicBezTo>
                      <a:pt x="5289" y="0"/>
                      <a:pt x="776" y="3996"/>
                      <a:pt x="0" y="9205"/>
                    </a:cubicBezTo>
                    <a:lnTo>
                      <a:pt x="10742" y="9205"/>
                    </a:lnTo>
                    <a:lnTo>
                      <a:pt x="14302" y="9205"/>
                    </a:lnTo>
                    <a:lnTo>
                      <a:pt x="11941" y="11857"/>
                    </a:lnTo>
                    <a:cubicBezTo>
                      <a:pt x="11941" y="11857"/>
                      <a:pt x="4821" y="19850"/>
                      <a:pt x="4821" y="19850"/>
                    </a:cubicBezTo>
                    <a:close/>
                  </a:path>
                </a:pathLst>
              </a:custGeom>
              <a:solidFill>
                <a:schemeClr val="accent1"/>
              </a:solidFill>
              <a:ln w="12700">
                <a:miter lim="400000"/>
              </a:ln>
            </p:spPr>
            <p:txBody>
              <a:bodyPr anchor="ctr"/>
              <a:lstStyle/>
              <a:p>
                <a:pPr algn="ctr"/>
                <a:endParaRPr sz="900" dirty="0">
                  <a:cs typeface="+mn-ea"/>
                  <a:sym typeface="+mn-lt"/>
                </a:endParaRPr>
              </a:p>
            </p:txBody>
          </p:sp>
          <p:sp>
            <p:nvSpPr>
              <p:cNvPr id="151" name="Freeform: Shape 96">
                <a:extLst>
                  <a:ext uri="{FF2B5EF4-FFF2-40B4-BE49-F238E27FC236}">
                    <a16:creationId xmlns:a16="http://schemas.microsoft.com/office/drawing/2014/main" id="{F41262F8-9106-4C14-AB79-C7930C3F7743}"/>
                  </a:ext>
                </a:extLst>
              </p:cNvPr>
              <p:cNvSpPr/>
              <p:nvPr/>
            </p:nvSpPr>
            <p:spPr>
              <a:xfrm>
                <a:off x="4641264" y="1240922"/>
                <a:ext cx="401518" cy="377537"/>
              </a:xfrm>
              <a:custGeom>
                <a:avLst/>
                <a:gdLst/>
                <a:ahLst/>
                <a:cxnLst>
                  <a:cxn ang="0">
                    <a:pos x="wd2" y="hd2"/>
                  </a:cxn>
                  <a:cxn ang="5400000">
                    <a:pos x="wd2" y="hd2"/>
                  </a:cxn>
                  <a:cxn ang="10800000">
                    <a:pos x="wd2" y="hd2"/>
                  </a:cxn>
                  <a:cxn ang="16200000">
                    <a:pos x="wd2" y="hd2"/>
                  </a:cxn>
                </a:cxnLst>
                <a:rect l="0" t="0" r="r" b="b"/>
                <a:pathLst>
                  <a:path w="21600" h="21600" extrusionOk="0">
                    <a:moveTo>
                      <a:pt x="9637" y="11573"/>
                    </a:moveTo>
                    <a:lnTo>
                      <a:pt x="9637" y="12195"/>
                    </a:lnTo>
                    <a:lnTo>
                      <a:pt x="9637" y="12817"/>
                    </a:lnTo>
                    <a:lnTo>
                      <a:pt x="9637" y="19740"/>
                    </a:lnTo>
                    <a:cubicBezTo>
                      <a:pt x="8188" y="19980"/>
                      <a:pt x="7131" y="20721"/>
                      <a:pt x="7131" y="21600"/>
                    </a:cubicBezTo>
                    <a:lnTo>
                      <a:pt x="14159" y="21600"/>
                    </a:lnTo>
                    <a:cubicBezTo>
                      <a:pt x="14159" y="20785"/>
                      <a:pt x="13250" y="20088"/>
                      <a:pt x="11963" y="19801"/>
                    </a:cubicBezTo>
                    <a:lnTo>
                      <a:pt x="11963" y="12817"/>
                    </a:lnTo>
                    <a:lnTo>
                      <a:pt x="11963" y="12195"/>
                    </a:lnTo>
                    <a:lnTo>
                      <a:pt x="11963" y="11573"/>
                    </a:lnTo>
                    <a:lnTo>
                      <a:pt x="18119" y="4180"/>
                    </a:lnTo>
                    <a:lnTo>
                      <a:pt x="21600" y="0"/>
                    </a:lnTo>
                    <a:lnTo>
                      <a:pt x="16348" y="0"/>
                    </a:lnTo>
                    <a:lnTo>
                      <a:pt x="0" y="0"/>
                    </a:lnTo>
                    <a:cubicBezTo>
                      <a:pt x="0" y="0"/>
                      <a:pt x="9637" y="11573"/>
                      <a:pt x="9637" y="11573"/>
                    </a:cubicBezTo>
                    <a:close/>
                  </a:path>
                </a:pathLst>
              </a:custGeom>
              <a:solidFill>
                <a:schemeClr val="accent1"/>
              </a:solidFill>
              <a:ln w="12700">
                <a:miter lim="400000"/>
              </a:ln>
            </p:spPr>
            <p:txBody>
              <a:bodyPr anchor="ctr"/>
              <a:lstStyle/>
              <a:p>
                <a:pPr algn="ctr"/>
                <a:endParaRPr sz="900" dirty="0">
                  <a:cs typeface="+mn-ea"/>
                  <a:sym typeface="+mn-lt"/>
                </a:endParaRPr>
              </a:p>
            </p:txBody>
          </p:sp>
          <p:sp>
            <p:nvSpPr>
              <p:cNvPr id="152" name="Freeform: Shape 97">
                <a:extLst>
                  <a:ext uri="{FF2B5EF4-FFF2-40B4-BE49-F238E27FC236}">
                    <a16:creationId xmlns:a16="http://schemas.microsoft.com/office/drawing/2014/main" id="{0C261ECD-BB92-4A65-B1B0-D64D526BCE5F}"/>
                  </a:ext>
                </a:extLst>
              </p:cNvPr>
              <p:cNvSpPr/>
              <p:nvPr/>
            </p:nvSpPr>
            <p:spPr>
              <a:xfrm>
                <a:off x="4226919" y="1240922"/>
                <a:ext cx="276448" cy="276463"/>
              </a:xfrm>
              <a:custGeom>
                <a:avLst/>
                <a:gdLst/>
                <a:ahLst/>
                <a:cxnLst>
                  <a:cxn ang="0">
                    <a:pos x="wd2" y="hd2"/>
                  </a:cxn>
                  <a:cxn ang="5400000">
                    <a:pos x="wd2" y="hd2"/>
                  </a:cxn>
                  <a:cxn ang="10800000">
                    <a:pos x="wd2" y="hd2"/>
                  </a:cxn>
                  <a:cxn ang="16200000">
                    <a:pos x="wd2" y="hd2"/>
                  </a:cxn>
                </a:cxnLst>
                <a:rect l="0" t="0" r="r" b="b"/>
                <a:pathLst>
                  <a:path w="21600" h="21600" extrusionOk="0">
                    <a:moveTo>
                      <a:pt x="11550" y="8431"/>
                    </a:moveTo>
                    <a:lnTo>
                      <a:pt x="11550" y="13479"/>
                    </a:lnTo>
                    <a:cubicBezTo>
                      <a:pt x="11511" y="13514"/>
                      <a:pt x="11472" y="13538"/>
                      <a:pt x="11439" y="13540"/>
                    </a:cubicBezTo>
                    <a:cubicBezTo>
                      <a:pt x="11343" y="13547"/>
                      <a:pt x="11249" y="13405"/>
                      <a:pt x="11161" y="13367"/>
                    </a:cubicBezTo>
                    <a:cubicBezTo>
                      <a:pt x="10896" y="13251"/>
                      <a:pt x="10767" y="13468"/>
                      <a:pt x="10546" y="13471"/>
                    </a:cubicBezTo>
                    <a:cubicBezTo>
                      <a:pt x="10341" y="13473"/>
                      <a:pt x="10048" y="13142"/>
                      <a:pt x="10058" y="12949"/>
                    </a:cubicBezTo>
                    <a:cubicBezTo>
                      <a:pt x="10065" y="12832"/>
                      <a:pt x="10126" y="12654"/>
                      <a:pt x="10139" y="12510"/>
                    </a:cubicBezTo>
                    <a:cubicBezTo>
                      <a:pt x="10151" y="12394"/>
                      <a:pt x="10232" y="12325"/>
                      <a:pt x="10232" y="12220"/>
                    </a:cubicBezTo>
                    <a:cubicBezTo>
                      <a:pt x="10235" y="12079"/>
                      <a:pt x="10045" y="11970"/>
                      <a:pt x="9955" y="11954"/>
                    </a:cubicBezTo>
                    <a:cubicBezTo>
                      <a:pt x="9738" y="11914"/>
                      <a:pt x="9437" y="12040"/>
                      <a:pt x="9189" y="11941"/>
                    </a:cubicBezTo>
                    <a:cubicBezTo>
                      <a:pt x="9141" y="11864"/>
                      <a:pt x="9243" y="11809"/>
                      <a:pt x="9270" y="11733"/>
                    </a:cubicBezTo>
                    <a:cubicBezTo>
                      <a:pt x="9285" y="11690"/>
                      <a:pt x="9274" y="11630"/>
                      <a:pt x="9293" y="11583"/>
                    </a:cubicBezTo>
                    <a:cubicBezTo>
                      <a:pt x="9320" y="11509"/>
                      <a:pt x="9397" y="11452"/>
                      <a:pt x="9433" y="11375"/>
                    </a:cubicBezTo>
                    <a:cubicBezTo>
                      <a:pt x="9458" y="11315"/>
                      <a:pt x="9463" y="11228"/>
                      <a:pt x="9490" y="11154"/>
                    </a:cubicBezTo>
                    <a:cubicBezTo>
                      <a:pt x="9520" y="11070"/>
                      <a:pt x="9576" y="11016"/>
                      <a:pt x="9583" y="10957"/>
                    </a:cubicBezTo>
                    <a:cubicBezTo>
                      <a:pt x="9591" y="10879"/>
                      <a:pt x="9562" y="10789"/>
                      <a:pt x="9502" y="10737"/>
                    </a:cubicBezTo>
                    <a:cubicBezTo>
                      <a:pt x="9308" y="10747"/>
                      <a:pt x="9181" y="10757"/>
                      <a:pt x="9071" y="10807"/>
                    </a:cubicBezTo>
                    <a:cubicBezTo>
                      <a:pt x="8821" y="10921"/>
                      <a:pt x="8871" y="11260"/>
                      <a:pt x="8620" y="11340"/>
                    </a:cubicBezTo>
                    <a:cubicBezTo>
                      <a:pt x="8533" y="11367"/>
                      <a:pt x="8413" y="11369"/>
                      <a:pt x="8318" y="11386"/>
                    </a:cubicBezTo>
                    <a:cubicBezTo>
                      <a:pt x="8235" y="11401"/>
                      <a:pt x="8136" y="11445"/>
                      <a:pt x="8051" y="11444"/>
                    </a:cubicBezTo>
                    <a:cubicBezTo>
                      <a:pt x="7950" y="11442"/>
                      <a:pt x="7774" y="11345"/>
                      <a:pt x="7715" y="11281"/>
                    </a:cubicBezTo>
                    <a:cubicBezTo>
                      <a:pt x="7660" y="11224"/>
                      <a:pt x="7532" y="10938"/>
                      <a:pt x="7518" y="10888"/>
                    </a:cubicBezTo>
                    <a:cubicBezTo>
                      <a:pt x="7418" y="10547"/>
                      <a:pt x="7526" y="10233"/>
                      <a:pt x="7656" y="9996"/>
                    </a:cubicBezTo>
                    <a:cubicBezTo>
                      <a:pt x="7684" y="9945"/>
                      <a:pt x="7730" y="9898"/>
                      <a:pt x="7749" y="9845"/>
                    </a:cubicBezTo>
                    <a:cubicBezTo>
                      <a:pt x="7780" y="9765"/>
                      <a:pt x="7760" y="9643"/>
                      <a:pt x="7785" y="9556"/>
                    </a:cubicBezTo>
                    <a:cubicBezTo>
                      <a:pt x="7828" y="9395"/>
                      <a:pt x="8041" y="9298"/>
                      <a:pt x="8191" y="9220"/>
                    </a:cubicBezTo>
                    <a:cubicBezTo>
                      <a:pt x="8361" y="9131"/>
                      <a:pt x="8503" y="8990"/>
                      <a:pt x="8701" y="8977"/>
                    </a:cubicBezTo>
                    <a:cubicBezTo>
                      <a:pt x="8799" y="8969"/>
                      <a:pt x="8943" y="9004"/>
                      <a:pt x="9038" y="9023"/>
                    </a:cubicBezTo>
                    <a:cubicBezTo>
                      <a:pt x="9125" y="9041"/>
                      <a:pt x="9193" y="9099"/>
                      <a:pt x="9270" y="9104"/>
                    </a:cubicBezTo>
                    <a:cubicBezTo>
                      <a:pt x="9484" y="9120"/>
                      <a:pt x="9535" y="8954"/>
                      <a:pt x="9710" y="8861"/>
                    </a:cubicBezTo>
                    <a:cubicBezTo>
                      <a:pt x="9890" y="8887"/>
                      <a:pt x="10012" y="8830"/>
                      <a:pt x="10174" y="8849"/>
                    </a:cubicBezTo>
                    <a:cubicBezTo>
                      <a:pt x="10286" y="8862"/>
                      <a:pt x="10366" y="8982"/>
                      <a:pt x="10453" y="8988"/>
                    </a:cubicBezTo>
                    <a:cubicBezTo>
                      <a:pt x="10526" y="8994"/>
                      <a:pt x="10591" y="8920"/>
                      <a:pt x="10662" y="8930"/>
                    </a:cubicBezTo>
                    <a:cubicBezTo>
                      <a:pt x="10730" y="8941"/>
                      <a:pt x="10848" y="9090"/>
                      <a:pt x="10860" y="9173"/>
                    </a:cubicBezTo>
                    <a:cubicBezTo>
                      <a:pt x="10873" y="9277"/>
                      <a:pt x="10782" y="9372"/>
                      <a:pt x="10813" y="9486"/>
                    </a:cubicBezTo>
                    <a:cubicBezTo>
                      <a:pt x="10922" y="9597"/>
                      <a:pt x="11121" y="9619"/>
                      <a:pt x="11277" y="9683"/>
                    </a:cubicBezTo>
                    <a:cubicBezTo>
                      <a:pt x="11378" y="9600"/>
                      <a:pt x="11291" y="9445"/>
                      <a:pt x="11277" y="9324"/>
                    </a:cubicBezTo>
                    <a:cubicBezTo>
                      <a:pt x="11272" y="9271"/>
                      <a:pt x="11282" y="9223"/>
                      <a:pt x="11277" y="9173"/>
                    </a:cubicBezTo>
                    <a:cubicBezTo>
                      <a:pt x="11268" y="9090"/>
                      <a:pt x="11231" y="9014"/>
                      <a:pt x="11231" y="8942"/>
                    </a:cubicBezTo>
                    <a:cubicBezTo>
                      <a:pt x="11229" y="8694"/>
                      <a:pt x="11380" y="8545"/>
                      <a:pt x="11550" y="8431"/>
                    </a:cubicBezTo>
                    <a:close/>
                    <a:moveTo>
                      <a:pt x="219" y="8623"/>
                    </a:moveTo>
                    <a:cubicBezTo>
                      <a:pt x="183" y="8799"/>
                      <a:pt x="152" y="8976"/>
                      <a:pt x="124" y="9155"/>
                    </a:cubicBezTo>
                    <a:cubicBezTo>
                      <a:pt x="96" y="9334"/>
                      <a:pt x="74" y="9514"/>
                      <a:pt x="55" y="9695"/>
                    </a:cubicBezTo>
                    <a:cubicBezTo>
                      <a:pt x="18" y="10058"/>
                      <a:pt x="0" y="10427"/>
                      <a:pt x="0" y="10799"/>
                    </a:cubicBezTo>
                    <a:cubicBezTo>
                      <a:pt x="0" y="11172"/>
                      <a:pt x="18" y="11541"/>
                      <a:pt x="55" y="11904"/>
                    </a:cubicBezTo>
                    <a:cubicBezTo>
                      <a:pt x="74" y="12085"/>
                      <a:pt x="96" y="12266"/>
                      <a:pt x="124" y="12444"/>
                    </a:cubicBezTo>
                    <a:cubicBezTo>
                      <a:pt x="152" y="12623"/>
                      <a:pt x="183" y="12800"/>
                      <a:pt x="219" y="12976"/>
                    </a:cubicBezTo>
                    <a:cubicBezTo>
                      <a:pt x="255" y="13152"/>
                      <a:pt x="295" y="13327"/>
                      <a:pt x="340" y="13499"/>
                    </a:cubicBezTo>
                    <a:cubicBezTo>
                      <a:pt x="428" y="13844"/>
                      <a:pt x="534" y="14182"/>
                      <a:pt x="655" y="14513"/>
                    </a:cubicBezTo>
                    <a:cubicBezTo>
                      <a:pt x="716" y="14678"/>
                      <a:pt x="780" y="14842"/>
                      <a:pt x="849" y="15004"/>
                    </a:cubicBezTo>
                    <a:cubicBezTo>
                      <a:pt x="916" y="15165"/>
                      <a:pt x="989" y="15324"/>
                      <a:pt x="1065" y="15482"/>
                    </a:cubicBezTo>
                    <a:cubicBezTo>
                      <a:pt x="1103" y="15560"/>
                      <a:pt x="1142" y="15639"/>
                      <a:pt x="1181" y="15716"/>
                    </a:cubicBezTo>
                    <a:cubicBezTo>
                      <a:pt x="1261" y="15872"/>
                      <a:pt x="1344" y="16024"/>
                      <a:pt x="1431" y="16175"/>
                    </a:cubicBezTo>
                    <a:cubicBezTo>
                      <a:pt x="1690" y="16627"/>
                      <a:pt x="1982" y="17059"/>
                      <a:pt x="2303" y="17467"/>
                    </a:cubicBezTo>
                    <a:cubicBezTo>
                      <a:pt x="2464" y="17671"/>
                      <a:pt x="2632" y="17870"/>
                      <a:pt x="2805" y="18061"/>
                    </a:cubicBezTo>
                    <a:cubicBezTo>
                      <a:pt x="2921" y="18189"/>
                      <a:pt x="3041" y="18314"/>
                      <a:pt x="3163" y="18436"/>
                    </a:cubicBezTo>
                    <a:cubicBezTo>
                      <a:pt x="3286" y="18559"/>
                      <a:pt x="3411" y="18677"/>
                      <a:pt x="3538" y="18794"/>
                    </a:cubicBezTo>
                    <a:cubicBezTo>
                      <a:pt x="4113" y="19317"/>
                      <a:pt x="4744" y="19779"/>
                      <a:pt x="5425" y="20168"/>
                    </a:cubicBezTo>
                    <a:cubicBezTo>
                      <a:pt x="5575" y="20255"/>
                      <a:pt x="5728" y="20339"/>
                      <a:pt x="5883" y="20418"/>
                    </a:cubicBezTo>
                    <a:cubicBezTo>
                      <a:pt x="6193" y="20577"/>
                      <a:pt x="6513" y="20721"/>
                      <a:pt x="6840" y="20851"/>
                    </a:cubicBezTo>
                    <a:cubicBezTo>
                      <a:pt x="7003" y="20915"/>
                      <a:pt x="7168" y="20975"/>
                      <a:pt x="7336" y="21031"/>
                    </a:cubicBezTo>
                    <a:cubicBezTo>
                      <a:pt x="8423" y="21400"/>
                      <a:pt x="9588" y="21600"/>
                      <a:pt x="10799" y="21600"/>
                    </a:cubicBezTo>
                    <a:cubicBezTo>
                      <a:pt x="11052" y="21600"/>
                      <a:pt x="11302" y="21591"/>
                      <a:pt x="11550" y="21574"/>
                    </a:cubicBezTo>
                    <a:lnTo>
                      <a:pt x="11550" y="18084"/>
                    </a:lnTo>
                    <a:cubicBezTo>
                      <a:pt x="11505" y="18025"/>
                      <a:pt x="11456" y="17968"/>
                      <a:pt x="11416" y="17907"/>
                    </a:cubicBezTo>
                    <a:cubicBezTo>
                      <a:pt x="11273" y="17688"/>
                      <a:pt x="11157" y="17414"/>
                      <a:pt x="11010" y="17189"/>
                    </a:cubicBezTo>
                    <a:cubicBezTo>
                      <a:pt x="10935" y="17074"/>
                      <a:pt x="10871" y="16944"/>
                      <a:pt x="10790" y="16852"/>
                    </a:cubicBezTo>
                    <a:cubicBezTo>
                      <a:pt x="10741" y="16799"/>
                      <a:pt x="10589" y="16748"/>
                      <a:pt x="10569" y="16667"/>
                    </a:cubicBezTo>
                    <a:cubicBezTo>
                      <a:pt x="10542" y="16560"/>
                      <a:pt x="10464" y="16413"/>
                      <a:pt x="10477" y="16331"/>
                    </a:cubicBezTo>
                    <a:cubicBezTo>
                      <a:pt x="10492" y="16221"/>
                      <a:pt x="10708" y="16132"/>
                      <a:pt x="10708" y="16031"/>
                    </a:cubicBezTo>
                    <a:cubicBezTo>
                      <a:pt x="10708" y="15945"/>
                      <a:pt x="10594" y="15895"/>
                      <a:pt x="10569" y="15822"/>
                    </a:cubicBezTo>
                    <a:cubicBezTo>
                      <a:pt x="10511" y="15644"/>
                      <a:pt x="10604" y="15540"/>
                      <a:pt x="10674" y="15394"/>
                    </a:cubicBezTo>
                    <a:cubicBezTo>
                      <a:pt x="10697" y="15345"/>
                      <a:pt x="10719" y="15267"/>
                      <a:pt x="10743" y="15231"/>
                    </a:cubicBezTo>
                    <a:cubicBezTo>
                      <a:pt x="10786" y="15168"/>
                      <a:pt x="10872" y="15150"/>
                      <a:pt x="10929" y="15081"/>
                    </a:cubicBezTo>
                    <a:cubicBezTo>
                      <a:pt x="10960" y="15043"/>
                      <a:pt x="10981" y="14962"/>
                      <a:pt x="11022" y="14907"/>
                    </a:cubicBezTo>
                    <a:cubicBezTo>
                      <a:pt x="11110" y="14790"/>
                      <a:pt x="11252" y="14746"/>
                      <a:pt x="11288" y="14641"/>
                    </a:cubicBezTo>
                    <a:cubicBezTo>
                      <a:pt x="11318" y="14554"/>
                      <a:pt x="11335" y="14125"/>
                      <a:pt x="11300" y="13980"/>
                    </a:cubicBezTo>
                    <a:cubicBezTo>
                      <a:pt x="11280" y="13897"/>
                      <a:pt x="11202" y="13827"/>
                      <a:pt x="11172" y="13749"/>
                    </a:cubicBezTo>
                    <a:cubicBezTo>
                      <a:pt x="11120" y="13609"/>
                      <a:pt x="11108" y="13456"/>
                      <a:pt x="10963" y="13459"/>
                    </a:cubicBezTo>
                    <a:cubicBezTo>
                      <a:pt x="10874" y="13461"/>
                      <a:pt x="10812" y="13559"/>
                      <a:pt x="10754" y="13621"/>
                    </a:cubicBezTo>
                    <a:cubicBezTo>
                      <a:pt x="10741" y="13704"/>
                      <a:pt x="10748" y="13793"/>
                      <a:pt x="10662" y="13818"/>
                    </a:cubicBezTo>
                    <a:cubicBezTo>
                      <a:pt x="10530" y="13857"/>
                      <a:pt x="10479" y="13679"/>
                      <a:pt x="10325" y="13633"/>
                    </a:cubicBezTo>
                    <a:cubicBezTo>
                      <a:pt x="10264" y="13614"/>
                      <a:pt x="10166" y="13615"/>
                      <a:pt x="10128" y="13598"/>
                    </a:cubicBezTo>
                    <a:cubicBezTo>
                      <a:pt x="10015" y="13547"/>
                      <a:pt x="9979" y="13384"/>
                      <a:pt x="9861" y="13320"/>
                    </a:cubicBezTo>
                    <a:cubicBezTo>
                      <a:pt x="9762" y="13267"/>
                      <a:pt x="9677" y="13286"/>
                      <a:pt x="9617" y="13205"/>
                    </a:cubicBezTo>
                    <a:cubicBezTo>
                      <a:pt x="9592" y="13148"/>
                      <a:pt x="9612" y="13047"/>
                      <a:pt x="9606" y="12973"/>
                    </a:cubicBezTo>
                    <a:cubicBezTo>
                      <a:pt x="9478" y="12899"/>
                      <a:pt x="9371" y="12621"/>
                      <a:pt x="9222" y="12556"/>
                    </a:cubicBezTo>
                    <a:cubicBezTo>
                      <a:pt x="9125" y="12512"/>
                      <a:pt x="8974" y="12516"/>
                      <a:pt x="8852" y="12475"/>
                    </a:cubicBezTo>
                    <a:cubicBezTo>
                      <a:pt x="8794" y="12455"/>
                      <a:pt x="8749" y="12430"/>
                      <a:pt x="8689" y="12417"/>
                    </a:cubicBezTo>
                    <a:cubicBezTo>
                      <a:pt x="8614" y="12401"/>
                      <a:pt x="8538" y="12399"/>
                      <a:pt x="8480" y="12371"/>
                    </a:cubicBezTo>
                    <a:cubicBezTo>
                      <a:pt x="8250" y="12257"/>
                      <a:pt x="8127" y="11888"/>
                      <a:pt x="7842" y="11896"/>
                    </a:cubicBezTo>
                    <a:cubicBezTo>
                      <a:pt x="7722" y="11899"/>
                      <a:pt x="7604" y="12012"/>
                      <a:pt x="7494" y="12012"/>
                    </a:cubicBezTo>
                    <a:cubicBezTo>
                      <a:pt x="7385" y="12011"/>
                      <a:pt x="7201" y="11924"/>
                      <a:pt x="7064" y="11861"/>
                    </a:cubicBezTo>
                    <a:cubicBezTo>
                      <a:pt x="6922" y="11795"/>
                      <a:pt x="6764" y="11759"/>
                      <a:pt x="6647" y="11699"/>
                    </a:cubicBezTo>
                    <a:cubicBezTo>
                      <a:pt x="6551" y="11650"/>
                      <a:pt x="6486" y="11562"/>
                      <a:pt x="6403" y="11525"/>
                    </a:cubicBezTo>
                    <a:cubicBezTo>
                      <a:pt x="6339" y="11497"/>
                      <a:pt x="6247" y="11492"/>
                      <a:pt x="6195" y="11467"/>
                    </a:cubicBezTo>
                    <a:cubicBezTo>
                      <a:pt x="6120" y="11432"/>
                      <a:pt x="6042" y="11357"/>
                      <a:pt x="5950" y="11293"/>
                    </a:cubicBezTo>
                    <a:cubicBezTo>
                      <a:pt x="5863" y="11232"/>
                      <a:pt x="5768" y="11140"/>
                      <a:pt x="5764" y="11062"/>
                    </a:cubicBezTo>
                    <a:cubicBezTo>
                      <a:pt x="5761" y="10971"/>
                      <a:pt x="5848" y="10894"/>
                      <a:pt x="5858" y="10807"/>
                    </a:cubicBezTo>
                    <a:cubicBezTo>
                      <a:pt x="5888" y="10530"/>
                      <a:pt x="5684" y="10333"/>
                      <a:pt x="5556" y="10170"/>
                    </a:cubicBezTo>
                    <a:cubicBezTo>
                      <a:pt x="5460" y="10049"/>
                      <a:pt x="5349" y="9946"/>
                      <a:pt x="5255" y="9834"/>
                    </a:cubicBezTo>
                    <a:cubicBezTo>
                      <a:pt x="5260" y="9760"/>
                      <a:pt x="5260" y="9746"/>
                      <a:pt x="5255" y="9672"/>
                    </a:cubicBezTo>
                    <a:cubicBezTo>
                      <a:pt x="5183" y="9602"/>
                      <a:pt x="5122" y="9498"/>
                      <a:pt x="5045" y="9394"/>
                    </a:cubicBezTo>
                    <a:cubicBezTo>
                      <a:pt x="4977" y="9299"/>
                      <a:pt x="4843" y="9199"/>
                      <a:pt x="4825" y="9093"/>
                    </a:cubicBezTo>
                    <a:cubicBezTo>
                      <a:pt x="4804" y="8963"/>
                      <a:pt x="4875" y="8848"/>
                      <a:pt x="4825" y="8722"/>
                    </a:cubicBezTo>
                    <a:cubicBezTo>
                      <a:pt x="4742" y="8512"/>
                      <a:pt x="4451" y="8607"/>
                      <a:pt x="4488" y="8884"/>
                    </a:cubicBezTo>
                    <a:cubicBezTo>
                      <a:pt x="4498" y="8960"/>
                      <a:pt x="4607" y="9063"/>
                      <a:pt x="4640" y="9139"/>
                    </a:cubicBezTo>
                    <a:cubicBezTo>
                      <a:pt x="4673" y="9217"/>
                      <a:pt x="4666" y="9313"/>
                      <a:pt x="4697" y="9405"/>
                    </a:cubicBezTo>
                    <a:cubicBezTo>
                      <a:pt x="4727" y="9495"/>
                      <a:pt x="4817" y="9572"/>
                      <a:pt x="4849" y="9672"/>
                    </a:cubicBezTo>
                    <a:cubicBezTo>
                      <a:pt x="4897" y="9830"/>
                      <a:pt x="4896" y="10001"/>
                      <a:pt x="4941" y="10101"/>
                    </a:cubicBezTo>
                    <a:cubicBezTo>
                      <a:pt x="4980" y="10189"/>
                      <a:pt x="5128" y="10272"/>
                      <a:pt x="5045" y="10379"/>
                    </a:cubicBezTo>
                    <a:cubicBezTo>
                      <a:pt x="4936" y="10401"/>
                      <a:pt x="4893" y="10292"/>
                      <a:pt x="4825" y="10228"/>
                    </a:cubicBezTo>
                    <a:cubicBezTo>
                      <a:pt x="4787" y="10193"/>
                      <a:pt x="4649" y="10125"/>
                      <a:pt x="4628" y="10042"/>
                    </a:cubicBezTo>
                    <a:cubicBezTo>
                      <a:pt x="4610" y="9975"/>
                      <a:pt x="4671" y="9883"/>
                      <a:pt x="4651" y="9799"/>
                    </a:cubicBezTo>
                    <a:cubicBezTo>
                      <a:pt x="4611" y="9636"/>
                      <a:pt x="4280" y="9631"/>
                      <a:pt x="4279" y="9463"/>
                    </a:cubicBezTo>
                    <a:cubicBezTo>
                      <a:pt x="4279" y="9357"/>
                      <a:pt x="4418" y="9345"/>
                      <a:pt x="4419" y="9243"/>
                    </a:cubicBezTo>
                    <a:cubicBezTo>
                      <a:pt x="4420" y="9131"/>
                      <a:pt x="4266" y="9037"/>
                      <a:pt x="4233" y="8942"/>
                    </a:cubicBezTo>
                    <a:cubicBezTo>
                      <a:pt x="4202" y="8855"/>
                      <a:pt x="4197" y="8717"/>
                      <a:pt x="4187" y="8595"/>
                    </a:cubicBezTo>
                    <a:cubicBezTo>
                      <a:pt x="4176" y="8480"/>
                      <a:pt x="4191" y="8347"/>
                      <a:pt x="4163" y="8259"/>
                    </a:cubicBezTo>
                    <a:cubicBezTo>
                      <a:pt x="4140" y="8179"/>
                      <a:pt x="4019" y="8070"/>
                      <a:pt x="3943" y="8027"/>
                    </a:cubicBezTo>
                    <a:cubicBezTo>
                      <a:pt x="3841" y="7971"/>
                      <a:pt x="3761" y="7994"/>
                      <a:pt x="3710" y="7911"/>
                    </a:cubicBezTo>
                    <a:cubicBezTo>
                      <a:pt x="3668" y="7839"/>
                      <a:pt x="3639" y="7688"/>
                      <a:pt x="3630" y="7611"/>
                    </a:cubicBezTo>
                    <a:cubicBezTo>
                      <a:pt x="3613" y="7471"/>
                      <a:pt x="3626" y="7319"/>
                      <a:pt x="3618" y="7170"/>
                    </a:cubicBezTo>
                    <a:cubicBezTo>
                      <a:pt x="3610" y="7022"/>
                      <a:pt x="3595" y="6879"/>
                      <a:pt x="3618" y="6718"/>
                    </a:cubicBezTo>
                    <a:cubicBezTo>
                      <a:pt x="3675" y="6606"/>
                      <a:pt x="3780" y="6552"/>
                      <a:pt x="3838" y="6441"/>
                    </a:cubicBezTo>
                    <a:cubicBezTo>
                      <a:pt x="3879" y="6364"/>
                      <a:pt x="3885" y="6268"/>
                      <a:pt x="3932" y="6186"/>
                    </a:cubicBezTo>
                    <a:cubicBezTo>
                      <a:pt x="4016" y="6034"/>
                      <a:pt x="4201" y="5895"/>
                      <a:pt x="4325" y="5745"/>
                    </a:cubicBezTo>
                    <a:cubicBezTo>
                      <a:pt x="4460" y="5585"/>
                      <a:pt x="4584" y="5430"/>
                      <a:pt x="4663" y="5247"/>
                    </a:cubicBezTo>
                    <a:cubicBezTo>
                      <a:pt x="4691" y="5182"/>
                      <a:pt x="4766" y="5037"/>
                      <a:pt x="4755" y="4958"/>
                    </a:cubicBezTo>
                    <a:cubicBezTo>
                      <a:pt x="4740" y="4846"/>
                      <a:pt x="4529" y="4754"/>
                      <a:pt x="4546" y="4622"/>
                    </a:cubicBezTo>
                    <a:cubicBezTo>
                      <a:pt x="4557" y="4540"/>
                      <a:pt x="4674" y="4541"/>
                      <a:pt x="4708" y="4460"/>
                    </a:cubicBezTo>
                    <a:cubicBezTo>
                      <a:pt x="4727" y="4419"/>
                      <a:pt x="4743" y="4301"/>
                      <a:pt x="4743" y="4251"/>
                    </a:cubicBezTo>
                    <a:cubicBezTo>
                      <a:pt x="4746" y="4140"/>
                      <a:pt x="4687" y="4023"/>
                      <a:pt x="4708" y="3904"/>
                    </a:cubicBezTo>
                    <a:cubicBezTo>
                      <a:pt x="4728" y="3802"/>
                      <a:pt x="4880" y="3760"/>
                      <a:pt x="4802" y="3649"/>
                    </a:cubicBezTo>
                    <a:cubicBezTo>
                      <a:pt x="4724" y="3538"/>
                      <a:pt x="4585" y="3709"/>
                      <a:pt x="4500" y="3637"/>
                    </a:cubicBezTo>
                    <a:cubicBezTo>
                      <a:pt x="4422" y="3571"/>
                      <a:pt x="4516" y="3492"/>
                      <a:pt x="4523" y="3371"/>
                    </a:cubicBezTo>
                    <a:cubicBezTo>
                      <a:pt x="4526" y="3323"/>
                      <a:pt x="4495" y="3267"/>
                      <a:pt x="4500" y="3232"/>
                    </a:cubicBezTo>
                    <a:cubicBezTo>
                      <a:pt x="4507" y="3180"/>
                      <a:pt x="4608" y="3092"/>
                      <a:pt x="4581" y="3058"/>
                    </a:cubicBezTo>
                    <a:cubicBezTo>
                      <a:pt x="4539" y="3005"/>
                      <a:pt x="4494" y="2898"/>
                      <a:pt x="4428" y="2813"/>
                    </a:cubicBezTo>
                    <a:cubicBezTo>
                      <a:pt x="5723" y="1778"/>
                      <a:pt x="7273" y="1050"/>
                      <a:pt x="8969" y="741"/>
                    </a:cubicBezTo>
                    <a:lnTo>
                      <a:pt x="8969" y="741"/>
                    </a:lnTo>
                    <a:cubicBezTo>
                      <a:pt x="8991" y="778"/>
                      <a:pt x="9009" y="819"/>
                      <a:pt x="9061" y="835"/>
                    </a:cubicBezTo>
                    <a:cubicBezTo>
                      <a:pt x="9161" y="782"/>
                      <a:pt x="9261" y="838"/>
                      <a:pt x="9374" y="835"/>
                    </a:cubicBezTo>
                    <a:cubicBezTo>
                      <a:pt x="9482" y="831"/>
                      <a:pt x="9580" y="781"/>
                      <a:pt x="9698" y="800"/>
                    </a:cubicBezTo>
                    <a:cubicBezTo>
                      <a:pt x="9910" y="832"/>
                      <a:pt x="10204" y="1039"/>
                      <a:pt x="10371" y="928"/>
                    </a:cubicBezTo>
                    <a:cubicBezTo>
                      <a:pt x="10413" y="899"/>
                      <a:pt x="10404" y="851"/>
                      <a:pt x="10441" y="777"/>
                    </a:cubicBezTo>
                    <a:cubicBezTo>
                      <a:pt x="10471" y="718"/>
                      <a:pt x="10518" y="653"/>
                      <a:pt x="10547" y="581"/>
                    </a:cubicBezTo>
                    <a:cubicBezTo>
                      <a:pt x="10631" y="579"/>
                      <a:pt x="10715" y="578"/>
                      <a:pt x="10799" y="578"/>
                    </a:cubicBezTo>
                    <a:cubicBezTo>
                      <a:pt x="11052" y="578"/>
                      <a:pt x="11302" y="587"/>
                      <a:pt x="11550" y="605"/>
                    </a:cubicBezTo>
                    <a:lnTo>
                      <a:pt x="11550" y="26"/>
                    </a:lnTo>
                    <a:cubicBezTo>
                      <a:pt x="11367" y="13"/>
                      <a:pt x="11183" y="5"/>
                      <a:pt x="10997" y="2"/>
                    </a:cubicBezTo>
                    <a:cubicBezTo>
                      <a:pt x="10931" y="1"/>
                      <a:pt x="10865" y="0"/>
                      <a:pt x="10799" y="0"/>
                    </a:cubicBezTo>
                    <a:cubicBezTo>
                      <a:pt x="10688" y="0"/>
                      <a:pt x="10576" y="2"/>
                      <a:pt x="10465" y="6"/>
                    </a:cubicBezTo>
                    <a:cubicBezTo>
                      <a:pt x="9374" y="39"/>
                      <a:pt x="8323" y="233"/>
                      <a:pt x="7335" y="567"/>
                    </a:cubicBezTo>
                    <a:cubicBezTo>
                      <a:pt x="7168" y="624"/>
                      <a:pt x="7002" y="684"/>
                      <a:pt x="6840" y="749"/>
                    </a:cubicBezTo>
                    <a:cubicBezTo>
                      <a:pt x="6790" y="769"/>
                      <a:pt x="6739" y="790"/>
                      <a:pt x="6689" y="811"/>
                    </a:cubicBezTo>
                    <a:cubicBezTo>
                      <a:pt x="6577" y="857"/>
                      <a:pt x="6465" y="904"/>
                      <a:pt x="6355" y="954"/>
                    </a:cubicBezTo>
                    <a:cubicBezTo>
                      <a:pt x="6195" y="1026"/>
                      <a:pt x="6038" y="1102"/>
                      <a:pt x="5882" y="1182"/>
                    </a:cubicBezTo>
                    <a:cubicBezTo>
                      <a:pt x="5727" y="1261"/>
                      <a:pt x="5574" y="1344"/>
                      <a:pt x="5424" y="1431"/>
                    </a:cubicBezTo>
                    <a:cubicBezTo>
                      <a:pt x="4817" y="1780"/>
                      <a:pt x="4248" y="2186"/>
                      <a:pt x="3723" y="2641"/>
                    </a:cubicBezTo>
                    <a:cubicBezTo>
                      <a:pt x="3661" y="2696"/>
                      <a:pt x="3599" y="2750"/>
                      <a:pt x="3538" y="2806"/>
                    </a:cubicBezTo>
                    <a:cubicBezTo>
                      <a:pt x="3410" y="2922"/>
                      <a:pt x="3285" y="3041"/>
                      <a:pt x="3163" y="3163"/>
                    </a:cubicBezTo>
                    <a:cubicBezTo>
                      <a:pt x="3041" y="3286"/>
                      <a:pt x="2921" y="3410"/>
                      <a:pt x="2805" y="3538"/>
                    </a:cubicBezTo>
                    <a:cubicBezTo>
                      <a:pt x="2632" y="3730"/>
                      <a:pt x="2464" y="3928"/>
                      <a:pt x="2303" y="4132"/>
                    </a:cubicBezTo>
                    <a:cubicBezTo>
                      <a:pt x="1982" y="4540"/>
                      <a:pt x="1690" y="4972"/>
                      <a:pt x="1430" y="5425"/>
                    </a:cubicBezTo>
                    <a:cubicBezTo>
                      <a:pt x="1343" y="5574"/>
                      <a:pt x="1261" y="5729"/>
                      <a:pt x="1181" y="5883"/>
                    </a:cubicBezTo>
                    <a:cubicBezTo>
                      <a:pt x="1141" y="5961"/>
                      <a:pt x="1103" y="6039"/>
                      <a:pt x="1064" y="6118"/>
                    </a:cubicBezTo>
                    <a:cubicBezTo>
                      <a:pt x="951" y="6354"/>
                      <a:pt x="846" y="6594"/>
                      <a:pt x="748" y="6840"/>
                    </a:cubicBezTo>
                    <a:cubicBezTo>
                      <a:pt x="716" y="6922"/>
                      <a:pt x="685" y="7004"/>
                      <a:pt x="655" y="7087"/>
                    </a:cubicBezTo>
                    <a:cubicBezTo>
                      <a:pt x="534" y="7417"/>
                      <a:pt x="428" y="7756"/>
                      <a:pt x="339" y="8101"/>
                    </a:cubicBezTo>
                    <a:cubicBezTo>
                      <a:pt x="295" y="8273"/>
                      <a:pt x="255" y="8447"/>
                      <a:pt x="219" y="8623"/>
                    </a:cubicBezTo>
                    <a:cubicBezTo>
                      <a:pt x="219" y="8623"/>
                      <a:pt x="219" y="8623"/>
                      <a:pt x="219" y="8623"/>
                    </a:cubicBezTo>
                    <a:close/>
                    <a:moveTo>
                      <a:pt x="11550" y="21574"/>
                    </a:moveTo>
                    <a:cubicBezTo>
                      <a:pt x="12114" y="21536"/>
                      <a:pt x="12666" y="21453"/>
                      <a:pt x="13203" y="21330"/>
                    </a:cubicBezTo>
                    <a:cubicBezTo>
                      <a:pt x="13564" y="21250"/>
                      <a:pt x="13918" y="21149"/>
                      <a:pt x="14264" y="21033"/>
                    </a:cubicBezTo>
                    <a:cubicBezTo>
                      <a:pt x="14432" y="20975"/>
                      <a:pt x="14596" y="20915"/>
                      <a:pt x="14760" y="20851"/>
                    </a:cubicBezTo>
                    <a:cubicBezTo>
                      <a:pt x="15087" y="20722"/>
                      <a:pt x="15407" y="20577"/>
                      <a:pt x="15717" y="20418"/>
                    </a:cubicBezTo>
                    <a:cubicBezTo>
                      <a:pt x="15872" y="20339"/>
                      <a:pt x="16025" y="20255"/>
                      <a:pt x="16176" y="20169"/>
                    </a:cubicBezTo>
                    <a:cubicBezTo>
                      <a:pt x="16855" y="19779"/>
                      <a:pt x="17486" y="19317"/>
                      <a:pt x="18062" y="18794"/>
                    </a:cubicBezTo>
                    <a:cubicBezTo>
                      <a:pt x="18190" y="18678"/>
                      <a:pt x="18315" y="18559"/>
                      <a:pt x="18437" y="18436"/>
                    </a:cubicBezTo>
                    <a:cubicBezTo>
                      <a:pt x="18559" y="18314"/>
                      <a:pt x="18679" y="18189"/>
                      <a:pt x="18795" y="18061"/>
                    </a:cubicBezTo>
                    <a:cubicBezTo>
                      <a:pt x="18969" y="17870"/>
                      <a:pt x="19136" y="17671"/>
                      <a:pt x="19296" y="17467"/>
                    </a:cubicBezTo>
                    <a:cubicBezTo>
                      <a:pt x="19550" y="17145"/>
                      <a:pt x="19785" y="16807"/>
                      <a:pt x="20001" y="16456"/>
                    </a:cubicBezTo>
                    <a:cubicBezTo>
                      <a:pt x="20058" y="16363"/>
                      <a:pt x="20115" y="16270"/>
                      <a:pt x="20169" y="16175"/>
                    </a:cubicBezTo>
                    <a:cubicBezTo>
                      <a:pt x="20256" y="16024"/>
                      <a:pt x="20340" y="15872"/>
                      <a:pt x="20418" y="15716"/>
                    </a:cubicBezTo>
                    <a:cubicBezTo>
                      <a:pt x="20458" y="15639"/>
                      <a:pt x="20497" y="15560"/>
                      <a:pt x="20535" y="15482"/>
                    </a:cubicBezTo>
                    <a:cubicBezTo>
                      <a:pt x="20611" y="15325"/>
                      <a:pt x="20683" y="15166"/>
                      <a:pt x="20752" y="15004"/>
                    </a:cubicBezTo>
                    <a:cubicBezTo>
                      <a:pt x="20820" y="14842"/>
                      <a:pt x="20885" y="14679"/>
                      <a:pt x="20945" y="14513"/>
                    </a:cubicBezTo>
                    <a:cubicBezTo>
                      <a:pt x="21066" y="14182"/>
                      <a:pt x="21171" y="13844"/>
                      <a:pt x="21260" y="13499"/>
                    </a:cubicBezTo>
                    <a:cubicBezTo>
                      <a:pt x="21305" y="13327"/>
                      <a:pt x="21345" y="13152"/>
                      <a:pt x="21380" y="12976"/>
                    </a:cubicBezTo>
                    <a:cubicBezTo>
                      <a:pt x="21417" y="12800"/>
                      <a:pt x="21448" y="12623"/>
                      <a:pt x="21476" y="12444"/>
                    </a:cubicBezTo>
                    <a:cubicBezTo>
                      <a:pt x="21503" y="12266"/>
                      <a:pt x="21526" y="12086"/>
                      <a:pt x="21545" y="11904"/>
                    </a:cubicBezTo>
                    <a:cubicBezTo>
                      <a:pt x="21581" y="11541"/>
                      <a:pt x="21600" y="11173"/>
                      <a:pt x="21600" y="10799"/>
                    </a:cubicBezTo>
                    <a:cubicBezTo>
                      <a:pt x="21600" y="10427"/>
                      <a:pt x="21581" y="10058"/>
                      <a:pt x="21545" y="9695"/>
                    </a:cubicBezTo>
                    <a:cubicBezTo>
                      <a:pt x="21526" y="9514"/>
                      <a:pt x="21503" y="9334"/>
                      <a:pt x="21476" y="9155"/>
                    </a:cubicBezTo>
                    <a:cubicBezTo>
                      <a:pt x="21448" y="8976"/>
                      <a:pt x="21417" y="8799"/>
                      <a:pt x="21380" y="8623"/>
                    </a:cubicBezTo>
                    <a:cubicBezTo>
                      <a:pt x="21345" y="8447"/>
                      <a:pt x="21305" y="8273"/>
                      <a:pt x="21260" y="8100"/>
                    </a:cubicBezTo>
                    <a:cubicBezTo>
                      <a:pt x="21171" y="7756"/>
                      <a:pt x="21066" y="7417"/>
                      <a:pt x="20945" y="7087"/>
                    </a:cubicBezTo>
                    <a:cubicBezTo>
                      <a:pt x="20915" y="7004"/>
                      <a:pt x="20884" y="6922"/>
                      <a:pt x="20851" y="6839"/>
                    </a:cubicBezTo>
                    <a:cubicBezTo>
                      <a:pt x="20754" y="6594"/>
                      <a:pt x="20650" y="6354"/>
                      <a:pt x="20535" y="6118"/>
                    </a:cubicBezTo>
                    <a:cubicBezTo>
                      <a:pt x="20497" y="6039"/>
                      <a:pt x="20458" y="5960"/>
                      <a:pt x="20418" y="5883"/>
                    </a:cubicBezTo>
                    <a:cubicBezTo>
                      <a:pt x="20339" y="5728"/>
                      <a:pt x="20255" y="5574"/>
                      <a:pt x="20169" y="5425"/>
                    </a:cubicBezTo>
                    <a:cubicBezTo>
                      <a:pt x="19910" y="4972"/>
                      <a:pt x="19617" y="4540"/>
                      <a:pt x="19296" y="4132"/>
                    </a:cubicBezTo>
                    <a:cubicBezTo>
                      <a:pt x="19136" y="3928"/>
                      <a:pt x="18968" y="3730"/>
                      <a:pt x="18795" y="3538"/>
                    </a:cubicBezTo>
                    <a:cubicBezTo>
                      <a:pt x="18678" y="3410"/>
                      <a:pt x="18559" y="3286"/>
                      <a:pt x="18437" y="3163"/>
                    </a:cubicBezTo>
                    <a:cubicBezTo>
                      <a:pt x="18314" y="3041"/>
                      <a:pt x="18189" y="2922"/>
                      <a:pt x="18062" y="2806"/>
                    </a:cubicBezTo>
                    <a:cubicBezTo>
                      <a:pt x="17814" y="2580"/>
                      <a:pt x="17556" y="2367"/>
                      <a:pt x="17288" y="2165"/>
                    </a:cubicBezTo>
                    <a:cubicBezTo>
                      <a:pt x="16934" y="1899"/>
                      <a:pt x="16562" y="1654"/>
                      <a:pt x="16176" y="1431"/>
                    </a:cubicBezTo>
                    <a:cubicBezTo>
                      <a:pt x="16025" y="1344"/>
                      <a:pt x="15872" y="1261"/>
                      <a:pt x="15717" y="1181"/>
                    </a:cubicBezTo>
                    <a:cubicBezTo>
                      <a:pt x="15646" y="1145"/>
                      <a:pt x="15575" y="1110"/>
                      <a:pt x="15503" y="1076"/>
                    </a:cubicBezTo>
                    <a:cubicBezTo>
                      <a:pt x="15418" y="1034"/>
                      <a:pt x="15331" y="993"/>
                      <a:pt x="15244" y="954"/>
                    </a:cubicBezTo>
                    <a:cubicBezTo>
                      <a:pt x="15208" y="938"/>
                      <a:pt x="15171" y="922"/>
                      <a:pt x="15135" y="905"/>
                    </a:cubicBezTo>
                    <a:cubicBezTo>
                      <a:pt x="15011" y="851"/>
                      <a:pt x="14886" y="799"/>
                      <a:pt x="14760" y="749"/>
                    </a:cubicBezTo>
                    <a:cubicBezTo>
                      <a:pt x="14759" y="748"/>
                      <a:pt x="14757" y="748"/>
                      <a:pt x="14755" y="747"/>
                    </a:cubicBezTo>
                    <a:cubicBezTo>
                      <a:pt x="14620" y="694"/>
                      <a:pt x="14484" y="644"/>
                      <a:pt x="14348" y="597"/>
                    </a:cubicBezTo>
                    <a:cubicBezTo>
                      <a:pt x="14319" y="587"/>
                      <a:pt x="14292" y="576"/>
                      <a:pt x="14264" y="567"/>
                    </a:cubicBezTo>
                    <a:cubicBezTo>
                      <a:pt x="13944" y="459"/>
                      <a:pt x="13618" y="366"/>
                      <a:pt x="13285" y="287"/>
                    </a:cubicBezTo>
                    <a:cubicBezTo>
                      <a:pt x="13181" y="263"/>
                      <a:pt x="13077" y="240"/>
                      <a:pt x="12972" y="219"/>
                    </a:cubicBezTo>
                    <a:cubicBezTo>
                      <a:pt x="12896" y="204"/>
                      <a:pt x="12820" y="189"/>
                      <a:pt x="12743" y="175"/>
                    </a:cubicBezTo>
                    <a:cubicBezTo>
                      <a:pt x="12353" y="103"/>
                      <a:pt x="11954" y="54"/>
                      <a:pt x="11550" y="26"/>
                    </a:cubicBezTo>
                    <a:lnTo>
                      <a:pt x="11550" y="605"/>
                    </a:lnTo>
                    <a:cubicBezTo>
                      <a:pt x="11988" y="637"/>
                      <a:pt x="12419" y="696"/>
                      <a:pt x="12841" y="782"/>
                    </a:cubicBezTo>
                    <a:cubicBezTo>
                      <a:pt x="12813" y="855"/>
                      <a:pt x="12721" y="822"/>
                      <a:pt x="12646" y="858"/>
                    </a:cubicBezTo>
                    <a:cubicBezTo>
                      <a:pt x="12574" y="891"/>
                      <a:pt x="12548" y="960"/>
                      <a:pt x="12472" y="974"/>
                    </a:cubicBezTo>
                    <a:cubicBezTo>
                      <a:pt x="12261" y="1014"/>
                      <a:pt x="12087" y="921"/>
                      <a:pt x="11903" y="928"/>
                    </a:cubicBezTo>
                    <a:cubicBezTo>
                      <a:pt x="11895" y="1006"/>
                      <a:pt x="11993" y="1053"/>
                      <a:pt x="12042" y="1078"/>
                    </a:cubicBezTo>
                    <a:cubicBezTo>
                      <a:pt x="12208" y="1165"/>
                      <a:pt x="12342" y="1152"/>
                      <a:pt x="12576" y="1147"/>
                    </a:cubicBezTo>
                    <a:cubicBezTo>
                      <a:pt x="12696" y="1145"/>
                      <a:pt x="12833" y="1183"/>
                      <a:pt x="12936" y="1113"/>
                    </a:cubicBezTo>
                    <a:cubicBezTo>
                      <a:pt x="13001" y="1068"/>
                      <a:pt x="12997" y="970"/>
                      <a:pt x="13052" y="916"/>
                    </a:cubicBezTo>
                    <a:cubicBezTo>
                      <a:pt x="13075" y="893"/>
                      <a:pt x="13109" y="870"/>
                      <a:pt x="13147" y="850"/>
                    </a:cubicBezTo>
                    <a:cubicBezTo>
                      <a:pt x="13261" y="877"/>
                      <a:pt x="13376" y="906"/>
                      <a:pt x="13489" y="937"/>
                    </a:cubicBezTo>
                    <a:cubicBezTo>
                      <a:pt x="13470" y="1016"/>
                      <a:pt x="13343" y="997"/>
                      <a:pt x="13342" y="1101"/>
                    </a:cubicBezTo>
                    <a:cubicBezTo>
                      <a:pt x="13422" y="1149"/>
                      <a:pt x="13611" y="1075"/>
                      <a:pt x="13683" y="992"/>
                    </a:cubicBezTo>
                    <a:cubicBezTo>
                      <a:pt x="13711" y="1000"/>
                      <a:pt x="13739" y="1008"/>
                      <a:pt x="13767" y="1017"/>
                    </a:cubicBezTo>
                    <a:cubicBezTo>
                      <a:pt x="13932" y="1067"/>
                      <a:pt x="14094" y="1121"/>
                      <a:pt x="14254" y="1179"/>
                    </a:cubicBezTo>
                    <a:cubicBezTo>
                      <a:pt x="14484" y="1261"/>
                      <a:pt x="14709" y="1351"/>
                      <a:pt x="14930" y="1450"/>
                    </a:cubicBezTo>
                    <a:cubicBezTo>
                      <a:pt x="14887" y="1475"/>
                      <a:pt x="14842" y="1507"/>
                      <a:pt x="14805" y="1507"/>
                    </a:cubicBezTo>
                    <a:cubicBezTo>
                      <a:pt x="14709" y="1506"/>
                      <a:pt x="14668" y="1378"/>
                      <a:pt x="14561" y="1425"/>
                    </a:cubicBezTo>
                    <a:cubicBezTo>
                      <a:pt x="14552" y="1549"/>
                      <a:pt x="14691" y="1599"/>
                      <a:pt x="14781" y="1657"/>
                    </a:cubicBezTo>
                    <a:cubicBezTo>
                      <a:pt x="14877" y="1719"/>
                      <a:pt x="14979" y="1780"/>
                      <a:pt x="15014" y="1888"/>
                    </a:cubicBezTo>
                    <a:cubicBezTo>
                      <a:pt x="14919" y="2088"/>
                      <a:pt x="14768" y="1878"/>
                      <a:pt x="14619" y="1878"/>
                    </a:cubicBezTo>
                    <a:cubicBezTo>
                      <a:pt x="14454" y="1876"/>
                      <a:pt x="14214" y="2189"/>
                      <a:pt x="14073" y="1935"/>
                    </a:cubicBezTo>
                    <a:cubicBezTo>
                      <a:pt x="14108" y="1800"/>
                      <a:pt x="14257" y="1779"/>
                      <a:pt x="14294" y="1646"/>
                    </a:cubicBezTo>
                    <a:cubicBezTo>
                      <a:pt x="14261" y="1651"/>
                      <a:pt x="14231" y="1661"/>
                      <a:pt x="14199" y="1674"/>
                    </a:cubicBezTo>
                    <a:cubicBezTo>
                      <a:pt x="14145" y="1696"/>
                      <a:pt x="14090" y="1725"/>
                      <a:pt x="14033" y="1755"/>
                    </a:cubicBezTo>
                    <a:cubicBezTo>
                      <a:pt x="13960" y="1795"/>
                      <a:pt x="13882" y="1834"/>
                      <a:pt x="13795" y="1854"/>
                    </a:cubicBezTo>
                    <a:cubicBezTo>
                      <a:pt x="13714" y="1872"/>
                      <a:pt x="13634" y="1867"/>
                      <a:pt x="13562" y="1888"/>
                    </a:cubicBezTo>
                    <a:cubicBezTo>
                      <a:pt x="13423" y="1929"/>
                      <a:pt x="13327" y="2031"/>
                      <a:pt x="13179" y="2086"/>
                    </a:cubicBezTo>
                    <a:cubicBezTo>
                      <a:pt x="13123" y="2106"/>
                      <a:pt x="13054" y="2100"/>
                      <a:pt x="12994" y="2120"/>
                    </a:cubicBezTo>
                    <a:cubicBezTo>
                      <a:pt x="12854" y="2167"/>
                      <a:pt x="12687" y="2250"/>
                      <a:pt x="12542" y="2329"/>
                    </a:cubicBezTo>
                    <a:cubicBezTo>
                      <a:pt x="12394" y="2409"/>
                      <a:pt x="12226" y="2492"/>
                      <a:pt x="12135" y="2572"/>
                    </a:cubicBezTo>
                    <a:cubicBezTo>
                      <a:pt x="12087" y="2615"/>
                      <a:pt x="11957" y="2766"/>
                      <a:pt x="11962" y="2815"/>
                    </a:cubicBezTo>
                    <a:cubicBezTo>
                      <a:pt x="11967" y="2884"/>
                      <a:pt x="12097" y="2907"/>
                      <a:pt x="12100" y="2977"/>
                    </a:cubicBezTo>
                    <a:cubicBezTo>
                      <a:pt x="12097" y="3020"/>
                      <a:pt x="12025" y="3112"/>
                      <a:pt x="12078" y="3174"/>
                    </a:cubicBezTo>
                    <a:cubicBezTo>
                      <a:pt x="12125" y="3231"/>
                      <a:pt x="12220" y="3185"/>
                      <a:pt x="12321" y="3197"/>
                    </a:cubicBezTo>
                    <a:cubicBezTo>
                      <a:pt x="12499" y="3219"/>
                      <a:pt x="12614" y="3365"/>
                      <a:pt x="12751" y="3440"/>
                    </a:cubicBezTo>
                    <a:cubicBezTo>
                      <a:pt x="12852" y="3497"/>
                      <a:pt x="13005" y="3565"/>
                      <a:pt x="13122" y="3580"/>
                    </a:cubicBezTo>
                    <a:cubicBezTo>
                      <a:pt x="13282" y="3599"/>
                      <a:pt x="13459" y="3533"/>
                      <a:pt x="13482" y="3661"/>
                    </a:cubicBezTo>
                    <a:cubicBezTo>
                      <a:pt x="13502" y="3784"/>
                      <a:pt x="13331" y="3827"/>
                      <a:pt x="13319" y="3904"/>
                    </a:cubicBezTo>
                    <a:cubicBezTo>
                      <a:pt x="13406" y="4017"/>
                      <a:pt x="13260" y="4072"/>
                      <a:pt x="13261" y="4171"/>
                    </a:cubicBezTo>
                    <a:cubicBezTo>
                      <a:pt x="13261" y="4250"/>
                      <a:pt x="13361" y="4371"/>
                      <a:pt x="13447" y="4379"/>
                    </a:cubicBezTo>
                    <a:cubicBezTo>
                      <a:pt x="13563" y="4388"/>
                      <a:pt x="13735" y="4264"/>
                      <a:pt x="13783" y="4147"/>
                    </a:cubicBezTo>
                    <a:cubicBezTo>
                      <a:pt x="13841" y="4008"/>
                      <a:pt x="13817" y="3819"/>
                      <a:pt x="13922" y="3718"/>
                    </a:cubicBezTo>
                    <a:cubicBezTo>
                      <a:pt x="14463" y="3733"/>
                      <a:pt x="14921" y="3474"/>
                      <a:pt x="14886" y="2920"/>
                    </a:cubicBezTo>
                    <a:cubicBezTo>
                      <a:pt x="14882" y="2864"/>
                      <a:pt x="14852" y="2794"/>
                      <a:pt x="14863" y="2735"/>
                    </a:cubicBezTo>
                    <a:cubicBezTo>
                      <a:pt x="14880" y="2645"/>
                      <a:pt x="15034" y="2570"/>
                      <a:pt x="15014" y="2457"/>
                    </a:cubicBezTo>
                    <a:cubicBezTo>
                      <a:pt x="15072" y="2437"/>
                      <a:pt x="15106" y="2391"/>
                      <a:pt x="15137" y="2338"/>
                    </a:cubicBezTo>
                    <a:cubicBezTo>
                      <a:pt x="15182" y="2259"/>
                      <a:pt x="15216" y="2169"/>
                      <a:pt x="15298" y="2139"/>
                    </a:cubicBezTo>
                    <a:cubicBezTo>
                      <a:pt x="15305" y="2137"/>
                      <a:pt x="15309" y="2133"/>
                      <a:pt x="15315" y="2132"/>
                    </a:cubicBezTo>
                    <a:cubicBezTo>
                      <a:pt x="15362" y="2121"/>
                      <a:pt x="15412" y="2130"/>
                      <a:pt x="15464" y="2146"/>
                    </a:cubicBezTo>
                    <a:cubicBezTo>
                      <a:pt x="15557" y="2173"/>
                      <a:pt x="15657" y="2220"/>
                      <a:pt x="15767" y="2212"/>
                    </a:cubicBezTo>
                    <a:cubicBezTo>
                      <a:pt x="15824" y="2209"/>
                      <a:pt x="15897" y="2159"/>
                      <a:pt x="15954" y="2167"/>
                    </a:cubicBezTo>
                    <a:cubicBezTo>
                      <a:pt x="16067" y="2182"/>
                      <a:pt x="16135" y="2322"/>
                      <a:pt x="16220" y="2387"/>
                    </a:cubicBezTo>
                    <a:cubicBezTo>
                      <a:pt x="16295" y="2444"/>
                      <a:pt x="16376" y="2425"/>
                      <a:pt x="16394" y="2502"/>
                    </a:cubicBezTo>
                    <a:cubicBezTo>
                      <a:pt x="16372" y="2631"/>
                      <a:pt x="16283" y="2636"/>
                      <a:pt x="16291" y="2754"/>
                    </a:cubicBezTo>
                    <a:cubicBezTo>
                      <a:pt x="16291" y="2755"/>
                      <a:pt x="16291" y="2756"/>
                      <a:pt x="16291" y="2757"/>
                    </a:cubicBezTo>
                    <a:cubicBezTo>
                      <a:pt x="16298" y="2863"/>
                      <a:pt x="16410" y="2944"/>
                      <a:pt x="16463" y="2954"/>
                    </a:cubicBezTo>
                    <a:cubicBezTo>
                      <a:pt x="16549" y="2970"/>
                      <a:pt x="16669" y="2925"/>
                      <a:pt x="16754" y="2885"/>
                    </a:cubicBezTo>
                    <a:cubicBezTo>
                      <a:pt x="16845" y="2842"/>
                      <a:pt x="16928" y="2749"/>
                      <a:pt x="17008" y="2683"/>
                    </a:cubicBezTo>
                    <a:cubicBezTo>
                      <a:pt x="17122" y="2771"/>
                      <a:pt x="17235" y="2860"/>
                      <a:pt x="17344" y="2952"/>
                    </a:cubicBezTo>
                    <a:cubicBezTo>
                      <a:pt x="17357" y="3004"/>
                      <a:pt x="17366" y="3050"/>
                      <a:pt x="17369" y="3082"/>
                    </a:cubicBezTo>
                    <a:cubicBezTo>
                      <a:pt x="17385" y="3206"/>
                      <a:pt x="17352" y="3302"/>
                      <a:pt x="17358" y="3418"/>
                    </a:cubicBezTo>
                    <a:cubicBezTo>
                      <a:pt x="17372" y="3613"/>
                      <a:pt x="17619" y="3593"/>
                      <a:pt x="17741" y="3696"/>
                    </a:cubicBezTo>
                    <a:cubicBezTo>
                      <a:pt x="17777" y="3726"/>
                      <a:pt x="17791" y="3806"/>
                      <a:pt x="17822" y="3846"/>
                    </a:cubicBezTo>
                    <a:cubicBezTo>
                      <a:pt x="17881" y="3925"/>
                      <a:pt x="17952" y="3925"/>
                      <a:pt x="17961" y="4008"/>
                    </a:cubicBezTo>
                    <a:cubicBezTo>
                      <a:pt x="17983" y="4208"/>
                      <a:pt x="17779" y="4225"/>
                      <a:pt x="17798" y="4448"/>
                    </a:cubicBezTo>
                    <a:cubicBezTo>
                      <a:pt x="17757" y="4535"/>
                      <a:pt x="17650" y="4530"/>
                      <a:pt x="17659" y="4645"/>
                    </a:cubicBezTo>
                    <a:cubicBezTo>
                      <a:pt x="17673" y="4828"/>
                      <a:pt x="17936" y="4688"/>
                      <a:pt x="18008" y="4831"/>
                    </a:cubicBezTo>
                    <a:cubicBezTo>
                      <a:pt x="18046" y="4907"/>
                      <a:pt x="18002" y="4964"/>
                      <a:pt x="17972" y="5074"/>
                    </a:cubicBezTo>
                    <a:cubicBezTo>
                      <a:pt x="18062" y="5180"/>
                      <a:pt x="18062" y="5352"/>
                      <a:pt x="17903" y="5352"/>
                    </a:cubicBezTo>
                    <a:cubicBezTo>
                      <a:pt x="17807" y="5352"/>
                      <a:pt x="17780" y="5248"/>
                      <a:pt x="17683" y="5224"/>
                    </a:cubicBezTo>
                    <a:cubicBezTo>
                      <a:pt x="17628" y="5210"/>
                      <a:pt x="17554" y="5214"/>
                      <a:pt x="17485" y="5201"/>
                    </a:cubicBezTo>
                    <a:cubicBezTo>
                      <a:pt x="17426" y="5190"/>
                      <a:pt x="17356" y="5173"/>
                      <a:pt x="17300" y="5166"/>
                    </a:cubicBezTo>
                    <a:cubicBezTo>
                      <a:pt x="17156" y="5150"/>
                      <a:pt x="17001" y="5191"/>
                      <a:pt x="16916" y="5108"/>
                    </a:cubicBezTo>
                    <a:cubicBezTo>
                      <a:pt x="17054" y="4926"/>
                      <a:pt x="17238" y="4745"/>
                      <a:pt x="17416" y="4587"/>
                    </a:cubicBezTo>
                    <a:cubicBezTo>
                      <a:pt x="17468" y="4540"/>
                      <a:pt x="17582" y="4508"/>
                      <a:pt x="17555" y="4414"/>
                    </a:cubicBezTo>
                    <a:cubicBezTo>
                      <a:pt x="17456" y="4327"/>
                      <a:pt x="17335" y="4419"/>
                      <a:pt x="17242" y="4471"/>
                    </a:cubicBezTo>
                    <a:cubicBezTo>
                      <a:pt x="17144" y="4527"/>
                      <a:pt x="17026" y="4606"/>
                      <a:pt x="16916" y="4622"/>
                    </a:cubicBezTo>
                    <a:cubicBezTo>
                      <a:pt x="16725" y="4650"/>
                      <a:pt x="16470" y="4566"/>
                      <a:pt x="16313" y="4668"/>
                    </a:cubicBezTo>
                    <a:cubicBezTo>
                      <a:pt x="16292" y="4755"/>
                      <a:pt x="16492" y="4722"/>
                      <a:pt x="16463" y="4854"/>
                    </a:cubicBezTo>
                    <a:cubicBezTo>
                      <a:pt x="16387" y="4867"/>
                      <a:pt x="16315" y="4873"/>
                      <a:pt x="16255" y="4819"/>
                    </a:cubicBezTo>
                    <a:cubicBezTo>
                      <a:pt x="16201" y="4770"/>
                      <a:pt x="16232" y="4697"/>
                      <a:pt x="16198" y="4668"/>
                    </a:cubicBezTo>
                    <a:cubicBezTo>
                      <a:pt x="16137" y="4619"/>
                      <a:pt x="15914" y="4605"/>
                      <a:pt x="15815" y="4622"/>
                    </a:cubicBezTo>
                    <a:cubicBezTo>
                      <a:pt x="15693" y="4642"/>
                      <a:pt x="15585" y="4715"/>
                      <a:pt x="15571" y="4819"/>
                    </a:cubicBezTo>
                    <a:cubicBezTo>
                      <a:pt x="15717" y="4887"/>
                      <a:pt x="15959" y="4748"/>
                      <a:pt x="16011" y="4923"/>
                    </a:cubicBezTo>
                    <a:cubicBezTo>
                      <a:pt x="15931" y="5067"/>
                      <a:pt x="15742" y="5146"/>
                      <a:pt x="15767" y="5340"/>
                    </a:cubicBezTo>
                    <a:cubicBezTo>
                      <a:pt x="15778" y="5414"/>
                      <a:pt x="15867" y="5514"/>
                      <a:pt x="15930" y="5525"/>
                    </a:cubicBezTo>
                    <a:cubicBezTo>
                      <a:pt x="15994" y="5536"/>
                      <a:pt x="16030" y="5473"/>
                      <a:pt x="16093" y="5478"/>
                    </a:cubicBezTo>
                    <a:cubicBezTo>
                      <a:pt x="16158" y="5485"/>
                      <a:pt x="16143" y="5560"/>
                      <a:pt x="16220" y="5548"/>
                    </a:cubicBezTo>
                    <a:cubicBezTo>
                      <a:pt x="16333" y="5501"/>
                      <a:pt x="16394" y="5344"/>
                      <a:pt x="16522" y="5352"/>
                    </a:cubicBezTo>
                    <a:cubicBezTo>
                      <a:pt x="16675" y="5537"/>
                      <a:pt x="16383" y="5628"/>
                      <a:pt x="16220" y="5688"/>
                    </a:cubicBezTo>
                    <a:cubicBezTo>
                      <a:pt x="16035" y="5755"/>
                      <a:pt x="15794" y="5791"/>
                      <a:pt x="15651" y="5850"/>
                    </a:cubicBezTo>
                    <a:cubicBezTo>
                      <a:pt x="15577" y="5881"/>
                      <a:pt x="15297" y="6152"/>
                      <a:pt x="15257" y="5942"/>
                    </a:cubicBezTo>
                    <a:cubicBezTo>
                      <a:pt x="15229" y="5791"/>
                      <a:pt x="15396" y="5835"/>
                      <a:pt x="15431" y="5711"/>
                    </a:cubicBezTo>
                    <a:cubicBezTo>
                      <a:pt x="15252" y="5675"/>
                      <a:pt x="15084" y="5788"/>
                      <a:pt x="14921" y="5850"/>
                    </a:cubicBezTo>
                    <a:cubicBezTo>
                      <a:pt x="14687" y="5938"/>
                      <a:pt x="14292" y="5994"/>
                      <a:pt x="14236" y="6255"/>
                    </a:cubicBezTo>
                    <a:cubicBezTo>
                      <a:pt x="14225" y="6307"/>
                      <a:pt x="14259" y="6406"/>
                      <a:pt x="14225" y="6441"/>
                    </a:cubicBezTo>
                    <a:cubicBezTo>
                      <a:pt x="14196" y="6469"/>
                      <a:pt x="14030" y="6474"/>
                      <a:pt x="13958" y="6499"/>
                    </a:cubicBezTo>
                    <a:cubicBezTo>
                      <a:pt x="13846" y="6536"/>
                      <a:pt x="13748" y="6618"/>
                      <a:pt x="13679" y="6637"/>
                    </a:cubicBezTo>
                    <a:cubicBezTo>
                      <a:pt x="13627" y="6651"/>
                      <a:pt x="13549" y="6648"/>
                      <a:pt x="13516" y="6661"/>
                    </a:cubicBezTo>
                    <a:cubicBezTo>
                      <a:pt x="13424" y="6696"/>
                      <a:pt x="13390" y="6821"/>
                      <a:pt x="13284" y="6903"/>
                    </a:cubicBezTo>
                    <a:cubicBezTo>
                      <a:pt x="13241" y="6938"/>
                      <a:pt x="13145" y="6962"/>
                      <a:pt x="13110" y="6996"/>
                    </a:cubicBezTo>
                    <a:cubicBezTo>
                      <a:pt x="13049" y="7056"/>
                      <a:pt x="13042" y="7205"/>
                      <a:pt x="12936" y="7228"/>
                    </a:cubicBezTo>
                    <a:cubicBezTo>
                      <a:pt x="12869" y="7233"/>
                      <a:pt x="12814" y="7177"/>
                      <a:pt x="12751" y="7216"/>
                    </a:cubicBezTo>
                    <a:cubicBezTo>
                      <a:pt x="12743" y="7364"/>
                      <a:pt x="12803" y="7565"/>
                      <a:pt x="12739" y="7714"/>
                    </a:cubicBezTo>
                    <a:cubicBezTo>
                      <a:pt x="12601" y="7826"/>
                      <a:pt x="12451" y="7905"/>
                      <a:pt x="12275" y="8004"/>
                    </a:cubicBezTo>
                    <a:cubicBezTo>
                      <a:pt x="12178" y="8059"/>
                      <a:pt x="12092" y="8072"/>
                      <a:pt x="11973" y="8131"/>
                    </a:cubicBezTo>
                    <a:cubicBezTo>
                      <a:pt x="11890" y="8173"/>
                      <a:pt x="11814" y="8272"/>
                      <a:pt x="11718" y="8329"/>
                    </a:cubicBezTo>
                    <a:cubicBezTo>
                      <a:pt x="11663" y="8361"/>
                      <a:pt x="11605" y="8394"/>
                      <a:pt x="11550" y="8431"/>
                    </a:cubicBezTo>
                    <a:lnTo>
                      <a:pt x="11550" y="13479"/>
                    </a:lnTo>
                    <a:cubicBezTo>
                      <a:pt x="11606" y="13428"/>
                      <a:pt x="11663" y="13355"/>
                      <a:pt x="11695" y="13297"/>
                    </a:cubicBezTo>
                    <a:cubicBezTo>
                      <a:pt x="11761" y="13179"/>
                      <a:pt x="11765" y="13079"/>
                      <a:pt x="11881" y="13020"/>
                    </a:cubicBezTo>
                    <a:cubicBezTo>
                      <a:pt x="12005" y="12955"/>
                      <a:pt x="12104" y="12986"/>
                      <a:pt x="12263" y="12926"/>
                    </a:cubicBezTo>
                    <a:cubicBezTo>
                      <a:pt x="12335" y="12900"/>
                      <a:pt x="12396" y="12855"/>
                      <a:pt x="12461" y="12811"/>
                    </a:cubicBezTo>
                    <a:cubicBezTo>
                      <a:pt x="12517" y="12772"/>
                      <a:pt x="12576" y="12671"/>
                      <a:pt x="12646" y="12741"/>
                    </a:cubicBezTo>
                    <a:cubicBezTo>
                      <a:pt x="12739" y="12834"/>
                      <a:pt x="12533" y="12886"/>
                      <a:pt x="12612" y="12984"/>
                    </a:cubicBezTo>
                    <a:cubicBezTo>
                      <a:pt x="12772" y="13069"/>
                      <a:pt x="12854" y="12826"/>
                      <a:pt x="12972" y="12822"/>
                    </a:cubicBezTo>
                    <a:cubicBezTo>
                      <a:pt x="13008" y="12822"/>
                      <a:pt x="13137" y="12895"/>
                      <a:pt x="13203" y="12938"/>
                    </a:cubicBezTo>
                    <a:cubicBezTo>
                      <a:pt x="13294" y="12998"/>
                      <a:pt x="13325" y="13081"/>
                      <a:pt x="13423" y="13099"/>
                    </a:cubicBezTo>
                    <a:cubicBezTo>
                      <a:pt x="13487" y="13113"/>
                      <a:pt x="13589" y="13076"/>
                      <a:pt x="13679" y="13088"/>
                    </a:cubicBezTo>
                    <a:cubicBezTo>
                      <a:pt x="13797" y="13105"/>
                      <a:pt x="13868" y="13207"/>
                      <a:pt x="13958" y="13205"/>
                    </a:cubicBezTo>
                    <a:cubicBezTo>
                      <a:pt x="14067" y="13201"/>
                      <a:pt x="14119" y="13083"/>
                      <a:pt x="14214" y="13065"/>
                    </a:cubicBezTo>
                    <a:cubicBezTo>
                      <a:pt x="14417" y="13027"/>
                      <a:pt x="14493" y="13088"/>
                      <a:pt x="14584" y="13216"/>
                    </a:cubicBezTo>
                    <a:cubicBezTo>
                      <a:pt x="14686" y="13233"/>
                      <a:pt x="14689" y="13099"/>
                      <a:pt x="14782" y="13147"/>
                    </a:cubicBezTo>
                    <a:cubicBezTo>
                      <a:pt x="14730" y="13248"/>
                      <a:pt x="14799" y="13294"/>
                      <a:pt x="14839" y="13378"/>
                    </a:cubicBezTo>
                    <a:cubicBezTo>
                      <a:pt x="14866" y="13432"/>
                      <a:pt x="14861" y="13471"/>
                      <a:pt x="14886" y="13494"/>
                    </a:cubicBezTo>
                    <a:cubicBezTo>
                      <a:pt x="14942" y="13546"/>
                      <a:pt x="15048" y="13546"/>
                      <a:pt x="15130" y="13598"/>
                    </a:cubicBezTo>
                    <a:cubicBezTo>
                      <a:pt x="15216" y="13652"/>
                      <a:pt x="15263" y="13752"/>
                      <a:pt x="15361" y="13864"/>
                    </a:cubicBezTo>
                    <a:cubicBezTo>
                      <a:pt x="15462" y="13980"/>
                      <a:pt x="15633" y="14099"/>
                      <a:pt x="15767" y="14107"/>
                    </a:cubicBezTo>
                    <a:cubicBezTo>
                      <a:pt x="15895" y="14115"/>
                      <a:pt x="15999" y="14072"/>
                      <a:pt x="16104" y="14084"/>
                    </a:cubicBezTo>
                    <a:cubicBezTo>
                      <a:pt x="16344" y="14114"/>
                      <a:pt x="16494" y="14233"/>
                      <a:pt x="16662" y="14363"/>
                    </a:cubicBezTo>
                    <a:cubicBezTo>
                      <a:pt x="16755" y="14434"/>
                      <a:pt x="16840" y="14485"/>
                      <a:pt x="16870" y="14571"/>
                    </a:cubicBezTo>
                    <a:cubicBezTo>
                      <a:pt x="16891" y="14631"/>
                      <a:pt x="16881" y="14712"/>
                      <a:pt x="16905" y="14780"/>
                    </a:cubicBezTo>
                    <a:cubicBezTo>
                      <a:pt x="16956" y="14924"/>
                      <a:pt x="17167" y="14994"/>
                      <a:pt x="17091" y="15242"/>
                    </a:cubicBezTo>
                    <a:cubicBezTo>
                      <a:pt x="17126" y="15316"/>
                      <a:pt x="17204" y="15342"/>
                      <a:pt x="17288" y="15394"/>
                    </a:cubicBezTo>
                    <a:cubicBezTo>
                      <a:pt x="17356" y="15434"/>
                      <a:pt x="17412" y="15520"/>
                      <a:pt x="17485" y="15533"/>
                    </a:cubicBezTo>
                    <a:cubicBezTo>
                      <a:pt x="17532" y="15540"/>
                      <a:pt x="17584" y="15517"/>
                      <a:pt x="17624" y="15520"/>
                    </a:cubicBezTo>
                    <a:cubicBezTo>
                      <a:pt x="17757" y="15530"/>
                      <a:pt x="17846" y="15581"/>
                      <a:pt x="17961" y="15625"/>
                    </a:cubicBezTo>
                    <a:cubicBezTo>
                      <a:pt x="18032" y="15652"/>
                      <a:pt x="18122" y="15663"/>
                      <a:pt x="18170" y="15695"/>
                    </a:cubicBezTo>
                    <a:cubicBezTo>
                      <a:pt x="18229" y="15735"/>
                      <a:pt x="18236" y="15867"/>
                      <a:pt x="18309" y="15903"/>
                    </a:cubicBezTo>
                    <a:cubicBezTo>
                      <a:pt x="18357" y="15926"/>
                      <a:pt x="18463" y="15894"/>
                      <a:pt x="18542" y="15903"/>
                    </a:cubicBezTo>
                    <a:cubicBezTo>
                      <a:pt x="18666" y="15917"/>
                      <a:pt x="18835" y="15993"/>
                      <a:pt x="18948" y="15995"/>
                    </a:cubicBezTo>
                    <a:cubicBezTo>
                      <a:pt x="19016" y="15997"/>
                      <a:pt x="19072" y="15968"/>
                      <a:pt x="19132" y="15973"/>
                    </a:cubicBezTo>
                    <a:cubicBezTo>
                      <a:pt x="19274" y="15983"/>
                      <a:pt x="19385" y="16072"/>
                      <a:pt x="19494" y="16172"/>
                    </a:cubicBezTo>
                    <a:cubicBezTo>
                      <a:pt x="18096" y="18425"/>
                      <a:pt x="15847" y="20098"/>
                      <a:pt x="13199" y="20737"/>
                    </a:cubicBezTo>
                    <a:cubicBezTo>
                      <a:pt x="13190" y="20635"/>
                      <a:pt x="13162" y="20533"/>
                      <a:pt x="13157" y="20432"/>
                    </a:cubicBezTo>
                    <a:cubicBezTo>
                      <a:pt x="13147" y="20211"/>
                      <a:pt x="13181" y="20056"/>
                      <a:pt x="13146" y="19852"/>
                    </a:cubicBezTo>
                    <a:cubicBezTo>
                      <a:pt x="13118" y="19698"/>
                      <a:pt x="13085" y="19463"/>
                      <a:pt x="13030" y="19366"/>
                    </a:cubicBezTo>
                    <a:cubicBezTo>
                      <a:pt x="12967" y="19258"/>
                      <a:pt x="12723" y="19076"/>
                      <a:pt x="12600" y="19007"/>
                    </a:cubicBezTo>
                    <a:cubicBezTo>
                      <a:pt x="12519" y="18962"/>
                      <a:pt x="12422" y="18946"/>
                      <a:pt x="12334" y="18903"/>
                    </a:cubicBezTo>
                    <a:cubicBezTo>
                      <a:pt x="12144" y="18811"/>
                      <a:pt x="11778" y="18615"/>
                      <a:pt x="11695" y="18428"/>
                    </a:cubicBezTo>
                    <a:cubicBezTo>
                      <a:pt x="11671" y="18374"/>
                      <a:pt x="11674" y="18303"/>
                      <a:pt x="11648" y="18243"/>
                    </a:cubicBezTo>
                    <a:cubicBezTo>
                      <a:pt x="11625" y="18187"/>
                      <a:pt x="11589" y="18135"/>
                      <a:pt x="11550" y="18084"/>
                    </a:cubicBezTo>
                    <a:cubicBezTo>
                      <a:pt x="11550" y="18084"/>
                      <a:pt x="11550" y="21574"/>
                      <a:pt x="11550" y="21574"/>
                    </a:cubicBezTo>
                    <a:close/>
                  </a:path>
                </a:pathLst>
              </a:custGeom>
              <a:solidFill>
                <a:schemeClr val="accent4"/>
              </a:solidFill>
              <a:ln w="12700">
                <a:miter lim="400000"/>
              </a:ln>
            </p:spPr>
            <p:txBody>
              <a:bodyPr anchor="ctr"/>
              <a:lstStyle/>
              <a:p>
                <a:pPr algn="ctr"/>
                <a:endParaRPr sz="900" dirty="0">
                  <a:cs typeface="+mn-ea"/>
                  <a:sym typeface="+mn-lt"/>
                </a:endParaRPr>
              </a:p>
            </p:txBody>
          </p:sp>
          <p:sp>
            <p:nvSpPr>
              <p:cNvPr id="153" name="Freeform: Shape 98">
                <a:extLst>
                  <a:ext uri="{FF2B5EF4-FFF2-40B4-BE49-F238E27FC236}">
                    <a16:creationId xmlns:a16="http://schemas.microsoft.com/office/drawing/2014/main" id="{22AD2A2C-CB35-462B-B3C3-F06ACB00AA29}"/>
                  </a:ext>
                </a:extLst>
              </p:cNvPr>
              <p:cNvSpPr/>
              <p:nvPr/>
            </p:nvSpPr>
            <p:spPr>
              <a:xfrm>
                <a:off x="4459989" y="826576"/>
                <a:ext cx="296623" cy="183550"/>
              </a:xfrm>
              <a:custGeom>
                <a:avLst/>
                <a:gdLst/>
                <a:ahLst/>
                <a:cxnLst>
                  <a:cxn ang="0">
                    <a:pos x="wd2" y="hd2"/>
                  </a:cxn>
                  <a:cxn ang="5400000">
                    <a:pos x="wd2" y="hd2"/>
                  </a:cxn>
                  <a:cxn ang="10800000">
                    <a:pos x="wd2" y="hd2"/>
                  </a:cxn>
                  <a:cxn ang="16200000">
                    <a:pos x="wd2" y="hd2"/>
                  </a:cxn>
                </a:cxnLst>
                <a:rect l="0" t="0" r="r" b="b"/>
                <a:pathLst>
                  <a:path w="21600" h="21600" extrusionOk="0">
                    <a:moveTo>
                      <a:pt x="4611" y="21600"/>
                    </a:moveTo>
                    <a:lnTo>
                      <a:pt x="0" y="21600"/>
                    </a:lnTo>
                    <a:lnTo>
                      <a:pt x="0" y="12001"/>
                    </a:lnTo>
                    <a:lnTo>
                      <a:pt x="2597" y="12001"/>
                    </a:lnTo>
                    <a:lnTo>
                      <a:pt x="2597" y="0"/>
                    </a:lnTo>
                    <a:lnTo>
                      <a:pt x="4611" y="0"/>
                    </a:lnTo>
                    <a:lnTo>
                      <a:pt x="4611" y="15111"/>
                    </a:lnTo>
                    <a:lnTo>
                      <a:pt x="2757" y="15111"/>
                    </a:lnTo>
                    <a:lnTo>
                      <a:pt x="2757" y="19317"/>
                    </a:lnTo>
                    <a:lnTo>
                      <a:pt x="2757" y="19317"/>
                    </a:lnTo>
                    <a:lnTo>
                      <a:pt x="4611" y="19317"/>
                    </a:lnTo>
                    <a:cubicBezTo>
                      <a:pt x="4611" y="19317"/>
                      <a:pt x="4611" y="21600"/>
                      <a:pt x="4611" y="21600"/>
                    </a:cubicBezTo>
                    <a:close/>
                    <a:moveTo>
                      <a:pt x="7584" y="0"/>
                    </a:moveTo>
                    <a:lnTo>
                      <a:pt x="7584" y="12001"/>
                    </a:lnTo>
                    <a:lnTo>
                      <a:pt x="10825" y="12001"/>
                    </a:lnTo>
                    <a:lnTo>
                      <a:pt x="10825" y="15111"/>
                    </a:lnTo>
                    <a:lnTo>
                      <a:pt x="8971" y="15111"/>
                    </a:lnTo>
                    <a:lnTo>
                      <a:pt x="8971" y="19317"/>
                    </a:lnTo>
                    <a:lnTo>
                      <a:pt x="8971" y="19317"/>
                    </a:lnTo>
                    <a:lnTo>
                      <a:pt x="10825" y="19317"/>
                    </a:lnTo>
                    <a:lnTo>
                      <a:pt x="10825" y="21600"/>
                    </a:lnTo>
                    <a:lnTo>
                      <a:pt x="4611" y="21600"/>
                    </a:lnTo>
                    <a:lnTo>
                      <a:pt x="4611" y="19317"/>
                    </a:lnTo>
                    <a:lnTo>
                      <a:pt x="6465" y="19317"/>
                    </a:lnTo>
                    <a:lnTo>
                      <a:pt x="6465" y="15111"/>
                    </a:lnTo>
                    <a:lnTo>
                      <a:pt x="4611" y="15111"/>
                    </a:lnTo>
                    <a:lnTo>
                      <a:pt x="4611" y="0"/>
                    </a:lnTo>
                    <a:cubicBezTo>
                      <a:pt x="4611" y="0"/>
                      <a:pt x="7584" y="0"/>
                      <a:pt x="7584" y="0"/>
                    </a:cubicBezTo>
                    <a:close/>
                    <a:moveTo>
                      <a:pt x="10825" y="12001"/>
                    </a:moveTo>
                    <a:lnTo>
                      <a:pt x="16989" y="12001"/>
                    </a:lnTo>
                    <a:lnTo>
                      <a:pt x="16989" y="15111"/>
                    </a:lnTo>
                    <a:lnTo>
                      <a:pt x="15135" y="15111"/>
                    </a:lnTo>
                    <a:lnTo>
                      <a:pt x="15135" y="19317"/>
                    </a:lnTo>
                    <a:lnTo>
                      <a:pt x="15135" y="19317"/>
                    </a:lnTo>
                    <a:lnTo>
                      <a:pt x="16989" y="19317"/>
                    </a:lnTo>
                    <a:lnTo>
                      <a:pt x="16989" y="21600"/>
                    </a:lnTo>
                    <a:lnTo>
                      <a:pt x="10825" y="21600"/>
                    </a:lnTo>
                    <a:lnTo>
                      <a:pt x="10825" y="19317"/>
                    </a:lnTo>
                    <a:lnTo>
                      <a:pt x="12679" y="19317"/>
                    </a:lnTo>
                    <a:lnTo>
                      <a:pt x="12679" y="15111"/>
                    </a:lnTo>
                    <a:lnTo>
                      <a:pt x="10825" y="15111"/>
                    </a:lnTo>
                    <a:cubicBezTo>
                      <a:pt x="10825" y="15111"/>
                      <a:pt x="10825" y="12001"/>
                      <a:pt x="10825" y="12001"/>
                    </a:cubicBezTo>
                    <a:close/>
                    <a:moveTo>
                      <a:pt x="16989" y="12001"/>
                    </a:moveTo>
                    <a:lnTo>
                      <a:pt x="21600" y="12001"/>
                    </a:lnTo>
                    <a:lnTo>
                      <a:pt x="21600" y="21600"/>
                    </a:lnTo>
                    <a:lnTo>
                      <a:pt x="16989" y="21600"/>
                    </a:lnTo>
                    <a:lnTo>
                      <a:pt x="16989" y="19317"/>
                    </a:lnTo>
                    <a:lnTo>
                      <a:pt x="18842" y="19317"/>
                    </a:lnTo>
                    <a:lnTo>
                      <a:pt x="18842" y="15111"/>
                    </a:lnTo>
                    <a:lnTo>
                      <a:pt x="16989" y="15111"/>
                    </a:lnTo>
                    <a:cubicBezTo>
                      <a:pt x="16989" y="15111"/>
                      <a:pt x="16989" y="12001"/>
                      <a:pt x="16989" y="12001"/>
                    </a:cubicBezTo>
                    <a:close/>
                  </a:path>
                </a:pathLst>
              </a:custGeom>
              <a:solidFill>
                <a:schemeClr val="accent4"/>
              </a:solidFill>
              <a:ln w="12700">
                <a:miter lim="400000"/>
              </a:ln>
            </p:spPr>
            <p:txBody>
              <a:bodyPr anchor="ctr"/>
              <a:lstStyle/>
              <a:p>
                <a:pPr algn="ctr"/>
                <a:endParaRPr sz="900" dirty="0">
                  <a:cs typeface="+mn-ea"/>
                  <a:sym typeface="+mn-lt"/>
                </a:endParaRPr>
              </a:p>
            </p:txBody>
          </p:sp>
          <p:sp>
            <p:nvSpPr>
              <p:cNvPr id="154" name="Freeform: Shape 99">
                <a:extLst>
                  <a:ext uri="{FF2B5EF4-FFF2-40B4-BE49-F238E27FC236}">
                    <a16:creationId xmlns:a16="http://schemas.microsoft.com/office/drawing/2014/main" id="{A8D85C5B-D178-4870-A868-DD9C051745A4}"/>
                  </a:ext>
                </a:extLst>
              </p:cNvPr>
              <p:cNvSpPr/>
              <p:nvPr/>
            </p:nvSpPr>
            <p:spPr>
              <a:xfrm>
                <a:off x="4427617" y="1020801"/>
                <a:ext cx="400506" cy="128703"/>
              </a:xfrm>
              <a:custGeom>
                <a:avLst/>
                <a:gdLst/>
                <a:ahLst/>
                <a:cxnLst>
                  <a:cxn ang="0">
                    <a:pos x="wd2" y="hd2"/>
                  </a:cxn>
                  <a:cxn ang="5400000">
                    <a:pos x="wd2" y="hd2"/>
                  </a:cxn>
                  <a:cxn ang="10800000">
                    <a:pos x="wd2" y="hd2"/>
                  </a:cxn>
                  <a:cxn ang="16200000">
                    <a:pos x="wd2" y="hd2"/>
                  </a:cxn>
                </a:cxnLst>
                <a:rect l="0" t="0" r="r" b="b"/>
                <a:pathLst>
                  <a:path w="21600" h="21600" extrusionOk="0">
                    <a:moveTo>
                      <a:pt x="763" y="21600"/>
                    </a:moveTo>
                    <a:lnTo>
                      <a:pt x="0" y="0"/>
                    </a:lnTo>
                    <a:lnTo>
                      <a:pt x="21600" y="0"/>
                    </a:lnTo>
                    <a:lnTo>
                      <a:pt x="19174" y="21600"/>
                    </a:lnTo>
                    <a:cubicBezTo>
                      <a:pt x="19174" y="21600"/>
                      <a:pt x="763" y="21600"/>
                      <a:pt x="763" y="21600"/>
                    </a:cubicBezTo>
                    <a:close/>
                  </a:path>
                </a:pathLst>
              </a:custGeom>
              <a:solidFill>
                <a:schemeClr val="accent4"/>
              </a:solidFill>
              <a:ln w="12700">
                <a:miter lim="400000"/>
              </a:ln>
            </p:spPr>
            <p:txBody>
              <a:bodyPr anchor="ctr"/>
              <a:lstStyle/>
              <a:p>
                <a:pPr algn="ctr"/>
                <a:endParaRPr sz="900" dirty="0">
                  <a:cs typeface="+mn-ea"/>
                  <a:sym typeface="+mn-lt"/>
                </a:endParaRPr>
              </a:p>
            </p:txBody>
          </p:sp>
          <p:sp>
            <p:nvSpPr>
              <p:cNvPr id="155" name="Freeform: Shape 100">
                <a:extLst>
                  <a:ext uri="{FF2B5EF4-FFF2-40B4-BE49-F238E27FC236}">
                    <a16:creationId xmlns:a16="http://schemas.microsoft.com/office/drawing/2014/main" id="{F62416C3-783B-4DC8-8101-2E05F54E3765}"/>
                  </a:ext>
                </a:extLst>
              </p:cNvPr>
              <p:cNvSpPr/>
              <p:nvPr/>
            </p:nvSpPr>
            <p:spPr>
              <a:xfrm>
                <a:off x="1462461" y="2147302"/>
                <a:ext cx="150521" cy="256579"/>
              </a:xfrm>
              <a:custGeom>
                <a:avLst/>
                <a:gdLst/>
                <a:ahLst/>
                <a:cxnLst>
                  <a:cxn ang="0">
                    <a:pos x="wd2" y="hd2"/>
                  </a:cxn>
                  <a:cxn ang="5400000">
                    <a:pos x="wd2" y="hd2"/>
                  </a:cxn>
                  <a:cxn ang="10800000">
                    <a:pos x="wd2" y="hd2"/>
                  </a:cxn>
                  <a:cxn ang="16200000">
                    <a:pos x="wd2" y="hd2"/>
                  </a:cxn>
                </a:cxnLst>
                <a:rect l="0" t="0" r="r" b="b"/>
                <a:pathLst>
                  <a:path w="21600" h="21600" extrusionOk="0">
                    <a:moveTo>
                      <a:pt x="0" y="14973"/>
                    </a:moveTo>
                    <a:lnTo>
                      <a:pt x="0" y="17980"/>
                    </a:lnTo>
                    <a:cubicBezTo>
                      <a:pt x="0" y="19979"/>
                      <a:pt x="2764" y="21600"/>
                      <a:pt x="6172" y="21600"/>
                    </a:cubicBezTo>
                    <a:lnTo>
                      <a:pt x="15428" y="21600"/>
                    </a:lnTo>
                    <a:cubicBezTo>
                      <a:pt x="18837" y="21600"/>
                      <a:pt x="21600" y="19979"/>
                      <a:pt x="21600" y="17980"/>
                    </a:cubicBezTo>
                    <a:lnTo>
                      <a:pt x="21600" y="14973"/>
                    </a:lnTo>
                    <a:lnTo>
                      <a:pt x="13887" y="14973"/>
                    </a:lnTo>
                    <a:lnTo>
                      <a:pt x="13887" y="12258"/>
                    </a:lnTo>
                    <a:lnTo>
                      <a:pt x="21600" y="12258"/>
                    </a:lnTo>
                    <a:lnTo>
                      <a:pt x="21600" y="8115"/>
                    </a:lnTo>
                    <a:lnTo>
                      <a:pt x="13887" y="8115"/>
                    </a:lnTo>
                    <a:lnTo>
                      <a:pt x="13887" y="5400"/>
                    </a:lnTo>
                    <a:lnTo>
                      <a:pt x="21600" y="5400"/>
                    </a:lnTo>
                    <a:lnTo>
                      <a:pt x="21600" y="3619"/>
                    </a:lnTo>
                    <a:cubicBezTo>
                      <a:pt x="21600" y="1620"/>
                      <a:pt x="18837" y="0"/>
                      <a:pt x="15428" y="0"/>
                    </a:cubicBezTo>
                    <a:lnTo>
                      <a:pt x="6172" y="0"/>
                    </a:lnTo>
                    <a:cubicBezTo>
                      <a:pt x="2764" y="0"/>
                      <a:pt x="0" y="1620"/>
                      <a:pt x="0" y="3619"/>
                    </a:cubicBezTo>
                    <a:lnTo>
                      <a:pt x="0" y="5400"/>
                    </a:lnTo>
                    <a:lnTo>
                      <a:pt x="7716" y="5400"/>
                    </a:lnTo>
                    <a:lnTo>
                      <a:pt x="7716" y="8115"/>
                    </a:lnTo>
                    <a:lnTo>
                      <a:pt x="0" y="8115"/>
                    </a:lnTo>
                    <a:lnTo>
                      <a:pt x="0" y="12258"/>
                    </a:lnTo>
                    <a:lnTo>
                      <a:pt x="7716" y="12258"/>
                    </a:lnTo>
                    <a:lnTo>
                      <a:pt x="7716" y="14973"/>
                    </a:lnTo>
                    <a:cubicBezTo>
                      <a:pt x="7716" y="14973"/>
                      <a:pt x="0" y="14973"/>
                      <a:pt x="0" y="14973"/>
                    </a:cubicBezTo>
                    <a:close/>
                  </a:path>
                </a:pathLst>
              </a:custGeom>
              <a:solidFill>
                <a:schemeClr val="accent3"/>
              </a:solidFill>
              <a:ln w="12700">
                <a:miter lim="400000"/>
              </a:ln>
            </p:spPr>
            <p:txBody>
              <a:bodyPr anchor="ctr"/>
              <a:lstStyle/>
              <a:p>
                <a:pPr algn="ctr"/>
                <a:endParaRPr sz="900" dirty="0">
                  <a:cs typeface="+mn-ea"/>
                  <a:sym typeface="+mn-lt"/>
                </a:endParaRPr>
              </a:p>
            </p:txBody>
          </p:sp>
          <p:sp>
            <p:nvSpPr>
              <p:cNvPr id="156" name="Freeform: Shape 101">
                <a:extLst>
                  <a:ext uri="{FF2B5EF4-FFF2-40B4-BE49-F238E27FC236}">
                    <a16:creationId xmlns:a16="http://schemas.microsoft.com/office/drawing/2014/main" id="{990F1E51-7D99-4F9C-A31A-B01AE4634946}"/>
                  </a:ext>
                </a:extLst>
              </p:cNvPr>
              <p:cNvSpPr/>
              <p:nvPr/>
            </p:nvSpPr>
            <p:spPr>
              <a:xfrm>
                <a:off x="1417142" y="2373897"/>
                <a:ext cx="240707" cy="157109"/>
              </a:xfrm>
              <a:custGeom>
                <a:avLst/>
                <a:gdLst/>
                <a:ahLst/>
                <a:cxnLst>
                  <a:cxn ang="0">
                    <a:pos x="wd2" y="hd2"/>
                  </a:cxn>
                  <a:cxn ang="5400000">
                    <a:pos x="wd2" y="hd2"/>
                  </a:cxn>
                  <a:cxn ang="10800000">
                    <a:pos x="wd2" y="hd2"/>
                  </a:cxn>
                  <a:cxn ang="16200000">
                    <a:pos x="wd2" y="hd2"/>
                  </a:cxn>
                </a:cxnLst>
                <a:rect l="0" t="0" r="r" b="b"/>
                <a:pathLst>
                  <a:path w="21600" h="21600" extrusionOk="0">
                    <a:moveTo>
                      <a:pt x="0" y="994"/>
                    </a:moveTo>
                    <a:cubicBezTo>
                      <a:pt x="733" y="6297"/>
                      <a:pt x="3791" y="10296"/>
                      <a:pt x="7112" y="10296"/>
                    </a:cubicBezTo>
                    <a:lnTo>
                      <a:pt x="9358" y="10296"/>
                    </a:lnTo>
                    <a:lnTo>
                      <a:pt x="9358" y="17165"/>
                    </a:lnTo>
                    <a:lnTo>
                      <a:pt x="6561" y="17165"/>
                    </a:lnTo>
                    <a:lnTo>
                      <a:pt x="6561" y="21600"/>
                    </a:lnTo>
                    <a:lnTo>
                      <a:pt x="15050" y="21600"/>
                    </a:lnTo>
                    <a:lnTo>
                      <a:pt x="15050" y="17165"/>
                    </a:lnTo>
                    <a:lnTo>
                      <a:pt x="12253" y="17165"/>
                    </a:lnTo>
                    <a:lnTo>
                      <a:pt x="12253" y="10296"/>
                    </a:lnTo>
                    <a:lnTo>
                      <a:pt x="14499" y="10296"/>
                    </a:lnTo>
                    <a:cubicBezTo>
                      <a:pt x="18008" y="10296"/>
                      <a:pt x="20865" y="5604"/>
                      <a:pt x="21600" y="1068"/>
                    </a:cubicBezTo>
                    <a:lnTo>
                      <a:pt x="18791" y="0"/>
                    </a:lnTo>
                    <a:cubicBezTo>
                      <a:pt x="18333" y="2831"/>
                      <a:pt x="16500" y="5862"/>
                      <a:pt x="14499" y="5862"/>
                    </a:cubicBezTo>
                    <a:lnTo>
                      <a:pt x="7112" y="5862"/>
                    </a:lnTo>
                    <a:cubicBezTo>
                      <a:pt x="5193" y="5862"/>
                      <a:pt x="3273" y="3265"/>
                      <a:pt x="2831" y="75"/>
                    </a:cubicBezTo>
                    <a:cubicBezTo>
                      <a:pt x="2831" y="75"/>
                      <a:pt x="0" y="994"/>
                      <a:pt x="0" y="994"/>
                    </a:cubicBezTo>
                    <a:close/>
                  </a:path>
                </a:pathLst>
              </a:custGeom>
              <a:solidFill>
                <a:schemeClr val="accent3"/>
              </a:solidFill>
              <a:ln w="12700">
                <a:miter lim="400000"/>
              </a:ln>
            </p:spPr>
            <p:txBody>
              <a:bodyPr anchor="ctr"/>
              <a:lstStyle/>
              <a:p>
                <a:pPr algn="ctr"/>
                <a:endParaRPr sz="900" dirty="0">
                  <a:cs typeface="+mn-ea"/>
                  <a:sym typeface="+mn-lt"/>
                </a:endParaRPr>
              </a:p>
            </p:txBody>
          </p:sp>
          <p:sp>
            <p:nvSpPr>
              <p:cNvPr id="157" name="Freeform: Shape 102">
                <a:extLst>
                  <a:ext uri="{FF2B5EF4-FFF2-40B4-BE49-F238E27FC236}">
                    <a16:creationId xmlns:a16="http://schemas.microsoft.com/office/drawing/2014/main" id="{8A3BFF33-C0DA-4351-B928-AEBC8A4E59A7}"/>
                  </a:ext>
                </a:extLst>
              </p:cNvPr>
              <p:cNvSpPr/>
              <p:nvPr/>
            </p:nvSpPr>
            <p:spPr>
              <a:xfrm>
                <a:off x="1184072" y="3429182"/>
                <a:ext cx="213120" cy="342359"/>
              </a:xfrm>
              <a:custGeom>
                <a:avLst/>
                <a:gdLst/>
                <a:ahLst/>
                <a:cxnLst>
                  <a:cxn ang="0">
                    <a:pos x="wd2" y="hd2"/>
                  </a:cxn>
                  <a:cxn ang="5400000">
                    <a:pos x="wd2" y="hd2"/>
                  </a:cxn>
                  <a:cxn ang="10800000">
                    <a:pos x="wd2" y="hd2"/>
                  </a:cxn>
                  <a:cxn ang="16200000">
                    <a:pos x="wd2" y="hd2"/>
                  </a:cxn>
                </a:cxnLst>
                <a:rect l="0" t="0" r="r" b="b"/>
                <a:pathLst>
                  <a:path w="21600" h="21600" extrusionOk="0">
                    <a:moveTo>
                      <a:pt x="4395" y="432"/>
                    </a:moveTo>
                    <a:lnTo>
                      <a:pt x="0" y="432"/>
                    </a:lnTo>
                    <a:lnTo>
                      <a:pt x="0" y="21600"/>
                    </a:lnTo>
                    <a:lnTo>
                      <a:pt x="4395" y="21600"/>
                    </a:lnTo>
                    <a:lnTo>
                      <a:pt x="4395" y="20186"/>
                    </a:lnTo>
                    <a:lnTo>
                      <a:pt x="2317" y="20186"/>
                    </a:lnTo>
                    <a:lnTo>
                      <a:pt x="2317" y="18462"/>
                    </a:lnTo>
                    <a:lnTo>
                      <a:pt x="4395" y="18462"/>
                    </a:lnTo>
                    <a:lnTo>
                      <a:pt x="4395" y="17222"/>
                    </a:lnTo>
                    <a:lnTo>
                      <a:pt x="2317" y="17222"/>
                    </a:lnTo>
                    <a:lnTo>
                      <a:pt x="2317" y="15497"/>
                    </a:lnTo>
                    <a:lnTo>
                      <a:pt x="4395" y="15497"/>
                    </a:lnTo>
                    <a:lnTo>
                      <a:pt x="4395" y="13977"/>
                    </a:lnTo>
                    <a:lnTo>
                      <a:pt x="2317" y="13977"/>
                    </a:lnTo>
                    <a:lnTo>
                      <a:pt x="2317" y="1784"/>
                    </a:lnTo>
                    <a:lnTo>
                      <a:pt x="4395" y="1784"/>
                    </a:lnTo>
                    <a:cubicBezTo>
                      <a:pt x="4395" y="1784"/>
                      <a:pt x="4395" y="432"/>
                      <a:pt x="4395" y="432"/>
                    </a:cubicBezTo>
                    <a:close/>
                    <a:moveTo>
                      <a:pt x="4395" y="21600"/>
                    </a:moveTo>
                    <a:lnTo>
                      <a:pt x="10800" y="21600"/>
                    </a:lnTo>
                    <a:lnTo>
                      <a:pt x="10800" y="20186"/>
                    </a:lnTo>
                    <a:lnTo>
                      <a:pt x="8723" y="20186"/>
                    </a:lnTo>
                    <a:lnTo>
                      <a:pt x="8723" y="18462"/>
                    </a:lnTo>
                    <a:lnTo>
                      <a:pt x="10800" y="18462"/>
                    </a:lnTo>
                    <a:lnTo>
                      <a:pt x="10800" y="17222"/>
                    </a:lnTo>
                    <a:lnTo>
                      <a:pt x="8723" y="17222"/>
                    </a:lnTo>
                    <a:lnTo>
                      <a:pt x="8723" y="15497"/>
                    </a:lnTo>
                    <a:lnTo>
                      <a:pt x="10800" y="15497"/>
                    </a:lnTo>
                    <a:lnTo>
                      <a:pt x="10800" y="13977"/>
                    </a:lnTo>
                    <a:lnTo>
                      <a:pt x="4395" y="13977"/>
                    </a:lnTo>
                    <a:lnTo>
                      <a:pt x="4395" y="15497"/>
                    </a:lnTo>
                    <a:lnTo>
                      <a:pt x="6472" y="15497"/>
                    </a:lnTo>
                    <a:lnTo>
                      <a:pt x="6472" y="17222"/>
                    </a:lnTo>
                    <a:lnTo>
                      <a:pt x="6472" y="17222"/>
                    </a:lnTo>
                    <a:lnTo>
                      <a:pt x="4395" y="17222"/>
                    </a:lnTo>
                    <a:lnTo>
                      <a:pt x="4395" y="18462"/>
                    </a:lnTo>
                    <a:lnTo>
                      <a:pt x="6472" y="18462"/>
                    </a:lnTo>
                    <a:lnTo>
                      <a:pt x="6472" y="20186"/>
                    </a:lnTo>
                    <a:lnTo>
                      <a:pt x="6472" y="20186"/>
                    </a:lnTo>
                    <a:lnTo>
                      <a:pt x="4395" y="20186"/>
                    </a:lnTo>
                    <a:cubicBezTo>
                      <a:pt x="4395" y="20186"/>
                      <a:pt x="4395" y="21600"/>
                      <a:pt x="4395" y="21600"/>
                    </a:cubicBezTo>
                    <a:close/>
                    <a:moveTo>
                      <a:pt x="10800" y="432"/>
                    </a:moveTo>
                    <a:lnTo>
                      <a:pt x="4395" y="432"/>
                    </a:lnTo>
                    <a:lnTo>
                      <a:pt x="4395" y="1784"/>
                    </a:lnTo>
                    <a:lnTo>
                      <a:pt x="10800" y="1784"/>
                    </a:lnTo>
                    <a:lnTo>
                      <a:pt x="10800" y="432"/>
                    </a:lnTo>
                    <a:cubicBezTo>
                      <a:pt x="10800" y="432"/>
                      <a:pt x="10800" y="432"/>
                      <a:pt x="10800" y="432"/>
                    </a:cubicBezTo>
                    <a:close/>
                    <a:moveTo>
                      <a:pt x="10800" y="21600"/>
                    </a:moveTo>
                    <a:lnTo>
                      <a:pt x="17205" y="21600"/>
                    </a:lnTo>
                    <a:lnTo>
                      <a:pt x="17205" y="20186"/>
                    </a:lnTo>
                    <a:lnTo>
                      <a:pt x="15128" y="20186"/>
                    </a:lnTo>
                    <a:lnTo>
                      <a:pt x="15128" y="18462"/>
                    </a:lnTo>
                    <a:lnTo>
                      <a:pt x="17205" y="18462"/>
                    </a:lnTo>
                    <a:lnTo>
                      <a:pt x="17205" y="17222"/>
                    </a:lnTo>
                    <a:lnTo>
                      <a:pt x="15128" y="17222"/>
                    </a:lnTo>
                    <a:lnTo>
                      <a:pt x="15128" y="15497"/>
                    </a:lnTo>
                    <a:lnTo>
                      <a:pt x="17205" y="15497"/>
                    </a:lnTo>
                    <a:lnTo>
                      <a:pt x="17205" y="13977"/>
                    </a:lnTo>
                    <a:lnTo>
                      <a:pt x="10800" y="13977"/>
                    </a:lnTo>
                    <a:lnTo>
                      <a:pt x="10800" y="15497"/>
                    </a:lnTo>
                    <a:lnTo>
                      <a:pt x="12878" y="15497"/>
                    </a:lnTo>
                    <a:lnTo>
                      <a:pt x="12878" y="17222"/>
                    </a:lnTo>
                    <a:lnTo>
                      <a:pt x="12878" y="17222"/>
                    </a:lnTo>
                    <a:lnTo>
                      <a:pt x="10800" y="17222"/>
                    </a:lnTo>
                    <a:lnTo>
                      <a:pt x="10800" y="18462"/>
                    </a:lnTo>
                    <a:lnTo>
                      <a:pt x="12878" y="18462"/>
                    </a:lnTo>
                    <a:lnTo>
                      <a:pt x="12878" y="20186"/>
                    </a:lnTo>
                    <a:lnTo>
                      <a:pt x="12878" y="20186"/>
                    </a:lnTo>
                    <a:lnTo>
                      <a:pt x="10800" y="20186"/>
                    </a:lnTo>
                    <a:cubicBezTo>
                      <a:pt x="10800" y="20186"/>
                      <a:pt x="10800" y="21600"/>
                      <a:pt x="10800" y="21600"/>
                    </a:cubicBezTo>
                    <a:close/>
                    <a:moveTo>
                      <a:pt x="15128" y="0"/>
                    </a:moveTo>
                    <a:lnTo>
                      <a:pt x="15128" y="432"/>
                    </a:lnTo>
                    <a:lnTo>
                      <a:pt x="10800" y="432"/>
                    </a:lnTo>
                    <a:lnTo>
                      <a:pt x="10800" y="1784"/>
                    </a:lnTo>
                    <a:lnTo>
                      <a:pt x="17205" y="1784"/>
                    </a:lnTo>
                    <a:lnTo>
                      <a:pt x="17205" y="0"/>
                    </a:lnTo>
                    <a:lnTo>
                      <a:pt x="15128" y="0"/>
                    </a:lnTo>
                    <a:cubicBezTo>
                      <a:pt x="15128" y="0"/>
                      <a:pt x="15128" y="0"/>
                      <a:pt x="15128" y="0"/>
                    </a:cubicBezTo>
                    <a:close/>
                    <a:moveTo>
                      <a:pt x="17205" y="21600"/>
                    </a:moveTo>
                    <a:lnTo>
                      <a:pt x="21600" y="21600"/>
                    </a:lnTo>
                    <a:lnTo>
                      <a:pt x="21600" y="432"/>
                    </a:lnTo>
                    <a:lnTo>
                      <a:pt x="19283" y="432"/>
                    </a:lnTo>
                    <a:lnTo>
                      <a:pt x="19283" y="0"/>
                    </a:lnTo>
                    <a:lnTo>
                      <a:pt x="17205" y="0"/>
                    </a:lnTo>
                    <a:lnTo>
                      <a:pt x="17205" y="1784"/>
                    </a:lnTo>
                    <a:lnTo>
                      <a:pt x="19283" y="1784"/>
                    </a:lnTo>
                    <a:lnTo>
                      <a:pt x="19283" y="13977"/>
                    </a:lnTo>
                    <a:lnTo>
                      <a:pt x="19283" y="13977"/>
                    </a:lnTo>
                    <a:lnTo>
                      <a:pt x="17205" y="13977"/>
                    </a:lnTo>
                    <a:lnTo>
                      <a:pt x="17205" y="15497"/>
                    </a:lnTo>
                    <a:lnTo>
                      <a:pt x="19283" y="15497"/>
                    </a:lnTo>
                    <a:lnTo>
                      <a:pt x="19283" y="17222"/>
                    </a:lnTo>
                    <a:lnTo>
                      <a:pt x="19283" y="17222"/>
                    </a:lnTo>
                    <a:lnTo>
                      <a:pt x="17205" y="17222"/>
                    </a:lnTo>
                    <a:lnTo>
                      <a:pt x="17205" y="18462"/>
                    </a:lnTo>
                    <a:lnTo>
                      <a:pt x="19283" y="18462"/>
                    </a:lnTo>
                    <a:lnTo>
                      <a:pt x="19283" y="20186"/>
                    </a:lnTo>
                    <a:lnTo>
                      <a:pt x="19283" y="20186"/>
                    </a:lnTo>
                    <a:lnTo>
                      <a:pt x="17205" y="20186"/>
                    </a:lnTo>
                    <a:cubicBezTo>
                      <a:pt x="17205" y="20186"/>
                      <a:pt x="17205" y="21600"/>
                      <a:pt x="17205" y="21600"/>
                    </a:cubicBezTo>
                    <a:close/>
                  </a:path>
                </a:pathLst>
              </a:custGeom>
              <a:solidFill>
                <a:schemeClr val="accent3"/>
              </a:solidFill>
              <a:ln w="12700">
                <a:miter lim="400000"/>
              </a:ln>
            </p:spPr>
            <p:txBody>
              <a:bodyPr anchor="ctr"/>
              <a:lstStyle/>
              <a:p>
                <a:pPr algn="ctr"/>
                <a:endParaRPr sz="900" dirty="0">
                  <a:cs typeface="+mn-ea"/>
                  <a:sym typeface="+mn-lt"/>
                </a:endParaRPr>
              </a:p>
            </p:txBody>
          </p:sp>
          <p:sp>
            <p:nvSpPr>
              <p:cNvPr id="158" name="Freeform: Shape 103">
                <a:extLst>
                  <a:ext uri="{FF2B5EF4-FFF2-40B4-BE49-F238E27FC236}">
                    <a16:creationId xmlns:a16="http://schemas.microsoft.com/office/drawing/2014/main" id="{7AF65F3F-F097-4445-A37A-620F719625F9}"/>
                  </a:ext>
                </a:extLst>
              </p:cNvPr>
              <p:cNvSpPr/>
              <p:nvPr/>
            </p:nvSpPr>
            <p:spPr>
              <a:xfrm>
                <a:off x="2155194" y="5481486"/>
                <a:ext cx="267745" cy="267729"/>
              </a:xfrm>
              <a:custGeom>
                <a:avLst/>
                <a:gdLst/>
                <a:ahLst/>
                <a:cxnLst>
                  <a:cxn ang="0">
                    <a:pos x="wd2" y="hd2"/>
                  </a:cxn>
                  <a:cxn ang="5400000">
                    <a:pos x="wd2" y="hd2"/>
                  </a:cxn>
                  <a:cxn ang="10800000">
                    <a:pos x="wd2" y="hd2"/>
                  </a:cxn>
                  <a:cxn ang="16200000">
                    <a:pos x="wd2" y="hd2"/>
                  </a:cxn>
                </a:cxnLst>
                <a:rect l="0" t="0" r="r" b="b"/>
                <a:pathLst>
                  <a:path w="21600" h="21600" extrusionOk="0">
                    <a:moveTo>
                      <a:pt x="1550" y="12549"/>
                    </a:moveTo>
                    <a:lnTo>
                      <a:pt x="48" y="13189"/>
                    </a:lnTo>
                    <a:lnTo>
                      <a:pt x="1634" y="16906"/>
                    </a:lnTo>
                    <a:lnTo>
                      <a:pt x="3135" y="16266"/>
                    </a:lnTo>
                    <a:cubicBezTo>
                      <a:pt x="3782" y="17176"/>
                      <a:pt x="4573" y="17951"/>
                      <a:pt x="5495" y="18578"/>
                    </a:cubicBezTo>
                    <a:lnTo>
                      <a:pt x="4887" y="20092"/>
                    </a:lnTo>
                    <a:lnTo>
                      <a:pt x="8636" y="21600"/>
                    </a:lnTo>
                    <a:lnTo>
                      <a:pt x="9245" y="20086"/>
                    </a:lnTo>
                    <a:cubicBezTo>
                      <a:pt x="9759" y="20172"/>
                      <a:pt x="10280" y="20216"/>
                      <a:pt x="10800" y="20216"/>
                    </a:cubicBezTo>
                    <a:lnTo>
                      <a:pt x="10800" y="17112"/>
                    </a:lnTo>
                    <a:cubicBezTo>
                      <a:pt x="8267" y="17110"/>
                      <a:pt x="5990" y="15605"/>
                      <a:pt x="4995" y="13274"/>
                    </a:cubicBezTo>
                    <a:cubicBezTo>
                      <a:pt x="3633" y="10074"/>
                      <a:pt x="5124" y="6361"/>
                      <a:pt x="8325" y="4996"/>
                    </a:cubicBezTo>
                    <a:lnTo>
                      <a:pt x="8325" y="4996"/>
                    </a:lnTo>
                    <a:cubicBezTo>
                      <a:pt x="9115" y="4658"/>
                      <a:pt x="9947" y="4488"/>
                      <a:pt x="10797" y="4488"/>
                    </a:cubicBezTo>
                    <a:lnTo>
                      <a:pt x="10800" y="4488"/>
                    </a:lnTo>
                    <a:lnTo>
                      <a:pt x="10800" y="1384"/>
                    </a:lnTo>
                    <a:cubicBezTo>
                      <a:pt x="10214" y="1384"/>
                      <a:pt x="9628" y="1438"/>
                      <a:pt x="9052" y="1550"/>
                    </a:cubicBezTo>
                    <a:lnTo>
                      <a:pt x="8411" y="47"/>
                    </a:lnTo>
                    <a:lnTo>
                      <a:pt x="4694" y="1632"/>
                    </a:lnTo>
                    <a:lnTo>
                      <a:pt x="5334" y="3135"/>
                    </a:lnTo>
                    <a:cubicBezTo>
                      <a:pt x="4425" y="3781"/>
                      <a:pt x="3649" y="4572"/>
                      <a:pt x="3022" y="5495"/>
                    </a:cubicBezTo>
                    <a:lnTo>
                      <a:pt x="1508" y="4886"/>
                    </a:lnTo>
                    <a:lnTo>
                      <a:pt x="0" y="8635"/>
                    </a:lnTo>
                    <a:lnTo>
                      <a:pt x="1516" y="9244"/>
                    </a:lnTo>
                    <a:cubicBezTo>
                      <a:pt x="1329" y="10343"/>
                      <a:pt x="1341" y="11452"/>
                      <a:pt x="1550" y="12549"/>
                    </a:cubicBezTo>
                    <a:close/>
                    <a:moveTo>
                      <a:pt x="10800" y="20216"/>
                    </a:moveTo>
                    <a:cubicBezTo>
                      <a:pt x="11387" y="20216"/>
                      <a:pt x="11972" y="20161"/>
                      <a:pt x="12548" y="20050"/>
                    </a:cubicBezTo>
                    <a:lnTo>
                      <a:pt x="13189" y="21553"/>
                    </a:lnTo>
                    <a:lnTo>
                      <a:pt x="16906" y="19968"/>
                    </a:lnTo>
                    <a:lnTo>
                      <a:pt x="16266" y="18465"/>
                    </a:lnTo>
                    <a:cubicBezTo>
                      <a:pt x="17175" y="17819"/>
                      <a:pt x="17951" y="17027"/>
                      <a:pt x="18578" y="16104"/>
                    </a:cubicBezTo>
                    <a:lnTo>
                      <a:pt x="20093" y="16714"/>
                    </a:lnTo>
                    <a:lnTo>
                      <a:pt x="21600" y="12965"/>
                    </a:lnTo>
                    <a:lnTo>
                      <a:pt x="20086" y="12356"/>
                    </a:lnTo>
                    <a:cubicBezTo>
                      <a:pt x="20271" y="11256"/>
                      <a:pt x="20259" y="10148"/>
                      <a:pt x="20051" y="9051"/>
                    </a:cubicBezTo>
                    <a:lnTo>
                      <a:pt x="21552" y="8410"/>
                    </a:lnTo>
                    <a:lnTo>
                      <a:pt x="19968" y="4694"/>
                    </a:lnTo>
                    <a:lnTo>
                      <a:pt x="18466" y="5333"/>
                    </a:lnTo>
                    <a:cubicBezTo>
                      <a:pt x="17820" y="4424"/>
                      <a:pt x="17026" y="3649"/>
                      <a:pt x="16105" y="3022"/>
                    </a:cubicBezTo>
                    <a:lnTo>
                      <a:pt x="16715" y="1507"/>
                    </a:lnTo>
                    <a:lnTo>
                      <a:pt x="12966" y="0"/>
                    </a:lnTo>
                    <a:lnTo>
                      <a:pt x="12357" y="1514"/>
                    </a:lnTo>
                    <a:cubicBezTo>
                      <a:pt x="11842" y="1428"/>
                      <a:pt x="11321" y="1384"/>
                      <a:pt x="10800" y="1384"/>
                    </a:cubicBezTo>
                    <a:lnTo>
                      <a:pt x="10800" y="4488"/>
                    </a:lnTo>
                    <a:cubicBezTo>
                      <a:pt x="13334" y="4489"/>
                      <a:pt x="15611" y="5995"/>
                      <a:pt x="16605" y="8325"/>
                    </a:cubicBezTo>
                    <a:cubicBezTo>
                      <a:pt x="17969" y="11526"/>
                      <a:pt x="16476" y="15239"/>
                      <a:pt x="13276" y="16604"/>
                    </a:cubicBezTo>
                    <a:cubicBezTo>
                      <a:pt x="12486" y="16942"/>
                      <a:pt x="11654" y="17112"/>
                      <a:pt x="10803" y="17112"/>
                    </a:cubicBezTo>
                    <a:lnTo>
                      <a:pt x="10800" y="17112"/>
                    </a:lnTo>
                    <a:cubicBezTo>
                      <a:pt x="10800" y="17112"/>
                      <a:pt x="10800" y="20216"/>
                      <a:pt x="10800" y="20216"/>
                    </a:cubicBezTo>
                    <a:close/>
                  </a:path>
                </a:pathLst>
              </a:custGeom>
              <a:solidFill>
                <a:schemeClr val="accent1"/>
              </a:solidFill>
              <a:ln w="12700">
                <a:miter lim="400000"/>
              </a:ln>
            </p:spPr>
            <p:txBody>
              <a:bodyPr anchor="ctr"/>
              <a:lstStyle/>
              <a:p>
                <a:pPr algn="ctr"/>
                <a:endParaRPr sz="900" dirty="0">
                  <a:cs typeface="+mn-ea"/>
                  <a:sym typeface="+mn-lt"/>
                </a:endParaRPr>
              </a:p>
            </p:txBody>
          </p:sp>
          <p:sp>
            <p:nvSpPr>
              <p:cNvPr id="159" name="Freeform: Shape 104">
                <a:extLst>
                  <a:ext uri="{FF2B5EF4-FFF2-40B4-BE49-F238E27FC236}">
                    <a16:creationId xmlns:a16="http://schemas.microsoft.com/office/drawing/2014/main" id="{9373545C-4495-4BDD-B9DA-5A1109434933}"/>
                  </a:ext>
                </a:extLst>
              </p:cNvPr>
              <p:cNvSpPr/>
              <p:nvPr/>
            </p:nvSpPr>
            <p:spPr>
              <a:xfrm>
                <a:off x="4926126" y="1778275"/>
                <a:ext cx="196312" cy="196296"/>
              </a:xfrm>
              <a:custGeom>
                <a:avLst/>
                <a:gdLst/>
                <a:ahLst/>
                <a:cxnLst>
                  <a:cxn ang="0">
                    <a:pos x="wd2" y="hd2"/>
                  </a:cxn>
                  <a:cxn ang="5400000">
                    <a:pos x="wd2" y="hd2"/>
                  </a:cxn>
                  <a:cxn ang="10800000">
                    <a:pos x="wd2" y="hd2"/>
                  </a:cxn>
                  <a:cxn ang="16200000">
                    <a:pos x="wd2" y="hd2"/>
                  </a:cxn>
                </a:cxnLst>
                <a:rect l="0" t="0" r="r" b="b"/>
                <a:pathLst>
                  <a:path w="21600" h="21600" extrusionOk="0">
                    <a:moveTo>
                      <a:pt x="1549" y="12548"/>
                    </a:moveTo>
                    <a:lnTo>
                      <a:pt x="48" y="13189"/>
                    </a:lnTo>
                    <a:lnTo>
                      <a:pt x="1634" y="16907"/>
                    </a:lnTo>
                    <a:lnTo>
                      <a:pt x="3135" y="16265"/>
                    </a:lnTo>
                    <a:cubicBezTo>
                      <a:pt x="3782" y="17175"/>
                      <a:pt x="4573" y="17951"/>
                      <a:pt x="5495" y="18579"/>
                    </a:cubicBezTo>
                    <a:lnTo>
                      <a:pt x="4887" y="20093"/>
                    </a:lnTo>
                    <a:lnTo>
                      <a:pt x="8636" y="21600"/>
                    </a:lnTo>
                    <a:lnTo>
                      <a:pt x="9245" y="20086"/>
                    </a:lnTo>
                    <a:cubicBezTo>
                      <a:pt x="9759" y="20172"/>
                      <a:pt x="10279" y="20215"/>
                      <a:pt x="10800" y="20215"/>
                    </a:cubicBezTo>
                    <a:lnTo>
                      <a:pt x="10800" y="17112"/>
                    </a:lnTo>
                    <a:cubicBezTo>
                      <a:pt x="8266" y="17111"/>
                      <a:pt x="5989" y="15604"/>
                      <a:pt x="4995" y="13276"/>
                    </a:cubicBezTo>
                    <a:cubicBezTo>
                      <a:pt x="3633" y="10074"/>
                      <a:pt x="5124" y="6361"/>
                      <a:pt x="8325" y="4996"/>
                    </a:cubicBezTo>
                    <a:lnTo>
                      <a:pt x="8325" y="4996"/>
                    </a:lnTo>
                    <a:cubicBezTo>
                      <a:pt x="9115" y="4659"/>
                      <a:pt x="9946" y="4487"/>
                      <a:pt x="10797" y="4487"/>
                    </a:cubicBezTo>
                    <a:lnTo>
                      <a:pt x="10800" y="4487"/>
                    </a:lnTo>
                    <a:lnTo>
                      <a:pt x="10800" y="1384"/>
                    </a:lnTo>
                    <a:cubicBezTo>
                      <a:pt x="10214" y="1386"/>
                      <a:pt x="9628" y="1439"/>
                      <a:pt x="9052" y="1549"/>
                    </a:cubicBezTo>
                    <a:lnTo>
                      <a:pt x="8412" y="47"/>
                    </a:lnTo>
                    <a:lnTo>
                      <a:pt x="4694" y="1632"/>
                    </a:lnTo>
                    <a:lnTo>
                      <a:pt x="5334" y="3135"/>
                    </a:lnTo>
                    <a:cubicBezTo>
                      <a:pt x="4426" y="3781"/>
                      <a:pt x="3649" y="4573"/>
                      <a:pt x="3022" y="5496"/>
                    </a:cubicBezTo>
                    <a:lnTo>
                      <a:pt x="1507" y="4886"/>
                    </a:lnTo>
                    <a:lnTo>
                      <a:pt x="0" y="8635"/>
                    </a:lnTo>
                    <a:lnTo>
                      <a:pt x="1516" y="9244"/>
                    </a:lnTo>
                    <a:cubicBezTo>
                      <a:pt x="1329" y="10343"/>
                      <a:pt x="1341" y="11453"/>
                      <a:pt x="1549" y="12548"/>
                    </a:cubicBezTo>
                    <a:close/>
                    <a:moveTo>
                      <a:pt x="10800" y="20215"/>
                    </a:moveTo>
                    <a:cubicBezTo>
                      <a:pt x="11386" y="20215"/>
                      <a:pt x="11971" y="20160"/>
                      <a:pt x="12547" y="20051"/>
                    </a:cubicBezTo>
                    <a:lnTo>
                      <a:pt x="13189" y="21553"/>
                    </a:lnTo>
                    <a:lnTo>
                      <a:pt x="16906" y="19968"/>
                    </a:lnTo>
                    <a:lnTo>
                      <a:pt x="16265" y="18466"/>
                    </a:lnTo>
                    <a:cubicBezTo>
                      <a:pt x="17176" y="17819"/>
                      <a:pt x="17951" y="17027"/>
                      <a:pt x="18578" y="16105"/>
                    </a:cubicBezTo>
                    <a:lnTo>
                      <a:pt x="20092" y="16714"/>
                    </a:lnTo>
                    <a:lnTo>
                      <a:pt x="21600" y="12965"/>
                    </a:lnTo>
                    <a:lnTo>
                      <a:pt x="20086" y="12356"/>
                    </a:lnTo>
                    <a:cubicBezTo>
                      <a:pt x="20271" y="11256"/>
                      <a:pt x="20258" y="10147"/>
                      <a:pt x="20051" y="9052"/>
                    </a:cubicBezTo>
                    <a:lnTo>
                      <a:pt x="21552" y="8410"/>
                    </a:lnTo>
                    <a:lnTo>
                      <a:pt x="19968" y="4694"/>
                    </a:lnTo>
                    <a:lnTo>
                      <a:pt x="18466" y="5334"/>
                    </a:lnTo>
                    <a:cubicBezTo>
                      <a:pt x="17819" y="4425"/>
                      <a:pt x="17026" y="3649"/>
                      <a:pt x="16105" y="3022"/>
                    </a:cubicBezTo>
                    <a:lnTo>
                      <a:pt x="16714" y="1507"/>
                    </a:lnTo>
                    <a:lnTo>
                      <a:pt x="12965" y="0"/>
                    </a:lnTo>
                    <a:lnTo>
                      <a:pt x="12357" y="1514"/>
                    </a:lnTo>
                    <a:cubicBezTo>
                      <a:pt x="11842" y="1427"/>
                      <a:pt x="11322" y="1384"/>
                      <a:pt x="10800" y="1384"/>
                    </a:cubicBezTo>
                    <a:lnTo>
                      <a:pt x="10800" y="4487"/>
                    </a:lnTo>
                    <a:cubicBezTo>
                      <a:pt x="13333" y="4489"/>
                      <a:pt x="15611" y="5996"/>
                      <a:pt x="16605" y="8324"/>
                    </a:cubicBezTo>
                    <a:cubicBezTo>
                      <a:pt x="17969" y="11526"/>
                      <a:pt x="16475" y="15240"/>
                      <a:pt x="13276" y="16605"/>
                    </a:cubicBezTo>
                    <a:cubicBezTo>
                      <a:pt x="12486" y="16941"/>
                      <a:pt x="11654" y="17112"/>
                      <a:pt x="10803" y="17112"/>
                    </a:cubicBezTo>
                    <a:lnTo>
                      <a:pt x="10800" y="17112"/>
                    </a:lnTo>
                    <a:cubicBezTo>
                      <a:pt x="10800" y="17112"/>
                      <a:pt x="10800" y="20215"/>
                      <a:pt x="10800" y="20215"/>
                    </a:cubicBezTo>
                    <a:close/>
                  </a:path>
                </a:pathLst>
              </a:custGeom>
              <a:solidFill>
                <a:schemeClr val="accent4"/>
              </a:solidFill>
              <a:ln w="12700">
                <a:miter lim="400000"/>
              </a:ln>
            </p:spPr>
            <p:txBody>
              <a:bodyPr anchor="ctr"/>
              <a:lstStyle/>
              <a:p>
                <a:pPr algn="ctr"/>
                <a:endParaRPr sz="900" dirty="0">
                  <a:cs typeface="+mn-ea"/>
                  <a:sym typeface="+mn-lt"/>
                </a:endParaRPr>
              </a:p>
            </p:txBody>
          </p:sp>
          <p:sp>
            <p:nvSpPr>
              <p:cNvPr id="160" name="Freeform: Shape 105">
                <a:extLst>
                  <a:ext uri="{FF2B5EF4-FFF2-40B4-BE49-F238E27FC236}">
                    <a16:creationId xmlns:a16="http://schemas.microsoft.com/office/drawing/2014/main" id="{B8F4DF3C-6FFF-4933-B533-F3994427E315}"/>
                  </a:ext>
                </a:extLst>
              </p:cNvPr>
              <p:cNvSpPr/>
              <p:nvPr/>
            </p:nvSpPr>
            <p:spPr>
              <a:xfrm>
                <a:off x="5832507" y="3850001"/>
                <a:ext cx="152687" cy="143822"/>
              </a:xfrm>
              <a:custGeom>
                <a:avLst/>
                <a:gdLst/>
                <a:ahLst/>
                <a:cxnLst>
                  <a:cxn ang="0">
                    <a:pos x="wd2" y="hd2"/>
                  </a:cxn>
                  <a:cxn ang="5400000">
                    <a:pos x="wd2" y="hd2"/>
                  </a:cxn>
                  <a:cxn ang="10800000">
                    <a:pos x="wd2" y="hd2"/>
                  </a:cxn>
                  <a:cxn ang="16200000">
                    <a:pos x="wd2" y="hd2"/>
                  </a:cxn>
                </a:cxnLst>
                <a:rect l="0" t="0" r="r" b="b"/>
                <a:pathLst>
                  <a:path w="21600" h="21600" extrusionOk="0">
                    <a:moveTo>
                      <a:pt x="3699" y="21600"/>
                    </a:moveTo>
                    <a:cubicBezTo>
                      <a:pt x="5742" y="21600"/>
                      <a:pt x="7398" y="19841"/>
                      <a:pt x="7398" y="17675"/>
                    </a:cubicBezTo>
                    <a:cubicBezTo>
                      <a:pt x="7398" y="17673"/>
                      <a:pt x="7398" y="17673"/>
                      <a:pt x="7398" y="17673"/>
                    </a:cubicBezTo>
                    <a:lnTo>
                      <a:pt x="7398" y="4932"/>
                    </a:lnTo>
                    <a:lnTo>
                      <a:pt x="19275" y="4932"/>
                    </a:lnTo>
                    <a:lnTo>
                      <a:pt x="19275" y="14028"/>
                    </a:lnTo>
                    <a:cubicBezTo>
                      <a:pt x="18851" y="13848"/>
                      <a:pt x="18387" y="13747"/>
                      <a:pt x="17902" y="13747"/>
                    </a:cubicBezTo>
                    <a:cubicBezTo>
                      <a:pt x="15860" y="13747"/>
                      <a:pt x="14202" y="15506"/>
                      <a:pt x="14202" y="17673"/>
                    </a:cubicBezTo>
                    <a:cubicBezTo>
                      <a:pt x="14202" y="19841"/>
                      <a:pt x="15860" y="21600"/>
                      <a:pt x="17902" y="21600"/>
                    </a:cubicBezTo>
                    <a:cubicBezTo>
                      <a:pt x="19944" y="21600"/>
                      <a:pt x="21600" y="19841"/>
                      <a:pt x="21600" y="17675"/>
                    </a:cubicBezTo>
                    <a:cubicBezTo>
                      <a:pt x="21600" y="17673"/>
                      <a:pt x="21600" y="17673"/>
                      <a:pt x="21600" y="17673"/>
                    </a:cubicBezTo>
                    <a:lnTo>
                      <a:pt x="21600" y="17671"/>
                    </a:lnTo>
                    <a:lnTo>
                      <a:pt x="21600" y="4932"/>
                    </a:lnTo>
                    <a:lnTo>
                      <a:pt x="21600" y="0"/>
                    </a:lnTo>
                    <a:lnTo>
                      <a:pt x="19275" y="0"/>
                    </a:lnTo>
                    <a:lnTo>
                      <a:pt x="7398" y="0"/>
                    </a:lnTo>
                    <a:lnTo>
                      <a:pt x="5074" y="0"/>
                    </a:lnTo>
                    <a:lnTo>
                      <a:pt x="5074" y="4932"/>
                    </a:lnTo>
                    <a:lnTo>
                      <a:pt x="5074" y="14028"/>
                    </a:lnTo>
                    <a:cubicBezTo>
                      <a:pt x="4648" y="13848"/>
                      <a:pt x="4183" y="13747"/>
                      <a:pt x="3699" y="13747"/>
                    </a:cubicBezTo>
                    <a:cubicBezTo>
                      <a:pt x="1656" y="13747"/>
                      <a:pt x="0" y="15506"/>
                      <a:pt x="0" y="17673"/>
                    </a:cubicBezTo>
                    <a:cubicBezTo>
                      <a:pt x="0" y="19841"/>
                      <a:pt x="1656" y="21600"/>
                      <a:pt x="3699" y="21600"/>
                    </a:cubicBezTo>
                    <a:close/>
                  </a:path>
                </a:pathLst>
              </a:custGeom>
              <a:solidFill>
                <a:schemeClr val="accent2"/>
              </a:solidFill>
              <a:ln w="12700">
                <a:miter lim="400000"/>
              </a:ln>
            </p:spPr>
            <p:txBody>
              <a:bodyPr anchor="ctr"/>
              <a:lstStyle/>
              <a:p>
                <a:pPr algn="ctr"/>
                <a:endParaRPr sz="900" dirty="0">
                  <a:cs typeface="+mn-ea"/>
                  <a:sym typeface="+mn-lt"/>
                </a:endParaRPr>
              </a:p>
            </p:txBody>
          </p:sp>
          <p:sp>
            <p:nvSpPr>
              <p:cNvPr id="161" name="Freeform: Shape 106">
                <a:extLst>
                  <a:ext uri="{FF2B5EF4-FFF2-40B4-BE49-F238E27FC236}">
                    <a16:creationId xmlns:a16="http://schemas.microsoft.com/office/drawing/2014/main" id="{A4ACD87A-C0DF-45EB-9270-1E8F2DDD7B6E}"/>
                  </a:ext>
                </a:extLst>
              </p:cNvPr>
              <p:cNvSpPr/>
              <p:nvPr/>
            </p:nvSpPr>
            <p:spPr>
              <a:xfrm>
                <a:off x="5489378" y="1732956"/>
                <a:ext cx="152687" cy="143832"/>
              </a:xfrm>
              <a:custGeom>
                <a:avLst/>
                <a:gdLst/>
                <a:ahLst/>
                <a:cxnLst>
                  <a:cxn ang="0">
                    <a:pos x="wd2" y="hd2"/>
                  </a:cxn>
                  <a:cxn ang="5400000">
                    <a:pos x="wd2" y="hd2"/>
                  </a:cxn>
                  <a:cxn ang="10800000">
                    <a:pos x="wd2" y="hd2"/>
                  </a:cxn>
                  <a:cxn ang="16200000">
                    <a:pos x="wd2" y="hd2"/>
                  </a:cxn>
                </a:cxnLst>
                <a:rect l="0" t="0" r="r" b="b"/>
                <a:pathLst>
                  <a:path w="21600" h="21600" extrusionOk="0">
                    <a:moveTo>
                      <a:pt x="3699" y="21600"/>
                    </a:moveTo>
                    <a:cubicBezTo>
                      <a:pt x="5742" y="21600"/>
                      <a:pt x="7397" y="19842"/>
                      <a:pt x="7397" y="17674"/>
                    </a:cubicBezTo>
                    <a:cubicBezTo>
                      <a:pt x="7397" y="17672"/>
                      <a:pt x="7397" y="17672"/>
                      <a:pt x="7397" y="17671"/>
                    </a:cubicBezTo>
                    <a:lnTo>
                      <a:pt x="7397" y="4933"/>
                    </a:lnTo>
                    <a:lnTo>
                      <a:pt x="19275" y="4933"/>
                    </a:lnTo>
                    <a:lnTo>
                      <a:pt x="19275" y="14028"/>
                    </a:lnTo>
                    <a:cubicBezTo>
                      <a:pt x="18851" y="13848"/>
                      <a:pt x="18386" y="13749"/>
                      <a:pt x="17902" y="13749"/>
                    </a:cubicBezTo>
                    <a:cubicBezTo>
                      <a:pt x="15858" y="13749"/>
                      <a:pt x="14202" y="15505"/>
                      <a:pt x="14202" y="17673"/>
                    </a:cubicBezTo>
                    <a:cubicBezTo>
                      <a:pt x="14202" y="19842"/>
                      <a:pt x="15858" y="21600"/>
                      <a:pt x="17902" y="21600"/>
                    </a:cubicBezTo>
                    <a:cubicBezTo>
                      <a:pt x="19944" y="21600"/>
                      <a:pt x="21600" y="19842"/>
                      <a:pt x="21600" y="17674"/>
                    </a:cubicBezTo>
                    <a:cubicBezTo>
                      <a:pt x="21600" y="17672"/>
                      <a:pt x="21599" y="17672"/>
                      <a:pt x="21599" y="17671"/>
                    </a:cubicBezTo>
                    <a:lnTo>
                      <a:pt x="21600" y="17671"/>
                    </a:lnTo>
                    <a:lnTo>
                      <a:pt x="21600" y="4933"/>
                    </a:lnTo>
                    <a:lnTo>
                      <a:pt x="21600" y="0"/>
                    </a:lnTo>
                    <a:lnTo>
                      <a:pt x="19275" y="0"/>
                    </a:lnTo>
                    <a:lnTo>
                      <a:pt x="7397" y="0"/>
                    </a:lnTo>
                    <a:lnTo>
                      <a:pt x="5072" y="0"/>
                    </a:lnTo>
                    <a:lnTo>
                      <a:pt x="5072" y="4933"/>
                    </a:lnTo>
                    <a:lnTo>
                      <a:pt x="5072" y="14028"/>
                    </a:lnTo>
                    <a:cubicBezTo>
                      <a:pt x="4648" y="13848"/>
                      <a:pt x="4183" y="13749"/>
                      <a:pt x="3698" y="13749"/>
                    </a:cubicBezTo>
                    <a:cubicBezTo>
                      <a:pt x="1656" y="13749"/>
                      <a:pt x="0" y="15505"/>
                      <a:pt x="0" y="17673"/>
                    </a:cubicBezTo>
                    <a:cubicBezTo>
                      <a:pt x="0" y="19842"/>
                      <a:pt x="1656" y="21600"/>
                      <a:pt x="3699" y="21600"/>
                    </a:cubicBezTo>
                    <a:close/>
                  </a:path>
                </a:pathLst>
              </a:custGeom>
              <a:solidFill>
                <a:schemeClr val="accent4"/>
              </a:solidFill>
              <a:ln w="12700">
                <a:miter lim="400000"/>
              </a:ln>
            </p:spPr>
            <p:txBody>
              <a:bodyPr anchor="ctr"/>
              <a:lstStyle/>
              <a:p>
                <a:pPr algn="ctr"/>
                <a:endParaRPr sz="900" dirty="0">
                  <a:cs typeface="+mn-ea"/>
                  <a:sym typeface="+mn-lt"/>
                </a:endParaRPr>
              </a:p>
            </p:txBody>
          </p:sp>
          <p:sp>
            <p:nvSpPr>
              <p:cNvPr id="162" name="Freeform: Shape 107">
                <a:extLst>
                  <a:ext uri="{FF2B5EF4-FFF2-40B4-BE49-F238E27FC236}">
                    <a16:creationId xmlns:a16="http://schemas.microsoft.com/office/drawing/2014/main" id="{EB07E36E-2AD3-4495-B79F-0F0E1D760D7F}"/>
                  </a:ext>
                </a:extLst>
              </p:cNvPr>
              <p:cNvSpPr/>
              <p:nvPr/>
            </p:nvSpPr>
            <p:spPr>
              <a:xfrm>
                <a:off x="782676" y="2464535"/>
                <a:ext cx="182545" cy="171955"/>
              </a:xfrm>
              <a:custGeom>
                <a:avLst/>
                <a:gdLst/>
                <a:ahLst/>
                <a:cxnLst>
                  <a:cxn ang="0">
                    <a:pos x="wd2" y="hd2"/>
                  </a:cxn>
                  <a:cxn ang="5400000">
                    <a:pos x="wd2" y="hd2"/>
                  </a:cxn>
                  <a:cxn ang="10800000">
                    <a:pos x="wd2" y="hd2"/>
                  </a:cxn>
                  <a:cxn ang="16200000">
                    <a:pos x="wd2" y="hd2"/>
                  </a:cxn>
                </a:cxnLst>
                <a:rect l="0" t="0" r="r" b="b"/>
                <a:pathLst>
                  <a:path w="21600" h="21600" extrusionOk="0">
                    <a:moveTo>
                      <a:pt x="3699" y="21600"/>
                    </a:moveTo>
                    <a:cubicBezTo>
                      <a:pt x="5741" y="21600"/>
                      <a:pt x="7397" y="19843"/>
                      <a:pt x="7397" y="17674"/>
                    </a:cubicBezTo>
                    <a:cubicBezTo>
                      <a:pt x="7397" y="17672"/>
                      <a:pt x="7397" y="17672"/>
                      <a:pt x="7397" y="17671"/>
                    </a:cubicBezTo>
                    <a:lnTo>
                      <a:pt x="7397" y="4934"/>
                    </a:lnTo>
                    <a:lnTo>
                      <a:pt x="19276" y="4934"/>
                    </a:lnTo>
                    <a:lnTo>
                      <a:pt x="19276" y="14029"/>
                    </a:lnTo>
                    <a:cubicBezTo>
                      <a:pt x="18851" y="13848"/>
                      <a:pt x="18387" y="13748"/>
                      <a:pt x="17902" y="13748"/>
                    </a:cubicBezTo>
                    <a:cubicBezTo>
                      <a:pt x="15859" y="13748"/>
                      <a:pt x="14203" y="15506"/>
                      <a:pt x="14203" y="17674"/>
                    </a:cubicBezTo>
                    <a:cubicBezTo>
                      <a:pt x="14203" y="19843"/>
                      <a:pt x="15859" y="21600"/>
                      <a:pt x="17902" y="21600"/>
                    </a:cubicBezTo>
                    <a:cubicBezTo>
                      <a:pt x="19944" y="21600"/>
                      <a:pt x="21600" y="19843"/>
                      <a:pt x="21600" y="17674"/>
                    </a:cubicBezTo>
                    <a:cubicBezTo>
                      <a:pt x="21600" y="17672"/>
                      <a:pt x="21599" y="17672"/>
                      <a:pt x="21599" y="17671"/>
                    </a:cubicBezTo>
                    <a:lnTo>
                      <a:pt x="21600" y="17671"/>
                    </a:lnTo>
                    <a:lnTo>
                      <a:pt x="21600" y="4934"/>
                    </a:lnTo>
                    <a:lnTo>
                      <a:pt x="21600" y="0"/>
                    </a:lnTo>
                    <a:lnTo>
                      <a:pt x="19276" y="0"/>
                    </a:lnTo>
                    <a:lnTo>
                      <a:pt x="7397" y="0"/>
                    </a:lnTo>
                    <a:lnTo>
                      <a:pt x="5074" y="0"/>
                    </a:lnTo>
                    <a:lnTo>
                      <a:pt x="5074" y="4934"/>
                    </a:lnTo>
                    <a:lnTo>
                      <a:pt x="5074" y="14029"/>
                    </a:lnTo>
                    <a:cubicBezTo>
                      <a:pt x="4648" y="13848"/>
                      <a:pt x="4184" y="13748"/>
                      <a:pt x="3699" y="13748"/>
                    </a:cubicBezTo>
                    <a:cubicBezTo>
                      <a:pt x="1656" y="13748"/>
                      <a:pt x="0" y="15506"/>
                      <a:pt x="0" y="17674"/>
                    </a:cubicBezTo>
                    <a:cubicBezTo>
                      <a:pt x="0" y="19843"/>
                      <a:pt x="1656" y="21600"/>
                      <a:pt x="3699" y="21600"/>
                    </a:cubicBezTo>
                    <a:close/>
                  </a:path>
                </a:pathLst>
              </a:custGeom>
              <a:solidFill>
                <a:schemeClr val="accent3"/>
              </a:solidFill>
              <a:ln w="12700">
                <a:miter lim="400000"/>
              </a:ln>
            </p:spPr>
            <p:txBody>
              <a:bodyPr anchor="ctr"/>
              <a:lstStyle/>
              <a:p>
                <a:pPr algn="ctr"/>
                <a:endParaRPr sz="900" dirty="0">
                  <a:cs typeface="+mn-ea"/>
                  <a:sym typeface="+mn-lt"/>
                </a:endParaRPr>
              </a:p>
            </p:txBody>
          </p:sp>
          <p:sp>
            <p:nvSpPr>
              <p:cNvPr id="163" name="Freeform: Shape 108">
                <a:extLst>
                  <a:ext uri="{FF2B5EF4-FFF2-40B4-BE49-F238E27FC236}">
                    <a16:creationId xmlns:a16="http://schemas.microsoft.com/office/drawing/2014/main" id="{02E9EF5E-4F87-47A7-AA7C-8C7DAB7A762B}"/>
                  </a:ext>
                </a:extLst>
              </p:cNvPr>
              <p:cNvSpPr/>
              <p:nvPr/>
            </p:nvSpPr>
            <p:spPr>
              <a:xfrm>
                <a:off x="2090453" y="5377899"/>
                <a:ext cx="110665" cy="138575"/>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597" y="8668"/>
                      <a:pt x="3967" y="16213"/>
                      <a:pt x="8319" y="21600"/>
                    </a:cubicBezTo>
                    <a:cubicBezTo>
                      <a:pt x="15778" y="16142"/>
                      <a:pt x="20718" y="8532"/>
                      <a:pt x="21600" y="0"/>
                    </a:cubicBezTo>
                    <a:cubicBezTo>
                      <a:pt x="21600" y="0"/>
                      <a:pt x="0" y="0"/>
                      <a:pt x="0" y="0"/>
                    </a:cubicBezTo>
                    <a:close/>
                  </a:path>
                </a:pathLst>
              </a:custGeom>
              <a:solidFill>
                <a:schemeClr val="accent1"/>
              </a:solidFill>
              <a:ln w="12700">
                <a:miter lim="400000"/>
              </a:ln>
            </p:spPr>
            <p:txBody>
              <a:bodyPr anchor="ctr"/>
              <a:lstStyle/>
              <a:p>
                <a:pPr algn="ctr"/>
                <a:endParaRPr sz="900" dirty="0">
                  <a:cs typeface="+mn-ea"/>
                  <a:sym typeface="+mn-lt"/>
                </a:endParaRPr>
              </a:p>
            </p:txBody>
          </p:sp>
          <p:sp>
            <p:nvSpPr>
              <p:cNvPr id="164" name="Freeform: Shape 109">
                <a:extLst>
                  <a:ext uri="{FF2B5EF4-FFF2-40B4-BE49-F238E27FC236}">
                    <a16:creationId xmlns:a16="http://schemas.microsoft.com/office/drawing/2014/main" id="{0195429A-CC2E-4CF2-8738-3AF3A71E7838}"/>
                  </a:ext>
                </a:extLst>
              </p:cNvPr>
              <p:cNvSpPr/>
              <p:nvPr/>
            </p:nvSpPr>
            <p:spPr>
              <a:xfrm>
                <a:off x="2090453" y="5203097"/>
                <a:ext cx="110665" cy="138600"/>
              </a:xfrm>
              <a:custGeom>
                <a:avLst/>
                <a:gdLst/>
                <a:ahLst/>
                <a:cxnLst>
                  <a:cxn ang="0">
                    <a:pos x="wd2" y="hd2"/>
                  </a:cxn>
                  <a:cxn ang="5400000">
                    <a:pos x="wd2" y="hd2"/>
                  </a:cxn>
                  <a:cxn ang="10800000">
                    <a:pos x="wd2" y="hd2"/>
                  </a:cxn>
                  <a:cxn ang="16200000">
                    <a:pos x="wd2" y="hd2"/>
                  </a:cxn>
                </a:cxnLst>
                <a:rect l="0" t="0" r="r" b="b"/>
                <a:pathLst>
                  <a:path w="21600" h="21600" extrusionOk="0">
                    <a:moveTo>
                      <a:pt x="8319" y="0"/>
                    </a:moveTo>
                    <a:cubicBezTo>
                      <a:pt x="3967" y="5388"/>
                      <a:pt x="597" y="12927"/>
                      <a:pt x="0" y="21600"/>
                    </a:cubicBezTo>
                    <a:lnTo>
                      <a:pt x="21600" y="21600"/>
                    </a:lnTo>
                    <a:cubicBezTo>
                      <a:pt x="20718" y="13069"/>
                      <a:pt x="15777" y="5457"/>
                      <a:pt x="8319" y="0"/>
                    </a:cubicBezTo>
                    <a:close/>
                  </a:path>
                </a:pathLst>
              </a:custGeom>
              <a:solidFill>
                <a:schemeClr val="accent1"/>
              </a:solidFill>
              <a:ln w="12700">
                <a:miter lim="400000"/>
              </a:ln>
            </p:spPr>
            <p:txBody>
              <a:bodyPr anchor="ctr"/>
              <a:lstStyle/>
              <a:p>
                <a:pPr algn="ctr"/>
                <a:endParaRPr sz="900" dirty="0">
                  <a:cs typeface="+mn-ea"/>
                  <a:sym typeface="+mn-lt"/>
                </a:endParaRPr>
              </a:p>
            </p:txBody>
          </p:sp>
          <p:sp>
            <p:nvSpPr>
              <p:cNvPr id="165" name="Freeform: Shape 110">
                <a:extLst>
                  <a:ext uri="{FF2B5EF4-FFF2-40B4-BE49-F238E27FC236}">
                    <a16:creationId xmlns:a16="http://schemas.microsoft.com/office/drawing/2014/main" id="{BC8B94D3-A1A4-48F8-BA21-6934DC1E43BC}"/>
                  </a:ext>
                </a:extLst>
              </p:cNvPr>
              <p:cNvSpPr/>
              <p:nvPr/>
            </p:nvSpPr>
            <p:spPr>
              <a:xfrm>
                <a:off x="2006289" y="5144829"/>
                <a:ext cx="97489" cy="193466"/>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10515" y="21600"/>
                    </a:lnTo>
                    <a:cubicBezTo>
                      <a:pt x="11216" y="14423"/>
                      <a:pt x="15675" y="8205"/>
                      <a:pt x="21600" y="3713"/>
                    </a:cubicBezTo>
                    <a:cubicBezTo>
                      <a:pt x="15284" y="1648"/>
                      <a:pt x="7920" y="328"/>
                      <a:pt x="0" y="0"/>
                    </a:cubicBezTo>
                    <a:close/>
                  </a:path>
                </a:pathLst>
              </a:custGeom>
              <a:solidFill>
                <a:schemeClr val="accent1"/>
              </a:solidFill>
              <a:ln w="12700">
                <a:miter lim="400000"/>
              </a:ln>
            </p:spPr>
            <p:txBody>
              <a:bodyPr anchor="ctr"/>
              <a:lstStyle/>
              <a:p>
                <a:pPr algn="ctr"/>
                <a:endParaRPr sz="900" dirty="0">
                  <a:cs typeface="+mn-ea"/>
                  <a:sym typeface="+mn-lt"/>
                </a:endParaRPr>
              </a:p>
            </p:txBody>
          </p:sp>
          <p:sp>
            <p:nvSpPr>
              <p:cNvPr id="166" name="Freeform: Shape 111">
                <a:extLst>
                  <a:ext uri="{FF2B5EF4-FFF2-40B4-BE49-F238E27FC236}">
                    <a16:creationId xmlns:a16="http://schemas.microsoft.com/office/drawing/2014/main" id="{074815C6-74A8-40FB-A973-AAB88561BB5D}"/>
                  </a:ext>
                </a:extLst>
              </p:cNvPr>
              <p:cNvSpPr/>
              <p:nvPr/>
            </p:nvSpPr>
            <p:spPr>
              <a:xfrm>
                <a:off x="1870332" y="5377899"/>
                <a:ext cx="99133" cy="193441"/>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21600" y="0"/>
                    </a:lnTo>
                    <a:lnTo>
                      <a:pt x="10747" y="0"/>
                    </a:lnTo>
                    <a:cubicBezTo>
                      <a:pt x="10062" y="7113"/>
                      <a:pt x="5747" y="13284"/>
                      <a:pt x="0" y="17765"/>
                    </a:cubicBezTo>
                    <a:cubicBezTo>
                      <a:pt x="6290" y="19900"/>
                      <a:pt x="13660" y="21265"/>
                      <a:pt x="21600" y="21600"/>
                    </a:cubicBezTo>
                    <a:close/>
                  </a:path>
                </a:pathLst>
              </a:custGeom>
              <a:solidFill>
                <a:schemeClr val="accent1"/>
              </a:solidFill>
              <a:ln w="12700">
                <a:miter lim="400000"/>
              </a:ln>
            </p:spPr>
            <p:txBody>
              <a:bodyPr anchor="ctr"/>
              <a:lstStyle/>
              <a:p>
                <a:pPr algn="ctr"/>
                <a:endParaRPr sz="900" dirty="0">
                  <a:cs typeface="+mn-ea"/>
                  <a:sym typeface="+mn-lt"/>
                </a:endParaRPr>
              </a:p>
            </p:txBody>
          </p:sp>
          <p:sp>
            <p:nvSpPr>
              <p:cNvPr id="167" name="Freeform: Shape 112">
                <a:extLst>
                  <a:ext uri="{FF2B5EF4-FFF2-40B4-BE49-F238E27FC236}">
                    <a16:creationId xmlns:a16="http://schemas.microsoft.com/office/drawing/2014/main" id="{463294E3-83BC-457B-A2B5-27F105647DDF}"/>
                  </a:ext>
                </a:extLst>
              </p:cNvPr>
              <p:cNvSpPr/>
              <p:nvPr/>
            </p:nvSpPr>
            <p:spPr>
              <a:xfrm>
                <a:off x="1870332" y="5144829"/>
                <a:ext cx="99133" cy="193466"/>
              </a:xfrm>
              <a:custGeom>
                <a:avLst/>
                <a:gdLst/>
                <a:ahLst/>
                <a:cxnLst>
                  <a:cxn ang="0">
                    <a:pos x="wd2" y="hd2"/>
                  </a:cxn>
                  <a:cxn ang="5400000">
                    <a:pos x="wd2" y="hd2"/>
                  </a:cxn>
                  <a:cxn ang="10800000">
                    <a:pos x="wd2" y="hd2"/>
                  </a:cxn>
                  <a:cxn ang="16200000">
                    <a:pos x="wd2" y="hd2"/>
                  </a:cxn>
                </a:cxnLst>
                <a:rect l="0" t="0" r="r" b="b"/>
                <a:pathLst>
                  <a:path w="21600" h="21600" extrusionOk="0">
                    <a:moveTo>
                      <a:pt x="10747" y="21600"/>
                    </a:moveTo>
                    <a:lnTo>
                      <a:pt x="21600" y="21600"/>
                    </a:lnTo>
                    <a:lnTo>
                      <a:pt x="21600" y="0"/>
                    </a:lnTo>
                    <a:cubicBezTo>
                      <a:pt x="13660" y="333"/>
                      <a:pt x="6291" y="1700"/>
                      <a:pt x="0" y="3833"/>
                    </a:cubicBezTo>
                    <a:cubicBezTo>
                      <a:pt x="5747" y="8317"/>
                      <a:pt x="10062" y="14486"/>
                      <a:pt x="10747" y="21600"/>
                    </a:cubicBezTo>
                    <a:close/>
                  </a:path>
                </a:pathLst>
              </a:custGeom>
              <a:solidFill>
                <a:schemeClr val="accent1"/>
              </a:solidFill>
              <a:ln w="12700">
                <a:miter lim="400000"/>
              </a:ln>
            </p:spPr>
            <p:txBody>
              <a:bodyPr anchor="ctr"/>
              <a:lstStyle/>
              <a:p>
                <a:pPr algn="ctr"/>
                <a:endParaRPr sz="900" dirty="0">
                  <a:cs typeface="+mn-ea"/>
                  <a:sym typeface="+mn-lt"/>
                </a:endParaRPr>
              </a:p>
            </p:txBody>
          </p:sp>
          <p:sp>
            <p:nvSpPr>
              <p:cNvPr id="168" name="Freeform: Shape 113">
                <a:extLst>
                  <a:ext uri="{FF2B5EF4-FFF2-40B4-BE49-F238E27FC236}">
                    <a16:creationId xmlns:a16="http://schemas.microsoft.com/office/drawing/2014/main" id="{66F78C35-E788-4019-B031-E88EC1DD7A28}"/>
                  </a:ext>
                </a:extLst>
              </p:cNvPr>
              <p:cNvSpPr/>
              <p:nvPr/>
            </p:nvSpPr>
            <p:spPr>
              <a:xfrm>
                <a:off x="1779693" y="5377898"/>
                <a:ext cx="108320" cy="137210"/>
              </a:xfrm>
              <a:custGeom>
                <a:avLst/>
                <a:gdLst/>
                <a:ahLst/>
                <a:cxnLst>
                  <a:cxn ang="0">
                    <a:pos x="wd2" y="hd2"/>
                  </a:cxn>
                  <a:cxn ang="5400000">
                    <a:pos x="wd2" y="hd2"/>
                  </a:cxn>
                  <a:cxn ang="10800000">
                    <a:pos x="wd2" y="hd2"/>
                  </a:cxn>
                  <a:cxn ang="16200000">
                    <a:pos x="wd2" y="hd2"/>
                  </a:cxn>
                </a:cxnLst>
                <a:rect l="0" t="0" r="r" b="b"/>
                <a:pathLst>
                  <a:path w="21600" h="21600" extrusionOk="0">
                    <a:moveTo>
                      <a:pt x="13276" y="21600"/>
                    </a:moveTo>
                    <a:cubicBezTo>
                      <a:pt x="17638" y="16176"/>
                      <a:pt x="20997" y="8641"/>
                      <a:pt x="21600" y="0"/>
                    </a:cubicBezTo>
                    <a:lnTo>
                      <a:pt x="0" y="0"/>
                    </a:lnTo>
                    <a:cubicBezTo>
                      <a:pt x="889" y="8506"/>
                      <a:pt x="5822" y="16104"/>
                      <a:pt x="13276" y="21600"/>
                    </a:cubicBezTo>
                    <a:close/>
                  </a:path>
                </a:pathLst>
              </a:custGeom>
              <a:solidFill>
                <a:schemeClr val="accent1"/>
              </a:solidFill>
              <a:ln w="12700">
                <a:miter lim="400000"/>
              </a:ln>
            </p:spPr>
            <p:txBody>
              <a:bodyPr anchor="ctr"/>
              <a:lstStyle/>
              <a:p>
                <a:pPr algn="ctr"/>
                <a:endParaRPr sz="900" dirty="0">
                  <a:cs typeface="+mn-ea"/>
                  <a:sym typeface="+mn-lt"/>
                </a:endParaRPr>
              </a:p>
            </p:txBody>
          </p:sp>
          <p:sp>
            <p:nvSpPr>
              <p:cNvPr id="169" name="Freeform: Shape 114">
                <a:extLst>
                  <a:ext uri="{FF2B5EF4-FFF2-40B4-BE49-F238E27FC236}">
                    <a16:creationId xmlns:a16="http://schemas.microsoft.com/office/drawing/2014/main" id="{F207A826-86A5-4C38-BC08-DA9F80FCA13A}"/>
                  </a:ext>
                </a:extLst>
              </p:cNvPr>
              <p:cNvSpPr/>
              <p:nvPr/>
            </p:nvSpPr>
            <p:spPr>
              <a:xfrm>
                <a:off x="1779693" y="5203097"/>
                <a:ext cx="108320" cy="137222"/>
              </a:xfrm>
              <a:custGeom>
                <a:avLst/>
                <a:gdLst/>
                <a:ahLst/>
                <a:cxnLst>
                  <a:cxn ang="0">
                    <a:pos x="wd2" y="hd2"/>
                  </a:cxn>
                  <a:cxn ang="5400000">
                    <a:pos x="wd2" y="hd2"/>
                  </a:cxn>
                  <a:cxn ang="10800000">
                    <a:pos x="wd2" y="hd2"/>
                  </a:cxn>
                  <a:cxn ang="16200000">
                    <a:pos x="wd2" y="hd2"/>
                  </a:cxn>
                </a:cxnLst>
                <a:rect l="0" t="0" r="r" b="b"/>
                <a:pathLst>
                  <a:path w="21600" h="21600" extrusionOk="0">
                    <a:moveTo>
                      <a:pt x="13276" y="0"/>
                    </a:moveTo>
                    <a:cubicBezTo>
                      <a:pt x="5822" y="5494"/>
                      <a:pt x="889" y="13093"/>
                      <a:pt x="0" y="21600"/>
                    </a:cubicBezTo>
                    <a:lnTo>
                      <a:pt x="21600" y="21600"/>
                    </a:lnTo>
                    <a:cubicBezTo>
                      <a:pt x="20997" y="12956"/>
                      <a:pt x="17638" y="5422"/>
                      <a:pt x="13276" y="0"/>
                    </a:cubicBezTo>
                    <a:close/>
                  </a:path>
                </a:pathLst>
              </a:custGeom>
              <a:solidFill>
                <a:schemeClr val="accent1"/>
              </a:solidFill>
              <a:ln w="12700">
                <a:miter lim="400000"/>
              </a:ln>
            </p:spPr>
            <p:txBody>
              <a:bodyPr anchor="ctr"/>
              <a:lstStyle/>
              <a:p>
                <a:pPr algn="ctr"/>
                <a:endParaRPr sz="900" dirty="0">
                  <a:cs typeface="+mn-ea"/>
                  <a:sym typeface="+mn-lt"/>
                </a:endParaRPr>
              </a:p>
            </p:txBody>
          </p:sp>
          <p:sp>
            <p:nvSpPr>
              <p:cNvPr id="170" name="Freeform: Shape 115">
                <a:extLst>
                  <a:ext uri="{FF2B5EF4-FFF2-40B4-BE49-F238E27FC236}">
                    <a16:creationId xmlns:a16="http://schemas.microsoft.com/office/drawing/2014/main" id="{26E29887-5614-40ED-BA32-6E1595A03EBB}"/>
                  </a:ext>
                </a:extLst>
              </p:cNvPr>
              <p:cNvSpPr/>
              <p:nvPr/>
            </p:nvSpPr>
            <p:spPr>
              <a:xfrm>
                <a:off x="2006289" y="5377899"/>
                <a:ext cx="97489" cy="19344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7920" y="21271"/>
                      <a:pt x="15284" y="19951"/>
                      <a:pt x="21600" y="17887"/>
                    </a:cubicBezTo>
                    <a:cubicBezTo>
                      <a:pt x="15675" y="13392"/>
                      <a:pt x="11218" y="7176"/>
                      <a:pt x="10515" y="0"/>
                    </a:cubicBezTo>
                    <a:lnTo>
                      <a:pt x="0" y="0"/>
                    </a:lnTo>
                    <a:cubicBezTo>
                      <a:pt x="0" y="0"/>
                      <a:pt x="0" y="21600"/>
                      <a:pt x="0" y="21600"/>
                    </a:cubicBezTo>
                    <a:close/>
                  </a:path>
                </a:pathLst>
              </a:custGeom>
              <a:solidFill>
                <a:schemeClr val="accent1"/>
              </a:solidFill>
              <a:ln w="12700">
                <a:miter lim="400000"/>
              </a:ln>
            </p:spPr>
            <p:txBody>
              <a:bodyPr anchor="ctr"/>
              <a:lstStyle/>
              <a:p>
                <a:pPr algn="ctr"/>
                <a:endParaRPr sz="900" dirty="0">
                  <a:cs typeface="+mn-ea"/>
                  <a:sym typeface="+mn-lt"/>
                </a:endParaRPr>
              </a:p>
            </p:txBody>
          </p:sp>
          <p:sp>
            <p:nvSpPr>
              <p:cNvPr id="171" name="Freeform: Shape 116">
                <a:extLst>
                  <a:ext uri="{FF2B5EF4-FFF2-40B4-BE49-F238E27FC236}">
                    <a16:creationId xmlns:a16="http://schemas.microsoft.com/office/drawing/2014/main" id="{BE70249D-876C-4AAD-B74D-926779EF204B}"/>
                  </a:ext>
                </a:extLst>
              </p:cNvPr>
              <p:cNvSpPr/>
              <p:nvPr/>
            </p:nvSpPr>
            <p:spPr>
              <a:xfrm>
                <a:off x="2440057" y="1422197"/>
                <a:ext cx="36585" cy="45816"/>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603" y="8670"/>
                      <a:pt x="3970" y="16208"/>
                      <a:pt x="8322" y="21600"/>
                    </a:cubicBezTo>
                    <a:cubicBezTo>
                      <a:pt x="15775" y="16138"/>
                      <a:pt x="20715" y="8529"/>
                      <a:pt x="21600" y="0"/>
                    </a:cubicBezTo>
                    <a:cubicBezTo>
                      <a:pt x="21600" y="0"/>
                      <a:pt x="0" y="0"/>
                      <a:pt x="0" y="0"/>
                    </a:cubicBezTo>
                    <a:close/>
                  </a:path>
                </a:pathLst>
              </a:custGeom>
              <a:solidFill>
                <a:schemeClr val="accent1"/>
              </a:solidFill>
              <a:ln w="12700">
                <a:miter lim="400000"/>
              </a:ln>
            </p:spPr>
            <p:txBody>
              <a:bodyPr anchor="ctr"/>
              <a:lstStyle/>
              <a:p>
                <a:pPr algn="ctr"/>
                <a:endParaRPr sz="900" dirty="0">
                  <a:cs typeface="+mn-ea"/>
                  <a:sym typeface="+mn-lt"/>
                </a:endParaRPr>
              </a:p>
            </p:txBody>
          </p:sp>
          <p:sp>
            <p:nvSpPr>
              <p:cNvPr id="172" name="Freeform: Shape 117">
                <a:extLst>
                  <a:ext uri="{FF2B5EF4-FFF2-40B4-BE49-F238E27FC236}">
                    <a16:creationId xmlns:a16="http://schemas.microsoft.com/office/drawing/2014/main" id="{F6C7D0EC-9E0D-4638-B5FB-95B170337540}"/>
                  </a:ext>
                </a:extLst>
              </p:cNvPr>
              <p:cNvSpPr/>
              <p:nvPr/>
            </p:nvSpPr>
            <p:spPr>
              <a:xfrm>
                <a:off x="2440057" y="1370405"/>
                <a:ext cx="36585" cy="45807"/>
              </a:xfrm>
              <a:custGeom>
                <a:avLst/>
                <a:gdLst/>
                <a:ahLst/>
                <a:cxnLst>
                  <a:cxn ang="0">
                    <a:pos x="wd2" y="hd2"/>
                  </a:cxn>
                  <a:cxn ang="5400000">
                    <a:pos x="wd2" y="hd2"/>
                  </a:cxn>
                  <a:cxn ang="10800000">
                    <a:pos x="wd2" y="hd2"/>
                  </a:cxn>
                  <a:cxn ang="16200000">
                    <a:pos x="wd2" y="hd2"/>
                  </a:cxn>
                </a:cxnLst>
                <a:rect l="0" t="0" r="r" b="b"/>
                <a:pathLst>
                  <a:path w="21600" h="21600" extrusionOk="0">
                    <a:moveTo>
                      <a:pt x="8322" y="0"/>
                    </a:moveTo>
                    <a:cubicBezTo>
                      <a:pt x="3970" y="5386"/>
                      <a:pt x="603" y="12926"/>
                      <a:pt x="0" y="21600"/>
                    </a:cubicBezTo>
                    <a:lnTo>
                      <a:pt x="21600" y="21600"/>
                    </a:lnTo>
                    <a:cubicBezTo>
                      <a:pt x="20715" y="13069"/>
                      <a:pt x="15775" y="5460"/>
                      <a:pt x="8322" y="0"/>
                    </a:cubicBezTo>
                    <a:close/>
                  </a:path>
                </a:pathLst>
              </a:custGeom>
              <a:solidFill>
                <a:schemeClr val="accent1"/>
              </a:solidFill>
              <a:ln w="12700">
                <a:miter lim="400000"/>
              </a:ln>
            </p:spPr>
            <p:txBody>
              <a:bodyPr anchor="ctr"/>
              <a:lstStyle/>
              <a:p>
                <a:pPr algn="ctr"/>
                <a:endParaRPr sz="900" dirty="0">
                  <a:cs typeface="+mn-ea"/>
                  <a:sym typeface="+mn-lt"/>
                </a:endParaRPr>
              </a:p>
            </p:txBody>
          </p:sp>
          <p:sp>
            <p:nvSpPr>
              <p:cNvPr id="173" name="Freeform: Shape 118">
                <a:extLst>
                  <a:ext uri="{FF2B5EF4-FFF2-40B4-BE49-F238E27FC236}">
                    <a16:creationId xmlns:a16="http://schemas.microsoft.com/office/drawing/2014/main" id="{0DA0CA4A-A747-463F-B7D3-A066752B8E4B}"/>
                  </a:ext>
                </a:extLst>
              </p:cNvPr>
              <p:cNvSpPr/>
              <p:nvPr/>
            </p:nvSpPr>
            <p:spPr>
              <a:xfrm>
                <a:off x="2414160" y="1350981"/>
                <a:ext cx="32217" cy="63936"/>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10509" y="21600"/>
                    </a:lnTo>
                    <a:cubicBezTo>
                      <a:pt x="11214" y="14424"/>
                      <a:pt x="15676" y="8204"/>
                      <a:pt x="21600" y="3713"/>
                    </a:cubicBezTo>
                    <a:cubicBezTo>
                      <a:pt x="15286" y="1647"/>
                      <a:pt x="7919" y="326"/>
                      <a:pt x="0" y="0"/>
                    </a:cubicBezTo>
                    <a:close/>
                  </a:path>
                </a:pathLst>
              </a:custGeom>
              <a:solidFill>
                <a:schemeClr val="accent1"/>
              </a:solidFill>
              <a:ln w="12700">
                <a:miter lim="400000"/>
              </a:ln>
            </p:spPr>
            <p:txBody>
              <a:bodyPr anchor="ctr"/>
              <a:lstStyle/>
              <a:p>
                <a:pPr algn="ctr"/>
                <a:endParaRPr sz="900" dirty="0">
                  <a:cs typeface="+mn-ea"/>
                  <a:sym typeface="+mn-lt"/>
                </a:endParaRPr>
              </a:p>
            </p:txBody>
          </p:sp>
          <p:sp>
            <p:nvSpPr>
              <p:cNvPr id="174" name="Freeform: Shape 119">
                <a:extLst>
                  <a:ext uri="{FF2B5EF4-FFF2-40B4-BE49-F238E27FC236}">
                    <a16:creationId xmlns:a16="http://schemas.microsoft.com/office/drawing/2014/main" id="{5CE89BD9-F9FC-4073-9225-ED7C5C5AEA00}"/>
                  </a:ext>
                </a:extLst>
              </p:cNvPr>
              <p:cNvSpPr/>
              <p:nvPr/>
            </p:nvSpPr>
            <p:spPr>
              <a:xfrm>
                <a:off x="2368841" y="1422198"/>
                <a:ext cx="32763" cy="63939"/>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21600" y="0"/>
                    </a:lnTo>
                    <a:lnTo>
                      <a:pt x="10746" y="0"/>
                    </a:lnTo>
                    <a:cubicBezTo>
                      <a:pt x="10062" y="7112"/>
                      <a:pt x="5742" y="13282"/>
                      <a:pt x="0" y="17765"/>
                    </a:cubicBezTo>
                    <a:cubicBezTo>
                      <a:pt x="6292" y="19900"/>
                      <a:pt x="13659" y="21266"/>
                      <a:pt x="21600" y="21600"/>
                    </a:cubicBezTo>
                    <a:close/>
                  </a:path>
                </a:pathLst>
              </a:custGeom>
              <a:solidFill>
                <a:schemeClr val="accent1"/>
              </a:solidFill>
              <a:ln w="12700">
                <a:miter lim="400000"/>
              </a:ln>
            </p:spPr>
            <p:txBody>
              <a:bodyPr anchor="ctr"/>
              <a:lstStyle/>
              <a:p>
                <a:pPr algn="ctr"/>
                <a:endParaRPr sz="900" dirty="0">
                  <a:cs typeface="+mn-ea"/>
                  <a:sym typeface="+mn-lt"/>
                </a:endParaRPr>
              </a:p>
            </p:txBody>
          </p:sp>
          <p:sp>
            <p:nvSpPr>
              <p:cNvPr id="175" name="Freeform: Shape 120">
                <a:extLst>
                  <a:ext uri="{FF2B5EF4-FFF2-40B4-BE49-F238E27FC236}">
                    <a16:creationId xmlns:a16="http://schemas.microsoft.com/office/drawing/2014/main" id="{5303F39E-0F7F-4293-A1BF-E52EADF291AE}"/>
                  </a:ext>
                </a:extLst>
              </p:cNvPr>
              <p:cNvSpPr/>
              <p:nvPr/>
            </p:nvSpPr>
            <p:spPr>
              <a:xfrm>
                <a:off x="2368841" y="1350981"/>
                <a:ext cx="32763" cy="63936"/>
              </a:xfrm>
              <a:custGeom>
                <a:avLst/>
                <a:gdLst/>
                <a:ahLst/>
                <a:cxnLst>
                  <a:cxn ang="0">
                    <a:pos x="wd2" y="hd2"/>
                  </a:cxn>
                  <a:cxn ang="5400000">
                    <a:pos x="wd2" y="hd2"/>
                  </a:cxn>
                  <a:cxn ang="10800000">
                    <a:pos x="wd2" y="hd2"/>
                  </a:cxn>
                  <a:cxn ang="16200000">
                    <a:pos x="wd2" y="hd2"/>
                  </a:cxn>
                </a:cxnLst>
                <a:rect l="0" t="0" r="r" b="b"/>
                <a:pathLst>
                  <a:path w="21600" h="21600" extrusionOk="0">
                    <a:moveTo>
                      <a:pt x="10746" y="21600"/>
                    </a:moveTo>
                    <a:lnTo>
                      <a:pt x="21600" y="21600"/>
                    </a:lnTo>
                    <a:lnTo>
                      <a:pt x="21600" y="0"/>
                    </a:lnTo>
                    <a:cubicBezTo>
                      <a:pt x="13659" y="334"/>
                      <a:pt x="6292" y="1697"/>
                      <a:pt x="0" y="3832"/>
                    </a:cubicBezTo>
                    <a:cubicBezTo>
                      <a:pt x="5742" y="8315"/>
                      <a:pt x="10062" y="14485"/>
                      <a:pt x="10746" y="21600"/>
                    </a:cubicBezTo>
                    <a:close/>
                  </a:path>
                </a:pathLst>
              </a:custGeom>
              <a:solidFill>
                <a:schemeClr val="accent1"/>
              </a:solidFill>
              <a:ln w="12700">
                <a:miter lim="400000"/>
              </a:ln>
            </p:spPr>
            <p:txBody>
              <a:bodyPr anchor="ctr"/>
              <a:lstStyle/>
              <a:p>
                <a:pPr algn="ctr"/>
                <a:endParaRPr sz="900" dirty="0">
                  <a:cs typeface="+mn-ea"/>
                  <a:sym typeface="+mn-lt"/>
                </a:endParaRPr>
              </a:p>
            </p:txBody>
          </p:sp>
          <p:sp>
            <p:nvSpPr>
              <p:cNvPr id="176" name="Freeform: Shape 121">
                <a:extLst>
                  <a:ext uri="{FF2B5EF4-FFF2-40B4-BE49-F238E27FC236}">
                    <a16:creationId xmlns:a16="http://schemas.microsoft.com/office/drawing/2014/main" id="{7D6F556D-5AFF-463A-A988-F96D6D56BBB4}"/>
                  </a:ext>
                </a:extLst>
              </p:cNvPr>
              <p:cNvSpPr/>
              <p:nvPr/>
            </p:nvSpPr>
            <p:spPr>
              <a:xfrm>
                <a:off x="2336470" y="1422197"/>
                <a:ext cx="35795" cy="45358"/>
              </a:xfrm>
              <a:custGeom>
                <a:avLst/>
                <a:gdLst/>
                <a:ahLst/>
                <a:cxnLst>
                  <a:cxn ang="0">
                    <a:pos x="wd2" y="hd2"/>
                  </a:cxn>
                  <a:cxn ang="5400000">
                    <a:pos x="wd2" y="hd2"/>
                  </a:cxn>
                  <a:cxn ang="10800000">
                    <a:pos x="wd2" y="hd2"/>
                  </a:cxn>
                  <a:cxn ang="16200000">
                    <a:pos x="wd2" y="hd2"/>
                  </a:cxn>
                </a:cxnLst>
                <a:rect l="0" t="0" r="r" b="b"/>
                <a:pathLst>
                  <a:path w="21600" h="21600" extrusionOk="0">
                    <a:moveTo>
                      <a:pt x="13279" y="21600"/>
                    </a:moveTo>
                    <a:cubicBezTo>
                      <a:pt x="17642" y="16174"/>
                      <a:pt x="20999" y="8643"/>
                      <a:pt x="21600" y="0"/>
                    </a:cubicBezTo>
                    <a:lnTo>
                      <a:pt x="0" y="0"/>
                    </a:lnTo>
                    <a:cubicBezTo>
                      <a:pt x="889" y="8509"/>
                      <a:pt x="5816" y="16104"/>
                      <a:pt x="13279" y="21600"/>
                    </a:cubicBezTo>
                    <a:close/>
                  </a:path>
                </a:pathLst>
              </a:custGeom>
              <a:solidFill>
                <a:schemeClr val="accent1"/>
              </a:solidFill>
              <a:ln w="12700">
                <a:miter lim="400000"/>
              </a:ln>
            </p:spPr>
            <p:txBody>
              <a:bodyPr anchor="ctr"/>
              <a:lstStyle/>
              <a:p>
                <a:pPr algn="ctr"/>
                <a:endParaRPr sz="900" dirty="0">
                  <a:cs typeface="+mn-ea"/>
                  <a:sym typeface="+mn-lt"/>
                </a:endParaRPr>
              </a:p>
            </p:txBody>
          </p:sp>
          <p:sp>
            <p:nvSpPr>
              <p:cNvPr id="177" name="Freeform: Shape 122">
                <a:extLst>
                  <a:ext uri="{FF2B5EF4-FFF2-40B4-BE49-F238E27FC236}">
                    <a16:creationId xmlns:a16="http://schemas.microsoft.com/office/drawing/2014/main" id="{28EAC1C4-182C-4AFC-A46A-A3D167E15926}"/>
                  </a:ext>
                </a:extLst>
              </p:cNvPr>
              <p:cNvSpPr/>
              <p:nvPr/>
            </p:nvSpPr>
            <p:spPr>
              <a:xfrm>
                <a:off x="2336470" y="1370405"/>
                <a:ext cx="35795" cy="45355"/>
              </a:xfrm>
              <a:custGeom>
                <a:avLst/>
                <a:gdLst/>
                <a:ahLst/>
                <a:cxnLst>
                  <a:cxn ang="0">
                    <a:pos x="wd2" y="hd2"/>
                  </a:cxn>
                  <a:cxn ang="5400000">
                    <a:pos x="wd2" y="hd2"/>
                  </a:cxn>
                  <a:cxn ang="10800000">
                    <a:pos x="wd2" y="hd2"/>
                  </a:cxn>
                  <a:cxn ang="16200000">
                    <a:pos x="wd2" y="hd2"/>
                  </a:cxn>
                </a:cxnLst>
                <a:rect l="0" t="0" r="r" b="b"/>
                <a:pathLst>
                  <a:path w="21600" h="21600" extrusionOk="0">
                    <a:moveTo>
                      <a:pt x="13279" y="0"/>
                    </a:moveTo>
                    <a:cubicBezTo>
                      <a:pt x="5816" y="5495"/>
                      <a:pt x="889" y="13095"/>
                      <a:pt x="0" y="21600"/>
                    </a:cubicBezTo>
                    <a:lnTo>
                      <a:pt x="21600" y="21600"/>
                    </a:lnTo>
                    <a:cubicBezTo>
                      <a:pt x="20999" y="12958"/>
                      <a:pt x="17642" y="5424"/>
                      <a:pt x="13279" y="0"/>
                    </a:cubicBezTo>
                    <a:close/>
                  </a:path>
                </a:pathLst>
              </a:custGeom>
              <a:solidFill>
                <a:schemeClr val="accent1"/>
              </a:solidFill>
              <a:ln w="12700">
                <a:miter lim="400000"/>
              </a:ln>
            </p:spPr>
            <p:txBody>
              <a:bodyPr anchor="ctr"/>
              <a:lstStyle/>
              <a:p>
                <a:pPr algn="ctr"/>
                <a:endParaRPr sz="900" dirty="0">
                  <a:cs typeface="+mn-ea"/>
                  <a:sym typeface="+mn-lt"/>
                </a:endParaRPr>
              </a:p>
            </p:txBody>
          </p:sp>
          <p:sp>
            <p:nvSpPr>
              <p:cNvPr id="178" name="Freeform: Shape 123">
                <a:extLst>
                  <a:ext uri="{FF2B5EF4-FFF2-40B4-BE49-F238E27FC236}">
                    <a16:creationId xmlns:a16="http://schemas.microsoft.com/office/drawing/2014/main" id="{BBB9F3C9-E582-4793-84C7-66C23AD3FED3}"/>
                  </a:ext>
                </a:extLst>
              </p:cNvPr>
              <p:cNvSpPr/>
              <p:nvPr/>
            </p:nvSpPr>
            <p:spPr>
              <a:xfrm>
                <a:off x="2414160" y="1422198"/>
                <a:ext cx="32217" cy="63939"/>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7919" y="21271"/>
                      <a:pt x="15286" y="19952"/>
                      <a:pt x="21600" y="17886"/>
                    </a:cubicBezTo>
                    <a:cubicBezTo>
                      <a:pt x="15676" y="13393"/>
                      <a:pt x="11214" y="7179"/>
                      <a:pt x="10509" y="0"/>
                    </a:cubicBezTo>
                    <a:lnTo>
                      <a:pt x="0" y="0"/>
                    </a:lnTo>
                    <a:cubicBezTo>
                      <a:pt x="0" y="0"/>
                      <a:pt x="0" y="21600"/>
                      <a:pt x="0" y="21600"/>
                    </a:cubicBezTo>
                    <a:close/>
                  </a:path>
                </a:pathLst>
              </a:custGeom>
              <a:solidFill>
                <a:schemeClr val="accent1"/>
              </a:solidFill>
              <a:ln w="12700">
                <a:miter lim="400000"/>
              </a:ln>
            </p:spPr>
            <p:txBody>
              <a:bodyPr anchor="ctr"/>
              <a:lstStyle/>
              <a:p>
                <a:pPr algn="ctr"/>
                <a:endParaRPr sz="900" dirty="0">
                  <a:cs typeface="+mn-ea"/>
                  <a:sym typeface="+mn-lt"/>
                </a:endParaRPr>
              </a:p>
            </p:txBody>
          </p:sp>
          <p:sp>
            <p:nvSpPr>
              <p:cNvPr id="179" name="Freeform: Shape 124">
                <a:extLst>
                  <a:ext uri="{FF2B5EF4-FFF2-40B4-BE49-F238E27FC236}">
                    <a16:creationId xmlns:a16="http://schemas.microsoft.com/office/drawing/2014/main" id="{C05E13E3-D081-43C0-98D0-A59668971158}"/>
                  </a:ext>
                </a:extLst>
              </p:cNvPr>
              <p:cNvSpPr/>
              <p:nvPr/>
            </p:nvSpPr>
            <p:spPr>
              <a:xfrm>
                <a:off x="3346436" y="1059645"/>
                <a:ext cx="154217" cy="154230"/>
              </a:xfrm>
              <a:custGeom>
                <a:avLst/>
                <a:gdLst/>
                <a:ahLst/>
                <a:cxnLst>
                  <a:cxn ang="0">
                    <a:pos x="wd2" y="hd2"/>
                  </a:cxn>
                  <a:cxn ang="5400000">
                    <a:pos x="wd2" y="hd2"/>
                  </a:cxn>
                  <a:cxn ang="10800000">
                    <a:pos x="wd2" y="hd2"/>
                  </a:cxn>
                  <a:cxn ang="16200000">
                    <a:pos x="wd2" y="hd2"/>
                  </a:cxn>
                </a:cxnLst>
                <a:rect l="0" t="0" r="r" b="b"/>
                <a:pathLst>
                  <a:path w="21600" h="21600" extrusionOk="0">
                    <a:moveTo>
                      <a:pt x="21600" y="10203"/>
                    </a:moveTo>
                    <a:lnTo>
                      <a:pt x="19371" y="10203"/>
                    </a:lnTo>
                    <a:lnTo>
                      <a:pt x="21257" y="8318"/>
                    </a:lnTo>
                    <a:lnTo>
                      <a:pt x="20412" y="7475"/>
                    </a:lnTo>
                    <a:lnTo>
                      <a:pt x="17684" y="10203"/>
                    </a:lnTo>
                    <a:lnTo>
                      <a:pt x="16935" y="10203"/>
                    </a:lnTo>
                    <a:lnTo>
                      <a:pt x="17637" y="9501"/>
                    </a:lnTo>
                    <a:lnTo>
                      <a:pt x="16793" y="8658"/>
                    </a:lnTo>
                    <a:lnTo>
                      <a:pt x="15247" y="10203"/>
                    </a:lnTo>
                    <a:lnTo>
                      <a:pt x="14068" y="10203"/>
                    </a:lnTo>
                    <a:cubicBezTo>
                      <a:pt x="13983" y="9730"/>
                      <a:pt x="13797" y="9292"/>
                      <a:pt x="13533" y="8912"/>
                    </a:cubicBezTo>
                    <a:lnTo>
                      <a:pt x="14366" y="8077"/>
                    </a:lnTo>
                    <a:lnTo>
                      <a:pt x="16553" y="8077"/>
                    </a:lnTo>
                    <a:lnTo>
                      <a:pt x="16553" y="6884"/>
                    </a:lnTo>
                    <a:lnTo>
                      <a:pt x="15561" y="6884"/>
                    </a:lnTo>
                    <a:lnTo>
                      <a:pt x="16089" y="6355"/>
                    </a:lnTo>
                    <a:lnTo>
                      <a:pt x="19948" y="6355"/>
                    </a:lnTo>
                    <a:lnTo>
                      <a:pt x="19948" y="5161"/>
                    </a:lnTo>
                    <a:lnTo>
                      <a:pt x="17282" y="5161"/>
                    </a:lnTo>
                    <a:lnTo>
                      <a:pt x="18859" y="3586"/>
                    </a:lnTo>
                    <a:lnTo>
                      <a:pt x="18014" y="2741"/>
                    </a:lnTo>
                    <a:lnTo>
                      <a:pt x="16440" y="4318"/>
                    </a:lnTo>
                    <a:lnTo>
                      <a:pt x="16440" y="1652"/>
                    </a:lnTo>
                    <a:lnTo>
                      <a:pt x="15246" y="1652"/>
                    </a:lnTo>
                    <a:lnTo>
                      <a:pt x="15246" y="5511"/>
                    </a:lnTo>
                    <a:lnTo>
                      <a:pt x="14716" y="6041"/>
                    </a:lnTo>
                    <a:lnTo>
                      <a:pt x="14716" y="5048"/>
                    </a:lnTo>
                    <a:lnTo>
                      <a:pt x="13523" y="5048"/>
                    </a:lnTo>
                    <a:lnTo>
                      <a:pt x="13523" y="7235"/>
                    </a:lnTo>
                    <a:lnTo>
                      <a:pt x="12689" y="8069"/>
                    </a:lnTo>
                    <a:cubicBezTo>
                      <a:pt x="12308" y="7804"/>
                      <a:pt x="11870" y="7619"/>
                      <a:pt x="11397" y="7534"/>
                    </a:cubicBezTo>
                    <a:lnTo>
                      <a:pt x="11397" y="6353"/>
                    </a:lnTo>
                    <a:lnTo>
                      <a:pt x="12942" y="4808"/>
                    </a:lnTo>
                    <a:lnTo>
                      <a:pt x="12098" y="3965"/>
                    </a:lnTo>
                    <a:lnTo>
                      <a:pt x="11397" y="4666"/>
                    </a:lnTo>
                    <a:lnTo>
                      <a:pt x="11397" y="3918"/>
                    </a:lnTo>
                    <a:lnTo>
                      <a:pt x="14126" y="1188"/>
                    </a:lnTo>
                    <a:lnTo>
                      <a:pt x="13283" y="345"/>
                    </a:lnTo>
                    <a:lnTo>
                      <a:pt x="11397" y="2230"/>
                    </a:lnTo>
                    <a:lnTo>
                      <a:pt x="11397" y="0"/>
                    </a:lnTo>
                    <a:lnTo>
                      <a:pt x="10204" y="0"/>
                    </a:lnTo>
                    <a:lnTo>
                      <a:pt x="10204" y="2230"/>
                    </a:lnTo>
                    <a:lnTo>
                      <a:pt x="8319" y="345"/>
                    </a:lnTo>
                    <a:lnTo>
                      <a:pt x="7474" y="1188"/>
                    </a:lnTo>
                    <a:lnTo>
                      <a:pt x="10204" y="3918"/>
                    </a:lnTo>
                    <a:lnTo>
                      <a:pt x="10204" y="4666"/>
                    </a:lnTo>
                    <a:lnTo>
                      <a:pt x="9501" y="3963"/>
                    </a:lnTo>
                    <a:lnTo>
                      <a:pt x="8659" y="4808"/>
                    </a:lnTo>
                    <a:lnTo>
                      <a:pt x="10204" y="6353"/>
                    </a:lnTo>
                    <a:lnTo>
                      <a:pt x="10204" y="7534"/>
                    </a:lnTo>
                    <a:cubicBezTo>
                      <a:pt x="9730" y="7619"/>
                      <a:pt x="9292" y="7804"/>
                      <a:pt x="8912" y="8069"/>
                    </a:cubicBezTo>
                    <a:lnTo>
                      <a:pt x="8078" y="7234"/>
                    </a:lnTo>
                    <a:lnTo>
                      <a:pt x="8078" y="5048"/>
                    </a:lnTo>
                    <a:lnTo>
                      <a:pt x="6884" y="5048"/>
                    </a:lnTo>
                    <a:lnTo>
                      <a:pt x="6884" y="6041"/>
                    </a:lnTo>
                    <a:lnTo>
                      <a:pt x="6355" y="5511"/>
                    </a:lnTo>
                    <a:lnTo>
                      <a:pt x="6355" y="1652"/>
                    </a:lnTo>
                    <a:lnTo>
                      <a:pt x="5162" y="1652"/>
                    </a:lnTo>
                    <a:lnTo>
                      <a:pt x="5162" y="4318"/>
                    </a:lnTo>
                    <a:lnTo>
                      <a:pt x="3586" y="2741"/>
                    </a:lnTo>
                    <a:lnTo>
                      <a:pt x="2742" y="3586"/>
                    </a:lnTo>
                    <a:lnTo>
                      <a:pt x="4318" y="5161"/>
                    </a:lnTo>
                    <a:lnTo>
                      <a:pt x="1652" y="5161"/>
                    </a:lnTo>
                    <a:lnTo>
                      <a:pt x="1652" y="6355"/>
                    </a:lnTo>
                    <a:lnTo>
                      <a:pt x="5512" y="6355"/>
                    </a:lnTo>
                    <a:lnTo>
                      <a:pt x="6039" y="6884"/>
                    </a:lnTo>
                    <a:lnTo>
                      <a:pt x="5048" y="6884"/>
                    </a:lnTo>
                    <a:lnTo>
                      <a:pt x="5048" y="8077"/>
                    </a:lnTo>
                    <a:lnTo>
                      <a:pt x="7235" y="8077"/>
                    </a:lnTo>
                    <a:lnTo>
                      <a:pt x="8068" y="8912"/>
                    </a:lnTo>
                    <a:cubicBezTo>
                      <a:pt x="7805" y="9292"/>
                      <a:pt x="7620" y="9730"/>
                      <a:pt x="7533" y="10203"/>
                    </a:cubicBezTo>
                    <a:lnTo>
                      <a:pt x="6354" y="10203"/>
                    </a:lnTo>
                    <a:lnTo>
                      <a:pt x="4808" y="8658"/>
                    </a:lnTo>
                    <a:lnTo>
                      <a:pt x="3964" y="9501"/>
                    </a:lnTo>
                    <a:lnTo>
                      <a:pt x="4666" y="10203"/>
                    </a:lnTo>
                    <a:lnTo>
                      <a:pt x="3918" y="10203"/>
                    </a:lnTo>
                    <a:lnTo>
                      <a:pt x="1188" y="7475"/>
                    </a:lnTo>
                    <a:lnTo>
                      <a:pt x="344" y="8318"/>
                    </a:lnTo>
                    <a:lnTo>
                      <a:pt x="2230" y="10203"/>
                    </a:lnTo>
                    <a:lnTo>
                      <a:pt x="0" y="10203"/>
                    </a:lnTo>
                    <a:lnTo>
                      <a:pt x="0" y="11397"/>
                    </a:lnTo>
                    <a:lnTo>
                      <a:pt x="2230" y="11397"/>
                    </a:lnTo>
                    <a:lnTo>
                      <a:pt x="344" y="13282"/>
                    </a:lnTo>
                    <a:lnTo>
                      <a:pt x="1188" y="14125"/>
                    </a:lnTo>
                    <a:lnTo>
                      <a:pt x="3918" y="11397"/>
                    </a:lnTo>
                    <a:lnTo>
                      <a:pt x="4666" y="11397"/>
                    </a:lnTo>
                    <a:lnTo>
                      <a:pt x="3964" y="12099"/>
                    </a:lnTo>
                    <a:lnTo>
                      <a:pt x="4808" y="12942"/>
                    </a:lnTo>
                    <a:lnTo>
                      <a:pt x="6354" y="11397"/>
                    </a:lnTo>
                    <a:lnTo>
                      <a:pt x="7533" y="11397"/>
                    </a:lnTo>
                    <a:cubicBezTo>
                      <a:pt x="7620" y="11869"/>
                      <a:pt x="7805" y="12308"/>
                      <a:pt x="8068" y="12688"/>
                    </a:cubicBezTo>
                    <a:lnTo>
                      <a:pt x="7235" y="13521"/>
                    </a:lnTo>
                    <a:lnTo>
                      <a:pt x="5048" y="13521"/>
                    </a:lnTo>
                    <a:lnTo>
                      <a:pt x="5048" y="14716"/>
                    </a:lnTo>
                    <a:lnTo>
                      <a:pt x="6039" y="14716"/>
                    </a:lnTo>
                    <a:lnTo>
                      <a:pt x="5512" y="15245"/>
                    </a:lnTo>
                    <a:lnTo>
                      <a:pt x="1652" y="15245"/>
                    </a:lnTo>
                    <a:lnTo>
                      <a:pt x="1652" y="16438"/>
                    </a:lnTo>
                    <a:lnTo>
                      <a:pt x="4318" y="16438"/>
                    </a:lnTo>
                    <a:lnTo>
                      <a:pt x="2742" y="18014"/>
                    </a:lnTo>
                    <a:lnTo>
                      <a:pt x="3586" y="18858"/>
                    </a:lnTo>
                    <a:lnTo>
                      <a:pt x="5162" y="17282"/>
                    </a:lnTo>
                    <a:lnTo>
                      <a:pt x="5162" y="19947"/>
                    </a:lnTo>
                    <a:lnTo>
                      <a:pt x="6355" y="19947"/>
                    </a:lnTo>
                    <a:lnTo>
                      <a:pt x="6355" y="16088"/>
                    </a:lnTo>
                    <a:lnTo>
                      <a:pt x="6884" y="15559"/>
                    </a:lnTo>
                    <a:lnTo>
                      <a:pt x="6884" y="16552"/>
                    </a:lnTo>
                    <a:lnTo>
                      <a:pt x="8078" y="16552"/>
                    </a:lnTo>
                    <a:lnTo>
                      <a:pt x="8078" y="14366"/>
                    </a:lnTo>
                    <a:lnTo>
                      <a:pt x="8912" y="13531"/>
                    </a:lnTo>
                    <a:cubicBezTo>
                      <a:pt x="9292" y="13796"/>
                      <a:pt x="9730" y="13981"/>
                      <a:pt x="10204" y="14067"/>
                    </a:cubicBezTo>
                    <a:lnTo>
                      <a:pt x="10204" y="15247"/>
                    </a:lnTo>
                    <a:lnTo>
                      <a:pt x="8659" y="16792"/>
                    </a:lnTo>
                    <a:lnTo>
                      <a:pt x="9501" y="17635"/>
                    </a:lnTo>
                    <a:lnTo>
                      <a:pt x="10204" y="16934"/>
                    </a:lnTo>
                    <a:lnTo>
                      <a:pt x="10204" y="17682"/>
                    </a:lnTo>
                    <a:lnTo>
                      <a:pt x="7474" y="20412"/>
                    </a:lnTo>
                    <a:lnTo>
                      <a:pt x="8319" y="21255"/>
                    </a:lnTo>
                    <a:lnTo>
                      <a:pt x="10204" y="19370"/>
                    </a:lnTo>
                    <a:lnTo>
                      <a:pt x="10204" y="21600"/>
                    </a:lnTo>
                    <a:lnTo>
                      <a:pt x="11397" y="21600"/>
                    </a:lnTo>
                    <a:lnTo>
                      <a:pt x="11397" y="19370"/>
                    </a:lnTo>
                    <a:lnTo>
                      <a:pt x="13283" y="21255"/>
                    </a:lnTo>
                    <a:lnTo>
                      <a:pt x="14126" y="20412"/>
                    </a:lnTo>
                    <a:lnTo>
                      <a:pt x="11397" y="17682"/>
                    </a:lnTo>
                    <a:lnTo>
                      <a:pt x="11397" y="16934"/>
                    </a:lnTo>
                    <a:lnTo>
                      <a:pt x="12098" y="17635"/>
                    </a:lnTo>
                    <a:lnTo>
                      <a:pt x="12942" y="16792"/>
                    </a:lnTo>
                    <a:lnTo>
                      <a:pt x="11397" y="15247"/>
                    </a:lnTo>
                    <a:lnTo>
                      <a:pt x="11397" y="14067"/>
                    </a:lnTo>
                    <a:cubicBezTo>
                      <a:pt x="11870" y="13981"/>
                      <a:pt x="12308" y="13796"/>
                      <a:pt x="12689" y="13531"/>
                    </a:cubicBezTo>
                    <a:lnTo>
                      <a:pt x="13523" y="14366"/>
                    </a:lnTo>
                    <a:lnTo>
                      <a:pt x="13523" y="16552"/>
                    </a:lnTo>
                    <a:lnTo>
                      <a:pt x="14716" y="16552"/>
                    </a:lnTo>
                    <a:lnTo>
                      <a:pt x="14716" y="15559"/>
                    </a:lnTo>
                    <a:lnTo>
                      <a:pt x="15246" y="16089"/>
                    </a:lnTo>
                    <a:lnTo>
                      <a:pt x="15246" y="19948"/>
                    </a:lnTo>
                    <a:lnTo>
                      <a:pt x="16440" y="19948"/>
                    </a:lnTo>
                    <a:lnTo>
                      <a:pt x="16440" y="17282"/>
                    </a:lnTo>
                    <a:lnTo>
                      <a:pt x="18014" y="18858"/>
                    </a:lnTo>
                    <a:lnTo>
                      <a:pt x="18859" y="18014"/>
                    </a:lnTo>
                    <a:lnTo>
                      <a:pt x="17282" y="16438"/>
                    </a:lnTo>
                    <a:lnTo>
                      <a:pt x="19948" y="16438"/>
                    </a:lnTo>
                    <a:lnTo>
                      <a:pt x="19948" y="15245"/>
                    </a:lnTo>
                    <a:lnTo>
                      <a:pt x="16089" y="15245"/>
                    </a:lnTo>
                    <a:lnTo>
                      <a:pt x="15561" y="14716"/>
                    </a:lnTo>
                    <a:lnTo>
                      <a:pt x="16553" y="14716"/>
                    </a:lnTo>
                    <a:lnTo>
                      <a:pt x="16553" y="13521"/>
                    </a:lnTo>
                    <a:lnTo>
                      <a:pt x="14366" y="13521"/>
                    </a:lnTo>
                    <a:lnTo>
                      <a:pt x="13533" y="12688"/>
                    </a:lnTo>
                    <a:cubicBezTo>
                      <a:pt x="13797" y="12308"/>
                      <a:pt x="13983" y="11869"/>
                      <a:pt x="14068" y="11397"/>
                    </a:cubicBezTo>
                    <a:lnTo>
                      <a:pt x="15247" y="11397"/>
                    </a:lnTo>
                    <a:lnTo>
                      <a:pt x="16793" y="12942"/>
                    </a:lnTo>
                    <a:lnTo>
                      <a:pt x="17637" y="12099"/>
                    </a:lnTo>
                    <a:lnTo>
                      <a:pt x="16935" y="11397"/>
                    </a:lnTo>
                    <a:lnTo>
                      <a:pt x="17684" y="11397"/>
                    </a:lnTo>
                    <a:lnTo>
                      <a:pt x="20412" y="14125"/>
                    </a:lnTo>
                    <a:lnTo>
                      <a:pt x="21256" y="13282"/>
                    </a:lnTo>
                    <a:lnTo>
                      <a:pt x="19371" y="11397"/>
                    </a:lnTo>
                    <a:lnTo>
                      <a:pt x="21600" y="11397"/>
                    </a:lnTo>
                    <a:cubicBezTo>
                      <a:pt x="21600" y="11397"/>
                      <a:pt x="21600" y="10203"/>
                      <a:pt x="21600" y="10203"/>
                    </a:cubicBezTo>
                    <a:close/>
                  </a:path>
                </a:pathLst>
              </a:custGeom>
              <a:solidFill>
                <a:schemeClr val="accent4"/>
              </a:solidFill>
              <a:ln w="12700">
                <a:miter lim="400000"/>
              </a:ln>
            </p:spPr>
            <p:txBody>
              <a:bodyPr anchor="ctr"/>
              <a:lstStyle/>
              <a:p>
                <a:pPr algn="ctr"/>
                <a:endParaRPr sz="900" dirty="0">
                  <a:cs typeface="+mn-ea"/>
                  <a:sym typeface="+mn-lt"/>
                </a:endParaRPr>
              </a:p>
            </p:txBody>
          </p:sp>
          <p:sp>
            <p:nvSpPr>
              <p:cNvPr id="180" name="Freeform: Shape 125">
                <a:extLst>
                  <a:ext uri="{FF2B5EF4-FFF2-40B4-BE49-F238E27FC236}">
                    <a16:creationId xmlns:a16="http://schemas.microsoft.com/office/drawing/2014/main" id="{32351391-D8B2-4B38-AFE2-E070B4016A62}"/>
                  </a:ext>
                </a:extLst>
              </p:cNvPr>
              <p:cNvSpPr/>
              <p:nvPr/>
            </p:nvSpPr>
            <p:spPr>
              <a:xfrm>
                <a:off x="1274711" y="2626388"/>
                <a:ext cx="298399" cy="223238"/>
              </a:xfrm>
              <a:custGeom>
                <a:avLst/>
                <a:gdLst/>
                <a:ahLst/>
                <a:cxnLst>
                  <a:cxn ang="0">
                    <a:pos x="wd2" y="hd2"/>
                  </a:cxn>
                  <a:cxn ang="5400000">
                    <a:pos x="wd2" y="hd2"/>
                  </a:cxn>
                  <a:cxn ang="10800000">
                    <a:pos x="wd2" y="hd2"/>
                  </a:cxn>
                  <a:cxn ang="16200000">
                    <a:pos x="wd2" y="hd2"/>
                  </a:cxn>
                </a:cxnLst>
                <a:rect l="0" t="0" r="r" b="b"/>
                <a:pathLst>
                  <a:path w="21600" h="21600" extrusionOk="0">
                    <a:moveTo>
                      <a:pt x="10796" y="0"/>
                    </a:moveTo>
                    <a:cubicBezTo>
                      <a:pt x="4843" y="38"/>
                      <a:pt x="0" y="6541"/>
                      <a:pt x="0" y="14497"/>
                    </a:cubicBezTo>
                    <a:cubicBezTo>
                      <a:pt x="0" y="16913"/>
                      <a:pt x="454" y="19296"/>
                      <a:pt x="1310" y="21405"/>
                    </a:cubicBezTo>
                    <a:lnTo>
                      <a:pt x="1310" y="17573"/>
                    </a:lnTo>
                    <a:cubicBezTo>
                      <a:pt x="1310" y="16867"/>
                      <a:pt x="1499" y="16212"/>
                      <a:pt x="1828" y="15650"/>
                    </a:cubicBezTo>
                    <a:cubicBezTo>
                      <a:pt x="1801" y="15267"/>
                      <a:pt x="1787" y="14883"/>
                      <a:pt x="1787" y="14497"/>
                    </a:cubicBezTo>
                    <a:cubicBezTo>
                      <a:pt x="1787" y="7852"/>
                      <a:pt x="5832" y="2420"/>
                      <a:pt x="10796" y="2388"/>
                    </a:cubicBezTo>
                    <a:cubicBezTo>
                      <a:pt x="15768" y="2420"/>
                      <a:pt x="19813" y="7852"/>
                      <a:pt x="19813" y="14497"/>
                    </a:cubicBezTo>
                    <a:cubicBezTo>
                      <a:pt x="19813" y="14924"/>
                      <a:pt x="19795" y="15350"/>
                      <a:pt x="19761" y="15773"/>
                    </a:cubicBezTo>
                    <a:cubicBezTo>
                      <a:pt x="20048" y="16306"/>
                      <a:pt x="20210" y="16918"/>
                      <a:pt x="20210" y="17573"/>
                    </a:cubicBezTo>
                    <a:lnTo>
                      <a:pt x="20210" y="21600"/>
                    </a:lnTo>
                    <a:cubicBezTo>
                      <a:pt x="21119" y="19442"/>
                      <a:pt x="21600" y="16987"/>
                      <a:pt x="21600" y="14497"/>
                    </a:cubicBezTo>
                    <a:cubicBezTo>
                      <a:pt x="21600" y="6541"/>
                      <a:pt x="16757" y="38"/>
                      <a:pt x="10796" y="0"/>
                    </a:cubicBezTo>
                    <a:close/>
                  </a:path>
                </a:pathLst>
              </a:custGeom>
              <a:solidFill>
                <a:schemeClr val="accent3"/>
              </a:solidFill>
              <a:ln w="12700">
                <a:miter lim="400000"/>
              </a:ln>
            </p:spPr>
            <p:txBody>
              <a:bodyPr anchor="ctr"/>
              <a:lstStyle/>
              <a:p>
                <a:pPr algn="ctr"/>
                <a:endParaRPr sz="900" dirty="0">
                  <a:cs typeface="+mn-ea"/>
                  <a:sym typeface="+mn-lt"/>
                </a:endParaRPr>
              </a:p>
            </p:txBody>
          </p:sp>
          <p:sp>
            <p:nvSpPr>
              <p:cNvPr id="181" name="Freeform: Shape 126">
                <a:extLst>
                  <a:ext uri="{FF2B5EF4-FFF2-40B4-BE49-F238E27FC236}">
                    <a16:creationId xmlns:a16="http://schemas.microsoft.com/office/drawing/2014/main" id="{B114F782-7A12-419B-AAF0-806F28185909}"/>
                  </a:ext>
                </a:extLst>
              </p:cNvPr>
              <p:cNvSpPr/>
              <p:nvPr/>
            </p:nvSpPr>
            <p:spPr>
              <a:xfrm>
                <a:off x="1300607" y="2775294"/>
                <a:ext cx="65277" cy="118473"/>
              </a:xfrm>
              <a:custGeom>
                <a:avLst/>
                <a:gdLst/>
                <a:ahLst/>
                <a:cxnLst>
                  <a:cxn ang="0">
                    <a:pos x="wd2" y="hd2"/>
                  </a:cxn>
                  <a:cxn ang="5400000">
                    <a:pos x="wd2" y="hd2"/>
                  </a:cxn>
                  <a:cxn ang="10800000">
                    <a:pos x="wd2" y="hd2"/>
                  </a:cxn>
                  <a:cxn ang="16200000">
                    <a:pos x="wd2" y="hd2"/>
                  </a:cxn>
                </a:cxnLst>
                <a:rect l="0" t="0" r="r" b="b"/>
                <a:pathLst>
                  <a:path w="21600" h="21600" extrusionOk="0">
                    <a:moveTo>
                      <a:pt x="319" y="4533"/>
                    </a:moveTo>
                    <a:cubicBezTo>
                      <a:pt x="113" y="4910"/>
                      <a:pt x="0" y="5299"/>
                      <a:pt x="0" y="5698"/>
                    </a:cubicBezTo>
                    <a:lnTo>
                      <a:pt x="0" y="12659"/>
                    </a:lnTo>
                    <a:lnTo>
                      <a:pt x="0" y="15899"/>
                    </a:lnTo>
                    <a:cubicBezTo>
                      <a:pt x="0" y="19047"/>
                      <a:pt x="6807" y="21600"/>
                      <a:pt x="15201" y="21600"/>
                    </a:cubicBezTo>
                    <a:lnTo>
                      <a:pt x="21600" y="21600"/>
                    </a:lnTo>
                    <a:lnTo>
                      <a:pt x="21600" y="0"/>
                    </a:lnTo>
                    <a:lnTo>
                      <a:pt x="15201" y="0"/>
                    </a:lnTo>
                    <a:cubicBezTo>
                      <a:pt x="7872" y="0"/>
                      <a:pt x="1755" y="1943"/>
                      <a:pt x="319" y="4533"/>
                    </a:cubicBezTo>
                    <a:close/>
                  </a:path>
                </a:pathLst>
              </a:custGeom>
              <a:solidFill>
                <a:schemeClr val="accent3"/>
              </a:solidFill>
              <a:ln w="12700">
                <a:miter lim="400000"/>
              </a:ln>
            </p:spPr>
            <p:txBody>
              <a:bodyPr anchor="ctr"/>
              <a:lstStyle/>
              <a:p>
                <a:pPr algn="ctr"/>
                <a:endParaRPr sz="900" dirty="0">
                  <a:cs typeface="+mn-ea"/>
                  <a:sym typeface="+mn-lt"/>
                </a:endParaRPr>
              </a:p>
            </p:txBody>
          </p:sp>
          <p:sp>
            <p:nvSpPr>
              <p:cNvPr id="182" name="Freeform: Shape 127">
                <a:extLst>
                  <a:ext uri="{FF2B5EF4-FFF2-40B4-BE49-F238E27FC236}">
                    <a16:creationId xmlns:a16="http://schemas.microsoft.com/office/drawing/2014/main" id="{3C809E0F-37D7-43DA-8ED5-350539228B58}"/>
                  </a:ext>
                </a:extLst>
              </p:cNvPr>
              <p:cNvSpPr/>
              <p:nvPr/>
            </p:nvSpPr>
            <p:spPr>
              <a:xfrm>
                <a:off x="1481883" y="2775294"/>
                <a:ext cx="65270" cy="118473"/>
              </a:xfrm>
              <a:custGeom>
                <a:avLst/>
                <a:gdLst/>
                <a:ahLst/>
                <a:cxnLst>
                  <a:cxn ang="0">
                    <a:pos x="wd2" y="hd2"/>
                  </a:cxn>
                  <a:cxn ang="5400000">
                    <a:pos x="wd2" y="hd2"/>
                  </a:cxn>
                  <a:cxn ang="10800000">
                    <a:pos x="wd2" y="hd2"/>
                  </a:cxn>
                  <a:cxn ang="16200000">
                    <a:pos x="wd2" y="hd2"/>
                  </a:cxn>
                </a:cxnLst>
                <a:rect l="0" t="0" r="r" b="b"/>
                <a:pathLst>
                  <a:path w="21600" h="21600" extrusionOk="0">
                    <a:moveTo>
                      <a:pt x="21600" y="15899"/>
                    </a:moveTo>
                    <a:lnTo>
                      <a:pt x="21600" y="12547"/>
                    </a:lnTo>
                    <a:lnTo>
                      <a:pt x="21600" y="5698"/>
                    </a:lnTo>
                    <a:cubicBezTo>
                      <a:pt x="21600" y="5454"/>
                      <a:pt x="21556" y="5212"/>
                      <a:pt x="21473" y="4975"/>
                    </a:cubicBezTo>
                    <a:cubicBezTo>
                      <a:pt x="20525" y="2168"/>
                      <a:pt x="14140" y="0"/>
                      <a:pt x="6399" y="0"/>
                    </a:cubicBezTo>
                    <a:lnTo>
                      <a:pt x="0" y="0"/>
                    </a:lnTo>
                    <a:lnTo>
                      <a:pt x="0" y="21600"/>
                    </a:lnTo>
                    <a:lnTo>
                      <a:pt x="6399" y="21600"/>
                    </a:lnTo>
                    <a:cubicBezTo>
                      <a:pt x="14793" y="21600"/>
                      <a:pt x="21600" y="19047"/>
                      <a:pt x="21600" y="15899"/>
                    </a:cubicBezTo>
                    <a:close/>
                  </a:path>
                </a:pathLst>
              </a:custGeom>
              <a:solidFill>
                <a:schemeClr val="accent3"/>
              </a:solidFill>
              <a:ln w="12700">
                <a:miter lim="400000"/>
              </a:ln>
            </p:spPr>
            <p:txBody>
              <a:bodyPr anchor="ctr"/>
              <a:lstStyle/>
              <a:p>
                <a:pPr algn="ctr"/>
                <a:endParaRPr sz="900" dirty="0">
                  <a:cs typeface="+mn-ea"/>
                  <a:sym typeface="+mn-lt"/>
                </a:endParaRPr>
              </a:p>
            </p:txBody>
          </p:sp>
          <p:sp>
            <p:nvSpPr>
              <p:cNvPr id="183" name="Freeform: Shape 128">
                <a:extLst>
                  <a:ext uri="{FF2B5EF4-FFF2-40B4-BE49-F238E27FC236}">
                    <a16:creationId xmlns:a16="http://schemas.microsoft.com/office/drawing/2014/main" id="{13B36E11-F6E3-4D57-8C89-FE4847ECA29B}"/>
                  </a:ext>
                </a:extLst>
              </p:cNvPr>
              <p:cNvSpPr/>
              <p:nvPr/>
            </p:nvSpPr>
            <p:spPr>
              <a:xfrm>
                <a:off x="2219935" y="4743434"/>
                <a:ext cx="236111" cy="221601"/>
              </a:xfrm>
              <a:custGeom>
                <a:avLst/>
                <a:gdLst/>
                <a:ahLst/>
                <a:cxnLst>
                  <a:cxn ang="0">
                    <a:pos x="wd2" y="hd2"/>
                  </a:cxn>
                  <a:cxn ang="5400000">
                    <a:pos x="wd2" y="hd2"/>
                  </a:cxn>
                  <a:cxn ang="10800000">
                    <a:pos x="wd2" y="hd2"/>
                  </a:cxn>
                  <a:cxn ang="16200000">
                    <a:pos x="wd2" y="hd2"/>
                  </a:cxn>
                </a:cxnLst>
                <a:rect l="0" t="0" r="r" b="b"/>
                <a:pathLst>
                  <a:path w="21600" h="21600" extrusionOk="0">
                    <a:moveTo>
                      <a:pt x="18504" y="8691"/>
                    </a:moveTo>
                    <a:lnTo>
                      <a:pt x="17970" y="9260"/>
                    </a:lnTo>
                    <a:lnTo>
                      <a:pt x="17209" y="9260"/>
                    </a:lnTo>
                    <a:lnTo>
                      <a:pt x="17922" y="8498"/>
                    </a:lnTo>
                    <a:lnTo>
                      <a:pt x="17434" y="7979"/>
                    </a:lnTo>
                    <a:cubicBezTo>
                      <a:pt x="17283" y="7880"/>
                      <a:pt x="17131" y="7778"/>
                      <a:pt x="16979" y="7677"/>
                    </a:cubicBezTo>
                    <a:lnTo>
                      <a:pt x="15494" y="9260"/>
                    </a:lnTo>
                    <a:lnTo>
                      <a:pt x="14295" y="9260"/>
                    </a:lnTo>
                    <a:cubicBezTo>
                      <a:pt x="14208" y="8748"/>
                      <a:pt x="14019" y="8273"/>
                      <a:pt x="13750" y="7861"/>
                    </a:cubicBezTo>
                    <a:lnTo>
                      <a:pt x="14599" y="6959"/>
                    </a:lnTo>
                    <a:lnTo>
                      <a:pt x="15903" y="6959"/>
                    </a:lnTo>
                    <a:cubicBezTo>
                      <a:pt x="15176" y="6462"/>
                      <a:pt x="14460" y="5951"/>
                      <a:pt x="13741" y="5443"/>
                    </a:cubicBezTo>
                    <a:lnTo>
                      <a:pt x="13741" y="6044"/>
                    </a:lnTo>
                    <a:lnTo>
                      <a:pt x="12893" y="6948"/>
                    </a:lnTo>
                    <a:cubicBezTo>
                      <a:pt x="12507" y="6662"/>
                      <a:pt x="12062" y="6462"/>
                      <a:pt x="11581" y="6367"/>
                    </a:cubicBezTo>
                    <a:lnTo>
                      <a:pt x="11581" y="5090"/>
                    </a:lnTo>
                    <a:lnTo>
                      <a:pt x="12247" y="4380"/>
                    </a:lnTo>
                    <a:cubicBezTo>
                      <a:pt x="11616" y="3926"/>
                      <a:pt x="10992" y="3458"/>
                      <a:pt x="10369" y="2994"/>
                    </a:cubicBezTo>
                    <a:lnTo>
                      <a:pt x="10369" y="3262"/>
                    </a:lnTo>
                    <a:lnTo>
                      <a:pt x="9656" y="2503"/>
                    </a:lnTo>
                    <a:lnTo>
                      <a:pt x="8797" y="3417"/>
                    </a:lnTo>
                    <a:lnTo>
                      <a:pt x="10369" y="5090"/>
                    </a:lnTo>
                    <a:lnTo>
                      <a:pt x="10369" y="6367"/>
                    </a:lnTo>
                    <a:cubicBezTo>
                      <a:pt x="9887" y="6461"/>
                      <a:pt x="9442" y="6662"/>
                      <a:pt x="9056" y="6948"/>
                    </a:cubicBezTo>
                    <a:lnTo>
                      <a:pt x="8208" y="6044"/>
                    </a:lnTo>
                    <a:lnTo>
                      <a:pt x="8208" y="3678"/>
                    </a:lnTo>
                    <a:lnTo>
                      <a:pt x="6995" y="3678"/>
                    </a:lnTo>
                    <a:lnTo>
                      <a:pt x="6995" y="4753"/>
                    </a:lnTo>
                    <a:lnTo>
                      <a:pt x="6457" y="4179"/>
                    </a:lnTo>
                    <a:lnTo>
                      <a:pt x="6457" y="0"/>
                    </a:lnTo>
                    <a:lnTo>
                      <a:pt x="5245" y="0"/>
                    </a:lnTo>
                    <a:lnTo>
                      <a:pt x="5245" y="2887"/>
                    </a:lnTo>
                    <a:lnTo>
                      <a:pt x="3643" y="1181"/>
                    </a:lnTo>
                    <a:lnTo>
                      <a:pt x="2785" y="2093"/>
                    </a:lnTo>
                    <a:lnTo>
                      <a:pt x="4387" y="3801"/>
                    </a:lnTo>
                    <a:lnTo>
                      <a:pt x="1678" y="3801"/>
                    </a:lnTo>
                    <a:lnTo>
                      <a:pt x="1678" y="5092"/>
                    </a:lnTo>
                    <a:lnTo>
                      <a:pt x="5600" y="5092"/>
                    </a:lnTo>
                    <a:lnTo>
                      <a:pt x="6138" y="5666"/>
                    </a:lnTo>
                    <a:lnTo>
                      <a:pt x="5129" y="5666"/>
                    </a:lnTo>
                    <a:lnTo>
                      <a:pt x="5129" y="6959"/>
                    </a:lnTo>
                    <a:lnTo>
                      <a:pt x="7351" y="6959"/>
                    </a:lnTo>
                    <a:lnTo>
                      <a:pt x="8199" y="7861"/>
                    </a:lnTo>
                    <a:cubicBezTo>
                      <a:pt x="7931" y="8273"/>
                      <a:pt x="7742" y="8748"/>
                      <a:pt x="7655" y="9260"/>
                    </a:cubicBezTo>
                    <a:lnTo>
                      <a:pt x="6455" y="9260"/>
                    </a:lnTo>
                    <a:lnTo>
                      <a:pt x="4885" y="7586"/>
                    </a:lnTo>
                    <a:lnTo>
                      <a:pt x="4027" y="8498"/>
                    </a:lnTo>
                    <a:lnTo>
                      <a:pt x="4741" y="9260"/>
                    </a:lnTo>
                    <a:lnTo>
                      <a:pt x="3980" y="9260"/>
                    </a:lnTo>
                    <a:lnTo>
                      <a:pt x="1206" y="6304"/>
                    </a:lnTo>
                    <a:lnTo>
                      <a:pt x="348" y="7219"/>
                    </a:lnTo>
                    <a:lnTo>
                      <a:pt x="2265" y="9260"/>
                    </a:lnTo>
                    <a:lnTo>
                      <a:pt x="0" y="9260"/>
                    </a:lnTo>
                    <a:lnTo>
                      <a:pt x="0" y="10550"/>
                    </a:lnTo>
                    <a:lnTo>
                      <a:pt x="2265" y="10550"/>
                    </a:lnTo>
                    <a:lnTo>
                      <a:pt x="348" y="12594"/>
                    </a:lnTo>
                    <a:lnTo>
                      <a:pt x="1206" y="13507"/>
                    </a:lnTo>
                    <a:lnTo>
                      <a:pt x="3980" y="10550"/>
                    </a:lnTo>
                    <a:lnTo>
                      <a:pt x="4741" y="10550"/>
                    </a:lnTo>
                    <a:lnTo>
                      <a:pt x="4027" y="11312"/>
                    </a:lnTo>
                    <a:lnTo>
                      <a:pt x="4885" y="12224"/>
                    </a:lnTo>
                    <a:lnTo>
                      <a:pt x="6455" y="10550"/>
                    </a:lnTo>
                    <a:lnTo>
                      <a:pt x="7655" y="10550"/>
                    </a:lnTo>
                    <a:cubicBezTo>
                      <a:pt x="7742" y="11064"/>
                      <a:pt x="7931" y="11538"/>
                      <a:pt x="8199" y="11949"/>
                    </a:cubicBezTo>
                    <a:lnTo>
                      <a:pt x="7351" y="12854"/>
                    </a:lnTo>
                    <a:lnTo>
                      <a:pt x="5129" y="12854"/>
                    </a:lnTo>
                    <a:lnTo>
                      <a:pt x="5129" y="14146"/>
                    </a:lnTo>
                    <a:lnTo>
                      <a:pt x="6138" y="14146"/>
                    </a:lnTo>
                    <a:lnTo>
                      <a:pt x="5600" y="14719"/>
                    </a:lnTo>
                    <a:lnTo>
                      <a:pt x="1678" y="14719"/>
                    </a:lnTo>
                    <a:lnTo>
                      <a:pt x="1678" y="16012"/>
                    </a:lnTo>
                    <a:lnTo>
                      <a:pt x="4387" y="16012"/>
                    </a:lnTo>
                    <a:lnTo>
                      <a:pt x="2785" y="17718"/>
                    </a:lnTo>
                    <a:lnTo>
                      <a:pt x="3643" y="18632"/>
                    </a:lnTo>
                    <a:lnTo>
                      <a:pt x="5245" y="16925"/>
                    </a:lnTo>
                    <a:lnTo>
                      <a:pt x="5245" y="19810"/>
                    </a:lnTo>
                    <a:lnTo>
                      <a:pt x="6457" y="19810"/>
                    </a:lnTo>
                    <a:lnTo>
                      <a:pt x="6457" y="15632"/>
                    </a:lnTo>
                    <a:lnTo>
                      <a:pt x="6995" y="15059"/>
                    </a:lnTo>
                    <a:lnTo>
                      <a:pt x="6995" y="16133"/>
                    </a:lnTo>
                    <a:lnTo>
                      <a:pt x="8208" y="16133"/>
                    </a:lnTo>
                    <a:lnTo>
                      <a:pt x="8208" y="13766"/>
                    </a:lnTo>
                    <a:lnTo>
                      <a:pt x="9056" y="12864"/>
                    </a:lnTo>
                    <a:cubicBezTo>
                      <a:pt x="9442" y="13149"/>
                      <a:pt x="9887" y="13351"/>
                      <a:pt x="10369" y="13443"/>
                    </a:cubicBezTo>
                    <a:lnTo>
                      <a:pt x="10369" y="14720"/>
                    </a:lnTo>
                    <a:lnTo>
                      <a:pt x="8797" y="16394"/>
                    </a:lnTo>
                    <a:lnTo>
                      <a:pt x="9656" y="17307"/>
                    </a:lnTo>
                    <a:lnTo>
                      <a:pt x="10369" y="16548"/>
                    </a:lnTo>
                    <a:lnTo>
                      <a:pt x="10369" y="17359"/>
                    </a:lnTo>
                    <a:lnTo>
                      <a:pt x="7594" y="20313"/>
                    </a:lnTo>
                    <a:lnTo>
                      <a:pt x="8452" y="21228"/>
                    </a:lnTo>
                    <a:lnTo>
                      <a:pt x="10369" y="19187"/>
                    </a:lnTo>
                    <a:lnTo>
                      <a:pt x="10369" y="21600"/>
                    </a:lnTo>
                    <a:lnTo>
                      <a:pt x="11581" y="21600"/>
                    </a:lnTo>
                    <a:lnTo>
                      <a:pt x="11581" y="19187"/>
                    </a:lnTo>
                    <a:lnTo>
                      <a:pt x="13497" y="21228"/>
                    </a:lnTo>
                    <a:lnTo>
                      <a:pt x="14354" y="20313"/>
                    </a:lnTo>
                    <a:lnTo>
                      <a:pt x="11581" y="17359"/>
                    </a:lnTo>
                    <a:lnTo>
                      <a:pt x="11581" y="16548"/>
                    </a:lnTo>
                    <a:lnTo>
                      <a:pt x="12294" y="17307"/>
                    </a:lnTo>
                    <a:lnTo>
                      <a:pt x="13151" y="16394"/>
                    </a:lnTo>
                    <a:lnTo>
                      <a:pt x="11581" y="14720"/>
                    </a:lnTo>
                    <a:lnTo>
                      <a:pt x="11581" y="13443"/>
                    </a:lnTo>
                    <a:cubicBezTo>
                      <a:pt x="12062" y="13351"/>
                      <a:pt x="12507" y="13149"/>
                      <a:pt x="12893" y="12864"/>
                    </a:cubicBezTo>
                    <a:lnTo>
                      <a:pt x="13741" y="13766"/>
                    </a:lnTo>
                    <a:lnTo>
                      <a:pt x="13741" y="16135"/>
                    </a:lnTo>
                    <a:lnTo>
                      <a:pt x="14954" y="16135"/>
                    </a:lnTo>
                    <a:lnTo>
                      <a:pt x="14954" y="15059"/>
                    </a:lnTo>
                    <a:lnTo>
                      <a:pt x="15492" y="15632"/>
                    </a:lnTo>
                    <a:lnTo>
                      <a:pt x="15492" y="19812"/>
                    </a:lnTo>
                    <a:lnTo>
                      <a:pt x="16705" y="19812"/>
                    </a:lnTo>
                    <a:lnTo>
                      <a:pt x="16705" y="16925"/>
                    </a:lnTo>
                    <a:lnTo>
                      <a:pt x="18307" y="18632"/>
                    </a:lnTo>
                    <a:lnTo>
                      <a:pt x="19164" y="17718"/>
                    </a:lnTo>
                    <a:lnTo>
                      <a:pt x="17562" y="16012"/>
                    </a:lnTo>
                    <a:lnTo>
                      <a:pt x="20272" y="16012"/>
                    </a:lnTo>
                    <a:lnTo>
                      <a:pt x="20272" y="14719"/>
                    </a:lnTo>
                    <a:lnTo>
                      <a:pt x="16349" y="14719"/>
                    </a:lnTo>
                    <a:lnTo>
                      <a:pt x="15811" y="14146"/>
                    </a:lnTo>
                    <a:lnTo>
                      <a:pt x="16820" y="14146"/>
                    </a:lnTo>
                    <a:lnTo>
                      <a:pt x="16820" y="12854"/>
                    </a:lnTo>
                    <a:lnTo>
                      <a:pt x="14599" y="12854"/>
                    </a:lnTo>
                    <a:lnTo>
                      <a:pt x="13750" y="11949"/>
                    </a:lnTo>
                    <a:cubicBezTo>
                      <a:pt x="14019" y="11538"/>
                      <a:pt x="14208" y="11064"/>
                      <a:pt x="14295" y="10550"/>
                    </a:cubicBezTo>
                    <a:lnTo>
                      <a:pt x="15494" y="10550"/>
                    </a:lnTo>
                    <a:lnTo>
                      <a:pt x="17065" y="12224"/>
                    </a:lnTo>
                    <a:lnTo>
                      <a:pt x="17922" y="11312"/>
                    </a:lnTo>
                    <a:lnTo>
                      <a:pt x="17209" y="10550"/>
                    </a:lnTo>
                    <a:lnTo>
                      <a:pt x="17970" y="10550"/>
                    </a:lnTo>
                    <a:lnTo>
                      <a:pt x="20743" y="13507"/>
                    </a:lnTo>
                    <a:lnTo>
                      <a:pt x="21600" y="12594"/>
                    </a:lnTo>
                    <a:lnTo>
                      <a:pt x="19685" y="10550"/>
                    </a:lnTo>
                    <a:lnTo>
                      <a:pt x="21407" y="10550"/>
                    </a:lnTo>
                    <a:cubicBezTo>
                      <a:pt x="20433" y="9940"/>
                      <a:pt x="19464" y="9322"/>
                      <a:pt x="18504" y="8691"/>
                    </a:cubicBezTo>
                    <a:close/>
                  </a:path>
                </a:pathLst>
              </a:custGeom>
              <a:solidFill>
                <a:schemeClr val="accent2"/>
              </a:solidFill>
              <a:ln w="12700">
                <a:miter lim="400000"/>
              </a:ln>
            </p:spPr>
            <p:txBody>
              <a:bodyPr anchor="ctr"/>
              <a:lstStyle/>
              <a:p>
                <a:pPr algn="ctr"/>
                <a:endParaRPr sz="900" dirty="0">
                  <a:cs typeface="+mn-ea"/>
                  <a:sym typeface="+mn-lt"/>
                </a:endParaRPr>
              </a:p>
            </p:txBody>
          </p:sp>
          <p:sp>
            <p:nvSpPr>
              <p:cNvPr id="184" name="Freeform: Shape 129">
                <a:extLst>
                  <a:ext uri="{FF2B5EF4-FFF2-40B4-BE49-F238E27FC236}">
                    <a16:creationId xmlns:a16="http://schemas.microsoft.com/office/drawing/2014/main" id="{4B10A588-BD0A-41F2-84F1-F26C2433125F}"/>
                  </a:ext>
                </a:extLst>
              </p:cNvPr>
              <p:cNvSpPr/>
              <p:nvPr/>
            </p:nvSpPr>
            <p:spPr>
              <a:xfrm>
                <a:off x="1695529" y="1745904"/>
                <a:ext cx="154210" cy="154220"/>
              </a:xfrm>
              <a:custGeom>
                <a:avLst/>
                <a:gdLst/>
                <a:ahLst/>
                <a:cxnLst>
                  <a:cxn ang="0">
                    <a:pos x="wd2" y="hd2"/>
                  </a:cxn>
                  <a:cxn ang="5400000">
                    <a:pos x="wd2" y="hd2"/>
                  </a:cxn>
                  <a:cxn ang="10800000">
                    <a:pos x="wd2" y="hd2"/>
                  </a:cxn>
                  <a:cxn ang="16200000">
                    <a:pos x="wd2" y="hd2"/>
                  </a:cxn>
                </a:cxnLst>
                <a:rect l="0" t="0" r="r" b="b"/>
                <a:pathLst>
                  <a:path w="21600" h="21600" extrusionOk="0">
                    <a:moveTo>
                      <a:pt x="21600" y="10205"/>
                    </a:moveTo>
                    <a:lnTo>
                      <a:pt x="19371" y="10205"/>
                    </a:lnTo>
                    <a:lnTo>
                      <a:pt x="21256" y="8318"/>
                    </a:lnTo>
                    <a:lnTo>
                      <a:pt x="20412" y="7474"/>
                    </a:lnTo>
                    <a:lnTo>
                      <a:pt x="17683" y="10205"/>
                    </a:lnTo>
                    <a:lnTo>
                      <a:pt x="16933" y="10205"/>
                    </a:lnTo>
                    <a:lnTo>
                      <a:pt x="17636" y="9502"/>
                    </a:lnTo>
                    <a:lnTo>
                      <a:pt x="16793" y="8659"/>
                    </a:lnTo>
                    <a:lnTo>
                      <a:pt x="15247" y="10205"/>
                    </a:lnTo>
                    <a:lnTo>
                      <a:pt x="14067" y="10205"/>
                    </a:lnTo>
                    <a:cubicBezTo>
                      <a:pt x="13981" y="9731"/>
                      <a:pt x="13795" y="9293"/>
                      <a:pt x="13531" y="8913"/>
                    </a:cubicBezTo>
                    <a:lnTo>
                      <a:pt x="14367" y="8079"/>
                    </a:lnTo>
                    <a:lnTo>
                      <a:pt x="16553" y="8079"/>
                    </a:lnTo>
                    <a:lnTo>
                      <a:pt x="16553" y="6885"/>
                    </a:lnTo>
                    <a:lnTo>
                      <a:pt x="15559" y="6885"/>
                    </a:lnTo>
                    <a:lnTo>
                      <a:pt x="16089" y="6355"/>
                    </a:lnTo>
                    <a:lnTo>
                      <a:pt x="19948" y="6355"/>
                    </a:lnTo>
                    <a:lnTo>
                      <a:pt x="19948" y="5162"/>
                    </a:lnTo>
                    <a:lnTo>
                      <a:pt x="17282" y="5162"/>
                    </a:lnTo>
                    <a:lnTo>
                      <a:pt x="18859" y="3586"/>
                    </a:lnTo>
                    <a:lnTo>
                      <a:pt x="18015" y="2742"/>
                    </a:lnTo>
                    <a:lnTo>
                      <a:pt x="16438" y="4318"/>
                    </a:lnTo>
                    <a:lnTo>
                      <a:pt x="16438" y="1652"/>
                    </a:lnTo>
                    <a:lnTo>
                      <a:pt x="15245" y="1652"/>
                    </a:lnTo>
                    <a:lnTo>
                      <a:pt x="15245" y="5512"/>
                    </a:lnTo>
                    <a:lnTo>
                      <a:pt x="14716" y="6041"/>
                    </a:lnTo>
                    <a:lnTo>
                      <a:pt x="14716" y="5048"/>
                    </a:lnTo>
                    <a:lnTo>
                      <a:pt x="13522" y="5048"/>
                    </a:lnTo>
                    <a:lnTo>
                      <a:pt x="13522" y="7234"/>
                    </a:lnTo>
                    <a:lnTo>
                      <a:pt x="12688" y="8068"/>
                    </a:lnTo>
                    <a:cubicBezTo>
                      <a:pt x="12307" y="7805"/>
                      <a:pt x="11869" y="7619"/>
                      <a:pt x="11396" y="7534"/>
                    </a:cubicBezTo>
                    <a:lnTo>
                      <a:pt x="11396" y="6354"/>
                    </a:lnTo>
                    <a:lnTo>
                      <a:pt x="12941" y="4808"/>
                    </a:lnTo>
                    <a:lnTo>
                      <a:pt x="12098" y="3965"/>
                    </a:lnTo>
                    <a:lnTo>
                      <a:pt x="11396" y="4666"/>
                    </a:lnTo>
                    <a:lnTo>
                      <a:pt x="11396" y="3918"/>
                    </a:lnTo>
                    <a:lnTo>
                      <a:pt x="14125" y="1188"/>
                    </a:lnTo>
                    <a:lnTo>
                      <a:pt x="13282" y="345"/>
                    </a:lnTo>
                    <a:lnTo>
                      <a:pt x="11396" y="2230"/>
                    </a:lnTo>
                    <a:lnTo>
                      <a:pt x="11396" y="0"/>
                    </a:lnTo>
                    <a:lnTo>
                      <a:pt x="10203" y="0"/>
                    </a:lnTo>
                    <a:lnTo>
                      <a:pt x="10203" y="2230"/>
                    </a:lnTo>
                    <a:lnTo>
                      <a:pt x="8318" y="345"/>
                    </a:lnTo>
                    <a:lnTo>
                      <a:pt x="7472" y="1188"/>
                    </a:lnTo>
                    <a:lnTo>
                      <a:pt x="10203" y="3918"/>
                    </a:lnTo>
                    <a:lnTo>
                      <a:pt x="10203" y="4666"/>
                    </a:lnTo>
                    <a:lnTo>
                      <a:pt x="9501" y="3965"/>
                    </a:lnTo>
                    <a:lnTo>
                      <a:pt x="8656" y="4808"/>
                    </a:lnTo>
                    <a:lnTo>
                      <a:pt x="10203" y="6354"/>
                    </a:lnTo>
                    <a:lnTo>
                      <a:pt x="10203" y="7534"/>
                    </a:lnTo>
                    <a:cubicBezTo>
                      <a:pt x="9729" y="7619"/>
                      <a:pt x="9292" y="7805"/>
                      <a:pt x="8912" y="8068"/>
                    </a:cubicBezTo>
                    <a:lnTo>
                      <a:pt x="8077" y="7234"/>
                    </a:lnTo>
                    <a:lnTo>
                      <a:pt x="8077" y="5048"/>
                    </a:lnTo>
                    <a:lnTo>
                      <a:pt x="6883" y="5048"/>
                    </a:lnTo>
                    <a:lnTo>
                      <a:pt x="6883" y="6041"/>
                    </a:lnTo>
                    <a:lnTo>
                      <a:pt x="6354" y="5512"/>
                    </a:lnTo>
                    <a:lnTo>
                      <a:pt x="6354" y="1652"/>
                    </a:lnTo>
                    <a:lnTo>
                      <a:pt x="5161" y="1652"/>
                    </a:lnTo>
                    <a:lnTo>
                      <a:pt x="5161" y="4318"/>
                    </a:lnTo>
                    <a:lnTo>
                      <a:pt x="3584" y="2742"/>
                    </a:lnTo>
                    <a:lnTo>
                      <a:pt x="2740" y="3586"/>
                    </a:lnTo>
                    <a:lnTo>
                      <a:pt x="4317" y="5162"/>
                    </a:lnTo>
                    <a:lnTo>
                      <a:pt x="1651" y="5162"/>
                    </a:lnTo>
                    <a:lnTo>
                      <a:pt x="1651" y="6355"/>
                    </a:lnTo>
                    <a:lnTo>
                      <a:pt x="5510" y="6355"/>
                    </a:lnTo>
                    <a:lnTo>
                      <a:pt x="6040" y="6885"/>
                    </a:lnTo>
                    <a:lnTo>
                      <a:pt x="5047" y="6885"/>
                    </a:lnTo>
                    <a:lnTo>
                      <a:pt x="5047" y="8079"/>
                    </a:lnTo>
                    <a:lnTo>
                      <a:pt x="7233" y="8079"/>
                    </a:lnTo>
                    <a:lnTo>
                      <a:pt x="8067" y="8913"/>
                    </a:lnTo>
                    <a:cubicBezTo>
                      <a:pt x="7803" y="9293"/>
                      <a:pt x="7619" y="9731"/>
                      <a:pt x="7533" y="10205"/>
                    </a:cubicBezTo>
                    <a:lnTo>
                      <a:pt x="6353" y="10205"/>
                    </a:lnTo>
                    <a:lnTo>
                      <a:pt x="4806" y="8659"/>
                    </a:lnTo>
                    <a:lnTo>
                      <a:pt x="3964" y="9502"/>
                    </a:lnTo>
                    <a:lnTo>
                      <a:pt x="4664" y="10205"/>
                    </a:lnTo>
                    <a:lnTo>
                      <a:pt x="3916" y="10205"/>
                    </a:lnTo>
                    <a:lnTo>
                      <a:pt x="1187" y="7474"/>
                    </a:lnTo>
                    <a:lnTo>
                      <a:pt x="343" y="8318"/>
                    </a:lnTo>
                    <a:lnTo>
                      <a:pt x="2229" y="10205"/>
                    </a:lnTo>
                    <a:lnTo>
                      <a:pt x="0" y="10205"/>
                    </a:lnTo>
                    <a:lnTo>
                      <a:pt x="0" y="11397"/>
                    </a:lnTo>
                    <a:lnTo>
                      <a:pt x="2229" y="11397"/>
                    </a:lnTo>
                    <a:lnTo>
                      <a:pt x="343" y="13283"/>
                    </a:lnTo>
                    <a:lnTo>
                      <a:pt x="1187" y="14126"/>
                    </a:lnTo>
                    <a:lnTo>
                      <a:pt x="3916" y="11397"/>
                    </a:lnTo>
                    <a:lnTo>
                      <a:pt x="4664" y="11397"/>
                    </a:lnTo>
                    <a:lnTo>
                      <a:pt x="3962" y="12099"/>
                    </a:lnTo>
                    <a:lnTo>
                      <a:pt x="4806" y="12943"/>
                    </a:lnTo>
                    <a:lnTo>
                      <a:pt x="6353" y="11397"/>
                    </a:lnTo>
                    <a:lnTo>
                      <a:pt x="7533" y="11397"/>
                    </a:lnTo>
                    <a:cubicBezTo>
                      <a:pt x="7619" y="11870"/>
                      <a:pt x="7803" y="12309"/>
                      <a:pt x="8067" y="12689"/>
                    </a:cubicBezTo>
                    <a:lnTo>
                      <a:pt x="7233" y="13522"/>
                    </a:lnTo>
                    <a:lnTo>
                      <a:pt x="5047" y="13522"/>
                    </a:lnTo>
                    <a:lnTo>
                      <a:pt x="5047" y="14716"/>
                    </a:lnTo>
                    <a:lnTo>
                      <a:pt x="6040" y="14716"/>
                    </a:lnTo>
                    <a:lnTo>
                      <a:pt x="5510" y="15246"/>
                    </a:lnTo>
                    <a:lnTo>
                      <a:pt x="1651" y="15246"/>
                    </a:lnTo>
                    <a:lnTo>
                      <a:pt x="1651" y="16439"/>
                    </a:lnTo>
                    <a:lnTo>
                      <a:pt x="4317" y="16439"/>
                    </a:lnTo>
                    <a:lnTo>
                      <a:pt x="2740" y="18015"/>
                    </a:lnTo>
                    <a:lnTo>
                      <a:pt x="3584" y="18859"/>
                    </a:lnTo>
                    <a:lnTo>
                      <a:pt x="5161" y="17283"/>
                    </a:lnTo>
                    <a:lnTo>
                      <a:pt x="5161" y="19948"/>
                    </a:lnTo>
                    <a:lnTo>
                      <a:pt x="6354" y="19948"/>
                    </a:lnTo>
                    <a:lnTo>
                      <a:pt x="6354" y="16089"/>
                    </a:lnTo>
                    <a:lnTo>
                      <a:pt x="6883" y="15560"/>
                    </a:lnTo>
                    <a:lnTo>
                      <a:pt x="6883" y="16552"/>
                    </a:lnTo>
                    <a:lnTo>
                      <a:pt x="8077" y="16552"/>
                    </a:lnTo>
                    <a:lnTo>
                      <a:pt x="8077" y="14366"/>
                    </a:lnTo>
                    <a:lnTo>
                      <a:pt x="8912" y="13532"/>
                    </a:lnTo>
                    <a:cubicBezTo>
                      <a:pt x="9292" y="13795"/>
                      <a:pt x="9729" y="13981"/>
                      <a:pt x="10203" y="14067"/>
                    </a:cubicBezTo>
                    <a:lnTo>
                      <a:pt x="10203" y="15246"/>
                    </a:lnTo>
                    <a:lnTo>
                      <a:pt x="8656" y="16792"/>
                    </a:lnTo>
                    <a:lnTo>
                      <a:pt x="9501" y="17636"/>
                    </a:lnTo>
                    <a:lnTo>
                      <a:pt x="10203" y="16935"/>
                    </a:lnTo>
                    <a:lnTo>
                      <a:pt x="10203" y="17683"/>
                    </a:lnTo>
                    <a:lnTo>
                      <a:pt x="7472" y="20413"/>
                    </a:lnTo>
                    <a:lnTo>
                      <a:pt x="8318" y="21256"/>
                    </a:lnTo>
                    <a:lnTo>
                      <a:pt x="10203" y="19371"/>
                    </a:lnTo>
                    <a:lnTo>
                      <a:pt x="10203" y="21600"/>
                    </a:lnTo>
                    <a:lnTo>
                      <a:pt x="11396" y="21600"/>
                    </a:lnTo>
                    <a:lnTo>
                      <a:pt x="11396" y="19371"/>
                    </a:lnTo>
                    <a:lnTo>
                      <a:pt x="13282" y="21256"/>
                    </a:lnTo>
                    <a:lnTo>
                      <a:pt x="14125" y="20413"/>
                    </a:lnTo>
                    <a:lnTo>
                      <a:pt x="11396" y="17683"/>
                    </a:lnTo>
                    <a:lnTo>
                      <a:pt x="11396" y="16935"/>
                    </a:lnTo>
                    <a:lnTo>
                      <a:pt x="12098" y="17636"/>
                    </a:lnTo>
                    <a:lnTo>
                      <a:pt x="12941" y="16792"/>
                    </a:lnTo>
                    <a:lnTo>
                      <a:pt x="11396" y="15246"/>
                    </a:lnTo>
                    <a:lnTo>
                      <a:pt x="11396" y="14067"/>
                    </a:lnTo>
                    <a:cubicBezTo>
                      <a:pt x="11869" y="13983"/>
                      <a:pt x="12307" y="13795"/>
                      <a:pt x="12688" y="13532"/>
                    </a:cubicBezTo>
                    <a:lnTo>
                      <a:pt x="13522" y="14366"/>
                    </a:lnTo>
                    <a:lnTo>
                      <a:pt x="13522" y="16552"/>
                    </a:lnTo>
                    <a:lnTo>
                      <a:pt x="14716" y="16552"/>
                    </a:lnTo>
                    <a:lnTo>
                      <a:pt x="14716" y="15560"/>
                    </a:lnTo>
                    <a:lnTo>
                      <a:pt x="15245" y="16089"/>
                    </a:lnTo>
                    <a:lnTo>
                      <a:pt x="15245" y="19949"/>
                    </a:lnTo>
                    <a:lnTo>
                      <a:pt x="16438" y="19949"/>
                    </a:lnTo>
                    <a:lnTo>
                      <a:pt x="16438" y="17283"/>
                    </a:lnTo>
                    <a:lnTo>
                      <a:pt x="18015" y="18859"/>
                    </a:lnTo>
                    <a:lnTo>
                      <a:pt x="18859" y="18015"/>
                    </a:lnTo>
                    <a:lnTo>
                      <a:pt x="17282" y="16439"/>
                    </a:lnTo>
                    <a:lnTo>
                      <a:pt x="19948" y="16439"/>
                    </a:lnTo>
                    <a:lnTo>
                      <a:pt x="19948" y="15246"/>
                    </a:lnTo>
                    <a:lnTo>
                      <a:pt x="16089" y="15246"/>
                    </a:lnTo>
                    <a:lnTo>
                      <a:pt x="15559" y="14716"/>
                    </a:lnTo>
                    <a:lnTo>
                      <a:pt x="16553" y="14716"/>
                    </a:lnTo>
                    <a:lnTo>
                      <a:pt x="16553" y="13522"/>
                    </a:lnTo>
                    <a:lnTo>
                      <a:pt x="14367" y="13522"/>
                    </a:lnTo>
                    <a:lnTo>
                      <a:pt x="13531" y="12689"/>
                    </a:lnTo>
                    <a:cubicBezTo>
                      <a:pt x="13795" y="12309"/>
                      <a:pt x="13981" y="11870"/>
                      <a:pt x="14067" y="11397"/>
                    </a:cubicBezTo>
                    <a:lnTo>
                      <a:pt x="15247" y="11397"/>
                    </a:lnTo>
                    <a:lnTo>
                      <a:pt x="16793" y="12943"/>
                    </a:lnTo>
                    <a:lnTo>
                      <a:pt x="17636" y="12099"/>
                    </a:lnTo>
                    <a:lnTo>
                      <a:pt x="16933" y="11397"/>
                    </a:lnTo>
                    <a:lnTo>
                      <a:pt x="17683" y="11397"/>
                    </a:lnTo>
                    <a:lnTo>
                      <a:pt x="20412" y="14126"/>
                    </a:lnTo>
                    <a:lnTo>
                      <a:pt x="21256" y="13283"/>
                    </a:lnTo>
                    <a:lnTo>
                      <a:pt x="19371" y="11397"/>
                    </a:lnTo>
                    <a:lnTo>
                      <a:pt x="21600" y="11397"/>
                    </a:lnTo>
                    <a:cubicBezTo>
                      <a:pt x="21600" y="11397"/>
                      <a:pt x="21600" y="10205"/>
                      <a:pt x="21600" y="10205"/>
                    </a:cubicBezTo>
                    <a:close/>
                  </a:path>
                </a:pathLst>
              </a:custGeom>
              <a:solidFill>
                <a:schemeClr val="accent4"/>
              </a:solidFill>
              <a:ln w="12700">
                <a:miter lim="400000"/>
              </a:ln>
            </p:spPr>
            <p:txBody>
              <a:bodyPr anchor="ctr"/>
              <a:lstStyle/>
              <a:p>
                <a:pPr algn="ctr"/>
                <a:endParaRPr sz="900" dirty="0">
                  <a:cs typeface="+mn-ea"/>
                  <a:sym typeface="+mn-lt"/>
                </a:endParaRPr>
              </a:p>
            </p:txBody>
          </p:sp>
          <p:sp>
            <p:nvSpPr>
              <p:cNvPr id="185" name="Freeform: Shape 130">
                <a:extLst>
                  <a:ext uri="{FF2B5EF4-FFF2-40B4-BE49-F238E27FC236}">
                    <a16:creationId xmlns:a16="http://schemas.microsoft.com/office/drawing/2014/main" id="{A1D32029-FBF6-4F5E-8953-2A84284FAD3A}"/>
                  </a:ext>
                </a:extLst>
              </p:cNvPr>
              <p:cNvSpPr/>
              <p:nvPr/>
            </p:nvSpPr>
            <p:spPr>
              <a:xfrm>
                <a:off x="1468935" y="5008873"/>
                <a:ext cx="270371" cy="270372"/>
              </a:xfrm>
              <a:custGeom>
                <a:avLst/>
                <a:gdLst/>
                <a:ahLst/>
                <a:cxnLst>
                  <a:cxn ang="0">
                    <a:pos x="wd2" y="hd2"/>
                  </a:cxn>
                  <a:cxn ang="5400000">
                    <a:pos x="wd2" y="hd2"/>
                  </a:cxn>
                  <a:cxn ang="10800000">
                    <a:pos x="wd2" y="hd2"/>
                  </a:cxn>
                  <a:cxn ang="16200000">
                    <a:pos x="wd2" y="hd2"/>
                  </a:cxn>
                </a:cxnLst>
                <a:rect l="0" t="0" r="r" b="b"/>
                <a:pathLst>
                  <a:path w="20807" h="21600" extrusionOk="0">
                    <a:moveTo>
                      <a:pt x="8128" y="0"/>
                    </a:moveTo>
                    <a:cubicBezTo>
                      <a:pt x="6048" y="0"/>
                      <a:pt x="3968" y="822"/>
                      <a:pt x="2381" y="2471"/>
                    </a:cubicBezTo>
                    <a:cubicBezTo>
                      <a:pt x="-793" y="5765"/>
                      <a:pt x="-793" y="11107"/>
                      <a:pt x="2381" y="14402"/>
                    </a:cubicBezTo>
                    <a:cubicBezTo>
                      <a:pt x="3968" y="16051"/>
                      <a:pt x="6048" y="16872"/>
                      <a:pt x="8128" y="16872"/>
                    </a:cubicBezTo>
                    <a:lnTo>
                      <a:pt x="8128" y="10041"/>
                    </a:lnTo>
                    <a:lnTo>
                      <a:pt x="3227" y="10041"/>
                    </a:lnTo>
                    <a:lnTo>
                      <a:pt x="3227" y="6831"/>
                    </a:lnTo>
                    <a:lnTo>
                      <a:pt x="8128" y="6831"/>
                    </a:lnTo>
                    <a:cubicBezTo>
                      <a:pt x="8128" y="6831"/>
                      <a:pt x="8128" y="0"/>
                      <a:pt x="8128" y="0"/>
                    </a:cubicBezTo>
                    <a:close/>
                    <a:moveTo>
                      <a:pt x="15033" y="12885"/>
                    </a:moveTo>
                    <a:cubicBezTo>
                      <a:pt x="16983" y="9629"/>
                      <a:pt x="16598" y="5297"/>
                      <a:pt x="13875" y="2471"/>
                    </a:cubicBezTo>
                    <a:cubicBezTo>
                      <a:pt x="12288" y="822"/>
                      <a:pt x="10208" y="0"/>
                      <a:pt x="8128" y="0"/>
                    </a:cubicBezTo>
                    <a:lnTo>
                      <a:pt x="8128" y="6831"/>
                    </a:lnTo>
                    <a:lnTo>
                      <a:pt x="13029" y="6831"/>
                    </a:lnTo>
                    <a:lnTo>
                      <a:pt x="13029" y="10041"/>
                    </a:lnTo>
                    <a:lnTo>
                      <a:pt x="13028" y="10041"/>
                    </a:lnTo>
                    <a:lnTo>
                      <a:pt x="13028" y="10041"/>
                    </a:lnTo>
                    <a:lnTo>
                      <a:pt x="8128" y="10041"/>
                    </a:lnTo>
                    <a:lnTo>
                      <a:pt x="8128" y="16872"/>
                    </a:lnTo>
                    <a:cubicBezTo>
                      <a:pt x="9616" y="16871"/>
                      <a:pt x="11105" y="16449"/>
                      <a:pt x="12413" y="15605"/>
                    </a:cubicBezTo>
                    <a:lnTo>
                      <a:pt x="18186" y="21600"/>
                    </a:lnTo>
                    <a:lnTo>
                      <a:pt x="20807" y="18879"/>
                    </a:lnTo>
                    <a:cubicBezTo>
                      <a:pt x="20807" y="18879"/>
                      <a:pt x="15033" y="12885"/>
                      <a:pt x="15033" y="12885"/>
                    </a:cubicBezTo>
                    <a:close/>
                  </a:path>
                </a:pathLst>
              </a:custGeom>
              <a:solidFill>
                <a:schemeClr val="accent2"/>
              </a:solidFill>
              <a:ln w="12700">
                <a:miter lim="400000"/>
              </a:ln>
            </p:spPr>
            <p:txBody>
              <a:bodyPr anchor="ctr"/>
              <a:lstStyle/>
              <a:p>
                <a:pPr algn="ctr"/>
                <a:endParaRPr sz="900" dirty="0">
                  <a:cs typeface="+mn-ea"/>
                  <a:sym typeface="+mn-lt"/>
                </a:endParaRPr>
              </a:p>
            </p:txBody>
          </p:sp>
          <p:sp>
            <p:nvSpPr>
              <p:cNvPr id="186" name="Freeform: Shape 131">
                <a:extLst>
                  <a:ext uri="{FF2B5EF4-FFF2-40B4-BE49-F238E27FC236}">
                    <a16:creationId xmlns:a16="http://schemas.microsoft.com/office/drawing/2014/main" id="{451E2D8E-4017-445D-B02E-E2F2F426A5D4}"/>
                  </a:ext>
                </a:extLst>
              </p:cNvPr>
              <p:cNvSpPr/>
              <p:nvPr/>
            </p:nvSpPr>
            <p:spPr>
              <a:xfrm>
                <a:off x="3644247" y="5138356"/>
                <a:ext cx="378959" cy="188611"/>
              </a:xfrm>
              <a:custGeom>
                <a:avLst/>
                <a:gdLst/>
                <a:ahLst/>
                <a:cxnLst>
                  <a:cxn ang="0">
                    <a:pos x="wd2" y="hd2"/>
                  </a:cxn>
                  <a:cxn ang="5400000">
                    <a:pos x="wd2" y="hd2"/>
                  </a:cxn>
                  <a:cxn ang="10800000">
                    <a:pos x="wd2" y="hd2"/>
                  </a:cxn>
                  <a:cxn ang="16200000">
                    <a:pos x="wd2" y="hd2"/>
                  </a:cxn>
                </a:cxnLst>
                <a:rect l="0" t="0" r="r" b="b"/>
                <a:pathLst>
                  <a:path w="21600" h="21600" extrusionOk="0">
                    <a:moveTo>
                      <a:pt x="9051" y="21600"/>
                    </a:moveTo>
                    <a:cubicBezTo>
                      <a:pt x="11938" y="21600"/>
                      <a:pt x="14508" y="18879"/>
                      <a:pt x="16165" y="14648"/>
                    </a:cubicBezTo>
                    <a:cubicBezTo>
                      <a:pt x="16655" y="15107"/>
                      <a:pt x="17201" y="15364"/>
                      <a:pt x="17776" y="15364"/>
                    </a:cubicBezTo>
                    <a:cubicBezTo>
                      <a:pt x="18028" y="15364"/>
                      <a:pt x="18273" y="15315"/>
                      <a:pt x="18511" y="15223"/>
                    </a:cubicBezTo>
                    <a:lnTo>
                      <a:pt x="18511" y="11766"/>
                    </a:lnTo>
                    <a:cubicBezTo>
                      <a:pt x="18281" y="11932"/>
                      <a:pt x="18034" y="12025"/>
                      <a:pt x="17776" y="12025"/>
                    </a:cubicBezTo>
                    <a:cubicBezTo>
                      <a:pt x="17534" y="12025"/>
                      <a:pt x="17301" y="11941"/>
                      <a:pt x="17084" y="11791"/>
                    </a:cubicBezTo>
                    <a:cubicBezTo>
                      <a:pt x="17733" y="9284"/>
                      <a:pt x="18102" y="6435"/>
                      <a:pt x="18102" y="3415"/>
                    </a:cubicBezTo>
                    <a:lnTo>
                      <a:pt x="18102" y="3415"/>
                    </a:lnTo>
                    <a:cubicBezTo>
                      <a:pt x="18102" y="3407"/>
                      <a:pt x="18101" y="3402"/>
                      <a:pt x="18101" y="3394"/>
                    </a:cubicBezTo>
                    <a:cubicBezTo>
                      <a:pt x="18242" y="3438"/>
                      <a:pt x="18379" y="3509"/>
                      <a:pt x="18511" y="3603"/>
                    </a:cubicBezTo>
                    <a:lnTo>
                      <a:pt x="18511" y="143"/>
                    </a:lnTo>
                    <a:cubicBezTo>
                      <a:pt x="18326" y="71"/>
                      <a:pt x="18136" y="25"/>
                      <a:pt x="17943" y="9"/>
                    </a:cubicBezTo>
                    <a:cubicBezTo>
                      <a:pt x="17943" y="6"/>
                      <a:pt x="17943" y="3"/>
                      <a:pt x="17942" y="0"/>
                    </a:cubicBezTo>
                    <a:lnTo>
                      <a:pt x="160" y="0"/>
                    </a:lnTo>
                    <a:cubicBezTo>
                      <a:pt x="55" y="1106"/>
                      <a:pt x="0" y="2247"/>
                      <a:pt x="0" y="3415"/>
                    </a:cubicBezTo>
                    <a:cubicBezTo>
                      <a:pt x="0" y="13457"/>
                      <a:pt x="4052" y="21600"/>
                      <a:pt x="9051" y="21600"/>
                    </a:cubicBezTo>
                    <a:close/>
                    <a:moveTo>
                      <a:pt x="18511" y="15223"/>
                    </a:moveTo>
                    <a:cubicBezTo>
                      <a:pt x="20271" y="14535"/>
                      <a:pt x="21600" y="11420"/>
                      <a:pt x="21600" y="7682"/>
                    </a:cubicBezTo>
                    <a:cubicBezTo>
                      <a:pt x="21600" y="3945"/>
                      <a:pt x="20271" y="830"/>
                      <a:pt x="18511" y="143"/>
                    </a:cubicBezTo>
                    <a:lnTo>
                      <a:pt x="18511" y="3603"/>
                    </a:lnTo>
                    <a:cubicBezTo>
                      <a:pt x="19341" y="4208"/>
                      <a:pt x="19937" y="5805"/>
                      <a:pt x="19937" y="7681"/>
                    </a:cubicBezTo>
                    <a:cubicBezTo>
                      <a:pt x="19937" y="9559"/>
                      <a:pt x="19342" y="11161"/>
                      <a:pt x="18511" y="11766"/>
                    </a:cubicBezTo>
                    <a:cubicBezTo>
                      <a:pt x="18511" y="11766"/>
                      <a:pt x="18511" y="15223"/>
                      <a:pt x="18511" y="15223"/>
                    </a:cubicBezTo>
                    <a:close/>
                  </a:path>
                </a:pathLst>
              </a:custGeom>
              <a:solidFill>
                <a:schemeClr val="accent1"/>
              </a:solidFill>
              <a:ln w="12700">
                <a:miter lim="400000"/>
              </a:ln>
            </p:spPr>
            <p:txBody>
              <a:bodyPr anchor="ctr"/>
              <a:lstStyle/>
              <a:p>
                <a:pPr algn="ctr"/>
                <a:endParaRPr sz="900" dirty="0">
                  <a:cs typeface="+mn-ea"/>
                  <a:sym typeface="+mn-lt"/>
                </a:endParaRPr>
              </a:p>
            </p:txBody>
          </p:sp>
          <p:sp>
            <p:nvSpPr>
              <p:cNvPr id="187" name="Freeform: Shape 132">
                <a:extLst>
                  <a:ext uri="{FF2B5EF4-FFF2-40B4-BE49-F238E27FC236}">
                    <a16:creationId xmlns:a16="http://schemas.microsoft.com/office/drawing/2014/main" id="{F6DDAF8B-835B-481B-B302-A77B0ABA1912}"/>
                  </a:ext>
                </a:extLst>
              </p:cNvPr>
              <p:cNvSpPr/>
              <p:nvPr/>
            </p:nvSpPr>
            <p:spPr>
              <a:xfrm>
                <a:off x="3644247" y="5345529"/>
                <a:ext cx="342353" cy="28515"/>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21600"/>
                    </a:lnTo>
                    <a:lnTo>
                      <a:pt x="0" y="21600"/>
                    </a:lnTo>
                    <a:cubicBezTo>
                      <a:pt x="0" y="21600"/>
                      <a:pt x="0" y="0"/>
                      <a:pt x="0" y="0"/>
                    </a:cubicBezTo>
                    <a:close/>
                  </a:path>
                </a:pathLst>
              </a:custGeom>
              <a:solidFill>
                <a:schemeClr val="accent1"/>
              </a:solidFill>
              <a:ln w="12700">
                <a:miter lim="400000"/>
              </a:ln>
            </p:spPr>
            <p:txBody>
              <a:bodyPr anchor="ctr"/>
              <a:lstStyle/>
              <a:p>
                <a:pPr algn="ctr"/>
                <a:endParaRPr sz="900" dirty="0">
                  <a:cs typeface="+mn-ea"/>
                  <a:sym typeface="+mn-lt"/>
                </a:endParaRPr>
              </a:p>
            </p:txBody>
          </p:sp>
          <p:sp>
            <p:nvSpPr>
              <p:cNvPr id="188" name="Freeform: Shape 133">
                <a:extLst>
                  <a:ext uri="{FF2B5EF4-FFF2-40B4-BE49-F238E27FC236}">
                    <a16:creationId xmlns:a16="http://schemas.microsoft.com/office/drawing/2014/main" id="{87E1CB1F-7B94-4E32-A2F9-C70CD0C835FA}"/>
                  </a:ext>
                </a:extLst>
              </p:cNvPr>
              <p:cNvSpPr/>
              <p:nvPr/>
            </p:nvSpPr>
            <p:spPr>
              <a:xfrm>
                <a:off x="3734885" y="5060666"/>
                <a:ext cx="47147" cy="63968"/>
              </a:xfrm>
              <a:custGeom>
                <a:avLst/>
                <a:gdLst/>
                <a:ahLst/>
                <a:cxnLst>
                  <a:cxn ang="0">
                    <a:pos x="wd2" y="hd2"/>
                  </a:cxn>
                  <a:cxn ang="5400000">
                    <a:pos x="wd2" y="hd2"/>
                  </a:cxn>
                  <a:cxn ang="10800000">
                    <a:pos x="wd2" y="hd2"/>
                  </a:cxn>
                  <a:cxn ang="16200000">
                    <a:pos x="wd2" y="hd2"/>
                  </a:cxn>
                </a:cxnLst>
                <a:rect l="0" t="0" r="r" b="b"/>
                <a:pathLst>
                  <a:path w="17124" h="19792" extrusionOk="0">
                    <a:moveTo>
                      <a:pt x="4072" y="9804"/>
                    </a:moveTo>
                    <a:cubicBezTo>
                      <a:pt x="-3093" y="11886"/>
                      <a:pt x="-16" y="21600"/>
                      <a:pt x="7206" y="19495"/>
                    </a:cubicBezTo>
                    <a:cubicBezTo>
                      <a:pt x="15731" y="17011"/>
                      <a:pt x="18507" y="9687"/>
                      <a:pt x="16502" y="2668"/>
                    </a:cubicBezTo>
                    <a:cubicBezTo>
                      <a:pt x="16245" y="1761"/>
                      <a:pt x="15887" y="872"/>
                      <a:pt x="15462" y="0"/>
                    </a:cubicBezTo>
                    <a:cubicBezTo>
                      <a:pt x="11565" y="724"/>
                      <a:pt x="7656" y="1432"/>
                      <a:pt x="3732" y="2097"/>
                    </a:cubicBezTo>
                    <a:cubicBezTo>
                      <a:pt x="5601" y="5622"/>
                      <a:pt x="6685" y="9037"/>
                      <a:pt x="4072" y="9804"/>
                    </a:cubicBezTo>
                    <a:close/>
                  </a:path>
                </a:pathLst>
              </a:custGeom>
              <a:solidFill>
                <a:schemeClr val="accent1"/>
              </a:solidFill>
              <a:ln w="12700">
                <a:miter lim="400000"/>
              </a:ln>
            </p:spPr>
            <p:txBody>
              <a:bodyPr anchor="ctr"/>
              <a:lstStyle/>
              <a:p>
                <a:pPr algn="ctr"/>
                <a:endParaRPr sz="900" dirty="0">
                  <a:cs typeface="+mn-ea"/>
                  <a:sym typeface="+mn-lt"/>
                </a:endParaRPr>
              </a:p>
            </p:txBody>
          </p:sp>
          <p:sp>
            <p:nvSpPr>
              <p:cNvPr id="189" name="Freeform: Shape 134">
                <a:extLst>
                  <a:ext uri="{FF2B5EF4-FFF2-40B4-BE49-F238E27FC236}">
                    <a16:creationId xmlns:a16="http://schemas.microsoft.com/office/drawing/2014/main" id="{35E96D9C-7B8E-4325-B22D-8B6ACE0B85DF}"/>
                  </a:ext>
                </a:extLst>
              </p:cNvPr>
              <p:cNvSpPr/>
              <p:nvPr/>
            </p:nvSpPr>
            <p:spPr>
              <a:xfrm>
                <a:off x="3819048" y="5041244"/>
                <a:ext cx="47148" cy="83087"/>
              </a:xfrm>
              <a:custGeom>
                <a:avLst/>
                <a:gdLst/>
                <a:ahLst/>
                <a:cxnLst>
                  <a:cxn ang="0">
                    <a:pos x="wd2" y="hd2"/>
                  </a:cxn>
                  <a:cxn ang="5400000">
                    <a:pos x="wd2" y="hd2"/>
                  </a:cxn>
                  <a:cxn ang="10800000">
                    <a:pos x="wd2" y="hd2"/>
                  </a:cxn>
                  <a:cxn ang="16200000">
                    <a:pos x="wd2" y="hd2"/>
                  </a:cxn>
                </a:cxnLst>
                <a:rect l="0" t="0" r="r" b="b"/>
                <a:pathLst>
                  <a:path w="17126" h="20181" extrusionOk="0">
                    <a:moveTo>
                      <a:pt x="4069" y="12340"/>
                    </a:moveTo>
                    <a:cubicBezTo>
                      <a:pt x="-3092" y="13974"/>
                      <a:pt x="-14" y="21600"/>
                      <a:pt x="7208" y="19948"/>
                    </a:cubicBezTo>
                    <a:cubicBezTo>
                      <a:pt x="15734" y="17997"/>
                      <a:pt x="18508" y="12248"/>
                      <a:pt x="16505" y="6738"/>
                    </a:cubicBezTo>
                    <a:cubicBezTo>
                      <a:pt x="15637" y="4358"/>
                      <a:pt x="13662" y="2153"/>
                      <a:pt x="11875" y="0"/>
                    </a:cubicBezTo>
                    <a:cubicBezTo>
                      <a:pt x="8067" y="676"/>
                      <a:pt x="4241" y="1321"/>
                      <a:pt x="410" y="1953"/>
                    </a:cubicBezTo>
                    <a:cubicBezTo>
                      <a:pt x="3267" y="5464"/>
                      <a:pt x="8136" y="11410"/>
                      <a:pt x="4069" y="12340"/>
                    </a:cubicBezTo>
                    <a:close/>
                  </a:path>
                </a:pathLst>
              </a:custGeom>
              <a:solidFill>
                <a:schemeClr val="accent1"/>
              </a:solidFill>
              <a:ln w="12700">
                <a:miter lim="400000"/>
              </a:ln>
            </p:spPr>
            <p:txBody>
              <a:bodyPr anchor="ctr"/>
              <a:lstStyle/>
              <a:p>
                <a:pPr algn="ctr"/>
                <a:endParaRPr sz="900" dirty="0">
                  <a:cs typeface="+mn-ea"/>
                  <a:sym typeface="+mn-lt"/>
                </a:endParaRPr>
              </a:p>
            </p:txBody>
          </p:sp>
          <p:sp>
            <p:nvSpPr>
              <p:cNvPr id="190" name="Freeform: Shape 135">
                <a:extLst>
                  <a:ext uri="{FF2B5EF4-FFF2-40B4-BE49-F238E27FC236}">
                    <a16:creationId xmlns:a16="http://schemas.microsoft.com/office/drawing/2014/main" id="{767BD23F-2C08-42A1-81C3-0013A17137B6}"/>
                  </a:ext>
                </a:extLst>
              </p:cNvPr>
              <p:cNvSpPr/>
              <p:nvPr/>
            </p:nvSpPr>
            <p:spPr>
              <a:xfrm>
                <a:off x="2058082" y="4536260"/>
                <a:ext cx="18747" cy="52728"/>
              </a:xfrm>
              <a:custGeom>
                <a:avLst/>
                <a:gdLst/>
                <a:ahLst/>
                <a:cxnLst>
                  <a:cxn ang="0">
                    <a:pos x="wd2" y="hd2"/>
                  </a:cxn>
                  <a:cxn ang="5400000">
                    <a:pos x="wd2" y="hd2"/>
                  </a:cxn>
                  <a:cxn ang="10800000">
                    <a:pos x="wd2" y="hd2"/>
                  </a:cxn>
                  <a:cxn ang="16200000">
                    <a:pos x="wd2" y="hd2"/>
                  </a:cxn>
                </a:cxnLst>
                <a:rect l="0" t="0" r="r" b="b"/>
                <a:pathLst>
                  <a:path w="21009" h="20392" extrusionOk="0">
                    <a:moveTo>
                      <a:pt x="3398" y="16969"/>
                    </a:moveTo>
                    <a:cubicBezTo>
                      <a:pt x="6874" y="13023"/>
                      <a:pt x="12935" y="9883"/>
                      <a:pt x="21009" y="7423"/>
                    </a:cubicBezTo>
                    <a:cubicBezTo>
                      <a:pt x="13998" y="4959"/>
                      <a:pt x="6941" y="2499"/>
                      <a:pt x="47" y="0"/>
                    </a:cubicBezTo>
                    <a:lnTo>
                      <a:pt x="36" y="16857"/>
                    </a:lnTo>
                    <a:cubicBezTo>
                      <a:pt x="36" y="21600"/>
                      <a:pt x="-591" y="21502"/>
                      <a:pt x="3398" y="16969"/>
                    </a:cubicBezTo>
                    <a:close/>
                  </a:path>
                </a:pathLst>
              </a:custGeom>
              <a:solidFill>
                <a:srgbClr val="1AA4BE"/>
              </a:solidFill>
              <a:ln w="12700">
                <a:miter lim="400000"/>
              </a:ln>
            </p:spPr>
            <p:txBody>
              <a:bodyPr anchor="ctr"/>
              <a:lstStyle/>
              <a:p>
                <a:pPr algn="ctr"/>
                <a:endParaRPr sz="900" dirty="0">
                  <a:cs typeface="+mn-ea"/>
                  <a:sym typeface="+mn-lt"/>
                </a:endParaRPr>
              </a:p>
            </p:txBody>
          </p:sp>
          <p:sp>
            <p:nvSpPr>
              <p:cNvPr id="191" name="Freeform: Shape 136">
                <a:extLst>
                  <a:ext uri="{FF2B5EF4-FFF2-40B4-BE49-F238E27FC236}">
                    <a16:creationId xmlns:a16="http://schemas.microsoft.com/office/drawing/2014/main" id="{7575169E-209A-46E0-911F-2C896E4939B8}"/>
                  </a:ext>
                </a:extLst>
              </p:cNvPr>
              <p:cNvSpPr/>
              <p:nvPr/>
            </p:nvSpPr>
            <p:spPr>
              <a:xfrm>
                <a:off x="5010291" y="4445623"/>
                <a:ext cx="104339" cy="46179"/>
              </a:xfrm>
              <a:custGeom>
                <a:avLst/>
                <a:gdLst/>
                <a:ahLst/>
                <a:cxnLst>
                  <a:cxn ang="0">
                    <a:pos x="wd2" y="hd2"/>
                  </a:cxn>
                  <a:cxn ang="5400000">
                    <a:pos x="wd2" y="hd2"/>
                  </a:cxn>
                  <a:cxn ang="10800000">
                    <a:pos x="wd2" y="hd2"/>
                  </a:cxn>
                  <a:cxn ang="16200000">
                    <a:pos x="wd2" y="hd2"/>
                  </a:cxn>
                </a:cxnLst>
                <a:rect l="0" t="0" r="r" b="b"/>
                <a:pathLst>
                  <a:path w="21600" h="21600" extrusionOk="0">
                    <a:moveTo>
                      <a:pt x="0" y="11977"/>
                    </a:moveTo>
                    <a:lnTo>
                      <a:pt x="8430" y="21600"/>
                    </a:lnTo>
                    <a:lnTo>
                      <a:pt x="21600" y="21600"/>
                    </a:lnTo>
                    <a:lnTo>
                      <a:pt x="2677" y="0"/>
                    </a:lnTo>
                    <a:cubicBezTo>
                      <a:pt x="2677" y="0"/>
                      <a:pt x="0" y="11977"/>
                      <a:pt x="0" y="11977"/>
                    </a:cubicBezTo>
                    <a:close/>
                  </a:path>
                </a:pathLst>
              </a:custGeom>
              <a:solidFill>
                <a:schemeClr val="accent2"/>
              </a:solidFill>
              <a:ln w="12700">
                <a:miter lim="400000"/>
              </a:ln>
            </p:spPr>
            <p:txBody>
              <a:bodyPr anchor="ctr"/>
              <a:lstStyle/>
              <a:p>
                <a:pPr algn="ctr"/>
                <a:endParaRPr sz="900" dirty="0">
                  <a:cs typeface="+mn-ea"/>
                  <a:sym typeface="+mn-lt"/>
                </a:endParaRPr>
              </a:p>
            </p:txBody>
          </p:sp>
          <p:sp>
            <p:nvSpPr>
              <p:cNvPr id="192" name="Freeform: Shape 137">
                <a:extLst>
                  <a:ext uri="{FF2B5EF4-FFF2-40B4-BE49-F238E27FC236}">
                    <a16:creationId xmlns:a16="http://schemas.microsoft.com/office/drawing/2014/main" id="{D8B98483-1E03-47AB-B335-5D7970EA24EB}"/>
                  </a:ext>
                </a:extLst>
              </p:cNvPr>
              <p:cNvSpPr/>
              <p:nvPr/>
            </p:nvSpPr>
            <p:spPr>
              <a:xfrm>
                <a:off x="5010291" y="4497415"/>
                <a:ext cx="252075" cy="126246"/>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8692" y="21600"/>
                    </a:lnTo>
                    <a:lnTo>
                      <a:pt x="8692" y="13184"/>
                    </a:lnTo>
                    <a:lnTo>
                      <a:pt x="4319" y="13184"/>
                    </a:lnTo>
                    <a:lnTo>
                      <a:pt x="4319" y="8414"/>
                    </a:lnTo>
                    <a:lnTo>
                      <a:pt x="4319" y="8414"/>
                    </a:lnTo>
                    <a:lnTo>
                      <a:pt x="8692" y="8414"/>
                    </a:lnTo>
                    <a:lnTo>
                      <a:pt x="8692" y="0"/>
                    </a:lnTo>
                    <a:lnTo>
                      <a:pt x="4684" y="0"/>
                    </a:lnTo>
                    <a:lnTo>
                      <a:pt x="0" y="0"/>
                    </a:lnTo>
                    <a:cubicBezTo>
                      <a:pt x="0" y="0"/>
                      <a:pt x="0" y="21600"/>
                      <a:pt x="0" y="21600"/>
                    </a:cubicBezTo>
                    <a:close/>
                    <a:moveTo>
                      <a:pt x="8692" y="21600"/>
                    </a:moveTo>
                    <a:lnTo>
                      <a:pt x="17420" y="21600"/>
                    </a:lnTo>
                    <a:lnTo>
                      <a:pt x="17420" y="17323"/>
                    </a:lnTo>
                    <a:lnTo>
                      <a:pt x="21600" y="17323"/>
                    </a:lnTo>
                    <a:lnTo>
                      <a:pt x="21600" y="4277"/>
                    </a:lnTo>
                    <a:lnTo>
                      <a:pt x="17420" y="4277"/>
                    </a:lnTo>
                    <a:lnTo>
                      <a:pt x="17420" y="0"/>
                    </a:lnTo>
                    <a:lnTo>
                      <a:pt x="10136" y="0"/>
                    </a:lnTo>
                    <a:lnTo>
                      <a:pt x="8692" y="0"/>
                    </a:lnTo>
                    <a:lnTo>
                      <a:pt x="8692" y="8414"/>
                    </a:lnTo>
                    <a:lnTo>
                      <a:pt x="13065" y="8414"/>
                    </a:lnTo>
                    <a:lnTo>
                      <a:pt x="13065" y="13184"/>
                    </a:lnTo>
                    <a:lnTo>
                      <a:pt x="8692" y="13184"/>
                    </a:lnTo>
                    <a:cubicBezTo>
                      <a:pt x="8692" y="13184"/>
                      <a:pt x="8692" y="21600"/>
                      <a:pt x="8692" y="21600"/>
                    </a:cubicBezTo>
                    <a:close/>
                  </a:path>
                </a:pathLst>
              </a:custGeom>
              <a:solidFill>
                <a:schemeClr val="accent1"/>
              </a:solidFill>
              <a:ln w="12700">
                <a:miter lim="400000"/>
              </a:ln>
            </p:spPr>
            <p:txBody>
              <a:bodyPr anchor="ctr"/>
              <a:lstStyle/>
              <a:p>
                <a:pPr algn="ctr"/>
                <a:endParaRPr sz="900" dirty="0">
                  <a:cs typeface="+mn-ea"/>
                  <a:sym typeface="+mn-lt"/>
                </a:endParaRPr>
              </a:p>
            </p:txBody>
          </p:sp>
          <p:sp>
            <p:nvSpPr>
              <p:cNvPr id="193" name="Freeform: Shape 138">
                <a:extLst>
                  <a:ext uri="{FF2B5EF4-FFF2-40B4-BE49-F238E27FC236}">
                    <a16:creationId xmlns:a16="http://schemas.microsoft.com/office/drawing/2014/main" id="{D8F60655-A067-4A9E-980E-05CC78B31306}"/>
                  </a:ext>
                </a:extLst>
              </p:cNvPr>
              <p:cNvSpPr/>
              <p:nvPr/>
            </p:nvSpPr>
            <p:spPr>
              <a:xfrm>
                <a:off x="4052117" y="1156757"/>
                <a:ext cx="158036" cy="158038"/>
              </a:xfrm>
              <a:custGeom>
                <a:avLst/>
                <a:gdLst/>
                <a:ahLst/>
                <a:cxnLst>
                  <a:cxn ang="0">
                    <a:pos x="wd2" y="hd2"/>
                  </a:cxn>
                  <a:cxn ang="5400000">
                    <a:pos x="wd2" y="hd2"/>
                  </a:cxn>
                  <a:cxn ang="10800000">
                    <a:pos x="wd2" y="hd2"/>
                  </a:cxn>
                  <a:cxn ang="16200000">
                    <a:pos x="wd2" y="hd2"/>
                  </a:cxn>
                </a:cxnLst>
                <a:rect l="0" t="0" r="r" b="b"/>
                <a:pathLst>
                  <a:path w="21600" h="21600" extrusionOk="0">
                    <a:moveTo>
                      <a:pt x="10799" y="21508"/>
                    </a:moveTo>
                    <a:lnTo>
                      <a:pt x="9745" y="21600"/>
                    </a:lnTo>
                    <a:lnTo>
                      <a:pt x="9605" y="19997"/>
                    </a:lnTo>
                    <a:cubicBezTo>
                      <a:pt x="8524" y="19857"/>
                      <a:pt x="7467" y="19524"/>
                      <a:pt x="6502" y="19018"/>
                    </a:cubicBezTo>
                    <a:lnTo>
                      <a:pt x="5467" y="20250"/>
                    </a:lnTo>
                    <a:lnTo>
                      <a:pt x="2418" y="17691"/>
                    </a:lnTo>
                    <a:lnTo>
                      <a:pt x="3451" y="16458"/>
                    </a:lnTo>
                    <a:cubicBezTo>
                      <a:pt x="2781" y="15589"/>
                      <a:pt x="2275" y="14620"/>
                      <a:pt x="1949" y="13571"/>
                    </a:cubicBezTo>
                    <a:lnTo>
                      <a:pt x="347" y="13711"/>
                    </a:lnTo>
                    <a:lnTo>
                      <a:pt x="0" y="9745"/>
                    </a:lnTo>
                    <a:lnTo>
                      <a:pt x="1601" y="9606"/>
                    </a:lnTo>
                    <a:cubicBezTo>
                      <a:pt x="1742" y="8515"/>
                      <a:pt x="2072" y="7474"/>
                      <a:pt x="2582" y="6502"/>
                    </a:cubicBezTo>
                    <a:lnTo>
                      <a:pt x="1352" y="5466"/>
                    </a:lnTo>
                    <a:lnTo>
                      <a:pt x="3908" y="2417"/>
                    </a:lnTo>
                    <a:lnTo>
                      <a:pt x="5140" y="3452"/>
                    </a:lnTo>
                    <a:cubicBezTo>
                      <a:pt x="6010" y="2779"/>
                      <a:pt x="6980" y="2276"/>
                      <a:pt x="8029" y="1949"/>
                    </a:cubicBezTo>
                    <a:lnTo>
                      <a:pt x="7888" y="346"/>
                    </a:lnTo>
                    <a:lnTo>
                      <a:pt x="10799" y="93"/>
                    </a:lnTo>
                    <a:lnTo>
                      <a:pt x="10799" y="4582"/>
                    </a:lnTo>
                    <a:cubicBezTo>
                      <a:pt x="8992" y="4582"/>
                      <a:pt x="7241" y="5371"/>
                      <a:pt x="6039" y="6803"/>
                    </a:cubicBezTo>
                    <a:cubicBezTo>
                      <a:pt x="3835" y="9430"/>
                      <a:pt x="4177" y="13358"/>
                      <a:pt x="6804" y="15561"/>
                    </a:cubicBezTo>
                    <a:cubicBezTo>
                      <a:pt x="7451" y="16105"/>
                      <a:pt x="8186" y="16504"/>
                      <a:pt x="8989" y="16748"/>
                    </a:cubicBezTo>
                    <a:cubicBezTo>
                      <a:pt x="9588" y="16930"/>
                      <a:pt x="10197" y="17019"/>
                      <a:pt x="10799" y="17019"/>
                    </a:cubicBezTo>
                    <a:cubicBezTo>
                      <a:pt x="10799" y="17019"/>
                      <a:pt x="10799" y="21508"/>
                      <a:pt x="10799" y="21508"/>
                    </a:cubicBezTo>
                    <a:close/>
                    <a:moveTo>
                      <a:pt x="19019" y="15099"/>
                    </a:moveTo>
                    <a:lnTo>
                      <a:pt x="20251" y="16132"/>
                    </a:lnTo>
                    <a:lnTo>
                      <a:pt x="17690" y="19182"/>
                    </a:lnTo>
                    <a:lnTo>
                      <a:pt x="16458" y="18147"/>
                    </a:lnTo>
                    <a:cubicBezTo>
                      <a:pt x="15588" y="18818"/>
                      <a:pt x="14620" y="19324"/>
                      <a:pt x="13572" y="19651"/>
                    </a:cubicBezTo>
                    <a:lnTo>
                      <a:pt x="13711" y="21253"/>
                    </a:lnTo>
                    <a:lnTo>
                      <a:pt x="10799" y="21508"/>
                    </a:lnTo>
                    <a:lnTo>
                      <a:pt x="10799" y="17019"/>
                    </a:lnTo>
                    <a:cubicBezTo>
                      <a:pt x="12608" y="17019"/>
                      <a:pt x="14359" y="16229"/>
                      <a:pt x="15562" y="14796"/>
                    </a:cubicBezTo>
                    <a:cubicBezTo>
                      <a:pt x="17764" y="12169"/>
                      <a:pt x="17421" y="8242"/>
                      <a:pt x="14798" y="6038"/>
                    </a:cubicBezTo>
                    <a:lnTo>
                      <a:pt x="14798" y="6038"/>
                    </a:lnTo>
                    <a:cubicBezTo>
                      <a:pt x="14148" y="5494"/>
                      <a:pt x="13413" y="5095"/>
                      <a:pt x="12612" y="4852"/>
                    </a:cubicBezTo>
                    <a:cubicBezTo>
                      <a:pt x="12013" y="4670"/>
                      <a:pt x="11403" y="4582"/>
                      <a:pt x="10799" y="4582"/>
                    </a:cubicBezTo>
                    <a:lnTo>
                      <a:pt x="10799" y="93"/>
                    </a:lnTo>
                    <a:lnTo>
                      <a:pt x="11853" y="0"/>
                    </a:lnTo>
                    <a:lnTo>
                      <a:pt x="11994" y="1602"/>
                    </a:lnTo>
                    <a:cubicBezTo>
                      <a:pt x="13075" y="1742"/>
                      <a:pt x="14132" y="2075"/>
                      <a:pt x="15098" y="2582"/>
                    </a:cubicBezTo>
                    <a:lnTo>
                      <a:pt x="16133" y="1351"/>
                    </a:lnTo>
                    <a:lnTo>
                      <a:pt x="19183" y="3908"/>
                    </a:lnTo>
                    <a:lnTo>
                      <a:pt x="18149" y="5141"/>
                    </a:lnTo>
                    <a:cubicBezTo>
                      <a:pt x="18821" y="6010"/>
                      <a:pt x="19326" y="6980"/>
                      <a:pt x="19651" y="8029"/>
                    </a:cubicBezTo>
                    <a:lnTo>
                      <a:pt x="21254" y="7888"/>
                    </a:lnTo>
                    <a:lnTo>
                      <a:pt x="21600" y="11855"/>
                    </a:lnTo>
                    <a:lnTo>
                      <a:pt x="19996" y="11994"/>
                    </a:lnTo>
                    <a:cubicBezTo>
                      <a:pt x="19858" y="13084"/>
                      <a:pt x="19529" y="14125"/>
                      <a:pt x="19019" y="15099"/>
                    </a:cubicBezTo>
                    <a:close/>
                  </a:path>
                </a:pathLst>
              </a:custGeom>
              <a:solidFill>
                <a:schemeClr val="accent4"/>
              </a:solidFill>
              <a:ln w="12700">
                <a:miter lim="400000"/>
              </a:ln>
            </p:spPr>
            <p:txBody>
              <a:bodyPr anchor="ctr"/>
              <a:lstStyle/>
              <a:p>
                <a:pPr algn="ctr"/>
                <a:endParaRPr sz="900" dirty="0">
                  <a:cs typeface="+mn-ea"/>
                  <a:sym typeface="+mn-lt"/>
                </a:endParaRPr>
              </a:p>
            </p:txBody>
          </p:sp>
          <p:sp>
            <p:nvSpPr>
              <p:cNvPr id="194" name="Freeform: Shape 139">
                <a:extLst>
                  <a:ext uri="{FF2B5EF4-FFF2-40B4-BE49-F238E27FC236}">
                    <a16:creationId xmlns:a16="http://schemas.microsoft.com/office/drawing/2014/main" id="{F9FA1B2E-D37B-4CC9-94C4-494C8811A7A6}"/>
                  </a:ext>
                </a:extLst>
              </p:cNvPr>
              <p:cNvSpPr/>
              <p:nvPr/>
            </p:nvSpPr>
            <p:spPr>
              <a:xfrm>
                <a:off x="4550626" y="1422198"/>
                <a:ext cx="182452" cy="136495"/>
              </a:xfrm>
              <a:custGeom>
                <a:avLst/>
                <a:gdLst/>
                <a:ahLst/>
                <a:cxnLst>
                  <a:cxn ang="0">
                    <a:pos x="wd2" y="hd2"/>
                  </a:cxn>
                  <a:cxn ang="5400000">
                    <a:pos x="wd2" y="hd2"/>
                  </a:cxn>
                  <a:cxn ang="10800000">
                    <a:pos x="wd2" y="hd2"/>
                  </a:cxn>
                  <a:cxn ang="16200000">
                    <a:pos x="wd2" y="hd2"/>
                  </a:cxn>
                </a:cxnLst>
                <a:rect l="0" t="0" r="r" b="b"/>
                <a:pathLst>
                  <a:path w="21600" h="21600" extrusionOk="0">
                    <a:moveTo>
                      <a:pt x="10794" y="0"/>
                    </a:moveTo>
                    <a:cubicBezTo>
                      <a:pt x="4843" y="36"/>
                      <a:pt x="0" y="6540"/>
                      <a:pt x="0" y="14496"/>
                    </a:cubicBezTo>
                    <a:cubicBezTo>
                      <a:pt x="0" y="16912"/>
                      <a:pt x="452" y="19294"/>
                      <a:pt x="1310" y="21405"/>
                    </a:cubicBezTo>
                    <a:lnTo>
                      <a:pt x="1310" y="17573"/>
                    </a:lnTo>
                    <a:cubicBezTo>
                      <a:pt x="1310" y="16866"/>
                      <a:pt x="1498" y="16210"/>
                      <a:pt x="1827" y="15649"/>
                    </a:cubicBezTo>
                    <a:cubicBezTo>
                      <a:pt x="1801" y="15266"/>
                      <a:pt x="1786" y="14883"/>
                      <a:pt x="1786" y="14496"/>
                    </a:cubicBezTo>
                    <a:cubicBezTo>
                      <a:pt x="1786" y="7850"/>
                      <a:pt x="5832" y="2418"/>
                      <a:pt x="10794" y="2386"/>
                    </a:cubicBezTo>
                    <a:cubicBezTo>
                      <a:pt x="15767" y="2418"/>
                      <a:pt x="19813" y="7850"/>
                      <a:pt x="19813" y="14496"/>
                    </a:cubicBezTo>
                    <a:cubicBezTo>
                      <a:pt x="19813" y="14923"/>
                      <a:pt x="19795" y="15350"/>
                      <a:pt x="19761" y="15773"/>
                    </a:cubicBezTo>
                    <a:cubicBezTo>
                      <a:pt x="20048" y="16306"/>
                      <a:pt x="20211" y="16917"/>
                      <a:pt x="20211" y="17573"/>
                    </a:cubicBezTo>
                    <a:lnTo>
                      <a:pt x="20211" y="21600"/>
                    </a:lnTo>
                    <a:cubicBezTo>
                      <a:pt x="21119" y="19442"/>
                      <a:pt x="21600" y="16986"/>
                      <a:pt x="21600" y="14496"/>
                    </a:cubicBezTo>
                    <a:cubicBezTo>
                      <a:pt x="21600" y="6540"/>
                      <a:pt x="16757" y="36"/>
                      <a:pt x="10794" y="0"/>
                    </a:cubicBezTo>
                    <a:close/>
                  </a:path>
                </a:pathLst>
              </a:custGeom>
              <a:solidFill>
                <a:schemeClr val="accent4"/>
              </a:solidFill>
              <a:ln w="12700">
                <a:miter lim="400000"/>
              </a:ln>
            </p:spPr>
            <p:txBody>
              <a:bodyPr anchor="ctr"/>
              <a:lstStyle/>
              <a:p>
                <a:pPr algn="ctr"/>
                <a:endParaRPr sz="900" dirty="0">
                  <a:cs typeface="+mn-ea"/>
                  <a:sym typeface="+mn-lt"/>
                </a:endParaRPr>
              </a:p>
            </p:txBody>
          </p:sp>
          <p:sp>
            <p:nvSpPr>
              <p:cNvPr id="195" name="Freeform: Shape 140">
                <a:extLst>
                  <a:ext uri="{FF2B5EF4-FFF2-40B4-BE49-F238E27FC236}">
                    <a16:creationId xmlns:a16="http://schemas.microsoft.com/office/drawing/2014/main" id="{3D514D80-DA09-454C-85F5-CB8A8429E5D9}"/>
                  </a:ext>
                </a:extLst>
              </p:cNvPr>
              <p:cNvSpPr/>
              <p:nvPr/>
            </p:nvSpPr>
            <p:spPr>
              <a:xfrm>
                <a:off x="4563575" y="1512836"/>
                <a:ext cx="39908" cy="72449"/>
              </a:xfrm>
              <a:custGeom>
                <a:avLst/>
                <a:gdLst/>
                <a:ahLst/>
                <a:cxnLst>
                  <a:cxn ang="0">
                    <a:pos x="wd2" y="hd2"/>
                  </a:cxn>
                  <a:cxn ang="5400000">
                    <a:pos x="wd2" y="hd2"/>
                  </a:cxn>
                  <a:cxn ang="10800000">
                    <a:pos x="wd2" y="hd2"/>
                  </a:cxn>
                  <a:cxn ang="16200000">
                    <a:pos x="wd2" y="hd2"/>
                  </a:cxn>
                </a:cxnLst>
                <a:rect l="0" t="0" r="r" b="b"/>
                <a:pathLst>
                  <a:path w="21600" h="21600" extrusionOk="0">
                    <a:moveTo>
                      <a:pt x="315" y="4534"/>
                    </a:moveTo>
                    <a:cubicBezTo>
                      <a:pt x="110" y="4911"/>
                      <a:pt x="0" y="5302"/>
                      <a:pt x="0" y="5701"/>
                    </a:cubicBezTo>
                    <a:lnTo>
                      <a:pt x="0" y="12659"/>
                    </a:lnTo>
                    <a:lnTo>
                      <a:pt x="0" y="15902"/>
                    </a:lnTo>
                    <a:cubicBezTo>
                      <a:pt x="0" y="19047"/>
                      <a:pt x="6803" y="21600"/>
                      <a:pt x="15201" y="21600"/>
                    </a:cubicBezTo>
                    <a:lnTo>
                      <a:pt x="21600" y="21600"/>
                    </a:lnTo>
                    <a:lnTo>
                      <a:pt x="21600" y="0"/>
                    </a:lnTo>
                    <a:lnTo>
                      <a:pt x="15201" y="0"/>
                    </a:lnTo>
                    <a:cubicBezTo>
                      <a:pt x="7871" y="0"/>
                      <a:pt x="1756" y="1944"/>
                      <a:pt x="315" y="4534"/>
                    </a:cubicBezTo>
                    <a:close/>
                  </a:path>
                </a:pathLst>
              </a:custGeom>
              <a:solidFill>
                <a:schemeClr val="accent4"/>
              </a:solidFill>
              <a:ln w="12700">
                <a:miter lim="400000"/>
              </a:ln>
            </p:spPr>
            <p:txBody>
              <a:bodyPr anchor="ctr"/>
              <a:lstStyle/>
              <a:p>
                <a:pPr algn="ctr"/>
                <a:endParaRPr sz="900" dirty="0">
                  <a:cs typeface="+mn-ea"/>
                  <a:sym typeface="+mn-lt"/>
                </a:endParaRPr>
              </a:p>
            </p:txBody>
          </p:sp>
          <p:sp>
            <p:nvSpPr>
              <p:cNvPr id="196" name="Freeform: Shape 141">
                <a:extLst>
                  <a:ext uri="{FF2B5EF4-FFF2-40B4-BE49-F238E27FC236}">
                    <a16:creationId xmlns:a16="http://schemas.microsoft.com/office/drawing/2014/main" id="{C60DD1F2-9CC7-4959-8969-C6BAB9BE9423}"/>
                  </a:ext>
                </a:extLst>
              </p:cNvPr>
              <p:cNvSpPr/>
              <p:nvPr/>
            </p:nvSpPr>
            <p:spPr>
              <a:xfrm>
                <a:off x="4673635" y="1512836"/>
                <a:ext cx="39914" cy="72449"/>
              </a:xfrm>
              <a:custGeom>
                <a:avLst/>
                <a:gdLst/>
                <a:ahLst/>
                <a:cxnLst>
                  <a:cxn ang="0">
                    <a:pos x="wd2" y="hd2"/>
                  </a:cxn>
                  <a:cxn ang="5400000">
                    <a:pos x="wd2" y="hd2"/>
                  </a:cxn>
                  <a:cxn ang="10800000">
                    <a:pos x="wd2" y="hd2"/>
                  </a:cxn>
                  <a:cxn ang="16200000">
                    <a:pos x="wd2" y="hd2"/>
                  </a:cxn>
                </a:cxnLst>
                <a:rect l="0" t="0" r="r" b="b"/>
                <a:pathLst>
                  <a:path w="21600" h="21600" extrusionOk="0">
                    <a:moveTo>
                      <a:pt x="21600" y="15902"/>
                    </a:moveTo>
                    <a:lnTo>
                      <a:pt x="21600" y="12546"/>
                    </a:lnTo>
                    <a:lnTo>
                      <a:pt x="21600" y="5701"/>
                    </a:lnTo>
                    <a:cubicBezTo>
                      <a:pt x="21600" y="5454"/>
                      <a:pt x="21549" y="5213"/>
                      <a:pt x="21470" y="4976"/>
                    </a:cubicBezTo>
                    <a:cubicBezTo>
                      <a:pt x="20522" y="2170"/>
                      <a:pt x="14134" y="0"/>
                      <a:pt x="6402" y="0"/>
                    </a:cubicBezTo>
                    <a:lnTo>
                      <a:pt x="0" y="0"/>
                    </a:lnTo>
                    <a:lnTo>
                      <a:pt x="0" y="21600"/>
                    </a:lnTo>
                    <a:lnTo>
                      <a:pt x="6402" y="21600"/>
                    </a:lnTo>
                    <a:cubicBezTo>
                      <a:pt x="14791" y="21600"/>
                      <a:pt x="21600" y="19047"/>
                      <a:pt x="21600" y="15902"/>
                    </a:cubicBezTo>
                    <a:close/>
                  </a:path>
                </a:pathLst>
              </a:custGeom>
              <a:solidFill>
                <a:schemeClr val="accent4"/>
              </a:solidFill>
              <a:ln w="12700">
                <a:miter lim="400000"/>
              </a:ln>
            </p:spPr>
            <p:txBody>
              <a:bodyPr anchor="ctr"/>
              <a:lstStyle/>
              <a:p>
                <a:pPr algn="ctr"/>
                <a:endParaRPr sz="900" dirty="0">
                  <a:cs typeface="+mn-ea"/>
                  <a:sym typeface="+mn-lt"/>
                </a:endParaRPr>
              </a:p>
            </p:txBody>
          </p:sp>
          <p:sp>
            <p:nvSpPr>
              <p:cNvPr id="197" name="Freeform: Shape 142">
                <a:extLst>
                  <a:ext uri="{FF2B5EF4-FFF2-40B4-BE49-F238E27FC236}">
                    <a16:creationId xmlns:a16="http://schemas.microsoft.com/office/drawing/2014/main" id="{D58CBB33-B7D8-468D-98AD-0C1F359B0D0F}"/>
                  </a:ext>
                </a:extLst>
              </p:cNvPr>
              <p:cNvSpPr/>
              <p:nvPr/>
            </p:nvSpPr>
            <p:spPr>
              <a:xfrm>
                <a:off x="5301628" y="3655776"/>
                <a:ext cx="249217" cy="180696"/>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6127" y="21600"/>
                    </a:lnTo>
                    <a:lnTo>
                      <a:pt x="6127" y="19065"/>
                    </a:lnTo>
                    <a:lnTo>
                      <a:pt x="1818" y="19065"/>
                    </a:lnTo>
                    <a:lnTo>
                      <a:pt x="1818" y="19065"/>
                    </a:lnTo>
                    <a:lnTo>
                      <a:pt x="6127" y="10802"/>
                    </a:lnTo>
                    <a:lnTo>
                      <a:pt x="6127" y="6627"/>
                    </a:lnTo>
                    <a:cubicBezTo>
                      <a:pt x="5815" y="7163"/>
                      <a:pt x="5335" y="7506"/>
                      <a:pt x="4798" y="7506"/>
                    </a:cubicBezTo>
                    <a:cubicBezTo>
                      <a:pt x="3858" y="7506"/>
                      <a:pt x="3094" y="6454"/>
                      <a:pt x="3094" y="5157"/>
                    </a:cubicBezTo>
                    <a:cubicBezTo>
                      <a:pt x="3094" y="3860"/>
                      <a:pt x="3858" y="2808"/>
                      <a:pt x="4798" y="2808"/>
                    </a:cubicBezTo>
                    <a:lnTo>
                      <a:pt x="4798" y="2808"/>
                    </a:lnTo>
                    <a:cubicBezTo>
                      <a:pt x="5335" y="2808"/>
                      <a:pt x="5815" y="3152"/>
                      <a:pt x="6127" y="3688"/>
                    </a:cubicBezTo>
                    <a:lnTo>
                      <a:pt x="6127" y="0"/>
                    </a:lnTo>
                    <a:lnTo>
                      <a:pt x="0" y="0"/>
                    </a:lnTo>
                    <a:cubicBezTo>
                      <a:pt x="0" y="0"/>
                      <a:pt x="0" y="21600"/>
                      <a:pt x="0" y="21600"/>
                    </a:cubicBezTo>
                    <a:close/>
                    <a:moveTo>
                      <a:pt x="9804" y="0"/>
                    </a:moveTo>
                    <a:lnTo>
                      <a:pt x="6127" y="0"/>
                    </a:lnTo>
                    <a:lnTo>
                      <a:pt x="6127" y="3688"/>
                    </a:lnTo>
                    <a:cubicBezTo>
                      <a:pt x="6361" y="4090"/>
                      <a:pt x="6501" y="4601"/>
                      <a:pt x="6501" y="5157"/>
                    </a:cubicBezTo>
                    <a:cubicBezTo>
                      <a:pt x="6501" y="5714"/>
                      <a:pt x="6361" y="6225"/>
                      <a:pt x="6127" y="6627"/>
                    </a:cubicBezTo>
                    <a:lnTo>
                      <a:pt x="6127" y="10802"/>
                    </a:lnTo>
                    <a:lnTo>
                      <a:pt x="6127" y="10802"/>
                    </a:lnTo>
                    <a:lnTo>
                      <a:pt x="8787" y="15903"/>
                    </a:lnTo>
                    <a:lnTo>
                      <a:pt x="9804" y="17853"/>
                    </a:lnTo>
                    <a:lnTo>
                      <a:pt x="9804" y="16379"/>
                    </a:lnTo>
                    <a:lnTo>
                      <a:pt x="9171" y="15167"/>
                    </a:lnTo>
                    <a:lnTo>
                      <a:pt x="9804" y="13955"/>
                    </a:lnTo>
                    <a:cubicBezTo>
                      <a:pt x="9804" y="13955"/>
                      <a:pt x="9804" y="0"/>
                      <a:pt x="9804" y="0"/>
                    </a:cubicBezTo>
                    <a:close/>
                    <a:moveTo>
                      <a:pt x="6127" y="21600"/>
                    </a:moveTo>
                    <a:lnTo>
                      <a:pt x="9804" y="21600"/>
                    </a:lnTo>
                    <a:lnTo>
                      <a:pt x="9804" y="19065"/>
                    </a:lnTo>
                    <a:lnTo>
                      <a:pt x="7138" y="19065"/>
                    </a:lnTo>
                    <a:lnTo>
                      <a:pt x="6127" y="19065"/>
                    </a:lnTo>
                    <a:lnTo>
                      <a:pt x="6127" y="21600"/>
                    </a:lnTo>
                    <a:cubicBezTo>
                      <a:pt x="6127" y="21600"/>
                      <a:pt x="6127" y="21600"/>
                      <a:pt x="6127" y="21600"/>
                    </a:cubicBezTo>
                    <a:close/>
                    <a:moveTo>
                      <a:pt x="14392" y="0"/>
                    </a:moveTo>
                    <a:lnTo>
                      <a:pt x="9804" y="0"/>
                    </a:lnTo>
                    <a:lnTo>
                      <a:pt x="9804" y="13955"/>
                    </a:lnTo>
                    <a:lnTo>
                      <a:pt x="13375" y="7106"/>
                    </a:lnTo>
                    <a:lnTo>
                      <a:pt x="13375" y="7106"/>
                    </a:lnTo>
                    <a:lnTo>
                      <a:pt x="14392" y="9054"/>
                    </a:lnTo>
                    <a:cubicBezTo>
                      <a:pt x="14392" y="9054"/>
                      <a:pt x="14392" y="0"/>
                      <a:pt x="14392" y="0"/>
                    </a:cubicBezTo>
                    <a:close/>
                    <a:moveTo>
                      <a:pt x="9804" y="21600"/>
                    </a:moveTo>
                    <a:lnTo>
                      <a:pt x="14392" y="21600"/>
                    </a:lnTo>
                    <a:lnTo>
                      <a:pt x="14392" y="19065"/>
                    </a:lnTo>
                    <a:lnTo>
                      <a:pt x="11204" y="19065"/>
                    </a:lnTo>
                    <a:lnTo>
                      <a:pt x="10942" y="18563"/>
                    </a:lnTo>
                    <a:lnTo>
                      <a:pt x="9804" y="16379"/>
                    </a:lnTo>
                    <a:lnTo>
                      <a:pt x="9804" y="17853"/>
                    </a:lnTo>
                    <a:lnTo>
                      <a:pt x="10436" y="19065"/>
                    </a:lnTo>
                    <a:lnTo>
                      <a:pt x="9804" y="19065"/>
                    </a:lnTo>
                    <a:lnTo>
                      <a:pt x="9804" y="21600"/>
                    </a:lnTo>
                    <a:cubicBezTo>
                      <a:pt x="9804" y="21600"/>
                      <a:pt x="9804" y="21600"/>
                      <a:pt x="9804" y="21600"/>
                    </a:cubicBezTo>
                    <a:close/>
                    <a:moveTo>
                      <a:pt x="14392" y="21600"/>
                    </a:moveTo>
                    <a:lnTo>
                      <a:pt x="21600" y="21600"/>
                    </a:lnTo>
                    <a:lnTo>
                      <a:pt x="21600" y="0"/>
                    </a:lnTo>
                    <a:lnTo>
                      <a:pt x="14392" y="0"/>
                    </a:lnTo>
                    <a:lnTo>
                      <a:pt x="14392" y="9054"/>
                    </a:lnTo>
                    <a:lnTo>
                      <a:pt x="19612" y="19065"/>
                    </a:lnTo>
                    <a:lnTo>
                      <a:pt x="14392" y="19065"/>
                    </a:lnTo>
                    <a:cubicBezTo>
                      <a:pt x="14392" y="19065"/>
                      <a:pt x="14392" y="21600"/>
                      <a:pt x="14392" y="21600"/>
                    </a:cubicBezTo>
                    <a:close/>
                  </a:path>
                </a:pathLst>
              </a:custGeom>
              <a:solidFill>
                <a:schemeClr val="accent2"/>
              </a:solidFill>
              <a:ln w="12700">
                <a:miter lim="400000"/>
              </a:ln>
            </p:spPr>
            <p:txBody>
              <a:bodyPr anchor="ctr"/>
              <a:lstStyle/>
              <a:p>
                <a:pPr algn="ctr"/>
                <a:endParaRPr sz="900" dirty="0">
                  <a:cs typeface="+mn-ea"/>
                  <a:sym typeface="+mn-lt"/>
                </a:endParaRPr>
              </a:p>
            </p:txBody>
          </p:sp>
          <p:sp>
            <p:nvSpPr>
              <p:cNvPr id="198" name="Freeform: Shape 143">
                <a:extLst>
                  <a:ext uri="{FF2B5EF4-FFF2-40B4-BE49-F238E27FC236}">
                    <a16:creationId xmlns:a16="http://schemas.microsoft.com/office/drawing/2014/main" id="{EA3BAFEE-F7B0-4E90-8DDB-C65E5B01AE29}"/>
                  </a:ext>
                </a:extLst>
              </p:cNvPr>
              <p:cNvSpPr/>
              <p:nvPr/>
            </p:nvSpPr>
            <p:spPr>
              <a:xfrm>
                <a:off x="5521748" y="2354475"/>
                <a:ext cx="137378" cy="146301"/>
              </a:xfrm>
              <a:custGeom>
                <a:avLst/>
                <a:gdLst/>
                <a:ahLst/>
                <a:cxnLst>
                  <a:cxn ang="0">
                    <a:pos x="wd2" y="hd2"/>
                  </a:cxn>
                  <a:cxn ang="5400000">
                    <a:pos x="wd2" y="hd2"/>
                  </a:cxn>
                  <a:cxn ang="10800000">
                    <a:pos x="wd2" y="hd2"/>
                  </a:cxn>
                  <a:cxn ang="16200000">
                    <a:pos x="wd2" y="hd2"/>
                  </a:cxn>
                </a:cxnLst>
                <a:rect l="0" t="0" r="r" b="b"/>
                <a:pathLst>
                  <a:path w="21464" h="21404" extrusionOk="0">
                    <a:moveTo>
                      <a:pt x="17753" y="14776"/>
                    </a:moveTo>
                    <a:cubicBezTo>
                      <a:pt x="18217" y="14448"/>
                      <a:pt x="18802" y="14267"/>
                      <a:pt x="19346" y="14088"/>
                    </a:cubicBezTo>
                    <a:cubicBezTo>
                      <a:pt x="19945" y="13889"/>
                      <a:pt x="20625" y="13737"/>
                      <a:pt x="21154" y="13392"/>
                    </a:cubicBezTo>
                    <a:cubicBezTo>
                      <a:pt x="21403" y="12540"/>
                      <a:pt x="21532" y="11679"/>
                      <a:pt x="21428" y="10794"/>
                    </a:cubicBezTo>
                    <a:cubicBezTo>
                      <a:pt x="21253" y="9286"/>
                      <a:pt x="20946" y="7827"/>
                      <a:pt x="20872" y="6305"/>
                    </a:cubicBezTo>
                    <a:cubicBezTo>
                      <a:pt x="18934" y="7346"/>
                      <a:pt x="16661" y="7964"/>
                      <a:pt x="16029" y="10212"/>
                    </a:cubicBezTo>
                    <a:cubicBezTo>
                      <a:pt x="15889" y="10700"/>
                      <a:pt x="15205" y="12123"/>
                      <a:pt x="14402" y="11669"/>
                    </a:cubicBezTo>
                    <a:cubicBezTo>
                      <a:pt x="13789" y="11321"/>
                      <a:pt x="14148" y="10473"/>
                      <a:pt x="14454" y="10066"/>
                    </a:cubicBezTo>
                    <a:cubicBezTo>
                      <a:pt x="15169" y="9120"/>
                      <a:pt x="16048" y="8339"/>
                      <a:pt x="16083" y="7093"/>
                    </a:cubicBezTo>
                    <a:cubicBezTo>
                      <a:pt x="16113" y="6021"/>
                      <a:pt x="15337" y="5111"/>
                      <a:pt x="14669" y="4306"/>
                    </a:cubicBezTo>
                    <a:cubicBezTo>
                      <a:pt x="13441" y="2827"/>
                      <a:pt x="11918" y="1597"/>
                      <a:pt x="10757" y="64"/>
                    </a:cubicBezTo>
                    <a:lnTo>
                      <a:pt x="10757" y="0"/>
                    </a:lnTo>
                    <a:cubicBezTo>
                      <a:pt x="10749" y="12"/>
                      <a:pt x="10740" y="22"/>
                      <a:pt x="10733" y="32"/>
                    </a:cubicBezTo>
                    <a:cubicBezTo>
                      <a:pt x="10725" y="22"/>
                      <a:pt x="10715" y="12"/>
                      <a:pt x="10708" y="0"/>
                    </a:cubicBezTo>
                    <a:lnTo>
                      <a:pt x="10708" y="64"/>
                    </a:lnTo>
                    <a:cubicBezTo>
                      <a:pt x="9547" y="1597"/>
                      <a:pt x="8025" y="2827"/>
                      <a:pt x="6795" y="4306"/>
                    </a:cubicBezTo>
                    <a:cubicBezTo>
                      <a:pt x="6127" y="5111"/>
                      <a:pt x="5353" y="6021"/>
                      <a:pt x="5381" y="7093"/>
                    </a:cubicBezTo>
                    <a:cubicBezTo>
                      <a:pt x="5417" y="8339"/>
                      <a:pt x="6297" y="9121"/>
                      <a:pt x="7010" y="10066"/>
                    </a:cubicBezTo>
                    <a:cubicBezTo>
                      <a:pt x="7318" y="10474"/>
                      <a:pt x="7675" y="11322"/>
                      <a:pt x="7063" y="11669"/>
                    </a:cubicBezTo>
                    <a:cubicBezTo>
                      <a:pt x="6260" y="12123"/>
                      <a:pt x="5575" y="10701"/>
                      <a:pt x="5437" y="10212"/>
                    </a:cubicBezTo>
                    <a:cubicBezTo>
                      <a:pt x="4803" y="7964"/>
                      <a:pt x="2531" y="7346"/>
                      <a:pt x="592" y="6305"/>
                    </a:cubicBezTo>
                    <a:cubicBezTo>
                      <a:pt x="519" y="7828"/>
                      <a:pt x="212" y="9286"/>
                      <a:pt x="36" y="10794"/>
                    </a:cubicBezTo>
                    <a:cubicBezTo>
                      <a:pt x="-68" y="11679"/>
                      <a:pt x="62" y="12540"/>
                      <a:pt x="310" y="13393"/>
                    </a:cubicBezTo>
                    <a:cubicBezTo>
                      <a:pt x="839" y="13737"/>
                      <a:pt x="1519" y="13889"/>
                      <a:pt x="2118" y="14088"/>
                    </a:cubicBezTo>
                    <a:cubicBezTo>
                      <a:pt x="2662" y="14267"/>
                      <a:pt x="3248" y="14448"/>
                      <a:pt x="3712" y="14776"/>
                    </a:cubicBezTo>
                    <a:cubicBezTo>
                      <a:pt x="4218" y="15137"/>
                      <a:pt x="4180" y="15959"/>
                      <a:pt x="3384" y="15867"/>
                    </a:cubicBezTo>
                    <a:cubicBezTo>
                      <a:pt x="2243" y="15731"/>
                      <a:pt x="1216" y="14700"/>
                      <a:pt x="38" y="14791"/>
                    </a:cubicBezTo>
                    <a:cubicBezTo>
                      <a:pt x="607" y="17514"/>
                      <a:pt x="2007" y="20016"/>
                      <a:pt x="4852" y="21172"/>
                    </a:cubicBezTo>
                    <a:cubicBezTo>
                      <a:pt x="5905" y="21600"/>
                      <a:pt x="6360" y="21420"/>
                      <a:pt x="7237" y="20770"/>
                    </a:cubicBezTo>
                    <a:cubicBezTo>
                      <a:pt x="7963" y="20230"/>
                      <a:pt x="8507" y="19661"/>
                      <a:pt x="9435" y="19460"/>
                    </a:cubicBezTo>
                    <a:cubicBezTo>
                      <a:pt x="9805" y="19380"/>
                      <a:pt x="10170" y="19558"/>
                      <a:pt x="10185" y="19175"/>
                    </a:cubicBezTo>
                    <a:cubicBezTo>
                      <a:pt x="10196" y="18868"/>
                      <a:pt x="10206" y="18559"/>
                      <a:pt x="10217" y="18251"/>
                    </a:cubicBezTo>
                    <a:cubicBezTo>
                      <a:pt x="10341" y="14902"/>
                      <a:pt x="10611" y="12945"/>
                      <a:pt x="10733" y="9597"/>
                    </a:cubicBezTo>
                    <a:cubicBezTo>
                      <a:pt x="10854" y="12945"/>
                      <a:pt x="11125" y="14902"/>
                      <a:pt x="11248" y="18251"/>
                    </a:cubicBezTo>
                    <a:cubicBezTo>
                      <a:pt x="11260" y="18559"/>
                      <a:pt x="11269" y="18868"/>
                      <a:pt x="11281" y="19175"/>
                    </a:cubicBezTo>
                    <a:cubicBezTo>
                      <a:pt x="11295" y="19558"/>
                      <a:pt x="11661" y="19380"/>
                      <a:pt x="12030" y="19460"/>
                    </a:cubicBezTo>
                    <a:cubicBezTo>
                      <a:pt x="12960" y="19661"/>
                      <a:pt x="13502" y="20230"/>
                      <a:pt x="14228" y="20770"/>
                    </a:cubicBezTo>
                    <a:cubicBezTo>
                      <a:pt x="15105" y="21420"/>
                      <a:pt x="15560" y="21600"/>
                      <a:pt x="16613" y="21172"/>
                    </a:cubicBezTo>
                    <a:cubicBezTo>
                      <a:pt x="19458" y="20016"/>
                      <a:pt x="20859" y="17514"/>
                      <a:pt x="21427" y="14791"/>
                    </a:cubicBezTo>
                    <a:cubicBezTo>
                      <a:pt x="20251" y="14700"/>
                      <a:pt x="19221" y="15731"/>
                      <a:pt x="18081" y="15867"/>
                    </a:cubicBezTo>
                    <a:cubicBezTo>
                      <a:pt x="17284" y="15959"/>
                      <a:pt x="17247" y="15137"/>
                      <a:pt x="17753" y="14776"/>
                    </a:cubicBezTo>
                    <a:close/>
                  </a:path>
                </a:pathLst>
              </a:custGeom>
              <a:solidFill>
                <a:schemeClr val="accent3"/>
              </a:solidFill>
              <a:ln w="12700">
                <a:miter lim="400000"/>
              </a:ln>
            </p:spPr>
            <p:txBody>
              <a:bodyPr anchor="ctr"/>
              <a:lstStyle/>
              <a:p>
                <a:pPr algn="ctr"/>
                <a:endParaRPr sz="900" dirty="0">
                  <a:cs typeface="+mn-ea"/>
                  <a:sym typeface="+mn-lt"/>
                </a:endParaRPr>
              </a:p>
            </p:txBody>
          </p:sp>
          <p:sp>
            <p:nvSpPr>
              <p:cNvPr id="199" name="Freeform: Shape 144">
                <a:extLst>
                  <a:ext uri="{FF2B5EF4-FFF2-40B4-BE49-F238E27FC236}">
                    <a16:creationId xmlns:a16="http://schemas.microsoft.com/office/drawing/2014/main" id="{F07386A9-D0B9-42CA-B6FD-15AC758BE758}"/>
                  </a:ext>
                </a:extLst>
              </p:cNvPr>
              <p:cNvSpPr/>
              <p:nvPr/>
            </p:nvSpPr>
            <p:spPr>
              <a:xfrm>
                <a:off x="5586489" y="2490432"/>
                <a:ext cx="9680" cy="45317"/>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21600"/>
                    </a:lnTo>
                    <a:lnTo>
                      <a:pt x="0" y="21600"/>
                    </a:lnTo>
                    <a:cubicBezTo>
                      <a:pt x="0" y="21600"/>
                      <a:pt x="0" y="0"/>
                      <a:pt x="0" y="0"/>
                    </a:cubicBezTo>
                    <a:close/>
                  </a:path>
                </a:pathLst>
              </a:custGeom>
              <a:solidFill>
                <a:schemeClr val="accent3"/>
              </a:solidFill>
              <a:ln w="12700">
                <a:miter lim="400000"/>
              </a:ln>
            </p:spPr>
            <p:txBody>
              <a:bodyPr anchor="ctr"/>
              <a:lstStyle/>
              <a:p>
                <a:pPr algn="ctr"/>
                <a:endParaRPr sz="900" dirty="0">
                  <a:cs typeface="+mn-ea"/>
                  <a:sym typeface="+mn-lt"/>
                </a:endParaRPr>
              </a:p>
            </p:txBody>
          </p:sp>
          <p:sp>
            <p:nvSpPr>
              <p:cNvPr id="200" name="Freeform: Shape 145">
                <a:extLst>
                  <a:ext uri="{FF2B5EF4-FFF2-40B4-BE49-F238E27FC236}">
                    <a16:creationId xmlns:a16="http://schemas.microsoft.com/office/drawing/2014/main" id="{6B8C1F6A-D8CD-4FF2-92C6-F326E25E98D3}"/>
                  </a:ext>
                </a:extLst>
              </p:cNvPr>
              <p:cNvSpPr/>
              <p:nvPr/>
            </p:nvSpPr>
            <p:spPr>
              <a:xfrm>
                <a:off x="2906195" y="5526805"/>
                <a:ext cx="43765" cy="290541"/>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0"/>
                    </a:lnTo>
                    <a:lnTo>
                      <a:pt x="0" y="21600"/>
                    </a:lnTo>
                    <a:lnTo>
                      <a:pt x="21600" y="21600"/>
                    </a:lnTo>
                    <a:cubicBezTo>
                      <a:pt x="21600" y="21600"/>
                      <a:pt x="21600" y="0"/>
                      <a:pt x="21600" y="0"/>
                    </a:cubicBezTo>
                    <a:close/>
                  </a:path>
                </a:pathLst>
              </a:custGeom>
              <a:solidFill>
                <a:schemeClr val="accent1"/>
              </a:solidFill>
              <a:ln w="12700">
                <a:miter lim="400000"/>
              </a:ln>
            </p:spPr>
            <p:txBody>
              <a:bodyPr anchor="ctr"/>
              <a:lstStyle/>
              <a:p>
                <a:pPr algn="ctr"/>
                <a:endParaRPr sz="900" dirty="0">
                  <a:cs typeface="+mn-ea"/>
                  <a:sym typeface="+mn-lt"/>
                </a:endParaRPr>
              </a:p>
            </p:txBody>
          </p:sp>
          <p:sp>
            <p:nvSpPr>
              <p:cNvPr id="201" name="Freeform: Shape 146">
                <a:extLst>
                  <a:ext uri="{FF2B5EF4-FFF2-40B4-BE49-F238E27FC236}">
                    <a16:creationId xmlns:a16="http://schemas.microsoft.com/office/drawing/2014/main" id="{B7B28AD5-B1E8-43F7-8D42-145522C44E75}"/>
                  </a:ext>
                </a:extLst>
              </p:cNvPr>
              <p:cNvSpPr/>
              <p:nvPr/>
            </p:nvSpPr>
            <p:spPr>
              <a:xfrm>
                <a:off x="2841452" y="5688658"/>
                <a:ext cx="43758" cy="131583"/>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0"/>
                    </a:lnTo>
                    <a:lnTo>
                      <a:pt x="0" y="21600"/>
                    </a:lnTo>
                    <a:lnTo>
                      <a:pt x="21600" y="21600"/>
                    </a:lnTo>
                    <a:cubicBezTo>
                      <a:pt x="21600" y="21600"/>
                      <a:pt x="21600" y="0"/>
                      <a:pt x="21600" y="0"/>
                    </a:cubicBezTo>
                    <a:close/>
                  </a:path>
                </a:pathLst>
              </a:custGeom>
              <a:solidFill>
                <a:schemeClr val="accent1"/>
              </a:solidFill>
              <a:ln w="12700">
                <a:miter lim="400000"/>
              </a:ln>
            </p:spPr>
            <p:txBody>
              <a:bodyPr anchor="ctr"/>
              <a:lstStyle/>
              <a:p>
                <a:pPr algn="ctr"/>
                <a:endParaRPr sz="900" dirty="0">
                  <a:cs typeface="+mn-ea"/>
                  <a:sym typeface="+mn-lt"/>
                </a:endParaRPr>
              </a:p>
            </p:txBody>
          </p:sp>
          <p:sp>
            <p:nvSpPr>
              <p:cNvPr id="202" name="Freeform: Shape 147">
                <a:extLst>
                  <a:ext uri="{FF2B5EF4-FFF2-40B4-BE49-F238E27FC236}">
                    <a16:creationId xmlns:a16="http://schemas.microsoft.com/office/drawing/2014/main" id="{78D3721D-515E-4A5D-8E1B-0F1B92E14253}"/>
                  </a:ext>
                </a:extLst>
              </p:cNvPr>
              <p:cNvSpPr/>
              <p:nvPr/>
            </p:nvSpPr>
            <p:spPr>
              <a:xfrm>
                <a:off x="2783185" y="5572124"/>
                <a:ext cx="43758" cy="247371"/>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0"/>
                    </a:lnTo>
                    <a:lnTo>
                      <a:pt x="0" y="21600"/>
                    </a:lnTo>
                    <a:lnTo>
                      <a:pt x="21600" y="21600"/>
                    </a:lnTo>
                    <a:cubicBezTo>
                      <a:pt x="21600" y="21600"/>
                      <a:pt x="21600" y="0"/>
                      <a:pt x="21600" y="0"/>
                    </a:cubicBezTo>
                    <a:close/>
                  </a:path>
                </a:pathLst>
              </a:custGeom>
              <a:solidFill>
                <a:schemeClr val="accent1"/>
              </a:solidFill>
              <a:ln w="12700">
                <a:miter lim="400000"/>
              </a:ln>
            </p:spPr>
            <p:txBody>
              <a:bodyPr anchor="ctr"/>
              <a:lstStyle/>
              <a:p>
                <a:pPr algn="ctr"/>
                <a:endParaRPr sz="900" dirty="0">
                  <a:cs typeface="+mn-ea"/>
                  <a:sym typeface="+mn-lt"/>
                </a:endParaRPr>
              </a:p>
            </p:txBody>
          </p:sp>
          <p:sp>
            <p:nvSpPr>
              <p:cNvPr id="203" name="Freeform: Shape 148">
                <a:extLst>
                  <a:ext uri="{FF2B5EF4-FFF2-40B4-BE49-F238E27FC236}">
                    <a16:creationId xmlns:a16="http://schemas.microsoft.com/office/drawing/2014/main" id="{F33E1CD6-4056-4787-A64C-C818FCC24D90}"/>
                  </a:ext>
                </a:extLst>
              </p:cNvPr>
              <p:cNvSpPr/>
              <p:nvPr/>
            </p:nvSpPr>
            <p:spPr>
              <a:xfrm>
                <a:off x="2718444" y="5649814"/>
                <a:ext cx="43758" cy="169871"/>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0"/>
                    </a:lnTo>
                    <a:lnTo>
                      <a:pt x="0" y="21600"/>
                    </a:lnTo>
                    <a:lnTo>
                      <a:pt x="21600" y="21600"/>
                    </a:lnTo>
                    <a:cubicBezTo>
                      <a:pt x="21600" y="21600"/>
                      <a:pt x="21600" y="0"/>
                      <a:pt x="21600" y="0"/>
                    </a:cubicBezTo>
                    <a:close/>
                  </a:path>
                </a:pathLst>
              </a:custGeom>
              <a:solidFill>
                <a:schemeClr val="accent1"/>
              </a:solidFill>
              <a:ln w="12700">
                <a:miter lim="400000"/>
              </a:ln>
            </p:spPr>
            <p:txBody>
              <a:bodyPr anchor="ctr"/>
              <a:lstStyle/>
              <a:p>
                <a:pPr algn="ctr"/>
                <a:endParaRPr sz="900" dirty="0">
                  <a:cs typeface="+mn-ea"/>
                  <a:sym typeface="+mn-lt"/>
                </a:endParaRPr>
              </a:p>
            </p:txBody>
          </p:sp>
          <p:sp>
            <p:nvSpPr>
              <p:cNvPr id="204" name="Freeform: Shape 149">
                <a:extLst>
                  <a:ext uri="{FF2B5EF4-FFF2-40B4-BE49-F238E27FC236}">
                    <a16:creationId xmlns:a16="http://schemas.microsoft.com/office/drawing/2014/main" id="{024A7AE4-B06C-4A0F-9043-BC6B21AA1242}"/>
                  </a:ext>
                </a:extLst>
              </p:cNvPr>
              <p:cNvSpPr/>
              <p:nvPr/>
            </p:nvSpPr>
            <p:spPr>
              <a:xfrm>
                <a:off x="2653703" y="5623916"/>
                <a:ext cx="43765" cy="197234"/>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0"/>
                    </a:lnTo>
                    <a:lnTo>
                      <a:pt x="0" y="21600"/>
                    </a:lnTo>
                    <a:lnTo>
                      <a:pt x="21600" y="21600"/>
                    </a:lnTo>
                    <a:cubicBezTo>
                      <a:pt x="21600" y="21600"/>
                      <a:pt x="21600" y="0"/>
                      <a:pt x="21600" y="0"/>
                    </a:cubicBezTo>
                    <a:close/>
                  </a:path>
                </a:pathLst>
              </a:custGeom>
              <a:solidFill>
                <a:schemeClr val="accent1"/>
              </a:solidFill>
              <a:ln w="12700">
                <a:miter lim="400000"/>
              </a:ln>
            </p:spPr>
            <p:txBody>
              <a:bodyPr anchor="ctr"/>
              <a:lstStyle/>
              <a:p>
                <a:pPr algn="ctr"/>
                <a:endParaRPr sz="900" dirty="0">
                  <a:cs typeface="+mn-ea"/>
                  <a:sym typeface="+mn-lt"/>
                </a:endParaRPr>
              </a:p>
            </p:txBody>
          </p:sp>
          <p:sp>
            <p:nvSpPr>
              <p:cNvPr id="205" name="Freeform: Shape 150">
                <a:extLst>
                  <a:ext uri="{FF2B5EF4-FFF2-40B4-BE49-F238E27FC236}">
                    <a16:creationId xmlns:a16="http://schemas.microsoft.com/office/drawing/2014/main" id="{DE35744B-E56A-4176-83AC-DB50581D0F0B}"/>
                  </a:ext>
                </a:extLst>
              </p:cNvPr>
              <p:cNvSpPr/>
              <p:nvPr/>
            </p:nvSpPr>
            <p:spPr>
              <a:xfrm>
                <a:off x="2906195" y="5494433"/>
                <a:ext cx="43765" cy="21168"/>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0"/>
                    </a:lnTo>
                    <a:lnTo>
                      <a:pt x="0" y="21600"/>
                    </a:lnTo>
                    <a:lnTo>
                      <a:pt x="21600" y="21600"/>
                    </a:lnTo>
                    <a:cubicBezTo>
                      <a:pt x="21600" y="21600"/>
                      <a:pt x="21600" y="0"/>
                      <a:pt x="21600" y="0"/>
                    </a:cubicBezTo>
                    <a:close/>
                  </a:path>
                </a:pathLst>
              </a:custGeom>
              <a:solidFill>
                <a:schemeClr val="accent1"/>
              </a:solidFill>
              <a:ln w="12700">
                <a:miter lim="400000"/>
              </a:ln>
            </p:spPr>
            <p:txBody>
              <a:bodyPr anchor="ctr"/>
              <a:lstStyle/>
              <a:p>
                <a:pPr algn="ctr"/>
                <a:endParaRPr sz="900" dirty="0">
                  <a:cs typeface="+mn-ea"/>
                  <a:sym typeface="+mn-lt"/>
                </a:endParaRPr>
              </a:p>
            </p:txBody>
          </p:sp>
          <p:sp>
            <p:nvSpPr>
              <p:cNvPr id="206" name="Freeform: Shape 151">
                <a:extLst>
                  <a:ext uri="{FF2B5EF4-FFF2-40B4-BE49-F238E27FC236}">
                    <a16:creationId xmlns:a16="http://schemas.microsoft.com/office/drawing/2014/main" id="{95177DDA-DE0B-4ADC-BD2A-19D31565A58E}"/>
                  </a:ext>
                </a:extLst>
              </p:cNvPr>
              <p:cNvSpPr/>
              <p:nvPr/>
            </p:nvSpPr>
            <p:spPr>
              <a:xfrm>
                <a:off x="2783185" y="5539752"/>
                <a:ext cx="43758" cy="21168"/>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0"/>
                    </a:lnTo>
                    <a:lnTo>
                      <a:pt x="0" y="21600"/>
                    </a:lnTo>
                    <a:lnTo>
                      <a:pt x="21600" y="21600"/>
                    </a:lnTo>
                    <a:cubicBezTo>
                      <a:pt x="21600" y="21600"/>
                      <a:pt x="21600" y="0"/>
                      <a:pt x="21600" y="0"/>
                    </a:cubicBezTo>
                    <a:close/>
                  </a:path>
                </a:pathLst>
              </a:custGeom>
              <a:solidFill>
                <a:schemeClr val="accent1"/>
              </a:solidFill>
              <a:ln w="12700">
                <a:miter lim="400000"/>
              </a:ln>
            </p:spPr>
            <p:txBody>
              <a:bodyPr anchor="ctr"/>
              <a:lstStyle/>
              <a:p>
                <a:pPr algn="ctr"/>
                <a:endParaRPr sz="900" dirty="0">
                  <a:cs typeface="+mn-ea"/>
                  <a:sym typeface="+mn-lt"/>
                </a:endParaRPr>
              </a:p>
            </p:txBody>
          </p:sp>
          <p:sp>
            <p:nvSpPr>
              <p:cNvPr id="207" name="Freeform: Shape 152">
                <a:extLst>
                  <a:ext uri="{FF2B5EF4-FFF2-40B4-BE49-F238E27FC236}">
                    <a16:creationId xmlns:a16="http://schemas.microsoft.com/office/drawing/2014/main" id="{68BAD20C-7CFA-49BE-A2CD-9D3E2332D3D4}"/>
                  </a:ext>
                </a:extLst>
              </p:cNvPr>
              <p:cNvSpPr/>
              <p:nvPr/>
            </p:nvSpPr>
            <p:spPr>
              <a:xfrm>
                <a:off x="2718444" y="5617442"/>
                <a:ext cx="43758" cy="21168"/>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0"/>
                    </a:lnTo>
                    <a:lnTo>
                      <a:pt x="0" y="21600"/>
                    </a:lnTo>
                    <a:lnTo>
                      <a:pt x="21600" y="21600"/>
                    </a:lnTo>
                    <a:cubicBezTo>
                      <a:pt x="21600" y="21600"/>
                      <a:pt x="21600" y="0"/>
                      <a:pt x="21600" y="0"/>
                    </a:cubicBezTo>
                    <a:close/>
                  </a:path>
                </a:pathLst>
              </a:custGeom>
              <a:solidFill>
                <a:schemeClr val="accent1"/>
              </a:solidFill>
              <a:ln w="12700">
                <a:miter lim="400000"/>
              </a:ln>
            </p:spPr>
            <p:txBody>
              <a:bodyPr anchor="ctr"/>
              <a:lstStyle/>
              <a:p>
                <a:pPr algn="ctr"/>
                <a:endParaRPr sz="900" dirty="0">
                  <a:cs typeface="+mn-ea"/>
                  <a:sym typeface="+mn-lt"/>
                </a:endParaRPr>
              </a:p>
            </p:txBody>
          </p:sp>
          <p:sp>
            <p:nvSpPr>
              <p:cNvPr id="208" name="Freeform: Shape 153">
                <a:extLst>
                  <a:ext uri="{FF2B5EF4-FFF2-40B4-BE49-F238E27FC236}">
                    <a16:creationId xmlns:a16="http://schemas.microsoft.com/office/drawing/2014/main" id="{12A2C486-162E-4B88-8112-37F827CAB02F}"/>
                  </a:ext>
                </a:extLst>
              </p:cNvPr>
              <p:cNvSpPr/>
              <p:nvPr/>
            </p:nvSpPr>
            <p:spPr>
              <a:xfrm>
                <a:off x="2653703" y="5591547"/>
                <a:ext cx="43765" cy="21155"/>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0"/>
                    </a:lnTo>
                    <a:lnTo>
                      <a:pt x="0" y="21600"/>
                    </a:lnTo>
                    <a:lnTo>
                      <a:pt x="21600" y="21600"/>
                    </a:lnTo>
                    <a:cubicBezTo>
                      <a:pt x="21600" y="21600"/>
                      <a:pt x="21600" y="0"/>
                      <a:pt x="21600" y="0"/>
                    </a:cubicBezTo>
                    <a:close/>
                  </a:path>
                </a:pathLst>
              </a:custGeom>
              <a:solidFill>
                <a:schemeClr val="accent1"/>
              </a:solidFill>
              <a:ln w="12700">
                <a:miter lim="400000"/>
              </a:ln>
            </p:spPr>
            <p:txBody>
              <a:bodyPr anchor="ctr"/>
              <a:lstStyle/>
              <a:p>
                <a:pPr algn="ctr"/>
                <a:endParaRPr sz="900" dirty="0">
                  <a:cs typeface="+mn-ea"/>
                  <a:sym typeface="+mn-lt"/>
                </a:endParaRPr>
              </a:p>
            </p:txBody>
          </p:sp>
          <p:sp>
            <p:nvSpPr>
              <p:cNvPr id="209" name="Freeform: Shape 154">
                <a:extLst>
                  <a:ext uri="{FF2B5EF4-FFF2-40B4-BE49-F238E27FC236}">
                    <a16:creationId xmlns:a16="http://schemas.microsoft.com/office/drawing/2014/main" id="{9F701CE7-6810-49B4-9F4B-2C49D164FFBF}"/>
                  </a:ext>
                </a:extLst>
              </p:cNvPr>
              <p:cNvSpPr/>
              <p:nvPr/>
            </p:nvSpPr>
            <p:spPr>
              <a:xfrm>
                <a:off x="2841452" y="5656288"/>
                <a:ext cx="43758" cy="21181"/>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0"/>
                    </a:lnTo>
                    <a:lnTo>
                      <a:pt x="0" y="21600"/>
                    </a:lnTo>
                    <a:lnTo>
                      <a:pt x="21600" y="21600"/>
                    </a:lnTo>
                    <a:cubicBezTo>
                      <a:pt x="21600" y="21600"/>
                      <a:pt x="21600" y="0"/>
                      <a:pt x="21600" y="0"/>
                    </a:cubicBezTo>
                    <a:close/>
                  </a:path>
                </a:pathLst>
              </a:custGeom>
              <a:solidFill>
                <a:schemeClr val="accent1"/>
              </a:solidFill>
              <a:ln w="12700">
                <a:miter lim="400000"/>
              </a:ln>
            </p:spPr>
            <p:txBody>
              <a:bodyPr anchor="ctr"/>
              <a:lstStyle/>
              <a:p>
                <a:pPr algn="ctr"/>
                <a:endParaRPr sz="900" dirty="0">
                  <a:cs typeface="+mn-ea"/>
                  <a:sym typeface="+mn-lt"/>
                </a:endParaRPr>
              </a:p>
            </p:txBody>
          </p:sp>
          <p:sp>
            <p:nvSpPr>
              <p:cNvPr id="210" name="Freeform: Shape 155">
                <a:extLst>
                  <a:ext uri="{FF2B5EF4-FFF2-40B4-BE49-F238E27FC236}">
                    <a16:creationId xmlns:a16="http://schemas.microsoft.com/office/drawing/2014/main" id="{AD6A4372-15F0-423B-B245-CE1E05A695E5}"/>
                  </a:ext>
                </a:extLst>
              </p:cNvPr>
              <p:cNvSpPr/>
              <p:nvPr/>
            </p:nvSpPr>
            <p:spPr>
              <a:xfrm>
                <a:off x="3831997" y="5630390"/>
                <a:ext cx="386989" cy="17973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242" y="21600"/>
                    </a:lnTo>
                    <a:lnTo>
                      <a:pt x="2242" y="7115"/>
                    </a:lnTo>
                    <a:lnTo>
                      <a:pt x="1298" y="7115"/>
                    </a:lnTo>
                    <a:lnTo>
                      <a:pt x="1298" y="3048"/>
                    </a:lnTo>
                    <a:lnTo>
                      <a:pt x="1298" y="3048"/>
                    </a:lnTo>
                    <a:lnTo>
                      <a:pt x="2242" y="3048"/>
                    </a:lnTo>
                    <a:lnTo>
                      <a:pt x="2242" y="0"/>
                    </a:lnTo>
                    <a:lnTo>
                      <a:pt x="0" y="0"/>
                    </a:lnTo>
                    <a:cubicBezTo>
                      <a:pt x="0" y="0"/>
                      <a:pt x="0" y="21600"/>
                      <a:pt x="0" y="21600"/>
                    </a:cubicBezTo>
                    <a:close/>
                    <a:moveTo>
                      <a:pt x="2242" y="21600"/>
                    </a:moveTo>
                    <a:lnTo>
                      <a:pt x="3659" y="21600"/>
                    </a:lnTo>
                    <a:lnTo>
                      <a:pt x="3659" y="19567"/>
                    </a:lnTo>
                    <a:lnTo>
                      <a:pt x="3659" y="19567"/>
                    </a:lnTo>
                    <a:lnTo>
                      <a:pt x="3659" y="15500"/>
                    </a:lnTo>
                    <a:lnTo>
                      <a:pt x="3659" y="15500"/>
                    </a:lnTo>
                    <a:lnTo>
                      <a:pt x="3659" y="13215"/>
                    </a:lnTo>
                    <a:lnTo>
                      <a:pt x="2714" y="13215"/>
                    </a:lnTo>
                    <a:lnTo>
                      <a:pt x="2714" y="13215"/>
                    </a:lnTo>
                    <a:lnTo>
                      <a:pt x="2714" y="9148"/>
                    </a:lnTo>
                    <a:lnTo>
                      <a:pt x="3659" y="9148"/>
                    </a:lnTo>
                    <a:lnTo>
                      <a:pt x="3659" y="0"/>
                    </a:lnTo>
                    <a:lnTo>
                      <a:pt x="2242" y="0"/>
                    </a:lnTo>
                    <a:lnTo>
                      <a:pt x="2242" y="3048"/>
                    </a:lnTo>
                    <a:lnTo>
                      <a:pt x="3186" y="3048"/>
                    </a:lnTo>
                    <a:lnTo>
                      <a:pt x="3186" y="7115"/>
                    </a:lnTo>
                    <a:lnTo>
                      <a:pt x="2242" y="7115"/>
                    </a:lnTo>
                    <a:cubicBezTo>
                      <a:pt x="2242" y="7115"/>
                      <a:pt x="2242" y="21600"/>
                      <a:pt x="2242" y="21600"/>
                    </a:cubicBezTo>
                    <a:close/>
                    <a:moveTo>
                      <a:pt x="5075" y="0"/>
                    </a:moveTo>
                    <a:lnTo>
                      <a:pt x="3659" y="0"/>
                    </a:lnTo>
                    <a:lnTo>
                      <a:pt x="3659" y="9148"/>
                    </a:lnTo>
                    <a:lnTo>
                      <a:pt x="4603" y="9148"/>
                    </a:lnTo>
                    <a:lnTo>
                      <a:pt x="4603" y="13215"/>
                    </a:lnTo>
                    <a:lnTo>
                      <a:pt x="3659" y="13215"/>
                    </a:lnTo>
                    <a:lnTo>
                      <a:pt x="3659" y="15500"/>
                    </a:lnTo>
                    <a:lnTo>
                      <a:pt x="5075" y="15500"/>
                    </a:lnTo>
                    <a:lnTo>
                      <a:pt x="5075" y="7115"/>
                    </a:lnTo>
                    <a:lnTo>
                      <a:pt x="4131" y="7115"/>
                    </a:lnTo>
                    <a:lnTo>
                      <a:pt x="4131" y="3048"/>
                    </a:lnTo>
                    <a:lnTo>
                      <a:pt x="4131" y="3048"/>
                    </a:lnTo>
                    <a:lnTo>
                      <a:pt x="5075" y="3048"/>
                    </a:lnTo>
                    <a:cubicBezTo>
                      <a:pt x="5075" y="3048"/>
                      <a:pt x="5075" y="0"/>
                      <a:pt x="5075" y="0"/>
                    </a:cubicBezTo>
                    <a:close/>
                    <a:moveTo>
                      <a:pt x="3659" y="21600"/>
                    </a:moveTo>
                    <a:lnTo>
                      <a:pt x="5075" y="21600"/>
                    </a:lnTo>
                    <a:lnTo>
                      <a:pt x="5075" y="19567"/>
                    </a:lnTo>
                    <a:lnTo>
                      <a:pt x="3659" y="19567"/>
                    </a:lnTo>
                    <a:lnTo>
                      <a:pt x="3659" y="21600"/>
                    </a:lnTo>
                    <a:cubicBezTo>
                      <a:pt x="3659" y="21600"/>
                      <a:pt x="3659" y="21600"/>
                      <a:pt x="3659" y="21600"/>
                    </a:cubicBezTo>
                    <a:close/>
                    <a:moveTo>
                      <a:pt x="6492" y="0"/>
                    </a:moveTo>
                    <a:lnTo>
                      <a:pt x="5075" y="0"/>
                    </a:lnTo>
                    <a:lnTo>
                      <a:pt x="5075" y="3048"/>
                    </a:lnTo>
                    <a:lnTo>
                      <a:pt x="6019" y="3048"/>
                    </a:lnTo>
                    <a:lnTo>
                      <a:pt x="6019" y="7115"/>
                    </a:lnTo>
                    <a:lnTo>
                      <a:pt x="5075" y="7115"/>
                    </a:lnTo>
                    <a:lnTo>
                      <a:pt x="5075" y="15500"/>
                    </a:lnTo>
                    <a:lnTo>
                      <a:pt x="6492" y="15500"/>
                    </a:lnTo>
                    <a:lnTo>
                      <a:pt x="6492" y="13215"/>
                    </a:lnTo>
                    <a:lnTo>
                      <a:pt x="5547" y="13215"/>
                    </a:lnTo>
                    <a:lnTo>
                      <a:pt x="5547" y="13215"/>
                    </a:lnTo>
                    <a:lnTo>
                      <a:pt x="5547" y="9148"/>
                    </a:lnTo>
                    <a:lnTo>
                      <a:pt x="6492" y="9148"/>
                    </a:lnTo>
                    <a:cubicBezTo>
                      <a:pt x="6492" y="9148"/>
                      <a:pt x="6492" y="0"/>
                      <a:pt x="6492" y="0"/>
                    </a:cubicBezTo>
                    <a:close/>
                    <a:moveTo>
                      <a:pt x="5075" y="21600"/>
                    </a:moveTo>
                    <a:lnTo>
                      <a:pt x="6492" y="21600"/>
                    </a:lnTo>
                    <a:lnTo>
                      <a:pt x="6492" y="19567"/>
                    </a:lnTo>
                    <a:lnTo>
                      <a:pt x="5075" y="19567"/>
                    </a:lnTo>
                    <a:lnTo>
                      <a:pt x="5075" y="21600"/>
                    </a:lnTo>
                    <a:cubicBezTo>
                      <a:pt x="5075" y="21600"/>
                      <a:pt x="5075" y="21600"/>
                      <a:pt x="5075" y="21600"/>
                    </a:cubicBezTo>
                    <a:close/>
                    <a:moveTo>
                      <a:pt x="7908" y="0"/>
                    </a:moveTo>
                    <a:lnTo>
                      <a:pt x="6492" y="0"/>
                    </a:lnTo>
                    <a:lnTo>
                      <a:pt x="6492" y="9148"/>
                    </a:lnTo>
                    <a:lnTo>
                      <a:pt x="7436" y="9148"/>
                    </a:lnTo>
                    <a:lnTo>
                      <a:pt x="7436" y="13215"/>
                    </a:lnTo>
                    <a:lnTo>
                      <a:pt x="6492" y="13215"/>
                    </a:lnTo>
                    <a:lnTo>
                      <a:pt x="6492" y="15500"/>
                    </a:lnTo>
                    <a:lnTo>
                      <a:pt x="7908" y="15500"/>
                    </a:lnTo>
                    <a:lnTo>
                      <a:pt x="7908" y="7115"/>
                    </a:lnTo>
                    <a:lnTo>
                      <a:pt x="6964" y="7115"/>
                    </a:lnTo>
                    <a:lnTo>
                      <a:pt x="6964" y="3048"/>
                    </a:lnTo>
                    <a:lnTo>
                      <a:pt x="6964" y="3048"/>
                    </a:lnTo>
                    <a:lnTo>
                      <a:pt x="7908" y="3048"/>
                    </a:lnTo>
                    <a:cubicBezTo>
                      <a:pt x="7908" y="3048"/>
                      <a:pt x="7908" y="0"/>
                      <a:pt x="7908" y="0"/>
                    </a:cubicBezTo>
                    <a:close/>
                    <a:moveTo>
                      <a:pt x="6492" y="21600"/>
                    </a:moveTo>
                    <a:lnTo>
                      <a:pt x="7908" y="21600"/>
                    </a:lnTo>
                    <a:lnTo>
                      <a:pt x="7908" y="19567"/>
                    </a:lnTo>
                    <a:lnTo>
                      <a:pt x="6492" y="19567"/>
                    </a:lnTo>
                    <a:lnTo>
                      <a:pt x="6492" y="21600"/>
                    </a:lnTo>
                    <a:cubicBezTo>
                      <a:pt x="6492" y="21600"/>
                      <a:pt x="6492" y="21600"/>
                      <a:pt x="6492" y="21600"/>
                    </a:cubicBezTo>
                    <a:close/>
                    <a:moveTo>
                      <a:pt x="9324" y="0"/>
                    </a:moveTo>
                    <a:lnTo>
                      <a:pt x="7908" y="0"/>
                    </a:lnTo>
                    <a:lnTo>
                      <a:pt x="7908" y="3048"/>
                    </a:lnTo>
                    <a:lnTo>
                      <a:pt x="8852" y="3048"/>
                    </a:lnTo>
                    <a:lnTo>
                      <a:pt x="8852" y="7115"/>
                    </a:lnTo>
                    <a:lnTo>
                      <a:pt x="7908" y="7115"/>
                    </a:lnTo>
                    <a:lnTo>
                      <a:pt x="7908" y="15500"/>
                    </a:lnTo>
                    <a:lnTo>
                      <a:pt x="9324" y="15500"/>
                    </a:lnTo>
                    <a:lnTo>
                      <a:pt x="9324" y="13215"/>
                    </a:lnTo>
                    <a:lnTo>
                      <a:pt x="8380" y="13215"/>
                    </a:lnTo>
                    <a:lnTo>
                      <a:pt x="8380" y="13215"/>
                    </a:lnTo>
                    <a:lnTo>
                      <a:pt x="8380" y="9148"/>
                    </a:lnTo>
                    <a:lnTo>
                      <a:pt x="9324" y="9148"/>
                    </a:lnTo>
                    <a:cubicBezTo>
                      <a:pt x="9324" y="9148"/>
                      <a:pt x="9324" y="0"/>
                      <a:pt x="9324" y="0"/>
                    </a:cubicBezTo>
                    <a:close/>
                    <a:moveTo>
                      <a:pt x="7908" y="21600"/>
                    </a:moveTo>
                    <a:lnTo>
                      <a:pt x="9324" y="21600"/>
                    </a:lnTo>
                    <a:lnTo>
                      <a:pt x="9324" y="19567"/>
                    </a:lnTo>
                    <a:lnTo>
                      <a:pt x="7908" y="19567"/>
                    </a:lnTo>
                    <a:lnTo>
                      <a:pt x="7908" y="21600"/>
                    </a:lnTo>
                    <a:cubicBezTo>
                      <a:pt x="7908" y="21600"/>
                      <a:pt x="7908" y="21600"/>
                      <a:pt x="7908" y="21600"/>
                    </a:cubicBezTo>
                    <a:close/>
                    <a:moveTo>
                      <a:pt x="10741" y="0"/>
                    </a:moveTo>
                    <a:lnTo>
                      <a:pt x="9324" y="0"/>
                    </a:lnTo>
                    <a:lnTo>
                      <a:pt x="9324" y="9148"/>
                    </a:lnTo>
                    <a:lnTo>
                      <a:pt x="10268" y="9148"/>
                    </a:lnTo>
                    <a:lnTo>
                      <a:pt x="10268" y="13215"/>
                    </a:lnTo>
                    <a:lnTo>
                      <a:pt x="9324" y="13215"/>
                    </a:lnTo>
                    <a:lnTo>
                      <a:pt x="9324" y="15500"/>
                    </a:lnTo>
                    <a:lnTo>
                      <a:pt x="10741" y="15500"/>
                    </a:lnTo>
                    <a:lnTo>
                      <a:pt x="10741" y="7115"/>
                    </a:lnTo>
                    <a:lnTo>
                      <a:pt x="9797" y="7115"/>
                    </a:lnTo>
                    <a:lnTo>
                      <a:pt x="9797" y="3048"/>
                    </a:lnTo>
                    <a:lnTo>
                      <a:pt x="9797" y="3048"/>
                    </a:lnTo>
                    <a:lnTo>
                      <a:pt x="10741" y="3048"/>
                    </a:lnTo>
                    <a:cubicBezTo>
                      <a:pt x="10741" y="3048"/>
                      <a:pt x="10741" y="0"/>
                      <a:pt x="10741" y="0"/>
                    </a:cubicBezTo>
                    <a:close/>
                    <a:moveTo>
                      <a:pt x="9324" y="21600"/>
                    </a:moveTo>
                    <a:lnTo>
                      <a:pt x="10741" y="21600"/>
                    </a:lnTo>
                    <a:lnTo>
                      <a:pt x="10741" y="19567"/>
                    </a:lnTo>
                    <a:lnTo>
                      <a:pt x="9324" y="19567"/>
                    </a:lnTo>
                    <a:lnTo>
                      <a:pt x="9324" y="21600"/>
                    </a:lnTo>
                    <a:cubicBezTo>
                      <a:pt x="9324" y="21600"/>
                      <a:pt x="9324" y="21600"/>
                      <a:pt x="9324" y="21600"/>
                    </a:cubicBezTo>
                    <a:close/>
                    <a:moveTo>
                      <a:pt x="12157" y="0"/>
                    </a:moveTo>
                    <a:lnTo>
                      <a:pt x="10741" y="0"/>
                    </a:lnTo>
                    <a:lnTo>
                      <a:pt x="10741" y="3048"/>
                    </a:lnTo>
                    <a:lnTo>
                      <a:pt x="11685" y="3048"/>
                    </a:lnTo>
                    <a:lnTo>
                      <a:pt x="11685" y="7115"/>
                    </a:lnTo>
                    <a:lnTo>
                      <a:pt x="10741" y="7115"/>
                    </a:lnTo>
                    <a:lnTo>
                      <a:pt x="10741" y="15500"/>
                    </a:lnTo>
                    <a:lnTo>
                      <a:pt x="12157" y="15500"/>
                    </a:lnTo>
                    <a:lnTo>
                      <a:pt x="12157" y="13215"/>
                    </a:lnTo>
                    <a:lnTo>
                      <a:pt x="11213" y="13215"/>
                    </a:lnTo>
                    <a:lnTo>
                      <a:pt x="11213" y="13215"/>
                    </a:lnTo>
                    <a:lnTo>
                      <a:pt x="11213" y="9148"/>
                    </a:lnTo>
                    <a:lnTo>
                      <a:pt x="12157" y="9148"/>
                    </a:lnTo>
                    <a:cubicBezTo>
                      <a:pt x="12157" y="9148"/>
                      <a:pt x="12157" y="0"/>
                      <a:pt x="12157" y="0"/>
                    </a:cubicBezTo>
                    <a:close/>
                    <a:moveTo>
                      <a:pt x="10741" y="21600"/>
                    </a:moveTo>
                    <a:lnTo>
                      <a:pt x="12157" y="21600"/>
                    </a:lnTo>
                    <a:lnTo>
                      <a:pt x="12157" y="19567"/>
                    </a:lnTo>
                    <a:lnTo>
                      <a:pt x="10741" y="19567"/>
                    </a:lnTo>
                    <a:lnTo>
                      <a:pt x="10741" y="21600"/>
                    </a:lnTo>
                    <a:cubicBezTo>
                      <a:pt x="10741" y="21600"/>
                      <a:pt x="10741" y="21600"/>
                      <a:pt x="10741" y="21600"/>
                    </a:cubicBezTo>
                    <a:close/>
                    <a:moveTo>
                      <a:pt x="13574" y="0"/>
                    </a:moveTo>
                    <a:lnTo>
                      <a:pt x="12157" y="0"/>
                    </a:lnTo>
                    <a:lnTo>
                      <a:pt x="12157" y="9148"/>
                    </a:lnTo>
                    <a:lnTo>
                      <a:pt x="13102" y="9148"/>
                    </a:lnTo>
                    <a:lnTo>
                      <a:pt x="13102" y="13215"/>
                    </a:lnTo>
                    <a:lnTo>
                      <a:pt x="12157" y="13215"/>
                    </a:lnTo>
                    <a:lnTo>
                      <a:pt x="12157" y="15500"/>
                    </a:lnTo>
                    <a:lnTo>
                      <a:pt x="13574" y="15500"/>
                    </a:lnTo>
                    <a:lnTo>
                      <a:pt x="13574" y="7115"/>
                    </a:lnTo>
                    <a:lnTo>
                      <a:pt x="12629" y="7115"/>
                    </a:lnTo>
                    <a:lnTo>
                      <a:pt x="12629" y="3048"/>
                    </a:lnTo>
                    <a:lnTo>
                      <a:pt x="12629" y="3048"/>
                    </a:lnTo>
                    <a:lnTo>
                      <a:pt x="13574" y="3048"/>
                    </a:lnTo>
                    <a:cubicBezTo>
                      <a:pt x="13574" y="3048"/>
                      <a:pt x="13574" y="0"/>
                      <a:pt x="13574" y="0"/>
                    </a:cubicBezTo>
                    <a:close/>
                    <a:moveTo>
                      <a:pt x="12157" y="21600"/>
                    </a:moveTo>
                    <a:lnTo>
                      <a:pt x="13574" y="21600"/>
                    </a:lnTo>
                    <a:lnTo>
                      <a:pt x="13574" y="19567"/>
                    </a:lnTo>
                    <a:lnTo>
                      <a:pt x="12157" y="19567"/>
                    </a:lnTo>
                    <a:lnTo>
                      <a:pt x="12157" y="21600"/>
                    </a:lnTo>
                    <a:cubicBezTo>
                      <a:pt x="12157" y="21600"/>
                      <a:pt x="12157" y="21600"/>
                      <a:pt x="12157" y="21600"/>
                    </a:cubicBezTo>
                    <a:close/>
                    <a:moveTo>
                      <a:pt x="14990" y="0"/>
                    </a:moveTo>
                    <a:lnTo>
                      <a:pt x="13574" y="0"/>
                    </a:lnTo>
                    <a:lnTo>
                      <a:pt x="13574" y="3048"/>
                    </a:lnTo>
                    <a:lnTo>
                      <a:pt x="14518" y="3048"/>
                    </a:lnTo>
                    <a:lnTo>
                      <a:pt x="14518" y="7115"/>
                    </a:lnTo>
                    <a:lnTo>
                      <a:pt x="13574" y="7115"/>
                    </a:lnTo>
                    <a:lnTo>
                      <a:pt x="13574" y="15500"/>
                    </a:lnTo>
                    <a:lnTo>
                      <a:pt x="14990" y="15500"/>
                    </a:lnTo>
                    <a:lnTo>
                      <a:pt x="14990" y="13215"/>
                    </a:lnTo>
                    <a:lnTo>
                      <a:pt x="14046" y="13215"/>
                    </a:lnTo>
                    <a:lnTo>
                      <a:pt x="14046" y="13215"/>
                    </a:lnTo>
                    <a:lnTo>
                      <a:pt x="14046" y="9148"/>
                    </a:lnTo>
                    <a:lnTo>
                      <a:pt x="14990" y="9148"/>
                    </a:lnTo>
                    <a:cubicBezTo>
                      <a:pt x="14990" y="9148"/>
                      <a:pt x="14990" y="0"/>
                      <a:pt x="14990" y="0"/>
                    </a:cubicBezTo>
                    <a:close/>
                    <a:moveTo>
                      <a:pt x="13574" y="21600"/>
                    </a:moveTo>
                    <a:lnTo>
                      <a:pt x="14990" y="21600"/>
                    </a:lnTo>
                    <a:lnTo>
                      <a:pt x="14990" y="19567"/>
                    </a:lnTo>
                    <a:lnTo>
                      <a:pt x="13574" y="19567"/>
                    </a:lnTo>
                    <a:lnTo>
                      <a:pt x="13574" y="21600"/>
                    </a:lnTo>
                    <a:cubicBezTo>
                      <a:pt x="13574" y="21600"/>
                      <a:pt x="13574" y="21600"/>
                      <a:pt x="13574" y="21600"/>
                    </a:cubicBezTo>
                    <a:close/>
                    <a:moveTo>
                      <a:pt x="16406" y="0"/>
                    </a:moveTo>
                    <a:lnTo>
                      <a:pt x="14990" y="0"/>
                    </a:lnTo>
                    <a:lnTo>
                      <a:pt x="14990" y="9148"/>
                    </a:lnTo>
                    <a:lnTo>
                      <a:pt x="15934" y="9148"/>
                    </a:lnTo>
                    <a:lnTo>
                      <a:pt x="15934" y="13215"/>
                    </a:lnTo>
                    <a:lnTo>
                      <a:pt x="14990" y="13215"/>
                    </a:lnTo>
                    <a:lnTo>
                      <a:pt x="14990" y="15500"/>
                    </a:lnTo>
                    <a:lnTo>
                      <a:pt x="16406" y="15500"/>
                    </a:lnTo>
                    <a:lnTo>
                      <a:pt x="16406" y="7115"/>
                    </a:lnTo>
                    <a:lnTo>
                      <a:pt x="15462" y="7115"/>
                    </a:lnTo>
                    <a:lnTo>
                      <a:pt x="15462" y="3048"/>
                    </a:lnTo>
                    <a:lnTo>
                      <a:pt x="15462" y="3048"/>
                    </a:lnTo>
                    <a:lnTo>
                      <a:pt x="16406" y="3048"/>
                    </a:lnTo>
                    <a:cubicBezTo>
                      <a:pt x="16406" y="3048"/>
                      <a:pt x="16406" y="0"/>
                      <a:pt x="16406" y="0"/>
                    </a:cubicBezTo>
                    <a:close/>
                    <a:moveTo>
                      <a:pt x="14990" y="21600"/>
                    </a:moveTo>
                    <a:lnTo>
                      <a:pt x="16406" y="21600"/>
                    </a:lnTo>
                    <a:lnTo>
                      <a:pt x="16406" y="19567"/>
                    </a:lnTo>
                    <a:lnTo>
                      <a:pt x="14990" y="19567"/>
                    </a:lnTo>
                    <a:lnTo>
                      <a:pt x="14990" y="21600"/>
                    </a:lnTo>
                    <a:cubicBezTo>
                      <a:pt x="14990" y="21600"/>
                      <a:pt x="14990" y="21600"/>
                      <a:pt x="14990" y="21600"/>
                    </a:cubicBezTo>
                    <a:close/>
                    <a:moveTo>
                      <a:pt x="17822" y="0"/>
                    </a:moveTo>
                    <a:lnTo>
                      <a:pt x="16406" y="0"/>
                    </a:lnTo>
                    <a:lnTo>
                      <a:pt x="16406" y="3048"/>
                    </a:lnTo>
                    <a:lnTo>
                      <a:pt x="17351" y="3048"/>
                    </a:lnTo>
                    <a:lnTo>
                      <a:pt x="17351" y="7115"/>
                    </a:lnTo>
                    <a:lnTo>
                      <a:pt x="16406" y="7115"/>
                    </a:lnTo>
                    <a:lnTo>
                      <a:pt x="16406" y="15500"/>
                    </a:lnTo>
                    <a:lnTo>
                      <a:pt x="17822" y="15500"/>
                    </a:lnTo>
                    <a:lnTo>
                      <a:pt x="17822" y="13215"/>
                    </a:lnTo>
                    <a:lnTo>
                      <a:pt x="16878" y="13215"/>
                    </a:lnTo>
                    <a:lnTo>
                      <a:pt x="16878" y="9148"/>
                    </a:lnTo>
                    <a:lnTo>
                      <a:pt x="17822" y="9148"/>
                    </a:lnTo>
                    <a:cubicBezTo>
                      <a:pt x="17822" y="9148"/>
                      <a:pt x="17822" y="0"/>
                      <a:pt x="17822" y="0"/>
                    </a:cubicBezTo>
                    <a:close/>
                    <a:moveTo>
                      <a:pt x="16406" y="21600"/>
                    </a:moveTo>
                    <a:lnTo>
                      <a:pt x="17822" y="21600"/>
                    </a:lnTo>
                    <a:lnTo>
                      <a:pt x="17822" y="19567"/>
                    </a:lnTo>
                    <a:lnTo>
                      <a:pt x="16406" y="19567"/>
                    </a:lnTo>
                    <a:lnTo>
                      <a:pt x="16406" y="21600"/>
                    </a:lnTo>
                    <a:cubicBezTo>
                      <a:pt x="16406" y="21600"/>
                      <a:pt x="16406" y="21600"/>
                      <a:pt x="16406" y="21600"/>
                    </a:cubicBezTo>
                    <a:close/>
                    <a:moveTo>
                      <a:pt x="17822" y="21600"/>
                    </a:moveTo>
                    <a:lnTo>
                      <a:pt x="19239" y="21600"/>
                    </a:lnTo>
                    <a:lnTo>
                      <a:pt x="19239" y="7115"/>
                    </a:lnTo>
                    <a:lnTo>
                      <a:pt x="18295" y="7115"/>
                    </a:lnTo>
                    <a:lnTo>
                      <a:pt x="18295" y="3048"/>
                    </a:lnTo>
                    <a:lnTo>
                      <a:pt x="18295" y="3048"/>
                    </a:lnTo>
                    <a:lnTo>
                      <a:pt x="19239" y="3048"/>
                    </a:lnTo>
                    <a:lnTo>
                      <a:pt x="19239" y="0"/>
                    </a:lnTo>
                    <a:lnTo>
                      <a:pt x="17822" y="0"/>
                    </a:lnTo>
                    <a:lnTo>
                      <a:pt x="17822" y="9148"/>
                    </a:lnTo>
                    <a:lnTo>
                      <a:pt x="18767" y="9148"/>
                    </a:lnTo>
                    <a:lnTo>
                      <a:pt x="18767" y="13215"/>
                    </a:lnTo>
                    <a:lnTo>
                      <a:pt x="18767" y="13215"/>
                    </a:lnTo>
                    <a:lnTo>
                      <a:pt x="17822" y="13215"/>
                    </a:lnTo>
                    <a:lnTo>
                      <a:pt x="17822" y="15500"/>
                    </a:lnTo>
                    <a:lnTo>
                      <a:pt x="17823" y="15500"/>
                    </a:lnTo>
                    <a:lnTo>
                      <a:pt x="17823" y="19567"/>
                    </a:lnTo>
                    <a:lnTo>
                      <a:pt x="17823" y="19567"/>
                    </a:lnTo>
                    <a:lnTo>
                      <a:pt x="17822" y="19567"/>
                    </a:lnTo>
                    <a:cubicBezTo>
                      <a:pt x="17822" y="19567"/>
                      <a:pt x="17822" y="21600"/>
                      <a:pt x="17822" y="21600"/>
                    </a:cubicBezTo>
                    <a:close/>
                    <a:moveTo>
                      <a:pt x="19239" y="21600"/>
                    </a:moveTo>
                    <a:lnTo>
                      <a:pt x="21600" y="21600"/>
                    </a:lnTo>
                    <a:lnTo>
                      <a:pt x="21600" y="0"/>
                    </a:lnTo>
                    <a:lnTo>
                      <a:pt x="19239" y="0"/>
                    </a:lnTo>
                    <a:lnTo>
                      <a:pt x="19239" y="3048"/>
                    </a:lnTo>
                    <a:lnTo>
                      <a:pt x="20184" y="3048"/>
                    </a:lnTo>
                    <a:lnTo>
                      <a:pt x="20184" y="7115"/>
                    </a:lnTo>
                    <a:lnTo>
                      <a:pt x="19239" y="7115"/>
                    </a:lnTo>
                    <a:cubicBezTo>
                      <a:pt x="19239" y="7115"/>
                      <a:pt x="19239" y="21600"/>
                      <a:pt x="19239" y="21600"/>
                    </a:cubicBezTo>
                    <a:close/>
                  </a:path>
                </a:pathLst>
              </a:custGeom>
              <a:solidFill>
                <a:schemeClr val="accent1"/>
              </a:solidFill>
              <a:ln w="12700">
                <a:miter lim="400000"/>
              </a:ln>
            </p:spPr>
            <p:txBody>
              <a:bodyPr anchor="ctr"/>
              <a:lstStyle/>
              <a:p>
                <a:pPr algn="ctr"/>
                <a:endParaRPr sz="900" dirty="0">
                  <a:cs typeface="+mn-ea"/>
                  <a:sym typeface="+mn-lt"/>
                </a:endParaRPr>
              </a:p>
            </p:txBody>
          </p:sp>
          <p:sp>
            <p:nvSpPr>
              <p:cNvPr id="211" name="Freeform: Shape 156">
                <a:extLst>
                  <a:ext uri="{FF2B5EF4-FFF2-40B4-BE49-F238E27FC236}">
                    <a16:creationId xmlns:a16="http://schemas.microsoft.com/office/drawing/2014/main" id="{D1D0CB75-F4C9-42CB-BEF6-BD1DC163FA0E}"/>
                  </a:ext>
                </a:extLst>
              </p:cNvPr>
              <p:cNvSpPr/>
              <p:nvPr/>
            </p:nvSpPr>
            <p:spPr>
              <a:xfrm>
                <a:off x="3903213" y="5552702"/>
                <a:ext cx="222821" cy="54437"/>
              </a:xfrm>
              <a:custGeom>
                <a:avLst/>
                <a:gdLst/>
                <a:ahLst/>
                <a:cxnLst>
                  <a:cxn ang="0">
                    <a:pos x="wd2" y="hd2"/>
                  </a:cxn>
                  <a:cxn ang="5400000">
                    <a:pos x="wd2" y="hd2"/>
                  </a:cxn>
                  <a:cxn ang="10800000">
                    <a:pos x="wd2" y="hd2"/>
                  </a:cxn>
                  <a:cxn ang="16200000">
                    <a:pos x="wd2" y="hd2"/>
                  </a:cxn>
                </a:cxnLst>
                <a:rect l="0" t="0" r="r" b="b"/>
                <a:pathLst>
                  <a:path w="21600" h="21600" extrusionOk="0">
                    <a:moveTo>
                      <a:pt x="0" y="10562"/>
                    </a:moveTo>
                    <a:lnTo>
                      <a:pt x="1476" y="21600"/>
                    </a:lnTo>
                    <a:cubicBezTo>
                      <a:pt x="4073" y="15790"/>
                      <a:pt x="7384" y="12584"/>
                      <a:pt x="10800" y="12584"/>
                    </a:cubicBezTo>
                    <a:cubicBezTo>
                      <a:pt x="14215" y="12584"/>
                      <a:pt x="17527" y="15790"/>
                      <a:pt x="20125" y="21600"/>
                    </a:cubicBezTo>
                    <a:lnTo>
                      <a:pt x="21600" y="10562"/>
                    </a:lnTo>
                    <a:cubicBezTo>
                      <a:pt x="18557" y="3748"/>
                      <a:pt x="14721" y="0"/>
                      <a:pt x="10800" y="0"/>
                    </a:cubicBezTo>
                    <a:cubicBezTo>
                      <a:pt x="6877" y="0"/>
                      <a:pt x="3042" y="3748"/>
                      <a:pt x="0" y="10562"/>
                    </a:cubicBezTo>
                    <a:close/>
                  </a:path>
                </a:pathLst>
              </a:custGeom>
              <a:solidFill>
                <a:schemeClr val="accent1"/>
              </a:solidFill>
              <a:ln w="12700">
                <a:miter lim="400000"/>
              </a:ln>
            </p:spPr>
            <p:txBody>
              <a:bodyPr anchor="ctr"/>
              <a:lstStyle/>
              <a:p>
                <a:pPr algn="ctr"/>
                <a:endParaRPr sz="900" dirty="0">
                  <a:cs typeface="+mn-ea"/>
                  <a:sym typeface="+mn-lt"/>
                </a:endParaRPr>
              </a:p>
            </p:txBody>
          </p:sp>
          <p:sp>
            <p:nvSpPr>
              <p:cNvPr id="212" name="Freeform: Shape 157">
                <a:extLst>
                  <a:ext uri="{FF2B5EF4-FFF2-40B4-BE49-F238E27FC236}">
                    <a16:creationId xmlns:a16="http://schemas.microsoft.com/office/drawing/2014/main" id="{B907D380-C215-4102-A9DE-86F3A674D492}"/>
                  </a:ext>
                </a:extLst>
              </p:cNvPr>
              <p:cNvSpPr/>
              <p:nvPr/>
            </p:nvSpPr>
            <p:spPr>
              <a:xfrm>
                <a:off x="3864368" y="5487960"/>
                <a:ext cx="298159" cy="63389"/>
              </a:xfrm>
              <a:custGeom>
                <a:avLst/>
                <a:gdLst/>
                <a:ahLst/>
                <a:cxnLst>
                  <a:cxn ang="0">
                    <a:pos x="wd2" y="hd2"/>
                  </a:cxn>
                  <a:cxn ang="5400000">
                    <a:pos x="wd2" y="hd2"/>
                  </a:cxn>
                  <a:cxn ang="10800000">
                    <a:pos x="wd2" y="hd2"/>
                  </a:cxn>
                  <a:cxn ang="16200000">
                    <a:pos x="wd2" y="hd2"/>
                  </a:cxn>
                </a:cxnLst>
                <a:rect l="0" t="0" r="r" b="b"/>
                <a:pathLst>
                  <a:path w="21600" h="21600" extrusionOk="0">
                    <a:moveTo>
                      <a:pt x="21600" y="12116"/>
                    </a:moveTo>
                    <a:cubicBezTo>
                      <a:pt x="18562" y="4304"/>
                      <a:pt x="14726" y="0"/>
                      <a:pt x="10800" y="0"/>
                    </a:cubicBezTo>
                    <a:cubicBezTo>
                      <a:pt x="6874" y="0"/>
                      <a:pt x="3039" y="4304"/>
                      <a:pt x="0" y="12116"/>
                    </a:cubicBezTo>
                    <a:lnTo>
                      <a:pt x="1102" y="21600"/>
                    </a:lnTo>
                    <a:cubicBezTo>
                      <a:pt x="3809" y="14641"/>
                      <a:pt x="7253" y="10802"/>
                      <a:pt x="10800" y="10802"/>
                    </a:cubicBezTo>
                    <a:cubicBezTo>
                      <a:pt x="14347" y="10802"/>
                      <a:pt x="17792" y="14641"/>
                      <a:pt x="20498" y="21600"/>
                    </a:cubicBezTo>
                    <a:cubicBezTo>
                      <a:pt x="20498" y="21600"/>
                      <a:pt x="21600" y="12116"/>
                      <a:pt x="21600" y="12116"/>
                    </a:cubicBezTo>
                    <a:close/>
                  </a:path>
                </a:pathLst>
              </a:custGeom>
              <a:solidFill>
                <a:schemeClr val="accent1"/>
              </a:solidFill>
              <a:ln w="12700">
                <a:miter lim="400000"/>
              </a:ln>
            </p:spPr>
            <p:txBody>
              <a:bodyPr anchor="ctr"/>
              <a:lstStyle/>
              <a:p>
                <a:pPr algn="ctr"/>
                <a:endParaRPr sz="900" dirty="0">
                  <a:cs typeface="+mn-ea"/>
                  <a:sym typeface="+mn-lt"/>
                </a:endParaRPr>
              </a:p>
            </p:txBody>
          </p:sp>
          <p:sp>
            <p:nvSpPr>
              <p:cNvPr id="213" name="Freeform: Shape 158">
                <a:extLst>
                  <a:ext uri="{FF2B5EF4-FFF2-40B4-BE49-F238E27FC236}">
                    <a16:creationId xmlns:a16="http://schemas.microsoft.com/office/drawing/2014/main" id="{0C023AB0-1FAF-4572-9453-BCB0A0866145}"/>
                  </a:ext>
                </a:extLst>
              </p:cNvPr>
              <p:cNvSpPr/>
              <p:nvPr/>
            </p:nvSpPr>
            <p:spPr>
              <a:xfrm>
                <a:off x="5003817" y="2315629"/>
                <a:ext cx="127543" cy="156708"/>
              </a:xfrm>
              <a:custGeom>
                <a:avLst/>
                <a:gdLst/>
                <a:ahLst/>
                <a:cxnLst>
                  <a:cxn ang="0">
                    <a:pos x="wd2" y="hd2"/>
                  </a:cxn>
                  <a:cxn ang="5400000">
                    <a:pos x="wd2" y="hd2"/>
                  </a:cxn>
                  <a:cxn ang="10800000">
                    <a:pos x="wd2" y="hd2"/>
                  </a:cxn>
                  <a:cxn ang="16200000">
                    <a:pos x="wd2" y="hd2"/>
                  </a:cxn>
                </a:cxnLst>
                <a:rect l="0" t="0" r="r" b="b"/>
                <a:pathLst>
                  <a:path w="21600" h="21600" extrusionOk="0">
                    <a:moveTo>
                      <a:pt x="2931" y="18626"/>
                    </a:moveTo>
                    <a:cubicBezTo>
                      <a:pt x="3025" y="18321"/>
                      <a:pt x="3075" y="18003"/>
                      <a:pt x="3075" y="17675"/>
                    </a:cubicBezTo>
                    <a:cubicBezTo>
                      <a:pt x="3075" y="17673"/>
                      <a:pt x="3075" y="17672"/>
                      <a:pt x="3075" y="17671"/>
                    </a:cubicBezTo>
                    <a:lnTo>
                      <a:pt x="3075" y="4935"/>
                    </a:lnTo>
                    <a:lnTo>
                      <a:pt x="18568" y="4935"/>
                    </a:lnTo>
                    <a:lnTo>
                      <a:pt x="18568" y="14029"/>
                    </a:lnTo>
                    <a:cubicBezTo>
                      <a:pt x="18014" y="13849"/>
                      <a:pt x="17409" y="13748"/>
                      <a:pt x="16776" y="13748"/>
                    </a:cubicBezTo>
                    <a:cubicBezTo>
                      <a:pt x="14110" y="13748"/>
                      <a:pt x="11952" y="15506"/>
                      <a:pt x="11952" y="17675"/>
                    </a:cubicBezTo>
                    <a:cubicBezTo>
                      <a:pt x="11952" y="19843"/>
                      <a:pt x="14110" y="21600"/>
                      <a:pt x="16776" y="21600"/>
                    </a:cubicBezTo>
                    <a:cubicBezTo>
                      <a:pt x="19438" y="21600"/>
                      <a:pt x="21600" y="19843"/>
                      <a:pt x="21600" y="17675"/>
                    </a:cubicBezTo>
                    <a:cubicBezTo>
                      <a:pt x="21600" y="17673"/>
                      <a:pt x="21599" y="17672"/>
                      <a:pt x="21599" y="17671"/>
                    </a:cubicBezTo>
                    <a:lnTo>
                      <a:pt x="21600" y="17671"/>
                    </a:lnTo>
                    <a:lnTo>
                      <a:pt x="21600" y="4935"/>
                    </a:lnTo>
                    <a:lnTo>
                      <a:pt x="21600" y="0"/>
                    </a:lnTo>
                    <a:lnTo>
                      <a:pt x="18568" y="0"/>
                    </a:lnTo>
                    <a:lnTo>
                      <a:pt x="3075" y="0"/>
                    </a:lnTo>
                    <a:lnTo>
                      <a:pt x="44" y="0"/>
                    </a:lnTo>
                    <a:lnTo>
                      <a:pt x="44" y="4935"/>
                    </a:lnTo>
                    <a:lnTo>
                      <a:pt x="44" y="14029"/>
                    </a:lnTo>
                    <a:lnTo>
                      <a:pt x="0" y="14017"/>
                    </a:lnTo>
                    <a:cubicBezTo>
                      <a:pt x="995" y="15545"/>
                      <a:pt x="1974" y="17079"/>
                      <a:pt x="2931" y="18626"/>
                    </a:cubicBezTo>
                    <a:close/>
                  </a:path>
                </a:pathLst>
              </a:custGeom>
              <a:solidFill>
                <a:schemeClr val="accent3"/>
              </a:solidFill>
              <a:ln w="12700">
                <a:miter lim="400000"/>
              </a:ln>
            </p:spPr>
            <p:txBody>
              <a:bodyPr anchor="ctr"/>
              <a:lstStyle/>
              <a:p>
                <a:pPr algn="ctr"/>
                <a:endParaRPr sz="900" dirty="0">
                  <a:cs typeface="+mn-ea"/>
                  <a:sym typeface="+mn-lt"/>
                </a:endParaRPr>
              </a:p>
            </p:txBody>
          </p:sp>
        </p:grpSp>
        <p:sp>
          <p:nvSpPr>
            <p:cNvPr id="55" name="Freeform: Shape 159">
              <a:extLst>
                <a:ext uri="{FF2B5EF4-FFF2-40B4-BE49-F238E27FC236}">
                  <a16:creationId xmlns:a16="http://schemas.microsoft.com/office/drawing/2014/main" id="{44C10DA2-93A7-488C-A097-72CC6854200F}"/>
                </a:ext>
              </a:extLst>
            </p:cNvPr>
            <p:cNvSpPr/>
            <p:nvPr/>
          </p:nvSpPr>
          <p:spPr>
            <a:xfrm rot="20100220">
              <a:off x="1833628" y="883199"/>
              <a:ext cx="3005700" cy="6047980"/>
            </a:xfrm>
            <a:custGeom>
              <a:avLst/>
              <a:gdLst/>
              <a:ahLst/>
              <a:cxnLst>
                <a:cxn ang="0">
                  <a:pos x="wd2" y="hd2"/>
                </a:cxn>
                <a:cxn ang="5400000">
                  <a:pos x="wd2" y="hd2"/>
                </a:cxn>
                <a:cxn ang="10800000">
                  <a:pos x="wd2" y="hd2"/>
                </a:cxn>
                <a:cxn ang="16200000">
                  <a:pos x="wd2" y="hd2"/>
                </a:cxn>
              </a:cxnLst>
              <a:rect l="0" t="0" r="r" b="b"/>
              <a:pathLst>
                <a:path w="20025" h="20820" extrusionOk="0">
                  <a:moveTo>
                    <a:pt x="6920" y="8159"/>
                  </a:moveTo>
                  <a:cubicBezTo>
                    <a:pt x="3317" y="7491"/>
                    <a:pt x="1444" y="5440"/>
                    <a:pt x="2738" y="3578"/>
                  </a:cubicBezTo>
                  <a:cubicBezTo>
                    <a:pt x="4031" y="1716"/>
                    <a:pt x="8001" y="749"/>
                    <a:pt x="11604" y="1417"/>
                  </a:cubicBezTo>
                  <a:cubicBezTo>
                    <a:pt x="15207" y="2085"/>
                    <a:pt x="17079" y="4136"/>
                    <a:pt x="15786" y="5998"/>
                  </a:cubicBezTo>
                  <a:cubicBezTo>
                    <a:pt x="14493" y="7860"/>
                    <a:pt x="10523" y="8827"/>
                    <a:pt x="6920" y="8159"/>
                  </a:cubicBezTo>
                  <a:close/>
                  <a:moveTo>
                    <a:pt x="19989" y="20009"/>
                  </a:moveTo>
                  <a:cubicBezTo>
                    <a:pt x="19702" y="19345"/>
                    <a:pt x="14734" y="11897"/>
                    <a:pt x="14734" y="11897"/>
                  </a:cubicBezTo>
                  <a:cubicBezTo>
                    <a:pt x="14734" y="11897"/>
                    <a:pt x="14597" y="11709"/>
                    <a:pt x="14207" y="11734"/>
                  </a:cubicBezTo>
                  <a:lnTo>
                    <a:pt x="12631" y="9299"/>
                  </a:lnTo>
                  <a:cubicBezTo>
                    <a:pt x="13045" y="9217"/>
                    <a:pt x="13453" y="9119"/>
                    <a:pt x="13852" y="9004"/>
                  </a:cubicBezTo>
                  <a:cubicBezTo>
                    <a:pt x="18336" y="7706"/>
                    <a:pt x="19936" y="4777"/>
                    <a:pt x="17426" y="2460"/>
                  </a:cubicBezTo>
                  <a:cubicBezTo>
                    <a:pt x="14915" y="143"/>
                    <a:pt x="9245" y="-684"/>
                    <a:pt x="4761" y="613"/>
                  </a:cubicBezTo>
                  <a:cubicBezTo>
                    <a:pt x="277" y="1910"/>
                    <a:pt x="-1323" y="4840"/>
                    <a:pt x="1188" y="7157"/>
                  </a:cubicBezTo>
                  <a:cubicBezTo>
                    <a:pt x="3160" y="8978"/>
                    <a:pt x="7085" y="9878"/>
                    <a:pt x="10852" y="9551"/>
                  </a:cubicBezTo>
                  <a:lnTo>
                    <a:pt x="12372" y="12022"/>
                  </a:lnTo>
                  <a:cubicBezTo>
                    <a:pt x="12029" y="12121"/>
                    <a:pt x="12133" y="12314"/>
                    <a:pt x="12133" y="12314"/>
                  </a:cubicBezTo>
                  <a:cubicBezTo>
                    <a:pt x="12133" y="12314"/>
                    <a:pt x="16623" y="19843"/>
                    <a:pt x="17149" y="20467"/>
                  </a:cubicBezTo>
                  <a:cubicBezTo>
                    <a:pt x="17527" y="20916"/>
                    <a:pt x="18326" y="20838"/>
                    <a:pt x="18744" y="20759"/>
                  </a:cubicBezTo>
                  <a:lnTo>
                    <a:pt x="18747" y="20763"/>
                  </a:lnTo>
                  <a:cubicBezTo>
                    <a:pt x="18747" y="20763"/>
                    <a:pt x="20277" y="20673"/>
                    <a:pt x="19989" y="20009"/>
                  </a:cubicBezTo>
                  <a:close/>
                </a:path>
              </a:pathLst>
            </a:custGeom>
            <a:solidFill>
              <a:schemeClr val="accent1"/>
            </a:solidFill>
            <a:ln w="12700">
              <a:miter lim="400000"/>
            </a:ln>
          </p:spPr>
          <p:txBody>
            <a:bodyPr anchor="ctr"/>
            <a:lstStyle/>
            <a:p>
              <a:pPr algn="ctr"/>
              <a:endParaRPr sz="900" dirty="0">
                <a:cs typeface="+mn-ea"/>
                <a:sym typeface="+mn-lt"/>
              </a:endParaRPr>
            </a:p>
          </p:txBody>
        </p:sp>
      </p:grpSp>
      <p:sp>
        <p:nvSpPr>
          <p:cNvPr id="3" name="TextBox 2">
            <a:extLst>
              <a:ext uri="{FF2B5EF4-FFF2-40B4-BE49-F238E27FC236}">
                <a16:creationId xmlns:a16="http://schemas.microsoft.com/office/drawing/2014/main" id="{D3511B28-4C27-4449-A052-555C14928C24}"/>
              </a:ext>
            </a:extLst>
          </p:cNvPr>
          <p:cNvSpPr txBox="1"/>
          <p:nvPr/>
        </p:nvSpPr>
        <p:spPr>
          <a:xfrm>
            <a:off x="3020763" y="4437971"/>
            <a:ext cx="5170287" cy="1446550"/>
          </a:xfrm>
          <a:prstGeom prst="rect">
            <a:avLst/>
          </a:prstGeom>
          <a:noFill/>
        </p:spPr>
        <p:txBody>
          <a:bodyPr wrap="square" rtlCol="0">
            <a:spAutoFit/>
          </a:bodyPr>
          <a:lstStyle/>
          <a:p>
            <a:r>
              <a:rPr lang="en-US" sz="4400" dirty="0">
                <a:solidFill>
                  <a:srgbClr val="C00000"/>
                </a:solidFill>
                <a:effectLst>
                  <a:glow>
                    <a:schemeClr val="bg1"/>
                  </a:glow>
                  <a:outerShdw blurRad="50800" dist="38100" dir="8460000" algn="ctr" rotWithShape="0">
                    <a:srgbClr val="000000">
                      <a:alpha val="85000"/>
                    </a:srgbClr>
                  </a:outerShdw>
                </a:effectLst>
              </a:rPr>
              <a:t>CHỦ ĐỀ:</a:t>
            </a:r>
            <a:r>
              <a:rPr lang="en-US" sz="4400" dirty="0">
                <a:effectLst>
                  <a:glow>
                    <a:schemeClr val="bg1"/>
                  </a:glow>
                  <a:outerShdw blurRad="50800" dist="38100" dir="8460000" algn="ctr" rotWithShape="0">
                    <a:srgbClr val="000000">
                      <a:alpha val="85000"/>
                    </a:srgbClr>
                  </a:outerShdw>
                </a:effectLst>
              </a:rPr>
              <a:t> </a:t>
            </a:r>
            <a:r>
              <a:rPr lang="en-US" sz="4400" b="1" dirty="0">
                <a:ln w="22225">
                  <a:solidFill>
                    <a:schemeClr val="accent2"/>
                  </a:solidFill>
                  <a:prstDash val="solid"/>
                </a:ln>
                <a:solidFill>
                  <a:srgbClr val="CE4242"/>
                </a:solidFill>
                <a:effectLst>
                  <a:glow>
                    <a:schemeClr val="bg1"/>
                  </a:glow>
                  <a:outerShdw blurRad="50800" dist="38100" dir="8460000" algn="ctr" rotWithShape="0">
                    <a:srgbClr val="000000">
                      <a:alpha val="85000"/>
                    </a:srgbClr>
                  </a:outerShdw>
                </a:effectLst>
              </a:rPr>
              <a:t>KỸ NĂNG QUẢN LÝ THỜI GIAN</a:t>
            </a:r>
            <a:endParaRPr lang="en-US" sz="4400" dirty="0">
              <a:solidFill>
                <a:srgbClr val="CE4242"/>
              </a:solidFill>
              <a:effectLst>
                <a:glow>
                  <a:schemeClr val="bg1"/>
                </a:glow>
                <a:outerShdw blurRad="50800" dist="38100" dir="8460000" algn="ctr" rotWithShape="0">
                  <a:srgbClr val="000000">
                    <a:alpha val="85000"/>
                  </a:srgbClr>
                </a:outerShdw>
              </a:effectLst>
            </a:endParaRPr>
          </a:p>
        </p:txBody>
      </p:sp>
    </p:spTree>
    <p:extLst>
      <p:ext uri="{BB962C8B-B14F-4D97-AF65-F5344CB8AC3E}">
        <p14:creationId xmlns:p14="http://schemas.microsoft.com/office/powerpoint/2010/main" val="1389992085"/>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0" presetClass="entr" presetSubtype="0" fill="hold" grpId="2" nodeType="after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par>
                                <p:cTn id="13" presetID="10" presetClass="entr" presetSubtype="0" fill="hold" grpId="2"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par>
                                <p:cTn id="16" presetID="56" presetClass="path" presetSubtype="0" accel="50000" decel="50000" fill="hold" grpId="0" nodeType="withEffect">
                                  <p:stCondLst>
                                    <p:cond delay="0"/>
                                  </p:stCondLst>
                                  <p:childTnLst>
                                    <p:animMotion origin="layout" path="M 0 2.96296E-6 L -0.27587 -0.23704 " pathEditMode="relative" rAng="0" ptsTypes="AA">
                                      <p:cBhvr>
                                        <p:cTn id="17" dur="500" fill="hold"/>
                                        <p:tgtEl>
                                          <p:spTgt spid="8"/>
                                        </p:tgtEl>
                                        <p:attrNameLst>
                                          <p:attrName>ppt_x</p:attrName>
                                          <p:attrName>ppt_y</p:attrName>
                                        </p:attrNameLst>
                                      </p:cBhvr>
                                      <p:rCtr x="-13802" y="-11852"/>
                                    </p:animMotion>
                                  </p:childTnLst>
                                </p:cTn>
                              </p:par>
                              <p:par>
                                <p:cTn id="18" presetID="56" presetClass="path" presetSubtype="0" accel="50000" decel="50000" fill="hold" grpId="0" nodeType="withEffect">
                                  <p:stCondLst>
                                    <p:cond delay="0"/>
                                  </p:stCondLst>
                                  <p:childTnLst>
                                    <p:animMotion origin="layout" path="M -1.94444E-6 2.59259E-6 L 0.2691 -0.23241 " pathEditMode="relative" rAng="0" ptsTypes="AA">
                                      <p:cBhvr>
                                        <p:cTn id="19" dur="500" fill="hold"/>
                                        <p:tgtEl>
                                          <p:spTgt spid="7"/>
                                        </p:tgtEl>
                                        <p:attrNameLst>
                                          <p:attrName>ppt_x</p:attrName>
                                          <p:attrName>ppt_y</p:attrName>
                                        </p:attrNameLst>
                                      </p:cBhvr>
                                      <p:rCtr x="13455" y="-11636"/>
                                    </p:animMotion>
                                  </p:childTnLst>
                                </p:cTn>
                              </p:par>
                              <p:par>
                                <p:cTn id="20" presetID="53" presetClass="entr" presetSubtype="16" fill="hold" grpId="1" nodeType="withEffect">
                                  <p:stCondLst>
                                    <p:cond delay="0"/>
                                  </p:stCondLst>
                                  <p:childTnLst>
                                    <p:set>
                                      <p:cBhvr>
                                        <p:cTn id="21" dur="1" fill="hold">
                                          <p:stCondLst>
                                            <p:cond delay="0"/>
                                          </p:stCondLst>
                                        </p:cTn>
                                        <p:tgtEl>
                                          <p:spTgt spid="8"/>
                                        </p:tgtEl>
                                        <p:attrNameLst>
                                          <p:attrName>style.visibility</p:attrName>
                                        </p:attrNameLst>
                                      </p:cBhvr>
                                      <p:to>
                                        <p:strVal val="visible"/>
                                      </p:to>
                                    </p:set>
                                    <p:anim calcmode="lin" valueType="num">
                                      <p:cBhvr>
                                        <p:cTn id="22" dur="500" fill="hold"/>
                                        <p:tgtEl>
                                          <p:spTgt spid="8"/>
                                        </p:tgtEl>
                                        <p:attrNameLst>
                                          <p:attrName>ppt_w</p:attrName>
                                        </p:attrNameLst>
                                      </p:cBhvr>
                                      <p:tavLst>
                                        <p:tav tm="0">
                                          <p:val>
                                            <p:fltVal val="0"/>
                                          </p:val>
                                        </p:tav>
                                        <p:tav tm="100000">
                                          <p:val>
                                            <p:strVal val="#ppt_w"/>
                                          </p:val>
                                        </p:tav>
                                      </p:tavLst>
                                    </p:anim>
                                    <p:anim calcmode="lin" valueType="num">
                                      <p:cBhvr>
                                        <p:cTn id="23" dur="500" fill="hold"/>
                                        <p:tgtEl>
                                          <p:spTgt spid="8"/>
                                        </p:tgtEl>
                                        <p:attrNameLst>
                                          <p:attrName>ppt_h</p:attrName>
                                        </p:attrNameLst>
                                      </p:cBhvr>
                                      <p:tavLst>
                                        <p:tav tm="0">
                                          <p:val>
                                            <p:fltVal val="0"/>
                                          </p:val>
                                        </p:tav>
                                        <p:tav tm="100000">
                                          <p:val>
                                            <p:strVal val="#ppt_h"/>
                                          </p:val>
                                        </p:tav>
                                      </p:tavLst>
                                    </p:anim>
                                    <p:animEffect transition="in" filter="fade">
                                      <p:cBhvr>
                                        <p:cTn id="24" dur="500"/>
                                        <p:tgtEl>
                                          <p:spTgt spid="8"/>
                                        </p:tgtEl>
                                      </p:cBhvr>
                                    </p:animEffect>
                                  </p:childTnLst>
                                </p:cTn>
                              </p:par>
                              <p:par>
                                <p:cTn id="25" presetID="53" presetClass="entr" presetSubtype="16" fill="hold" grpId="1" nodeType="withEffect">
                                  <p:stCondLst>
                                    <p:cond delay="0"/>
                                  </p:stCondLst>
                                  <p:childTnLst>
                                    <p:set>
                                      <p:cBhvr>
                                        <p:cTn id="26" dur="1" fill="hold">
                                          <p:stCondLst>
                                            <p:cond delay="0"/>
                                          </p:stCondLst>
                                        </p:cTn>
                                        <p:tgtEl>
                                          <p:spTgt spid="7"/>
                                        </p:tgtEl>
                                        <p:attrNameLst>
                                          <p:attrName>style.visibility</p:attrName>
                                        </p:attrNameLst>
                                      </p:cBhvr>
                                      <p:to>
                                        <p:strVal val="visible"/>
                                      </p:to>
                                    </p:set>
                                    <p:anim calcmode="lin" valueType="num">
                                      <p:cBhvr>
                                        <p:cTn id="27" dur="500" fill="hold"/>
                                        <p:tgtEl>
                                          <p:spTgt spid="7"/>
                                        </p:tgtEl>
                                        <p:attrNameLst>
                                          <p:attrName>ppt_w</p:attrName>
                                        </p:attrNameLst>
                                      </p:cBhvr>
                                      <p:tavLst>
                                        <p:tav tm="0">
                                          <p:val>
                                            <p:fltVal val="0"/>
                                          </p:val>
                                        </p:tav>
                                        <p:tav tm="100000">
                                          <p:val>
                                            <p:strVal val="#ppt_w"/>
                                          </p:val>
                                        </p:tav>
                                      </p:tavLst>
                                    </p:anim>
                                    <p:anim calcmode="lin" valueType="num">
                                      <p:cBhvr>
                                        <p:cTn id="28" dur="500" fill="hold"/>
                                        <p:tgtEl>
                                          <p:spTgt spid="7"/>
                                        </p:tgtEl>
                                        <p:attrNameLst>
                                          <p:attrName>ppt_h</p:attrName>
                                        </p:attrNameLst>
                                      </p:cBhvr>
                                      <p:tavLst>
                                        <p:tav tm="0">
                                          <p:val>
                                            <p:fltVal val="0"/>
                                          </p:val>
                                        </p:tav>
                                        <p:tav tm="100000">
                                          <p:val>
                                            <p:strVal val="#ppt_h"/>
                                          </p:val>
                                        </p:tav>
                                      </p:tavLst>
                                    </p:anim>
                                    <p:animEffect transition="in" filter="fade">
                                      <p:cBhvr>
                                        <p:cTn id="29" dur="500"/>
                                        <p:tgtEl>
                                          <p:spTgt spid="7"/>
                                        </p:tgtEl>
                                      </p:cBhvr>
                                    </p:animEffect>
                                  </p:childTnLst>
                                </p:cTn>
                              </p:par>
                            </p:childTnLst>
                          </p:cTn>
                        </p:par>
                        <p:par>
                          <p:cTn id="30" fill="hold">
                            <p:stCondLst>
                              <p:cond delay="1000"/>
                            </p:stCondLst>
                            <p:childTnLst>
                              <p:par>
                                <p:cTn id="31" presetID="22" presetClass="entr" presetSubtype="1" fill="hold" grpId="0" nodeType="afterEffect">
                                  <p:stCondLst>
                                    <p:cond delay="0"/>
                                  </p:stCondLst>
                                  <p:childTnLst>
                                    <p:set>
                                      <p:cBhvr>
                                        <p:cTn id="32" dur="1" fill="hold">
                                          <p:stCondLst>
                                            <p:cond delay="0"/>
                                          </p:stCondLst>
                                        </p:cTn>
                                        <p:tgtEl>
                                          <p:spTgt spid="6"/>
                                        </p:tgtEl>
                                        <p:attrNameLst>
                                          <p:attrName>style.visibility</p:attrName>
                                        </p:attrNameLst>
                                      </p:cBhvr>
                                      <p:to>
                                        <p:strVal val="visible"/>
                                      </p:to>
                                    </p:set>
                                    <p:animEffect transition="in" filter="wipe(up)">
                                      <p:cBhvr>
                                        <p:cTn id="33" dur="500"/>
                                        <p:tgtEl>
                                          <p:spTgt spid="6"/>
                                        </p:tgtEl>
                                      </p:cBhvr>
                                    </p:animEffect>
                                  </p:childTnLst>
                                </p:cTn>
                              </p:par>
                            </p:childTnLst>
                          </p:cTn>
                        </p:par>
                        <p:par>
                          <p:cTn id="34" fill="hold">
                            <p:stCondLst>
                              <p:cond delay="1500"/>
                            </p:stCondLst>
                            <p:childTnLst>
                              <p:par>
                                <p:cTn id="35" presetID="49" presetClass="entr" presetSubtype="0" decel="100000" fill="hold" grpId="0" nodeType="afterEffect">
                                  <p:stCondLst>
                                    <p:cond delay="0"/>
                                  </p:stCondLst>
                                  <p:childTnLst>
                                    <p:set>
                                      <p:cBhvr>
                                        <p:cTn id="36" dur="1" fill="hold">
                                          <p:stCondLst>
                                            <p:cond delay="0"/>
                                          </p:stCondLst>
                                        </p:cTn>
                                        <p:tgtEl>
                                          <p:spTgt spid="45"/>
                                        </p:tgtEl>
                                        <p:attrNameLst>
                                          <p:attrName>style.visibility</p:attrName>
                                        </p:attrNameLst>
                                      </p:cBhvr>
                                      <p:to>
                                        <p:strVal val="visible"/>
                                      </p:to>
                                    </p:set>
                                    <p:anim calcmode="lin" valueType="num">
                                      <p:cBhvr>
                                        <p:cTn id="37" dur="500" fill="hold"/>
                                        <p:tgtEl>
                                          <p:spTgt spid="45"/>
                                        </p:tgtEl>
                                        <p:attrNameLst>
                                          <p:attrName>ppt_w</p:attrName>
                                        </p:attrNameLst>
                                      </p:cBhvr>
                                      <p:tavLst>
                                        <p:tav tm="0">
                                          <p:val>
                                            <p:fltVal val="0"/>
                                          </p:val>
                                        </p:tav>
                                        <p:tav tm="100000">
                                          <p:val>
                                            <p:strVal val="#ppt_w"/>
                                          </p:val>
                                        </p:tav>
                                      </p:tavLst>
                                    </p:anim>
                                    <p:anim calcmode="lin" valueType="num">
                                      <p:cBhvr>
                                        <p:cTn id="38" dur="500" fill="hold"/>
                                        <p:tgtEl>
                                          <p:spTgt spid="45"/>
                                        </p:tgtEl>
                                        <p:attrNameLst>
                                          <p:attrName>ppt_h</p:attrName>
                                        </p:attrNameLst>
                                      </p:cBhvr>
                                      <p:tavLst>
                                        <p:tav tm="0">
                                          <p:val>
                                            <p:fltVal val="0"/>
                                          </p:val>
                                        </p:tav>
                                        <p:tav tm="100000">
                                          <p:val>
                                            <p:strVal val="#ppt_h"/>
                                          </p:val>
                                        </p:tav>
                                      </p:tavLst>
                                    </p:anim>
                                    <p:anim calcmode="lin" valueType="num">
                                      <p:cBhvr>
                                        <p:cTn id="39" dur="500" fill="hold"/>
                                        <p:tgtEl>
                                          <p:spTgt spid="45"/>
                                        </p:tgtEl>
                                        <p:attrNameLst>
                                          <p:attrName>style.rotation</p:attrName>
                                        </p:attrNameLst>
                                      </p:cBhvr>
                                      <p:tavLst>
                                        <p:tav tm="0">
                                          <p:val>
                                            <p:fltVal val="360"/>
                                          </p:val>
                                        </p:tav>
                                        <p:tav tm="100000">
                                          <p:val>
                                            <p:fltVal val="0"/>
                                          </p:val>
                                        </p:tav>
                                      </p:tavLst>
                                    </p:anim>
                                    <p:animEffect transition="in" filter="fade">
                                      <p:cBhvr>
                                        <p:cTn id="40" dur="500"/>
                                        <p:tgtEl>
                                          <p:spTgt spid="45"/>
                                        </p:tgtEl>
                                      </p:cBhvr>
                                    </p:animEffect>
                                  </p:childTnLst>
                                </p:cTn>
                              </p:par>
                              <p:par>
                                <p:cTn id="41" presetID="49" presetClass="entr" presetSubtype="0" decel="100000" fill="hold" grpId="0" nodeType="withEffect">
                                  <p:stCondLst>
                                    <p:cond delay="0"/>
                                  </p:stCondLst>
                                  <p:childTnLst>
                                    <p:set>
                                      <p:cBhvr>
                                        <p:cTn id="42" dur="1" fill="hold">
                                          <p:stCondLst>
                                            <p:cond delay="0"/>
                                          </p:stCondLst>
                                        </p:cTn>
                                        <p:tgtEl>
                                          <p:spTgt spid="11"/>
                                        </p:tgtEl>
                                        <p:attrNameLst>
                                          <p:attrName>style.visibility</p:attrName>
                                        </p:attrNameLst>
                                      </p:cBhvr>
                                      <p:to>
                                        <p:strVal val="visible"/>
                                      </p:to>
                                    </p:set>
                                    <p:anim calcmode="lin" valueType="num">
                                      <p:cBhvr>
                                        <p:cTn id="43" dur="500" fill="hold"/>
                                        <p:tgtEl>
                                          <p:spTgt spid="11"/>
                                        </p:tgtEl>
                                        <p:attrNameLst>
                                          <p:attrName>ppt_w</p:attrName>
                                        </p:attrNameLst>
                                      </p:cBhvr>
                                      <p:tavLst>
                                        <p:tav tm="0">
                                          <p:val>
                                            <p:fltVal val="0"/>
                                          </p:val>
                                        </p:tav>
                                        <p:tav tm="100000">
                                          <p:val>
                                            <p:strVal val="#ppt_w"/>
                                          </p:val>
                                        </p:tav>
                                      </p:tavLst>
                                    </p:anim>
                                    <p:anim calcmode="lin" valueType="num">
                                      <p:cBhvr>
                                        <p:cTn id="44" dur="500" fill="hold"/>
                                        <p:tgtEl>
                                          <p:spTgt spid="11"/>
                                        </p:tgtEl>
                                        <p:attrNameLst>
                                          <p:attrName>ppt_h</p:attrName>
                                        </p:attrNameLst>
                                      </p:cBhvr>
                                      <p:tavLst>
                                        <p:tav tm="0">
                                          <p:val>
                                            <p:fltVal val="0"/>
                                          </p:val>
                                        </p:tav>
                                        <p:tav tm="100000">
                                          <p:val>
                                            <p:strVal val="#ppt_h"/>
                                          </p:val>
                                        </p:tav>
                                      </p:tavLst>
                                    </p:anim>
                                    <p:anim calcmode="lin" valueType="num">
                                      <p:cBhvr>
                                        <p:cTn id="45" dur="500" fill="hold"/>
                                        <p:tgtEl>
                                          <p:spTgt spid="11"/>
                                        </p:tgtEl>
                                        <p:attrNameLst>
                                          <p:attrName>style.rotation</p:attrName>
                                        </p:attrNameLst>
                                      </p:cBhvr>
                                      <p:tavLst>
                                        <p:tav tm="0">
                                          <p:val>
                                            <p:fltVal val="360"/>
                                          </p:val>
                                        </p:tav>
                                        <p:tav tm="100000">
                                          <p:val>
                                            <p:fltVal val="0"/>
                                          </p:val>
                                        </p:tav>
                                      </p:tavLst>
                                    </p:anim>
                                    <p:animEffect transition="in" filter="fade">
                                      <p:cBhvr>
                                        <p:cTn id="46" dur="500"/>
                                        <p:tgtEl>
                                          <p:spTgt spid="11"/>
                                        </p:tgtEl>
                                      </p:cBhvr>
                                    </p:animEffect>
                                  </p:childTnLst>
                                </p:cTn>
                              </p:par>
                            </p:childTnLst>
                          </p:cTn>
                        </p:par>
                      </p:childTnLst>
                    </p:cTn>
                  </p:par>
                  <p:par>
                    <p:cTn id="47" fill="hold">
                      <p:stCondLst>
                        <p:cond delay="indefinite"/>
                      </p:stCondLst>
                      <p:childTnLst>
                        <p:par>
                          <p:cTn id="48" fill="hold">
                            <p:stCondLst>
                              <p:cond delay="0"/>
                            </p:stCondLst>
                            <p:childTnLst>
                              <p:par>
                                <p:cTn id="49" presetID="18" presetClass="entr" presetSubtype="12" fill="hold" grpId="0" nodeType="clickEffect">
                                  <p:stCondLst>
                                    <p:cond delay="0"/>
                                  </p:stCondLst>
                                  <p:iterate type="lt">
                                    <p:tmPct val="0"/>
                                  </p:iterate>
                                  <p:childTnLst>
                                    <p:set>
                                      <p:cBhvr>
                                        <p:cTn id="50" dur="1" fill="hold">
                                          <p:stCondLst>
                                            <p:cond delay="0"/>
                                          </p:stCondLst>
                                        </p:cTn>
                                        <p:tgtEl>
                                          <p:spTgt spid="35"/>
                                        </p:tgtEl>
                                        <p:attrNameLst>
                                          <p:attrName>style.visibility</p:attrName>
                                        </p:attrNameLst>
                                      </p:cBhvr>
                                      <p:to>
                                        <p:strVal val="visible"/>
                                      </p:to>
                                    </p:set>
                                    <p:animEffect transition="in" filter="strips(downLeft)">
                                      <p:cBhvr>
                                        <p:cTn id="51" dur="500"/>
                                        <p:tgtEl>
                                          <p:spTgt spid="35"/>
                                        </p:tgtEl>
                                      </p:cBhvr>
                                    </p:animEffect>
                                  </p:childTnLst>
                                </p:cTn>
                              </p:par>
                              <p:par>
                                <p:cTn id="52" presetID="22" presetClass="entr" presetSubtype="1" fill="hold" grpId="0" nodeType="withEffect">
                                  <p:stCondLst>
                                    <p:cond delay="0"/>
                                  </p:stCondLst>
                                  <p:childTnLst>
                                    <p:set>
                                      <p:cBhvr>
                                        <p:cTn id="53" dur="1" fill="hold">
                                          <p:stCondLst>
                                            <p:cond delay="0"/>
                                          </p:stCondLst>
                                        </p:cTn>
                                        <p:tgtEl>
                                          <p:spTgt spid="34"/>
                                        </p:tgtEl>
                                        <p:attrNameLst>
                                          <p:attrName>style.visibility</p:attrName>
                                        </p:attrNameLst>
                                      </p:cBhvr>
                                      <p:to>
                                        <p:strVal val="visible"/>
                                      </p:to>
                                    </p:set>
                                    <p:animEffect transition="in" filter="wipe(up)">
                                      <p:cBhvr>
                                        <p:cTn id="54" dur="500"/>
                                        <p:tgtEl>
                                          <p:spTgt spid="34"/>
                                        </p:tgtEl>
                                      </p:cBhvr>
                                    </p:animEffect>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grpId="0" nodeType="clickEffect">
                                  <p:stCondLst>
                                    <p:cond delay="0"/>
                                  </p:stCondLst>
                                  <p:childTnLst>
                                    <p:set>
                                      <p:cBhvr>
                                        <p:cTn id="58" dur="1" fill="hold">
                                          <p:stCondLst>
                                            <p:cond delay="0"/>
                                          </p:stCondLst>
                                        </p:cTn>
                                        <p:tgtEl>
                                          <p:spTgt spid="39"/>
                                        </p:tgtEl>
                                        <p:attrNameLst>
                                          <p:attrName>style.visibility</p:attrName>
                                        </p:attrNameLst>
                                      </p:cBhvr>
                                      <p:to>
                                        <p:strVal val="visible"/>
                                      </p:to>
                                    </p:set>
                                    <p:anim calcmode="lin" valueType="num">
                                      <p:cBhvr additive="base">
                                        <p:cTn id="59" dur="700" fill="hold"/>
                                        <p:tgtEl>
                                          <p:spTgt spid="39"/>
                                        </p:tgtEl>
                                        <p:attrNameLst>
                                          <p:attrName>ppt_x</p:attrName>
                                        </p:attrNameLst>
                                      </p:cBhvr>
                                      <p:tavLst>
                                        <p:tav tm="0">
                                          <p:val>
                                            <p:strVal val="#ppt_x"/>
                                          </p:val>
                                        </p:tav>
                                        <p:tav tm="100000">
                                          <p:val>
                                            <p:strVal val="#ppt_x"/>
                                          </p:val>
                                        </p:tav>
                                      </p:tavLst>
                                    </p:anim>
                                    <p:anim calcmode="lin" valueType="num">
                                      <p:cBhvr additive="base">
                                        <p:cTn id="60" dur="700" fill="hold"/>
                                        <p:tgtEl>
                                          <p:spTgt spid="39"/>
                                        </p:tgtEl>
                                        <p:attrNameLst>
                                          <p:attrName>ppt_y</p:attrName>
                                        </p:attrNameLst>
                                      </p:cBhvr>
                                      <p:tavLst>
                                        <p:tav tm="0">
                                          <p:val>
                                            <p:strVal val="1+#ppt_h/2"/>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grpId="0" nodeType="clickEffect">
                                  <p:stCondLst>
                                    <p:cond delay="700"/>
                                  </p:stCondLst>
                                  <p:childTnLst>
                                    <p:set>
                                      <p:cBhvr>
                                        <p:cTn id="64" dur="1" fill="hold">
                                          <p:stCondLst>
                                            <p:cond delay="0"/>
                                          </p:stCondLst>
                                        </p:cTn>
                                        <p:tgtEl>
                                          <p:spTgt spid="3"/>
                                        </p:tgtEl>
                                        <p:attrNameLst>
                                          <p:attrName>style.visibility</p:attrName>
                                        </p:attrNameLst>
                                      </p:cBhvr>
                                      <p:to>
                                        <p:strVal val="visible"/>
                                      </p:to>
                                    </p:set>
                                    <p:animEffect transition="in" filter="fade">
                                      <p:cBhvr>
                                        <p:cTn id="65" dur="800"/>
                                        <p:tgtEl>
                                          <p:spTgt spid="3"/>
                                        </p:tgtEl>
                                      </p:cBhvr>
                                    </p:animEffect>
                                  </p:childTnLst>
                                </p:cTn>
                              </p:par>
                              <p:par>
                                <p:cTn id="66" presetID="2" presetClass="entr" presetSubtype="4" fill="hold" nodeType="withEffect">
                                  <p:stCondLst>
                                    <p:cond delay="300"/>
                                  </p:stCondLst>
                                  <p:childTnLst>
                                    <p:set>
                                      <p:cBhvr>
                                        <p:cTn id="67" dur="1" fill="hold">
                                          <p:stCondLst>
                                            <p:cond delay="0"/>
                                          </p:stCondLst>
                                        </p:cTn>
                                        <p:tgtEl>
                                          <p:spTgt spid="53"/>
                                        </p:tgtEl>
                                        <p:attrNameLst>
                                          <p:attrName>style.visibility</p:attrName>
                                        </p:attrNameLst>
                                      </p:cBhvr>
                                      <p:to>
                                        <p:strVal val="visible"/>
                                      </p:to>
                                    </p:set>
                                    <p:anim calcmode="lin" valueType="num">
                                      <p:cBhvr additive="base">
                                        <p:cTn id="68" dur="700" fill="hold"/>
                                        <p:tgtEl>
                                          <p:spTgt spid="53"/>
                                        </p:tgtEl>
                                        <p:attrNameLst>
                                          <p:attrName>ppt_x</p:attrName>
                                        </p:attrNameLst>
                                      </p:cBhvr>
                                      <p:tavLst>
                                        <p:tav tm="0">
                                          <p:val>
                                            <p:strVal val="#ppt_x"/>
                                          </p:val>
                                        </p:tav>
                                        <p:tav tm="100000">
                                          <p:val>
                                            <p:strVal val="#ppt_x"/>
                                          </p:val>
                                        </p:tav>
                                      </p:tavLst>
                                    </p:anim>
                                    <p:anim calcmode="lin" valueType="num">
                                      <p:cBhvr additive="base">
                                        <p:cTn id="69" dur="700" fill="hold"/>
                                        <p:tgtEl>
                                          <p:spTgt spid="53"/>
                                        </p:tgtEl>
                                        <p:attrNameLst>
                                          <p:attrName>ppt_y</p:attrName>
                                        </p:attrNameLst>
                                      </p:cBhvr>
                                      <p:tavLst>
                                        <p:tav tm="0">
                                          <p:val>
                                            <p:strVal val="1+#ppt_h/2"/>
                                          </p:val>
                                        </p:tav>
                                        <p:tav tm="100000">
                                          <p:val>
                                            <p:strVal val="#ppt_y"/>
                                          </p:val>
                                        </p:tav>
                                      </p:tavLst>
                                    </p:anim>
                                  </p:childTnLst>
                                </p:cTn>
                              </p:par>
                              <p:par>
                                <p:cTn id="70" presetID="16" presetClass="entr" presetSubtype="21" fill="hold" grpId="0" nodeType="withEffect">
                                  <p:stCondLst>
                                    <p:cond delay="700"/>
                                  </p:stCondLst>
                                  <p:childTnLst>
                                    <p:set>
                                      <p:cBhvr>
                                        <p:cTn id="71" dur="1" fill="hold">
                                          <p:stCondLst>
                                            <p:cond delay="0"/>
                                          </p:stCondLst>
                                        </p:cTn>
                                        <p:tgtEl>
                                          <p:spTgt spid="13"/>
                                        </p:tgtEl>
                                        <p:attrNameLst>
                                          <p:attrName>style.visibility</p:attrName>
                                        </p:attrNameLst>
                                      </p:cBhvr>
                                      <p:to>
                                        <p:strVal val="visible"/>
                                      </p:to>
                                    </p:set>
                                    <p:animEffect transition="in" filter="barn(inVertical)">
                                      <p:cBhvr>
                                        <p:cTn id="72" dur="2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7" grpId="1" animBg="1"/>
      <p:bldP spid="7" grpId="2" animBg="1"/>
      <p:bldP spid="8" grpId="0" animBg="1"/>
      <p:bldP spid="8" grpId="1" animBg="1"/>
      <p:bldP spid="8" grpId="2" animBg="1"/>
      <p:bldP spid="11" grpId="0" animBg="1"/>
      <p:bldP spid="45" grpId="0" animBg="1"/>
      <p:bldP spid="5" grpId="0" animBg="1"/>
      <p:bldP spid="34" grpId="0" animBg="1"/>
      <p:bldP spid="35" grpId="0"/>
      <p:bldP spid="39" grpId="0" animBg="1"/>
      <p:bldP spid="13" grpId="0"/>
      <p:bldP spid="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组合 33"/>
          <p:cNvGrpSpPr/>
          <p:nvPr/>
        </p:nvGrpSpPr>
        <p:grpSpPr>
          <a:xfrm>
            <a:off x="247260" y="255805"/>
            <a:ext cx="674717" cy="597391"/>
            <a:chOff x="414045" y="185503"/>
            <a:chExt cx="506038" cy="448043"/>
          </a:xfrm>
        </p:grpSpPr>
        <p:sp>
          <p:nvSpPr>
            <p:cNvPr id="35" name="矩形 34"/>
            <p:cNvSpPr/>
            <p:nvPr/>
          </p:nvSpPr>
          <p:spPr>
            <a:xfrm rot="2700000">
              <a:off x="414045" y="194182"/>
              <a:ext cx="430684" cy="430684"/>
            </a:xfrm>
            <a:prstGeom prst="rect">
              <a:avLst/>
            </a:prstGeom>
            <a:solidFill>
              <a:schemeClr val="bg1">
                <a:lumMod val="85000"/>
              </a:schemeClr>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cs typeface="+mn-ea"/>
                <a:sym typeface="+mn-lt"/>
              </a:endParaRPr>
            </a:p>
          </p:txBody>
        </p:sp>
        <p:sp>
          <p:nvSpPr>
            <p:cNvPr id="36" name="矩形 35"/>
            <p:cNvSpPr/>
            <p:nvPr/>
          </p:nvSpPr>
          <p:spPr>
            <a:xfrm rot="2700000">
              <a:off x="472040" y="185503"/>
              <a:ext cx="448043" cy="448043"/>
            </a:xfrm>
            <a:prstGeom prst="rect">
              <a:avLst/>
            </a:prstGeom>
            <a:solidFill>
              <a:schemeClr val="tx1">
                <a:lumMod val="75000"/>
                <a:lumOff val="25000"/>
              </a:schemeClr>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cs typeface="+mn-ea"/>
                <a:sym typeface="+mn-lt"/>
              </a:endParaRPr>
            </a:p>
          </p:txBody>
        </p:sp>
      </p:grpSp>
      <p:sp>
        <p:nvSpPr>
          <p:cNvPr id="41" name="Freeform 27"/>
          <p:cNvSpPr/>
          <p:nvPr/>
        </p:nvSpPr>
        <p:spPr bwMode="auto">
          <a:xfrm rot="10800000" flipV="1">
            <a:off x="3848272" y="2670205"/>
            <a:ext cx="624653" cy="558303"/>
          </a:xfrm>
          <a:custGeom>
            <a:avLst/>
            <a:gdLst>
              <a:gd name="T0" fmla="*/ 0 w 1905"/>
              <a:gd name="T1" fmla="*/ 2147483647 h 136"/>
              <a:gd name="T2" fmla="*/ 2147483647 w 1905"/>
              <a:gd name="T3" fmla="*/ 0 h 136"/>
              <a:gd name="T4" fmla="*/ 2147483647 w 1905"/>
              <a:gd name="T5" fmla="*/ 0 h 136"/>
              <a:gd name="T6" fmla="*/ 0 60000 65536"/>
              <a:gd name="T7" fmla="*/ 0 60000 65536"/>
              <a:gd name="T8" fmla="*/ 0 60000 65536"/>
              <a:gd name="T9" fmla="*/ 0 w 1905"/>
              <a:gd name="T10" fmla="*/ 0 h 136"/>
              <a:gd name="T11" fmla="*/ 1905 w 1905"/>
              <a:gd name="T12" fmla="*/ 136 h 136"/>
            </a:gdLst>
            <a:ahLst/>
            <a:cxnLst>
              <a:cxn ang="T6">
                <a:pos x="T0" y="T1"/>
              </a:cxn>
              <a:cxn ang="T7">
                <a:pos x="T2" y="T3"/>
              </a:cxn>
              <a:cxn ang="T8">
                <a:pos x="T4" y="T5"/>
              </a:cxn>
            </a:cxnLst>
            <a:rect l="T9" t="T10" r="T11" b="T12"/>
            <a:pathLst>
              <a:path w="1905" h="136">
                <a:moveTo>
                  <a:pt x="0" y="136"/>
                </a:moveTo>
                <a:lnTo>
                  <a:pt x="317" y="0"/>
                </a:lnTo>
                <a:lnTo>
                  <a:pt x="1905" y="0"/>
                </a:lnTo>
              </a:path>
            </a:pathLst>
          </a:custGeom>
          <a:noFill/>
          <a:ln w="25400" cap="rnd" cmpd="sng">
            <a:solidFill>
              <a:schemeClr val="bg1">
                <a:lumMod val="50000"/>
              </a:schemeClr>
            </a:solidFill>
            <a:prstDash val="sysDot"/>
            <a:round/>
            <a:headEnd type="none" w="med" len="med"/>
            <a:tailEnd type="none" w="med" len="med"/>
          </a:ln>
        </p:spPr>
        <p:txBody>
          <a:bodyPr wrap="none" anchor="ctr"/>
          <a:lstStyle/>
          <a:p>
            <a:pPr defTabSz="1624713">
              <a:defRPr/>
            </a:pPr>
            <a:endParaRPr lang="zh-CN" altLang="en-US" sz="2400" kern="0" dirty="0">
              <a:solidFill>
                <a:sysClr val="windowText" lastClr="000000"/>
              </a:solidFill>
              <a:cs typeface="+mn-ea"/>
              <a:sym typeface="+mn-lt"/>
            </a:endParaRPr>
          </a:p>
        </p:txBody>
      </p:sp>
      <p:cxnSp>
        <p:nvCxnSpPr>
          <p:cNvPr id="43" name="直接连接符 20"/>
          <p:cNvCxnSpPr>
            <a:cxnSpLocks noChangeShapeType="1"/>
          </p:cNvCxnSpPr>
          <p:nvPr/>
        </p:nvCxnSpPr>
        <p:spPr bwMode="auto">
          <a:xfrm flipH="1">
            <a:off x="3812670" y="1773683"/>
            <a:ext cx="35601" cy="1543831"/>
          </a:xfrm>
          <a:prstGeom prst="line">
            <a:avLst/>
          </a:prstGeom>
          <a:noFill/>
          <a:ln w="9525" algn="ctr">
            <a:solidFill>
              <a:schemeClr val="bg1">
                <a:lumMod val="50000"/>
              </a:schemeClr>
            </a:solidFill>
            <a:prstDash val="sysDash"/>
            <a:round/>
          </a:ln>
        </p:spPr>
      </p:cxnSp>
      <p:sp>
        <p:nvSpPr>
          <p:cNvPr id="44" name="Freeform 27"/>
          <p:cNvSpPr/>
          <p:nvPr/>
        </p:nvSpPr>
        <p:spPr bwMode="auto">
          <a:xfrm rot="10800000">
            <a:off x="3594205" y="4856488"/>
            <a:ext cx="878721" cy="605233"/>
          </a:xfrm>
          <a:custGeom>
            <a:avLst/>
            <a:gdLst>
              <a:gd name="T0" fmla="*/ 0 w 1905"/>
              <a:gd name="T1" fmla="*/ 2147483647 h 136"/>
              <a:gd name="T2" fmla="*/ 2147483647 w 1905"/>
              <a:gd name="T3" fmla="*/ 0 h 136"/>
              <a:gd name="T4" fmla="*/ 2147483647 w 1905"/>
              <a:gd name="T5" fmla="*/ 0 h 136"/>
              <a:gd name="T6" fmla="*/ 0 60000 65536"/>
              <a:gd name="T7" fmla="*/ 0 60000 65536"/>
              <a:gd name="T8" fmla="*/ 0 60000 65536"/>
              <a:gd name="T9" fmla="*/ 0 w 1905"/>
              <a:gd name="T10" fmla="*/ 0 h 136"/>
              <a:gd name="T11" fmla="*/ 1905 w 1905"/>
              <a:gd name="T12" fmla="*/ 136 h 136"/>
            </a:gdLst>
            <a:ahLst/>
            <a:cxnLst>
              <a:cxn ang="T6">
                <a:pos x="T0" y="T1"/>
              </a:cxn>
              <a:cxn ang="T7">
                <a:pos x="T2" y="T3"/>
              </a:cxn>
              <a:cxn ang="T8">
                <a:pos x="T4" y="T5"/>
              </a:cxn>
            </a:cxnLst>
            <a:rect l="T9" t="T10" r="T11" b="T12"/>
            <a:pathLst>
              <a:path w="1905" h="136">
                <a:moveTo>
                  <a:pt x="0" y="136"/>
                </a:moveTo>
                <a:lnTo>
                  <a:pt x="317" y="0"/>
                </a:lnTo>
                <a:lnTo>
                  <a:pt x="1905" y="0"/>
                </a:lnTo>
              </a:path>
            </a:pathLst>
          </a:custGeom>
          <a:noFill/>
          <a:ln w="25400" cap="rnd" cmpd="sng">
            <a:solidFill>
              <a:schemeClr val="bg1">
                <a:lumMod val="50000"/>
              </a:schemeClr>
            </a:solidFill>
            <a:prstDash val="sysDot"/>
            <a:round/>
            <a:headEnd type="none" w="med" len="med"/>
            <a:tailEnd type="none" w="med" len="med"/>
          </a:ln>
        </p:spPr>
        <p:txBody>
          <a:bodyPr wrap="none" anchor="ctr"/>
          <a:lstStyle/>
          <a:p>
            <a:pPr defTabSz="1624713">
              <a:defRPr/>
            </a:pPr>
            <a:endParaRPr lang="zh-CN" altLang="en-US" sz="2400" kern="0" dirty="0">
              <a:solidFill>
                <a:sysClr val="windowText" lastClr="000000"/>
              </a:solidFill>
              <a:cs typeface="+mn-ea"/>
              <a:sym typeface="+mn-lt"/>
            </a:endParaRPr>
          </a:p>
        </p:txBody>
      </p:sp>
      <p:cxnSp>
        <p:nvCxnSpPr>
          <p:cNvPr id="46" name="直接连接符 23"/>
          <p:cNvCxnSpPr>
            <a:cxnSpLocks noChangeShapeType="1"/>
          </p:cNvCxnSpPr>
          <p:nvPr/>
        </p:nvCxnSpPr>
        <p:spPr bwMode="auto">
          <a:xfrm flipH="1">
            <a:off x="3594203" y="4702753"/>
            <a:ext cx="0" cy="1534121"/>
          </a:xfrm>
          <a:prstGeom prst="line">
            <a:avLst/>
          </a:prstGeom>
          <a:noFill/>
          <a:ln w="9525" algn="ctr">
            <a:solidFill>
              <a:schemeClr val="bg1">
                <a:lumMod val="50000"/>
              </a:schemeClr>
            </a:solidFill>
            <a:prstDash val="sysDash"/>
            <a:round/>
          </a:ln>
        </p:spPr>
      </p:cxnSp>
      <p:sp>
        <p:nvSpPr>
          <p:cNvPr id="47" name="Freeform 27"/>
          <p:cNvSpPr/>
          <p:nvPr/>
        </p:nvSpPr>
        <p:spPr bwMode="auto">
          <a:xfrm rot="10800000" flipH="1" flipV="1">
            <a:off x="6062068" y="2288294"/>
            <a:ext cx="1200757" cy="202284"/>
          </a:xfrm>
          <a:custGeom>
            <a:avLst/>
            <a:gdLst>
              <a:gd name="T0" fmla="*/ 0 w 1905"/>
              <a:gd name="T1" fmla="*/ 2147483647 h 136"/>
              <a:gd name="T2" fmla="*/ 2147483647 w 1905"/>
              <a:gd name="T3" fmla="*/ 0 h 136"/>
              <a:gd name="T4" fmla="*/ 2147483647 w 1905"/>
              <a:gd name="T5" fmla="*/ 0 h 136"/>
              <a:gd name="T6" fmla="*/ 0 60000 65536"/>
              <a:gd name="T7" fmla="*/ 0 60000 65536"/>
              <a:gd name="T8" fmla="*/ 0 60000 65536"/>
              <a:gd name="T9" fmla="*/ 0 w 1905"/>
              <a:gd name="T10" fmla="*/ 0 h 136"/>
              <a:gd name="T11" fmla="*/ 1905 w 1905"/>
              <a:gd name="T12" fmla="*/ 136 h 136"/>
            </a:gdLst>
            <a:ahLst/>
            <a:cxnLst>
              <a:cxn ang="T6">
                <a:pos x="T0" y="T1"/>
              </a:cxn>
              <a:cxn ang="T7">
                <a:pos x="T2" y="T3"/>
              </a:cxn>
              <a:cxn ang="T8">
                <a:pos x="T4" y="T5"/>
              </a:cxn>
            </a:cxnLst>
            <a:rect l="T9" t="T10" r="T11" b="T12"/>
            <a:pathLst>
              <a:path w="1905" h="136">
                <a:moveTo>
                  <a:pt x="0" y="136"/>
                </a:moveTo>
                <a:lnTo>
                  <a:pt x="317" y="0"/>
                </a:lnTo>
                <a:lnTo>
                  <a:pt x="1905" y="0"/>
                </a:lnTo>
              </a:path>
            </a:pathLst>
          </a:custGeom>
          <a:noFill/>
          <a:ln w="25400" cap="rnd" cmpd="sng">
            <a:solidFill>
              <a:schemeClr val="bg1">
                <a:lumMod val="50000"/>
              </a:schemeClr>
            </a:solidFill>
            <a:prstDash val="sysDot"/>
            <a:round/>
            <a:headEnd type="none" w="med" len="med"/>
            <a:tailEnd type="none" w="med" len="med"/>
          </a:ln>
        </p:spPr>
        <p:txBody>
          <a:bodyPr wrap="none" anchor="ctr"/>
          <a:lstStyle/>
          <a:p>
            <a:pPr defTabSz="1624713">
              <a:defRPr/>
            </a:pPr>
            <a:endParaRPr lang="zh-CN" altLang="en-US" sz="2400" kern="0" dirty="0">
              <a:solidFill>
                <a:sysClr val="windowText" lastClr="000000"/>
              </a:solidFill>
              <a:cs typeface="+mn-ea"/>
              <a:sym typeface="+mn-lt"/>
            </a:endParaRPr>
          </a:p>
        </p:txBody>
      </p:sp>
      <p:cxnSp>
        <p:nvCxnSpPr>
          <p:cNvPr id="49" name="直接连接符 44"/>
          <p:cNvCxnSpPr>
            <a:cxnSpLocks noChangeShapeType="1"/>
          </p:cNvCxnSpPr>
          <p:nvPr/>
        </p:nvCxnSpPr>
        <p:spPr bwMode="auto">
          <a:xfrm>
            <a:off x="7262824" y="1628038"/>
            <a:ext cx="0" cy="1247687"/>
          </a:xfrm>
          <a:prstGeom prst="line">
            <a:avLst/>
          </a:prstGeom>
          <a:noFill/>
          <a:ln w="9525" algn="ctr">
            <a:solidFill>
              <a:schemeClr val="bg1">
                <a:lumMod val="50000"/>
              </a:schemeClr>
            </a:solidFill>
            <a:prstDash val="sysDash"/>
            <a:round/>
          </a:ln>
        </p:spPr>
      </p:cxnSp>
      <p:sp>
        <p:nvSpPr>
          <p:cNvPr id="50" name="Freeform 27"/>
          <p:cNvSpPr/>
          <p:nvPr/>
        </p:nvSpPr>
        <p:spPr bwMode="auto">
          <a:xfrm rot="10800000" flipH="1" flipV="1">
            <a:off x="7190001" y="3557018"/>
            <a:ext cx="1173248" cy="100333"/>
          </a:xfrm>
          <a:custGeom>
            <a:avLst/>
            <a:gdLst>
              <a:gd name="T0" fmla="*/ 0 w 1905"/>
              <a:gd name="T1" fmla="*/ 2147483647 h 136"/>
              <a:gd name="T2" fmla="*/ 2147483647 w 1905"/>
              <a:gd name="T3" fmla="*/ 0 h 136"/>
              <a:gd name="T4" fmla="*/ 2147483647 w 1905"/>
              <a:gd name="T5" fmla="*/ 0 h 136"/>
              <a:gd name="T6" fmla="*/ 0 60000 65536"/>
              <a:gd name="T7" fmla="*/ 0 60000 65536"/>
              <a:gd name="T8" fmla="*/ 0 60000 65536"/>
              <a:gd name="T9" fmla="*/ 0 w 1905"/>
              <a:gd name="T10" fmla="*/ 0 h 136"/>
              <a:gd name="T11" fmla="*/ 1905 w 1905"/>
              <a:gd name="T12" fmla="*/ 136 h 136"/>
            </a:gdLst>
            <a:ahLst/>
            <a:cxnLst>
              <a:cxn ang="T6">
                <a:pos x="T0" y="T1"/>
              </a:cxn>
              <a:cxn ang="T7">
                <a:pos x="T2" y="T3"/>
              </a:cxn>
              <a:cxn ang="T8">
                <a:pos x="T4" y="T5"/>
              </a:cxn>
            </a:cxnLst>
            <a:rect l="T9" t="T10" r="T11" b="T12"/>
            <a:pathLst>
              <a:path w="1905" h="136">
                <a:moveTo>
                  <a:pt x="0" y="136"/>
                </a:moveTo>
                <a:lnTo>
                  <a:pt x="317" y="0"/>
                </a:lnTo>
                <a:lnTo>
                  <a:pt x="1905" y="0"/>
                </a:lnTo>
              </a:path>
            </a:pathLst>
          </a:custGeom>
          <a:noFill/>
          <a:ln w="25400" cap="rnd" cmpd="sng">
            <a:solidFill>
              <a:schemeClr val="bg1">
                <a:lumMod val="50000"/>
              </a:schemeClr>
            </a:solidFill>
            <a:prstDash val="sysDot"/>
            <a:round/>
            <a:headEnd type="none" w="med" len="med"/>
            <a:tailEnd type="none" w="med" len="med"/>
          </a:ln>
        </p:spPr>
        <p:txBody>
          <a:bodyPr wrap="none" anchor="ctr"/>
          <a:lstStyle/>
          <a:p>
            <a:pPr defTabSz="1624713">
              <a:defRPr/>
            </a:pPr>
            <a:endParaRPr lang="zh-CN" altLang="en-US" sz="2400" kern="0" dirty="0">
              <a:solidFill>
                <a:sysClr val="windowText" lastClr="000000"/>
              </a:solidFill>
              <a:cs typeface="+mn-ea"/>
              <a:sym typeface="+mn-lt"/>
            </a:endParaRPr>
          </a:p>
        </p:txBody>
      </p:sp>
      <p:cxnSp>
        <p:nvCxnSpPr>
          <p:cNvPr id="52" name="直接连接符 47"/>
          <p:cNvCxnSpPr>
            <a:cxnSpLocks noChangeShapeType="1"/>
          </p:cNvCxnSpPr>
          <p:nvPr/>
        </p:nvCxnSpPr>
        <p:spPr bwMode="auto">
          <a:xfrm>
            <a:off x="8363249" y="3021370"/>
            <a:ext cx="0" cy="1422460"/>
          </a:xfrm>
          <a:prstGeom prst="line">
            <a:avLst/>
          </a:prstGeom>
          <a:noFill/>
          <a:ln w="9525" algn="ctr">
            <a:solidFill>
              <a:schemeClr val="bg1">
                <a:lumMod val="50000"/>
              </a:schemeClr>
            </a:solidFill>
            <a:prstDash val="sysDash"/>
            <a:round/>
          </a:ln>
        </p:spPr>
      </p:cxnSp>
      <p:sp>
        <p:nvSpPr>
          <p:cNvPr id="53" name="Freeform 27"/>
          <p:cNvSpPr/>
          <p:nvPr/>
        </p:nvSpPr>
        <p:spPr bwMode="auto">
          <a:xfrm rot="10800000" flipH="1">
            <a:off x="6602570" y="5151012"/>
            <a:ext cx="988764" cy="252451"/>
          </a:xfrm>
          <a:custGeom>
            <a:avLst/>
            <a:gdLst>
              <a:gd name="T0" fmla="*/ 0 w 1905"/>
              <a:gd name="T1" fmla="*/ 2147483647 h 136"/>
              <a:gd name="T2" fmla="*/ 2147483647 w 1905"/>
              <a:gd name="T3" fmla="*/ 0 h 136"/>
              <a:gd name="T4" fmla="*/ 2147483647 w 1905"/>
              <a:gd name="T5" fmla="*/ 0 h 136"/>
              <a:gd name="T6" fmla="*/ 0 60000 65536"/>
              <a:gd name="T7" fmla="*/ 0 60000 65536"/>
              <a:gd name="T8" fmla="*/ 0 60000 65536"/>
              <a:gd name="T9" fmla="*/ 0 w 1905"/>
              <a:gd name="T10" fmla="*/ 0 h 136"/>
              <a:gd name="T11" fmla="*/ 1905 w 1905"/>
              <a:gd name="T12" fmla="*/ 136 h 136"/>
            </a:gdLst>
            <a:ahLst/>
            <a:cxnLst>
              <a:cxn ang="T6">
                <a:pos x="T0" y="T1"/>
              </a:cxn>
              <a:cxn ang="T7">
                <a:pos x="T2" y="T3"/>
              </a:cxn>
              <a:cxn ang="T8">
                <a:pos x="T4" y="T5"/>
              </a:cxn>
            </a:cxnLst>
            <a:rect l="T9" t="T10" r="T11" b="T12"/>
            <a:pathLst>
              <a:path w="1905" h="136">
                <a:moveTo>
                  <a:pt x="0" y="136"/>
                </a:moveTo>
                <a:lnTo>
                  <a:pt x="317" y="0"/>
                </a:lnTo>
                <a:lnTo>
                  <a:pt x="1905" y="0"/>
                </a:lnTo>
              </a:path>
            </a:pathLst>
          </a:custGeom>
          <a:noFill/>
          <a:ln w="25400" cap="rnd" cmpd="sng">
            <a:solidFill>
              <a:schemeClr val="bg1">
                <a:lumMod val="50000"/>
              </a:schemeClr>
            </a:solidFill>
            <a:prstDash val="sysDot"/>
            <a:round/>
            <a:headEnd type="none" w="med" len="med"/>
            <a:tailEnd type="none" w="med" len="med"/>
          </a:ln>
        </p:spPr>
        <p:txBody>
          <a:bodyPr wrap="none" anchor="ctr"/>
          <a:lstStyle/>
          <a:p>
            <a:pPr defTabSz="1624713">
              <a:defRPr/>
            </a:pPr>
            <a:endParaRPr lang="zh-CN" altLang="en-US" sz="2400" kern="0" dirty="0">
              <a:solidFill>
                <a:sysClr val="windowText" lastClr="000000"/>
              </a:solidFill>
              <a:cs typeface="+mn-ea"/>
              <a:sym typeface="+mn-lt"/>
            </a:endParaRPr>
          </a:p>
        </p:txBody>
      </p:sp>
      <p:cxnSp>
        <p:nvCxnSpPr>
          <p:cNvPr id="55" name="直接连接符 50"/>
          <p:cNvCxnSpPr>
            <a:cxnSpLocks noChangeShapeType="1"/>
          </p:cNvCxnSpPr>
          <p:nvPr/>
        </p:nvCxnSpPr>
        <p:spPr bwMode="auto">
          <a:xfrm>
            <a:off x="7630172" y="4893709"/>
            <a:ext cx="0" cy="1137644"/>
          </a:xfrm>
          <a:prstGeom prst="line">
            <a:avLst/>
          </a:prstGeom>
          <a:noFill/>
          <a:ln w="9525" algn="ctr">
            <a:solidFill>
              <a:schemeClr val="bg1">
                <a:lumMod val="50000"/>
              </a:schemeClr>
            </a:solidFill>
            <a:prstDash val="sysDash"/>
            <a:round/>
          </a:ln>
        </p:spPr>
      </p:cxnSp>
      <p:grpSp>
        <p:nvGrpSpPr>
          <p:cNvPr id="56" name="组合 2"/>
          <p:cNvGrpSpPr/>
          <p:nvPr/>
        </p:nvGrpSpPr>
        <p:grpSpPr bwMode="auto">
          <a:xfrm>
            <a:off x="4031932" y="2430702"/>
            <a:ext cx="3322957" cy="3209912"/>
            <a:chOff x="4058149" y="2084857"/>
            <a:chExt cx="4081038" cy="3940749"/>
          </a:xfrm>
          <a:effectLst/>
        </p:grpSpPr>
        <p:grpSp>
          <p:nvGrpSpPr>
            <p:cNvPr id="57" name="组合 24"/>
            <p:cNvGrpSpPr/>
            <p:nvPr/>
          </p:nvGrpSpPr>
          <p:grpSpPr bwMode="auto">
            <a:xfrm>
              <a:off x="4058149" y="2084857"/>
              <a:ext cx="4081038" cy="3940749"/>
              <a:chOff x="3859394" y="1557586"/>
              <a:chExt cx="4081038" cy="3940749"/>
            </a:xfrm>
          </p:grpSpPr>
          <p:sp>
            <p:nvSpPr>
              <p:cNvPr id="59" name="Freeform 35"/>
              <p:cNvSpPr/>
              <p:nvPr/>
            </p:nvSpPr>
            <p:spPr bwMode="auto">
              <a:xfrm>
                <a:off x="4899842" y="2479425"/>
                <a:ext cx="1943732" cy="1944999"/>
              </a:xfrm>
              <a:custGeom>
                <a:avLst/>
                <a:gdLst>
                  <a:gd name="T0" fmla="*/ 0 w 478"/>
                  <a:gd name="T1" fmla="*/ 239 h 478"/>
                  <a:gd name="T2" fmla="*/ 239 w 478"/>
                  <a:gd name="T3" fmla="*/ 0 h 478"/>
                  <a:gd name="T4" fmla="*/ 478 w 478"/>
                  <a:gd name="T5" fmla="*/ 239 h 478"/>
                  <a:gd name="T6" fmla="*/ 478 w 478"/>
                  <a:gd name="T7" fmla="*/ 239 h 478"/>
                  <a:gd name="T8" fmla="*/ 239 w 478"/>
                  <a:gd name="T9" fmla="*/ 478 h 478"/>
                  <a:gd name="T10" fmla="*/ 0 w 478"/>
                  <a:gd name="T11" fmla="*/ 239 h 478"/>
                </a:gdLst>
                <a:ahLst/>
                <a:cxnLst>
                  <a:cxn ang="0">
                    <a:pos x="T0" y="T1"/>
                  </a:cxn>
                  <a:cxn ang="0">
                    <a:pos x="T2" y="T3"/>
                  </a:cxn>
                  <a:cxn ang="0">
                    <a:pos x="T4" y="T5"/>
                  </a:cxn>
                  <a:cxn ang="0">
                    <a:pos x="T6" y="T7"/>
                  </a:cxn>
                  <a:cxn ang="0">
                    <a:pos x="T8" y="T9"/>
                  </a:cxn>
                  <a:cxn ang="0">
                    <a:pos x="T10" y="T11"/>
                  </a:cxn>
                </a:cxnLst>
                <a:rect l="0" t="0" r="r" b="b"/>
                <a:pathLst>
                  <a:path w="478" h="478">
                    <a:moveTo>
                      <a:pt x="0" y="239"/>
                    </a:moveTo>
                    <a:cubicBezTo>
                      <a:pt x="0" y="107"/>
                      <a:pt x="107" y="0"/>
                      <a:pt x="239" y="0"/>
                    </a:cubicBezTo>
                    <a:cubicBezTo>
                      <a:pt x="371" y="0"/>
                      <a:pt x="478" y="107"/>
                      <a:pt x="478" y="239"/>
                    </a:cubicBezTo>
                    <a:cubicBezTo>
                      <a:pt x="478" y="239"/>
                      <a:pt x="478" y="239"/>
                      <a:pt x="478" y="239"/>
                    </a:cubicBezTo>
                    <a:cubicBezTo>
                      <a:pt x="478" y="371"/>
                      <a:pt x="371" y="478"/>
                      <a:pt x="239" y="478"/>
                    </a:cubicBezTo>
                    <a:cubicBezTo>
                      <a:pt x="107" y="478"/>
                      <a:pt x="0" y="371"/>
                      <a:pt x="0" y="239"/>
                    </a:cubicBezTo>
                  </a:path>
                </a:pathLst>
              </a:custGeom>
              <a:solidFill>
                <a:schemeClr val="bg2"/>
              </a:solidFill>
              <a:ln w="3175" cap="flat" cmpd="sng" algn="ctr">
                <a:solidFill>
                  <a:srgbClr val="D7D7D7"/>
                </a:solidFill>
                <a:prstDash val="solid"/>
              </a:ln>
              <a:effectLst>
                <a:outerShdw blurRad="50800" dist="38100" dir="2700000" algn="tl" rotWithShape="0">
                  <a:prstClr val="black">
                    <a:alpha val="40000"/>
                  </a:prstClr>
                </a:outerShdw>
              </a:effectLst>
            </p:spPr>
            <p:txBody>
              <a:bodyPr anchor="ctr"/>
              <a:lstStyle/>
              <a:p>
                <a:pPr algn="ctr" defTabSz="1624713" eaLnBrk="0" hangingPunct="0">
                  <a:lnSpc>
                    <a:spcPct val="120000"/>
                  </a:lnSpc>
                  <a:defRPr/>
                </a:pPr>
                <a:endParaRPr lang="zh-CN" altLang="en-US" sz="1600" kern="0">
                  <a:solidFill>
                    <a:srgbClr val="F9F9F9"/>
                  </a:solidFill>
                  <a:cs typeface="+mn-ea"/>
                  <a:sym typeface="+mn-lt"/>
                </a:endParaRPr>
              </a:p>
            </p:txBody>
          </p:sp>
          <p:grpSp>
            <p:nvGrpSpPr>
              <p:cNvPr id="60" name="组合 26"/>
              <p:cNvGrpSpPr/>
              <p:nvPr/>
            </p:nvGrpSpPr>
            <p:grpSpPr bwMode="auto">
              <a:xfrm>
                <a:off x="3859394" y="3917811"/>
                <a:ext cx="1903003" cy="1580524"/>
                <a:chOff x="2558692" y="3892163"/>
                <a:chExt cx="1903003" cy="1580524"/>
              </a:xfrm>
            </p:grpSpPr>
            <p:sp>
              <p:nvSpPr>
                <p:cNvPr id="74" name="Freeform 25"/>
                <p:cNvSpPr/>
                <p:nvPr/>
              </p:nvSpPr>
              <p:spPr bwMode="auto">
                <a:xfrm>
                  <a:off x="2885643" y="3892163"/>
                  <a:ext cx="1576052" cy="1329115"/>
                </a:xfrm>
                <a:custGeom>
                  <a:avLst/>
                  <a:gdLst>
                    <a:gd name="T0" fmla="*/ 2641 w 2647"/>
                    <a:gd name="T1" fmla="*/ 2229 h 2233"/>
                    <a:gd name="T2" fmla="*/ 2641 w 2647"/>
                    <a:gd name="T3" fmla="*/ 1269 h 2233"/>
                    <a:gd name="T4" fmla="*/ 2647 w 2647"/>
                    <a:gd name="T5" fmla="*/ 1276 h 2233"/>
                    <a:gd name="T6" fmla="*/ 910 w 2647"/>
                    <a:gd name="T7" fmla="*/ 0 h 2233"/>
                    <a:gd name="T8" fmla="*/ 913 w 2647"/>
                    <a:gd name="T9" fmla="*/ 5 h 2233"/>
                    <a:gd name="T10" fmla="*/ 1 w 2647"/>
                    <a:gd name="T11" fmla="*/ 293 h 2233"/>
                    <a:gd name="T12" fmla="*/ 0 w 2647"/>
                    <a:gd name="T13" fmla="*/ 296 h 2233"/>
                    <a:gd name="T14" fmla="*/ 2646 w 2647"/>
                    <a:gd name="T15" fmla="*/ 2233 h 2233"/>
                    <a:gd name="T16" fmla="*/ 2641 w 2647"/>
                    <a:gd name="T17" fmla="*/ 2229 h 2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47" h="2233">
                      <a:moveTo>
                        <a:pt x="2641" y="2229"/>
                      </a:moveTo>
                      <a:lnTo>
                        <a:pt x="2641" y="1269"/>
                      </a:lnTo>
                      <a:lnTo>
                        <a:pt x="2647" y="1276"/>
                      </a:lnTo>
                      <a:cubicBezTo>
                        <a:pt x="1874" y="1209"/>
                        <a:pt x="1204" y="717"/>
                        <a:pt x="910" y="0"/>
                      </a:cubicBezTo>
                      <a:lnTo>
                        <a:pt x="913" y="5"/>
                      </a:lnTo>
                      <a:lnTo>
                        <a:pt x="1" y="293"/>
                      </a:lnTo>
                      <a:lnTo>
                        <a:pt x="0" y="296"/>
                      </a:lnTo>
                      <a:cubicBezTo>
                        <a:pt x="425" y="1406"/>
                        <a:pt x="1460" y="2164"/>
                        <a:pt x="2646" y="2233"/>
                      </a:cubicBezTo>
                      <a:lnTo>
                        <a:pt x="2641" y="2229"/>
                      </a:lnTo>
                      <a:close/>
                    </a:path>
                  </a:pathLst>
                </a:custGeom>
                <a:gradFill>
                  <a:gsLst>
                    <a:gs pos="33000">
                      <a:srgbClr val="F9F9F9"/>
                    </a:gs>
                    <a:gs pos="100000">
                      <a:srgbClr val="D7D7D7"/>
                    </a:gs>
                  </a:gsLst>
                  <a:lin ang="5400000" scaled="0"/>
                </a:gradFill>
                <a:ln w="3175" cap="flat" cmpd="sng" algn="ctr">
                  <a:solidFill>
                    <a:srgbClr val="D7D7D7"/>
                  </a:solidFill>
                  <a:prstDash val="solid"/>
                </a:ln>
                <a:effectLst/>
              </p:spPr>
              <p:txBody>
                <a:bodyPr anchor="ctr"/>
                <a:lstStyle/>
                <a:p>
                  <a:pPr algn="ctr" defTabSz="1624713" eaLnBrk="0" hangingPunct="0">
                    <a:lnSpc>
                      <a:spcPct val="120000"/>
                    </a:lnSpc>
                    <a:defRPr/>
                  </a:pPr>
                  <a:endParaRPr lang="zh-CN" altLang="en-US" sz="1600" kern="0">
                    <a:solidFill>
                      <a:srgbClr val="4D4D4D"/>
                    </a:solidFill>
                    <a:cs typeface="+mn-ea"/>
                    <a:sym typeface="+mn-lt"/>
                  </a:endParaRPr>
                </a:p>
              </p:txBody>
            </p:sp>
            <p:sp>
              <p:nvSpPr>
                <p:cNvPr id="75" name="矩形 74"/>
                <p:cNvSpPr/>
                <p:nvPr/>
              </p:nvSpPr>
              <p:spPr bwMode="auto">
                <a:xfrm rot="2070188">
                  <a:off x="2558692" y="4567270"/>
                  <a:ext cx="1763876" cy="905417"/>
                </a:xfrm>
                <a:prstGeom prst="rect">
                  <a:avLst/>
                </a:prstGeom>
                <a:noFill/>
                <a:ln w="25400" cap="flat" cmpd="sng" algn="ctr">
                  <a:noFill/>
                  <a:prstDash val="solid"/>
                </a:ln>
                <a:effectLst/>
              </p:spPr>
              <p:txBody>
                <a:bodyPr spcFirstLastPara="1" anchor="ctr">
                  <a:prstTxWarp prst="textArchUp">
                    <a:avLst/>
                  </a:prstTxWarp>
                </a:bodyPr>
                <a:lstStyle/>
                <a:p>
                  <a:pPr algn="ctr" defTabSz="1624713">
                    <a:defRPr/>
                  </a:pPr>
                  <a:r>
                    <a:rPr lang="en-US" altLang="zh-CN" sz="1600" kern="0" dirty="0">
                      <a:solidFill>
                        <a:srgbClr val="9D3333"/>
                      </a:solidFill>
                      <a:cs typeface="+mn-ea"/>
                      <a:sym typeface="+mn-lt"/>
                    </a:rPr>
                    <a:t>4</a:t>
                  </a:r>
                  <a:endParaRPr lang="zh-CN" altLang="en-US" sz="1600" kern="0" dirty="0">
                    <a:solidFill>
                      <a:srgbClr val="9D3333"/>
                    </a:solidFill>
                    <a:cs typeface="+mn-ea"/>
                    <a:sym typeface="+mn-lt"/>
                  </a:endParaRPr>
                </a:p>
              </p:txBody>
            </p:sp>
          </p:grpSp>
          <p:grpSp>
            <p:nvGrpSpPr>
              <p:cNvPr id="61" name="组合 27"/>
              <p:cNvGrpSpPr/>
              <p:nvPr/>
            </p:nvGrpSpPr>
            <p:grpSpPr bwMode="auto">
              <a:xfrm>
                <a:off x="3951827" y="2054473"/>
                <a:ext cx="1440189" cy="1990100"/>
                <a:chOff x="2651125" y="2028825"/>
                <a:chExt cx="1440189" cy="1990100"/>
              </a:xfrm>
            </p:grpSpPr>
            <p:sp>
              <p:nvSpPr>
                <p:cNvPr id="72" name="Freeform 9"/>
                <p:cNvSpPr/>
                <p:nvPr/>
              </p:nvSpPr>
              <p:spPr bwMode="auto">
                <a:xfrm>
                  <a:off x="2651125" y="2028619"/>
                  <a:ext cx="1124900" cy="1857584"/>
                </a:xfrm>
                <a:custGeom>
                  <a:avLst/>
                  <a:gdLst>
                    <a:gd name="T0" fmla="*/ 298 w 1888"/>
                    <a:gd name="T1" fmla="*/ 3121 h 3121"/>
                    <a:gd name="T2" fmla="*/ 1210 w 1888"/>
                    <a:gd name="T3" fmla="*/ 2817 h 3121"/>
                    <a:gd name="T4" fmla="*/ 1211 w 1888"/>
                    <a:gd name="T5" fmla="*/ 2821 h 3121"/>
                    <a:gd name="T6" fmla="*/ 1888 w 1888"/>
                    <a:gd name="T7" fmla="*/ 774 h 3121"/>
                    <a:gd name="T8" fmla="*/ 1882 w 1888"/>
                    <a:gd name="T9" fmla="*/ 769 h 3121"/>
                    <a:gd name="T10" fmla="*/ 1322 w 1888"/>
                    <a:gd name="T11" fmla="*/ 1 h 3121"/>
                    <a:gd name="T12" fmla="*/ 1325 w 1888"/>
                    <a:gd name="T13" fmla="*/ 0 h 3121"/>
                    <a:gd name="T14" fmla="*/ 300 w 1888"/>
                    <a:gd name="T15" fmla="*/ 3117 h 3121"/>
                    <a:gd name="T16" fmla="*/ 298 w 1888"/>
                    <a:gd name="T17" fmla="*/ 3121 h 3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8" h="3121">
                      <a:moveTo>
                        <a:pt x="298" y="3121"/>
                      </a:moveTo>
                      <a:lnTo>
                        <a:pt x="1210" y="2817"/>
                      </a:lnTo>
                      <a:lnTo>
                        <a:pt x="1211" y="2821"/>
                      </a:lnTo>
                      <a:cubicBezTo>
                        <a:pt x="1036" y="2066"/>
                        <a:pt x="1297" y="1276"/>
                        <a:pt x="1888" y="774"/>
                      </a:cubicBezTo>
                      <a:lnTo>
                        <a:pt x="1882" y="769"/>
                      </a:lnTo>
                      <a:lnTo>
                        <a:pt x="1322" y="1"/>
                      </a:lnTo>
                      <a:lnTo>
                        <a:pt x="1325" y="0"/>
                      </a:lnTo>
                      <a:cubicBezTo>
                        <a:pt x="401" y="747"/>
                        <a:pt x="0" y="1967"/>
                        <a:pt x="300" y="3117"/>
                      </a:cubicBezTo>
                      <a:lnTo>
                        <a:pt x="298" y="3121"/>
                      </a:lnTo>
                      <a:close/>
                    </a:path>
                  </a:pathLst>
                </a:custGeom>
                <a:gradFill>
                  <a:gsLst>
                    <a:gs pos="33000">
                      <a:srgbClr val="F9F9F9"/>
                    </a:gs>
                    <a:gs pos="100000">
                      <a:srgbClr val="D7D7D7"/>
                    </a:gs>
                  </a:gsLst>
                  <a:lin ang="5400000" scaled="0"/>
                </a:gradFill>
                <a:ln w="3175" cap="flat" cmpd="sng" algn="ctr">
                  <a:solidFill>
                    <a:srgbClr val="D7D7D7"/>
                  </a:solidFill>
                  <a:prstDash val="solid"/>
                </a:ln>
                <a:effectLst/>
              </p:spPr>
              <p:txBody>
                <a:bodyPr anchor="ctr"/>
                <a:lstStyle/>
                <a:p>
                  <a:pPr algn="ctr" defTabSz="1624713" eaLnBrk="0" hangingPunct="0">
                    <a:lnSpc>
                      <a:spcPct val="120000"/>
                    </a:lnSpc>
                    <a:defRPr/>
                  </a:pPr>
                  <a:endParaRPr lang="zh-CN" altLang="en-US" sz="1600" kern="0">
                    <a:solidFill>
                      <a:srgbClr val="4D4D4D"/>
                    </a:solidFill>
                    <a:cs typeface="+mn-ea"/>
                    <a:sym typeface="+mn-lt"/>
                  </a:endParaRPr>
                </a:p>
              </p:txBody>
            </p:sp>
            <p:sp>
              <p:nvSpPr>
                <p:cNvPr id="73" name="矩形 72"/>
                <p:cNvSpPr/>
                <p:nvPr/>
              </p:nvSpPr>
              <p:spPr bwMode="auto">
                <a:xfrm rot="17315291">
                  <a:off x="2702343" y="2629953"/>
                  <a:ext cx="1800200" cy="977743"/>
                </a:xfrm>
                <a:prstGeom prst="rect">
                  <a:avLst/>
                </a:prstGeom>
                <a:noFill/>
                <a:ln w="25400" cap="flat" cmpd="sng" algn="ctr">
                  <a:noFill/>
                  <a:prstDash val="solid"/>
                </a:ln>
                <a:effectLst/>
              </p:spPr>
              <p:txBody>
                <a:bodyPr spcFirstLastPara="1" anchor="ctr">
                  <a:prstTxWarp prst="textArchUp">
                    <a:avLst/>
                  </a:prstTxWarp>
                </a:bodyPr>
                <a:lstStyle/>
                <a:p>
                  <a:pPr algn="ctr" defTabSz="1624713">
                    <a:defRPr/>
                  </a:pPr>
                  <a:r>
                    <a:rPr lang="en-US" altLang="zh-CN" sz="1600" kern="0" dirty="0">
                      <a:solidFill>
                        <a:srgbClr val="9D3333"/>
                      </a:solidFill>
                      <a:cs typeface="+mn-ea"/>
                      <a:sym typeface="+mn-lt"/>
                    </a:rPr>
                    <a:t>5</a:t>
                  </a:r>
                  <a:endParaRPr lang="zh-CN" altLang="en-US" sz="1600" kern="0" dirty="0">
                    <a:solidFill>
                      <a:srgbClr val="9D3333"/>
                    </a:solidFill>
                    <a:cs typeface="+mn-ea"/>
                    <a:sym typeface="+mn-lt"/>
                  </a:endParaRPr>
                </a:p>
              </p:txBody>
            </p:sp>
          </p:grpSp>
          <p:grpSp>
            <p:nvGrpSpPr>
              <p:cNvPr id="62" name="组合 28"/>
              <p:cNvGrpSpPr/>
              <p:nvPr/>
            </p:nvGrpSpPr>
            <p:grpSpPr bwMode="auto">
              <a:xfrm>
                <a:off x="4901152" y="1557586"/>
                <a:ext cx="1952625" cy="1381605"/>
                <a:chOff x="3600450" y="1531938"/>
                <a:chExt cx="1952625" cy="1381605"/>
              </a:xfrm>
            </p:grpSpPr>
            <p:sp>
              <p:nvSpPr>
                <p:cNvPr id="70" name="Freeform 7"/>
                <p:cNvSpPr/>
                <p:nvPr/>
              </p:nvSpPr>
              <p:spPr bwMode="auto">
                <a:xfrm>
                  <a:off x="3601129" y="1531938"/>
                  <a:ext cx="1951681" cy="848329"/>
                </a:xfrm>
                <a:custGeom>
                  <a:avLst/>
                  <a:gdLst>
                    <a:gd name="T0" fmla="*/ 0 w 3281"/>
                    <a:gd name="T1" fmla="*/ 643 h 1427"/>
                    <a:gd name="T2" fmla="*/ 560 w 3281"/>
                    <a:gd name="T3" fmla="*/ 1411 h 1427"/>
                    <a:gd name="T4" fmla="*/ 564 w 3281"/>
                    <a:gd name="T5" fmla="*/ 1416 h 1427"/>
                    <a:gd name="T6" fmla="*/ 2718 w 3281"/>
                    <a:gd name="T7" fmla="*/ 1427 h 1427"/>
                    <a:gd name="T8" fmla="*/ 2720 w 3281"/>
                    <a:gd name="T9" fmla="*/ 1427 h 1427"/>
                    <a:gd name="T10" fmla="*/ 3280 w 3281"/>
                    <a:gd name="T11" fmla="*/ 659 h 1427"/>
                    <a:gd name="T12" fmla="*/ 3281 w 3281"/>
                    <a:gd name="T13" fmla="*/ 653 h 1427"/>
                    <a:gd name="T14" fmla="*/ 1 w 3281"/>
                    <a:gd name="T15" fmla="*/ 641 h 1427"/>
                    <a:gd name="T16" fmla="*/ 0 w 3281"/>
                    <a:gd name="T17" fmla="*/ 643 h 14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81" h="1427">
                      <a:moveTo>
                        <a:pt x="0" y="643"/>
                      </a:moveTo>
                      <a:lnTo>
                        <a:pt x="560" y="1411"/>
                      </a:lnTo>
                      <a:lnTo>
                        <a:pt x="564" y="1416"/>
                      </a:lnTo>
                      <a:cubicBezTo>
                        <a:pt x="1227" y="1016"/>
                        <a:pt x="2059" y="1020"/>
                        <a:pt x="2718" y="1427"/>
                      </a:cubicBezTo>
                      <a:lnTo>
                        <a:pt x="2720" y="1427"/>
                      </a:lnTo>
                      <a:lnTo>
                        <a:pt x="3280" y="659"/>
                      </a:lnTo>
                      <a:lnTo>
                        <a:pt x="3281" y="653"/>
                      </a:lnTo>
                      <a:cubicBezTo>
                        <a:pt x="2285" y="5"/>
                        <a:pt x="1002" y="0"/>
                        <a:pt x="1" y="641"/>
                      </a:cubicBezTo>
                      <a:lnTo>
                        <a:pt x="0" y="643"/>
                      </a:lnTo>
                      <a:close/>
                    </a:path>
                  </a:pathLst>
                </a:custGeom>
                <a:gradFill>
                  <a:gsLst>
                    <a:gs pos="33000">
                      <a:srgbClr val="F9F9F9"/>
                    </a:gs>
                    <a:gs pos="100000">
                      <a:srgbClr val="D7D7D7"/>
                    </a:gs>
                  </a:gsLst>
                  <a:lin ang="5400000" scaled="0"/>
                </a:gradFill>
                <a:ln w="3175" cap="flat" cmpd="sng" algn="ctr">
                  <a:solidFill>
                    <a:srgbClr val="D7D7D7"/>
                  </a:solidFill>
                  <a:prstDash val="solid"/>
                </a:ln>
                <a:effectLst/>
              </p:spPr>
              <p:txBody>
                <a:bodyPr anchor="ctr"/>
                <a:lstStyle/>
                <a:p>
                  <a:pPr algn="ctr" defTabSz="1624713" eaLnBrk="0" hangingPunct="0">
                    <a:lnSpc>
                      <a:spcPct val="120000"/>
                    </a:lnSpc>
                    <a:defRPr/>
                  </a:pPr>
                  <a:endParaRPr lang="zh-CN" altLang="en-US" sz="1600" kern="0">
                    <a:solidFill>
                      <a:srgbClr val="4D4D4D"/>
                    </a:solidFill>
                    <a:cs typeface="+mn-ea"/>
                    <a:sym typeface="+mn-lt"/>
                  </a:endParaRPr>
                </a:p>
              </p:txBody>
            </p:sp>
            <p:sp>
              <p:nvSpPr>
                <p:cNvPr id="71" name="矩形 70"/>
                <p:cNvSpPr/>
                <p:nvPr/>
              </p:nvSpPr>
              <p:spPr bwMode="auto">
                <a:xfrm>
                  <a:off x="3666196" y="1935800"/>
                  <a:ext cx="1800200" cy="977743"/>
                </a:xfrm>
                <a:prstGeom prst="rect">
                  <a:avLst/>
                </a:prstGeom>
                <a:noFill/>
                <a:ln w="25400" cap="flat" cmpd="sng" algn="ctr">
                  <a:noFill/>
                  <a:prstDash val="solid"/>
                </a:ln>
                <a:effectLst/>
              </p:spPr>
              <p:txBody>
                <a:bodyPr spcFirstLastPara="1" anchor="ctr">
                  <a:prstTxWarp prst="textArchUp">
                    <a:avLst/>
                  </a:prstTxWarp>
                </a:bodyPr>
                <a:lstStyle/>
                <a:p>
                  <a:pPr algn="ctr" defTabSz="1624713">
                    <a:defRPr/>
                  </a:pPr>
                  <a:r>
                    <a:rPr lang="en-US" altLang="zh-CN" sz="1600" kern="0" dirty="0">
                      <a:solidFill>
                        <a:srgbClr val="9D3333"/>
                      </a:solidFill>
                      <a:cs typeface="+mn-ea"/>
                      <a:sym typeface="+mn-lt"/>
                    </a:rPr>
                    <a:t>1</a:t>
                  </a:r>
                  <a:endParaRPr lang="zh-CN" altLang="en-US" sz="1600" kern="0" dirty="0">
                    <a:solidFill>
                      <a:srgbClr val="9D3333"/>
                    </a:solidFill>
                    <a:cs typeface="+mn-ea"/>
                    <a:sym typeface="+mn-lt"/>
                  </a:endParaRPr>
                </a:p>
              </p:txBody>
            </p:sp>
          </p:grpSp>
          <p:grpSp>
            <p:nvGrpSpPr>
              <p:cNvPr id="63" name="组合 29"/>
              <p:cNvGrpSpPr/>
              <p:nvPr/>
            </p:nvGrpSpPr>
            <p:grpSpPr bwMode="auto">
              <a:xfrm>
                <a:off x="6371837" y="2064199"/>
                <a:ext cx="1421741" cy="1951791"/>
                <a:chOff x="5071135" y="2038551"/>
                <a:chExt cx="1421741" cy="1951791"/>
              </a:xfrm>
            </p:grpSpPr>
            <p:sp>
              <p:nvSpPr>
                <p:cNvPr id="68" name="Freeform 27"/>
                <p:cNvSpPr/>
                <p:nvPr/>
              </p:nvSpPr>
              <p:spPr bwMode="auto">
                <a:xfrm>
                  <a:off x="5377914" y="2038551"/>
                  <a:ext cx="1114962" cy="1865532"/>
                </a:xfrm>
                <a:custGeom>
                  <a:avLst/>
                  <a:gdLst>
                    <a:gd name="T0" fmla="*/ 566 w 1874"/>
                    <a:gd name="T1" fmla="*/ 0 h 3136"/>
                    <a:gd name="T2" fmla="*/ 6 w 1874"/>
                    <a:gd name="T3" fmla="*/ 784 h 3136"/>
                    <a:gd name="T4" fmla="*/ 0 w 1874"/>
                    <a:gd name="T5" fmla="*/ 782 h 3136"/>
                    <a:gd name="T6" fmla="*/ 655 w 1874"/>
                    <a:gd name="T7" fmla="*/ 2836 h 3136"/>
                    <a:gd name="T8" fmla="*/ 662 w 1874"/>
                    <a:gd name="T9" fmla="*/ 2832 h 3136"/>
                    <a:gd name="T10" fmla="*/ 1558 w 1874"/>
                    <a:gd name="T11" fmla="*/ 3136 h 3136"/>
                    <a:gd name="T12" fmla="*/ 1565 w 1874"/>
                    <a:gd name="T13" fmla="*/ 3132 h 3136"/>
                    <a:gd name="T14" fmla="*/ 562 w 1874"/>
                    <a:gd name="T15" fmla="*/ 7 h 3136"/>
                    <a:gd name="T16" fmla="*/ 566 w 1874"/>
                    <a:gd name="T17" fmla="*/ 0 h 3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74" h="3136">
                      <a:moveTo>
                        <a:pt x="566" y="0"/>
                      </a:moveTo>
                      <a:lnTo>
                        <a:pt x="6" y="784"/>
                      </a:lnTo>
                      <a:lnTo>
                        <a:pt x="0" y="782"/>
                      </a:lnTo>
                      <a:cubicBezTo>
                        <a:pt x="585" y="1290"/>
                        <a:pt x="838" y="2082"/>
                        <a:pt x="655" y="2836"/>
                      </a:cubicBezTo>
                      <a:lnTo>
                        <a:pt x="662" y="2832"/>
                      </a:lnTo>
                      <a:lnTo>
                        <a:pt x="1558" y="3136"/>
                      </a:lnTo>
                      <a:lnTo>
                        <a:pt x="1565" y="3132"/>
                      </a:lnTo>
                      <a:cubicBezTo>
                        <a:pt x="1874" y="1984"/>
                        <a:pt x="1481" y="761"/>
                        <a:pt x="562" y="7"/>
                      </a:cubicBezTo>
                      <a:lnTo>
                        <a:pt x="566" y="0"/>
                      </a:lnTo>
                      <a:close/>
                    </a:path>
                  </a:pathLst>
                </a:custGeom>
                <a:gradFill>
                  <a:gsLst>
                    <a:gs pos="33000">
                      <a:srgbClr val="F9F9F9"/>
                    </a:gs>
                    <a:gs pos="100000">
                      <a:srgbClr val="D7D7D7"/>
                    </a:gs>
                  </a:gsLst>
                  <a:lin ang="5400000" scaled="0"/>
                </a:gradFill>
                <a:ln w="3175" cap="flat" cmpd="sng" algn="ctr">
                  <a:solidFill>
                    <a:srgbClr val="D7D7D7"/>
                  </a:solidFill>
                  <a:prstDash val="solid"/>
                </a:ln>
                <a:effectLst/>
              </p:spPr>
              <p:txBody>
                <a:bodyPr anchor="ctr"/>
                <a:lstStyle/>
                <a:p>
                  <a:pPr algn="ctr" defTabSz="1624713" eaLnBrk="0" hangingPunct="0">
                    <a:lnSpc>
                      <a:spcPct val="120000"/>
                    </a:lnSpc>
                    <a:defRPr/>
                  </a:pPr>
                  <a:endParaRPr lang="zh-CN" altLang="en-US" sz="1600" kern="0">
                    <a:solidFill>
                      <a:srgbClr val="9D3333"/>
                    </a:solidFill>
                    <a:cs typeface="+mn-ea"/>
                    <a:sym typeface="+mn-lt"/>
                  </a:endParaRPr>
                </a:p>
              </p:txBody>
            </p:sp>
            <p:sp>
              <p:nvSpPr>
                <p:cNvPr id="69" name="矩形 68"/>
                <p:cNvSpPr/>
                <p:nvPr/>
              </p:nvSpPr>
              <p:spPr bwMode="auto">
                <a:xfrm rot="4387699">
                  <a:off x="4659906" y="2601372"/>
                  <a:ext cx="1800199" cy="977742"/>
                </a:xfrm>
                <a:prstGeom prst="rect">
                  <a:avLst/>
                </a:prstGeom>
                <a:noFill/>
                <a:ln w="25400" cap="flat" cmpd="sng" algn="ctr">
                  <a:noFill/>
                  <a:prstDash val="solid"/>
                </a:ln>
                <a:effectLst/>
              </p:spPr>
              <p:txBody>
                <a:bodyPr spcFirstLastPara="1" anchor="ctr">
                  <a:prstTxWarp prst="textArchUp">
                    <a:avLst/>
                  </a:prstTxWarp>
                </a:bodyPr>
                <a:lstStyle/>
                <a:p>
                  <a:pPr algn="ctr" defTabSz="1624713">
                    <a:defRPr/>
                  </a:pPr>
                  <a:r>
                    <a:rPr lang="en-US" altLang="zh-CN" sz="1600" kern="0" dirty="0">
                      <a:solidFill>
                        <a:srgbClr val="9D3333"/>
                      </a:solidFill>
                      <a:cs typeface="+mn-ea"/>
                      <a:sym typeface="+mn-lt"/>
                    </a:rPr>
                    <a:t>2</a:t>
                  </a:r>
                  <a:endParaRPr lang="zh-CN" altLang="en-US" sz="1600" kern="0" dirty="0">
                    <a:solidFill>
                      <a:srgbClr val="9D3333"/>
                    </a:solidFill>
                    <a:cs typeface="+mn-ea"/>
                    <a:sym typeface="+mn-lt"/>
                  </a:endParaRPr>
                </a:p>
              </p:txBody>
            </p:sp>
          </p:grpSp>
          <p:grpSp>
            <p:nvGrpSpPr>
              <p:cNvPr id="64" name="组合 30"/>
              <p:cNvGrpSpPr/>
              <p:nvPr/>
            </p:nvGrpSpPr>
            <p:grpSpPr bwMode="auto">
              <a:xfrm>
                <a:off x="5959157" y="3937679"/>
                <a:ext cx="1981275" cy="1544429"/>
                <a:chOff x="4658455" y="3912031"/>
                <a:chExt cx="1981275" cy="1544429"/>
              </a:xfrm>
            </p:grpSpPr>
            <p:sp>
              <p:nvSpPr>
                <p:cNvPr id="66" name="Freeform 29"/>
                <p:cNvSpPr/>
                <p:nvPr/>
              </p:nvSpPr>
              <p:spPr bwMode="auto">
                <a:xfrm>
                  <a:off x="4658455" y="3912031"/>
                  <a:ext cx="1584002" cy="1317195"/>
                </a:xfrm>
                <a:custGeom>
                  <a:avLst/>
                  <a:gdLst>
                    <a:gd name="T0" fmla="*/ 2656 w 2662"/>
                    <a:gd name="T1" fmla="*/ 294 h 2215"/>
                    <a:gd name="T2" fmla="*/ 1744 w 2662"/>
                    <a:gd name="T3" fmla="*/ 6 h 2215"/>
                    <a:gd name="T4" fmla="*/ 1751 w 2662"/>
                    <a:gd name="T5" fmla="*/ 0 h 2215"/>
                    <a:gd name="T6" fmla="*/ 1 w 2662"/>
                    <a:gd name="T7" fmla="*/ 1258 h 2215"/>
                    <a:gd name="T8" fmla="*/ 0 w 2662"/>
                    <a:gd name="T9" fmla="*/ 1254 h 2215"/>
                    <a:gd name="T10" fmla="*/ 0 w 2662"/>
                    <a:gd name="T11" fmla="*/ 2214 h 2215"/>
                    <a:gd name="T12" fmla="*/ 1 w 2662"/>
                    <a:gd name="T13" fmla="*/ 2215 h 2215"/>
                    <a:gd name="T14" fmla="*/ 2662 w 2662"/>
                    <a:gd name="T15" fmla="*/ 296 h 2215"/>
                    <a:gd name="T16" fmla="*/ 2656 w 2662"/>
                    <a:gd name="T17" fmla="*/ 294 h 2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62" h="2215">
                      <a:moveTo>
                        <a:pt x="2656" y="294"/>
                      </a:moveTo>
                      <a:lnTo>
                        <a:pt x="1744" y="6"/>
                      </a:lnTo>
                      <a:lnTo>
                        <a:pt x="1751" y="0"/>
                      </a:lnTo>
                      <a:cubicBezTo>
                        <a:pt x="1449" y="714"/>
                        <a:pt x="774" y="1199"/>
                        <a:pt x="1" y="1258"/>
                      </a:cubicBezTo>
                      <a:lnTo>
                        <a:pt x="0" y="1254"/>
                      </a:lnTo>
                      <a:lnTo>
                        <a:pt x="0" y="2214"/>
                      </a:lnTo>
                      <a:lnTo>
                        <a:pt x="1" y="2215"/>
                      </a:lnTo>
                      <a:cubicBezTo>
                        <a:pt x="1188" y="2154"/>
                        <a:pt x="2229" y="1403"/>
                        <a:pt x="2662" y="296"/>
                      </a:cubicBezTo>
                      <a:lnTo>
                        <a:pt x="2656" y="294"/>
                      </a:lnTo>
                      <a:close/>
                    </a:path>
                  </a:pathLst>
                </a:custGeom>
                <a:gradFill>
                  <a:gsLst>
                    <a:gs pos="33000">
                      <a:srgbClr val="F9F9F9"/>
                    </a:gs>
                    <a:gs pos="100000">
                      <a:srgbClr val="D7D7D7"/>
                    </a:gs>
                  </a:gsLst>
                  <a:lin ang="5400000" scaled="0"/>
                </a:gradFill>
                <a:ln w="3175" cap="flat" cmpd="sng" algn="ctr">
                  <a:solidFill>
                    <a:srgbClr val="D7D7D7"/>
                  </a:solidFill>
                  <a:prstDash val="solid"/>
                </a:ln>
                <a:effectLst/>
              </p:spPr>
              <p:txBody>
                <a:bodyPr anchor="ctr"/>
                <a:lstStyle/>
                <a:p>
                  <a:pPr algn="ctr" defTabSz="1624713" eaLnBrk="0" hangingPunct="0">
                    <a:lnSpc>
                      <a:spcPct val="120000"/>
                    </a:lnSpc>
                    <a:defRPr/>
                  </a:pPr>
                  <a:endParaRPr lang="zh-CN" altLang="en-US" sz="1600" kern="0">
                    <a:solidFill>
                      <a:srgbClr val="4D4D4D"/>
                    </a:solidFill>
                    <a:cs typeface="+mn-ea"/>
                    <a:sym typeface="+mn-lt"/>
                  </a:endParaRPr>
                </a:p>
              </p:txBody>
            </p:sp>
            <p:sp>
              <p:nvSpPr>
                <p:cNvPr id="67" name="矩形 66"/>
                <p:cNvSpPr/>
                <p:nvPr/>
              </p:nvSpPr>
              <p:spPr bwMode="auto">
                <a:xfrm rot="19657954">
                  <a:off x="4839530" y="4547335"/>
                  <a:ext cx="1800200" cy="909125"/>
                </a:xfrm>
                <a:prstGeom prst="rect">
                  <a:avLst/>
                </a:prstGeom>
                <a:noFill/>
                <a:ln w="25400" cap="flat" cmpd="sng" algn="ctr">
                  <a:noFill/>
                  <a:prstDash val="solid"/>
                </a:ln>
                <a:effectLst/>
              </p:spPr>
              <p:txBody>
                <a:bodyPr spcFirstLastPara="1" anchor="ctr">
                  <a:prstTxWarp prst="textArchUp">
                    <a:avLst/>
                  </a:prstTxWarp>
                </a:bodyPr>
                <a:lstStyle/>
                <a:p>
                  <a:pPr algn="ctr" defTabSz="1624713">
                    <a:defRPr/>
                  </a:pPr>
                  <a:r>
                    <a:rPr lang="en-US" altLang="zh-CN" sz="1600" kern="0" dirty="0">
                      <a:solidFill>
                        <a:srgbClr val="9D3333"/>
                      </a:solidFill>
                      <a:cs typeface="+mn-ea"/>
                      <a:sym typeface="+mn-lt"/>
                    </a:rPr>
                    <a:t>3</a:t>
                  </a:r>
                  <a:endParaRPr lang="zh-CN" altLang="en-US" sz="1600" kern="0" dirty="0">
                    <a:solidFill>
                      <a:srgbClr val="9D3333"/>
                    </a:solidFill>
                    <a:cs typeface="+mn-ea"/>
                    <a:sym typeface="+mn-lt"/>
                  </a:endParaRPr>
                </a:p>
              </p:txBody>
            </p:sp>
          </p:grpSp>
          <p:sp>
            <p:nvSpPr>
              <p:cNvPr id="65" name="Line 130"/>
              <p:cNvSpPr>
                <a:spLocks noChangeShapeType="1"/>
              </p:cNvSpPr>
              <p:nvPr/>
            </p:nvSpPr>
            <p:spPr bwMode="auto">
              <a:xfrm>
                <a:off x="7097969" y="1847647"/>
                <a:ext cx="0" cy="456946"/>
              </a:xfrm>
              <a:prstGeom prst="line">
                <a:avLst/>
              </a:prstGeom>
              <a:noFill/>
              <a:ln w="38100">
                <a:noFill/>
                <a:round/>
              </a:ln>
              <a:effectLst/>
            </p:spPr>
            <p:txBody>
              <a:bodyPr/>
              <a:lstStyle/>
              <a:p>
                <a:pPr defTabSz="1624713">
                  <a:defRPr/>
                </a:pPr>
                <a:endParaRPr lang="zh-CN" altLang="en-US" sz="2400" kern="0" dirty="0">
                  <a:solidFill>
                    <a:sysClr val="windowText" lastClr="000000"/>
                  </a:solidFill>
                  <a:cs typeface="+mn-ea"/>
                  <a:sym typeface="+mn-lt"/>
                </a:endParaRPr>
              </a:p>
            </p:txBody>
          </p:sp>
        </p:grpSp>
        <p:sp>
          <p:nvSpPr>
            <p:cNvPr id="58" name="TextBox 1"/>
            <p:cNvSpPr txBox="1"/>
            <p:nvPr/>
          </p:nvSpPr>
          <p:spPr>
            <a:xfrm>
              <a:off x="5109051" y="3313378"/>
              <a:ext cx="2023231" cy="617236"/>
            </a:xfrm>
            <a:prstGeom prst="rect">
              <a:avLst/>
            </a:prstGeom>
            <a:noFill/>
          </p:spPr>
          <p:txBody>
            <a:bodyPr>
              <a:spAutoFit/>
            </a:bodyPr>
            <a:lstStyle/>
            <a:p>
              <a:pPr algn="ctr" defTabSz="2164873">
                <a:defRPr/>
              </a:pPr>
              <a:r>
                <a:rPr lang="en-US" altLang="zh-CN" sz="2667" kern="0" dirty="0">
                  <a:solidFill>
                    <a:srgbClr val="4D4D4D"/>
                  </a:solidFill>
                  <a:cs typeface="+mn-ea"/>
                  <a:sym typeface="+mn-lt"/>
                </a:rPr>
                <a:t>5 </a:t>
              </a:r>
              <a:r>
                <a:rPr lang="en-US" altLang="zh-CN" sz="2667" kern="0" dirty="0" err="1">
                  <a:solidFill>
                    <a:srgbClr val="4D4D4D"/>
                  </a:solidFill>
                  <a:cs typeface="+mn-ea"/>
                  <a:sym typeface="+mn-lt"/>
                </a:rPr>
                <a:t>cách</a:t>
              </a:r>
              <a:endParaRPr lang="zh-CN" altLang="en-US" sz="2667" kern="0" dirty="0">
                <a:solidFill>
                  <a:srgbClr val="4D4D4D"/>
                </a:solidFill>
                <a:cs typeface="+mn-ea"/>
                <a:sym typeface="+mn-lt"/>
              </a:endParaRPr>
            </a:p>
          </p:txBody>
        </p:sp>
      </p:grpSp>
      <p:sp>
        <p:nvSpPr>
          <p:cNvPr id="76" name="矩形 75"/>
          <p:cNvSpPr/>
          <p:nvPr/>
        </p:nvSpPr>
        <p:spPr>
          <a:xfrm>
            <a:off x="7359754" y="1755578"/>
            <a:ext cx="3671102" cy="892552"/>
          </a:xfrm>
          <a:prstGeom prst="rect">
            <a:avLst/>
          </a:prstGeom>
        </p:spPr>
        <p:txBody>
          <a:bodyPr wrap="square">
            <a:spAutoFit/>
          </a:bodyPr>
          <a:lstStyle/>
          <a:p>
            <a:r>
              <a:rPr lang="vi-VN" altLang="zh-CN" sz="2600" dirty="0">
                <a:solidFill>
                  <a:srgbClr val="0070C0"/>
                </a:solidFill>
                <a:cs typeface="+mn-ea"/>
                <a:sym typeface="+mn-lt"/>
              </a:rPr>
              <a:t>Tạo môi trường phù hợp để làm việc.</a:t>
            </a:r>
            <a:endParaRPr lang="zh-CN" altLang="en-US" sz="2600" dirty="0">
              <a:solidFill>
                <a:srgbClr val="0070C0"/>
              </a:solidFill>
              <a:cs typeface="+mn-ea"/>
              <a:sym typeface="+mn-lt"/>
            </a:endParaRPr>
          </a:p>
        </p:txBody>
      </p:sp>
      <p:sp>
        <p:nvSpPr>
          <p:cNvPr id="77" name="矩形 76"/>
          <p:cNvSpPr/>
          <p:nvPr/>
        </p:nvSpPr>
        <p:spPr>
          <a:xfrm>
            <a:off x="8458662" y="3317514"/>
            <a:ext cx="3671102" cy="1292662"/>
          </a:xfrm>
          <a:prstGeom prst="rect">
            <a:avLst/>
          </a:prstGeom>
        </p:spPr>
        <p:txBody>
          <a:bodyPr wrap="square">
            <a:spAutoFit/>
          </a:bodyPr>
          <a:lstStyle/>
          <a:p>
            <a:r>
              <a:rPr lang="en-US" altLang="zh-CN" sz="2600" dirty="0" err="1">
                <a:solidFill>
                  <a:srgbClr val="0070C0"/>
                </a:solidFill>
                <a:cs typeface="+mn-ea"/>
                <a:sym typeface="+mn-lt"/>
              </a:rPr>
              <a:t>Lập</a:t>
            </a:r>
            <a:r>
              <a:rPr lang="en-US" altLang="zh-CN" sz="2600" dirty="0">
                <a:solidFill>
                  <a:srgbClr val="0070C0"/>
                </a:solidFill>
                <a:cs typeface="+mn-ea"/>
                <a:sym typeface="+mn-lt"/>
              </a:rPr>
              <a:t> </a:t>
            </a:r>
            <a:r>
              <a:rPr lang="en-US" altLang="zh-CN" sz="2600" dirty="0" err="1">
                <a:solidFill>
                  <a:srgbClr val="0070C0"/>
                </a:solidFill>
                <a:cs typeface="+mn-ea"/>
                <a:sym typeface="+mn-lt"/>
              </a:rPr>
              <a:t>danh</a:t>
            </a:r>
            <a:r>
              <a:rPr lang="en-US" altLang="zh-CN" sz="2600" dirty="0">
                <a:solidFill>
                  <a:srgbClr val="0070C0"/>
                </a:solidFill>
                <a:cs typeface="+mn-ea"/>
                <a:sym typeface="+mn-lt"/>
              </a:rPr>
              <a:t> </a:t>
            </a:r>
            <a:r>
              <a:rPr lang="en-US" altLang="zh-CN" sz="2600" dirty="0" err="1">
                <a:solidFill>
                  <a:srgbClr val="0070C0"/>
                </a:solidFill>
                <a:cs typeface="+mn-ea"/>
                <a:sym typeface="+mn-lt"/>
              </a:rPr>
              <a:t>sách</a:t>
            </a:r>
            <a:r>
              <a:rPr lang="en-US" altLang="zh-CN" sz="2600" dirty="0">
                <a:solidFill>
                  <a:srgbClr val="0070C0"/>
                </a:solidFill>
                <a:cs typeface="+mn-ea"/>
                <a:sym typeface="+mn-lt"/>
              </a:rPr>
              <a:t> </a:t>
            </a:r>
            <a:r>
              <a:rPr lang="en-US" altLang="zh-CN" sz="2600" dirty="0" err="1">
                <a:solidFill>
                  <a:srgbClr val="0070C0"/>
                </a:solidFill>
                <a:cs typeface="+mn-ea"/>
                <a:sym typeface="+mn-lt"/>
              </a:rPr>
              <a:t>các</a:t>
            </a:r>
            <a:r>
              <a:rPr lang="en-US" altLang="zh-CN" sz="2600" dirty="0">
                <a:solidFill>
                  <a:srgbClr val="0070C0"/>
                </a:solidFill>
                <a:cs typeface="+mn-ea"/>
                <a:sym typeface="+mn-lt"/>
              </a:rPr>
              <a:t> </a:t>
            </a:r>
            <a:r>
              <a:rPr lang="en-US" altLang="zh-CN" sz="2600" dirty="0" err="1">
                <a:solidFill>
                  <a:srgbClr val="0070C0"/>
                </a:solidFill>
                <a:cs typeface="+mn-ea"/>
                <a:sym typeface="+mn-lt"/>
              </a:rPr>
              <a:t>nhiệm</a:t>
            </a:r>
            <a:r>
              <a:rPr lang="en-US" altLang="zh-CN" sz="2600" dirty="0">
                <a:solidFill>
                  <a:srgbClr val="0070C0"/>
                </a:solidFill>
                <a:cs typeface="+mn-ea"/>
                <a:sym typeface="+mn-lt"/>
              </a:rPr>
              <a:t> </a:t>
            </a:r>
            <a:r>
              <a:rPr lang="en-US" altLang="zh-CN" sz="2600" dirty="0" err="1">
                <a:solidFill>
                  <a:srgbClr val="0070C0"/>
                </a:solidFill>
                <a:cs typeface="+mn-ea"/>
                <a:sym typeface="+mn-lt"/>
              </a:rPr>
              <a:t>vụ</a:t>
            </a:r>
            <a:r>
              <a:rPr lang="en-US" altLang="zh-CN" sz="2600" dirty="0">
                <a:solidFill>
                  <a:srgbClr val="0070C0"/>
                </a:solidFill>
                <a:cs typeface="+mn-ea"/>
                <a:sym typeface="+mn-lt"/>
              </a:rPr>
              <a:t> </a:t>
            </a:r>
            <a:r>
              <a:rPr lang="en-US" altLang="zh-CN" sz="2600" dirty="0" err="1">
                <a:solidFill>
                  <a:srgbClr val="0070C0"/>
                </a:solidFill>
                <a:cs typeface="+mn-ea"/>
                <a:sym typeface="+mn-lt"/>
              </a:rPr>
              <a:t>cần</a:t>
            </a:r>
            <a:r>
              <a:rPr lang="en-US" altLang="zh-CN" sz="2600" dirty="0">
                <a:solidFill>
                  <a:srgbClr val="0070C0"/>
                </a:solidFill>
                <a:cs typeface="+mn-ea"/>
                <a:sym typeface="+mn-lt"/>
              </a:rPr>
              <a:t> </a:t>
            </a:r>
            <a:r>
              <a:rPr lang="en-US" altLang="zh-CN" sz="2600" dirty="0" err="1">
                <a:solidFill>
                  <a:srgbClr val="0070C0"/>
                </a:solidFill>
                <a:cs typeface="+mn-ea"/>
                <a:sym typeface="+mn-lt"/>
              </a:rPr>
              <a:t>làm</a:t>
            </a:r>
            <a:r>
              <a:rPr lang="en-US" altLang="zh-CN" sz="2600" dirty="0">
                <a:solidFill>
                  <a:srgbClr val="0070C0"/>
                </a:solidFill>
                <a:cs typeface="+mn-ea"/>
                <a:sym typeface="+mn-lt"/>
              </a:rPr>
              <a:t> </a:t>
            </a:r>
            <a:r>
              <a:rPr lang="en-US" altLang="zh-CN" sz="2600" dirty="0" err="1">
                <a:solidFill>
                  <a:srgbClr val="0070C0"/>
                </a:solidFill>
                <a:cs typeface="+mn-ea"/>
                <a:sym typeface="+mn-lt"/>
              </a:rPr>
              <a:t>dựa</a:t>
            </a:r>
            <a:r>
              <a:rPr lang="en-US" altLang="zh-CN" sz="2600" dirty="0">
                <a:solidFill>
                  <a:srgbClr val="0070C0"/>
                </a:solidFill>
                <a:cs typeface="+mn-ea"/>
                <a:sym typeface="+mn-lt"/>
              </a:rPr>
              <a:t> </a:t>
            </a:r>
            <a:r>
              <a:rPr lang="en-US" altLang="zh-CN" sz="2600" dirty="0" err="1">
                <a:solidFill>
                  <a:srgbClr val="0070C0"/>
                </a:solidFill>
                <a:cs typeface="+mn-ea"/>
                <a:sym typeface="+mn-lt"/>
              </a:rPr>
              <a:t>vào</a:t>
            </a:r>
            <a:r>
              <a:rPr lang="en-US" altLang="zh-CN" sz="2600" dirty="0">
                <a:solidFill>
                  <a:srgbClr val="0070C0"/>
                </a:solidFill>
                <a:cs typeface="+mn-ea"/>
                <a:sym typeface="+mn-lt"/>
              </a:rPr>
              <a:t> </a:t>
            </a:r>
            <a:r>
              <a:rPr lang="en-US" altLang="zh-CN" sz="2600" dirty="0" err="1">
                <a:solidFill>
                  <a:srgbClr val="0070C0"/>
                </a:solidFill>
                <a:cs typeface="+mn-ea"/>
                <a:sym typeface="+mn-lt"/>
              </a:rPr>
              <a:t>mức</a:t>
            </a:r>
            <a:r>
              <a:rPr lang="en-US" altLang="zh-CN" sz="2600" dirty="0">
                <a:solidFill>
                  <a:srgbClr val="0070C0"/>
                </a:solidFill>
                <a:cs typeface="+mn-ea"/>
                <a:sym typeface="+mn-lt"/>
              </a:rPr>
              <a:t> </a:t>
            </a:r>
            <a:r>
              <a:rPr lang="en-US" altLang="zh-CN" sz="2600" dirty="0" err="1">
                <a:solidFill>
                  <a:srgbClr val="0070C0"/>
                </a:solidFill>
                <a:cs typeface="+mn-ea"/>
                <a:sym typeface="+mn-lt"/>
              </a:rPr>
              <a:t>độ</a:t>
            </a:r>
            <a:r>
              <a:rPr lang="en-US" altLang="zh-CN" sz="2600" dirty="0">
                <a:solidFill>
                  <a:srgbClr val="0070C0"/>
                </a:solidFill>
                <a:cs typeface="+mn-ea"/>
                <a:sym typeface="+mn-lt"/>
              </a:rPr>
              <a:t> </a:t>
            </a:r>
            <a:r>
              <a:rPr lang="en-US" altLang="zh-CN" sz="2600" dirty="0" err="1">
                <a:solidFill>
                  <a:srgbClr val="0070C0"/>
                </a:solidFill>
                <a:cs typeface="+mn-ea"/>
                <a:sym typeface="+mn-lt"/>
              </a:rPr>
              <a:t>quan</a:t>
            </a:r>
            <a:r>
              <a:rPr lang="en-US" altLang="zh-CN" sz="2600" dirty="0">
                <a:solidFill>
                  <a:srgbClr val="0070C0"/>
                </a:solidFill>
                <a:cs typeface="+mn-ea"/>
                <a:sym typeface="+mn-lt"/>
              </a:rPr>
              <a:t> </a:t>
            </a:r>
            <a:r>
              <a:rPr lang="en-US" altLang="zh-CN" sz="2600" dirty="0" err="1">
                <a:solidFill>
                  <a:srgbClr val="0070C0"/>
                </a:solidFill>
                <a:cs typeface="+mn-ea"/>
                <a:sym typeface="+mn-lt"/>
              </a:rPr>
              <a:t>trọng</a:t>
            </a:r>
            <a:r>
              <a:rPr lang="en-US" altLang="zh-CN" sz="2600" dirty="0">
                <a:solidFill>
                  <a:srgbClr val="0070C0"/>
                </a:solidFill>
                <a:cs typeface="+mn-ea"/>
                <a:sym typeface="+mn-lt"/>
              </a:rPr>
              <a:t>. </a:t>
            </a:r>
            <a:endParaRPr lang="zh-CN" altLang="en-US" sz="2600" dirty="0">
              <a:solidFill>
                <a:srgbClr val="0070C0"/>
              </a:solidFill>
              <a:cs typeface="+mn-ea"/>
              <a:sym typeface="+mn-lt"/>
            </a:endParaRPr>
          </a:p>
        </p:txBody>
      </p:sp>
      <p:sp>
        <p:nvSpPr>
          <p:cNvPr id="78" name="矩形 77"/>
          <p:cNvSpPr/>
          <p:nvPr/>
        </p:nvSpPr>
        <p:spPr>
          <a:xfrm>
            <a:off x="7738295" y="4979477"/>
            <a:ext cx="3671102" cy="892552"/>
          </a:xfrm>
          <a:prstGeom prst="rect">
            <a:avLst/>
          </a:prstGeom>
        </p:spPr>
        <p:txBody>
          <a:bodyPr wrap="square">
            <a:spAutoFit/>
          </a:bodyPr>
          <a:lstStyle/>
          <a:p>
            <a:r>
              <a:rPr lang="vi-VN" altLang="zh-CN" sz="2600" dirty="0">
                <a:solidFill>
                  <a:srgbClr val="0070C0"/>
                </a:solidFill>
                <a:cs typeface="+mn-ea"/>
                <a:sym typeface="+mn-lt"/>
              </a:rPr>
              <a:t>Thực hiện các nhiệm vụ quan trọng trước.</a:t>
            </a:r>
            <a:endParaRPr lang="zh-CN" altLang="en-US" sz="2600" dirty="0">
              <a:solidFill>
                <a:srgbClr val="0070C0"/>
              </a:solidFill>
              <a:cs typeface="+mn-ea"/>
              <a:sym typeface="+mn-lt"/>
            </a:endParaRPr>
          </a:p>
        </p:txBody>
      </p:sp>
      <p:sp>
        <p:nvSpPr>
          <p:cNvPr id="79" name="矩形 78"/>
          <p:cNvSpPr/>
          <p:nvPr/>
        </p:nvSpPr>
        <p:spPr>
          <a:xfrm>
            <a:off x="1165607" y="2001512"/>
            <a:ext cx="2808236" cy="892552"/>
          </a:xfrm>
          <a:prstGeom prst="rect">
            <a:avLst/>
          </a:prstGeom>
        </p:spPr>
        <p:txBody>
          <a:bodyPr wrap="square">
            <a:spAutoFit/>
          </a:bodyPr>
          <a:lstStyle/>
          <a:p>
            <a:r>
              <a:rPr lang="en-US" altLang="zh-CN" sz="2600" dirty="0" err="1">
                <a:solidFill>
                  <a:srgbClr val="0070C0"/>
                </a:solidFill>
                <a:cs typeface="+mn-ea"/>
                <a:sym typeface="+mn-lt"/>
              </a:rPr>
              <a:t>Không</a:t>
            </a:r>
            <a:r>
              <a:rPr lang="en-US" altLang="zh-CN" sz="2600" dirty="0">
                <a:solidFill>
                  <a:srgbClr val="0070C0"/>
                </a:solidFill>
                <a:cs typeface="+mn-ea"/>
                <a:sym typeface="+mn-lt"/>
              </a:rPr>
              <a:t> </a:t>
            </a:r>
            <a:r>
              <a:rPr lang="en-US" altLang="zh-CN" sz="2600" dirty="0" err="1">
                <a:solidFill>
                  <a:srgbClr val="0070C0"/>
                </a:solidFill>
                <a:cs typeface="+mn-ea"/>
                <a:sym typeface="+mn-lt"/>
              </a:rPr>
              <a:t>làm</a:t>
            </a:r>
            <a:r>
              <a:rPr lang="en-US" altLang="zh-CN" sz="2600" dirty="0">
                <a:solidFill>
                  <a:srgbClr val="0070C0"/>
                </a:solidFill>
                <a:cs typeface="+mn-ea"/>
                <a:sym typeface="+mn-lt"/>
              </a:rPr>
              <a:t> </a:t>
            </a:r>
            <a:r>
              <a:rPr lang="en-US" altLang="zh-CN" sz="2600" dirty="0" err="1">
                <a:solidFill>
                  <a:srgbClr val="0070C0"/>
                </a:solidFill>
                <a:cs typeface="+mn-ea"/>
                <a:sym typeface="+mn-lt"/>
              </a:rPr>
              <a:t>nhiều</a:t>
            </a:r>
            <a:r>
              <a:rPr lang="en-US" altLang="zh-CN" sz="2600" dirty="0">
                <a:solidFill>
                  <a:srgbClr val="0070C0"/>
                </a:solidFill>
                <a:cs typeface="+mn-ea"/>
                <a:sym typeface="+mn-lt"/>
              </a:rPr>
              <a:t> </a:t>
            </a:r>
            <a:r>
              <a:rPr lang="en-US" altLang="zh-CN" sz="2600" dirty="0" err="1">
                <a:solidFill>
                  <a:srgbClr val="0070C0"/>
                </a:solidFill>
                <a:cs typeface="+mn-ea"/>
                <a:sym typeface="+mn-lt"/>
              </a:rPr>
              <a:t>việc</a:t>
            </a:r>
            <a:r>
              <a:rPr lang="en-US" altLang="zh-CN" sz="2600" dirty="0">
                <a:solidFill>
                  <a:srgbClr val="0070C0"/>
                </a:solidFill>
                <a:cs typeface="+mn-ea"/>
                <a:sym typeface="+mn-lt"/>
              </a:rPr>
              <a:t> </a:t>
            </a:r>
            <a:r>
              <a:rPr lang="en-US" altLang="zh-CN" sz="2600" dirty="0" err="1">
                <a:solidFill>
                  <a:srgbClr val="0070C0"/>
                </a:solidFill>
                <a:cs typeface="+mn-ea"/>
                <a:sym typeface="+mn-lt"/>
              </a:rPr>
              <a:t>cùng</a:t>
            </a:r>
            <a:r>
              <a:rPr lang="en-US" altLang="zh-CN" sz="2600" dirty="0">
                <a:solidFill>
                  <a:srgbClr val="0070C0"/>
                </a:solidFill>
                <a:cs typeface="+mn-ea"/>
                <a:sym typeface="+mn-lt"/>
              </a:rPr>
              <a:t> </a:t>
            </a:r>
            <a:r>
              <a:rPr lang="en-US" altLang="zh-CN" sz="2600" dirty="0" err="1">
                <a:solidFill>
                  <a:srgbClr val="0070C0"/>
                </a:solidFill>
                <a:cs typeface="+mn-ea"/>
                <a:sym typeface="+mn-lt"/>
              </a:rPr>
              <a:t>lúc</a:t>
            </a:r>
            <a:r>
              <a:rPr lang="en-US" altLang="zh-CN" sz="2600" dirty="0">
                <a:solidFill>
                  <a:srgbClr val="0070C0"/>
                </a:solidFill>
                <a:cs typeface="+mn-ea"/>
                <a:sym typeface="+mn-lt"/>
              </a:rPr>
              <a:t>.</a:t>
            </a:r>
            <a:endParaRPr lang="zh-CN" altLang="en-US" sz="2600" dirty="0">
              <a:solidFill>
                <a:srgbClr val="0070C0"/>
              </a:solidFill>
              <a:cs typeface="+mn-ea"/>
              <a:sym typeface="+mn-lt"/>
            </a:endParaRPr>
          </a:p>
        </p:txBody>
      </p:sp>
      <p:sp>
        <p:nvSpPr>
          <p:cNvPr id="80" name="矩形 79"/>
          <p:cNvSpPr/>
          <p:nvPr/>
        </p:nvSpPr>
        <p:spPr>
          <a:xfrm>
            <a:off x="69715" y="5046467"/>
            <a:ext cx="3848934" cy="1692771"/>
          </a:xfrm>
          <a:prstGeom prst="rect">
            <a:avLst/>
          </a:prstGeom>
        </p:spPr>
        <p:txBody>
          <a:bodyPr wrap="square">
            <a:spAutoFit/>
          </a:bodyPr>
          <a:lstStyle/>
          <a:p>
            <a:endParaRPr lang="vi-VN" altLang="zh-CN" sz="2600" dirty="0">
              <a:solidFill>
                <a:srgbClr val="0070C0"/>
              </a:solidFill>
              <a:cs typeface="+mn-ea"/>
              <a:sym typeface="+mn-lt"/>
            </a:endParaRPr>
          </a:p>
          <a:p>
            <a:r>
              <a:rPr lang="vi-VN" altLang="zh-CN" sz="2600" dirty="0">
                <a:solidFill>
                  <a:srgbClr val="0070C0"/>
                </a:solidFill>
                <a:cs typeface="+mn-ea"/>
                <a:sym typeface="+mn-lt"/>
              </a:rPr>
              <a:t>Luôn đem công việc theo mình mọi nơi mọi lúc. </a:t>
            </a:r>
            <a:endParaRPr lang="zh-CN" altLang="en-US" sz="2600" dirty="0">
              <a:solidFill>
                <a:srgbClr val="0070C0"/>
              </a:solidFill>
              <a:cs typeface="+mn-ea"/>
              <a:sym typeface="+mn-lt"/>
            </a:endParaRPr>
          </a:p>
        </p:txBody>
      </p:sp>
      <p:sp>
        <p:nvSpPr>
          <p:cNvPr id="2" name="文本框 36">
            <a:extLst>
              <a:ext uri="{FF2B5EF4-FFF2-40B4-BE49-F238E27FC236}">
                <a16:creationId xmlns:a16="http://schemas.microsoft.com/office/drawing/2014/main" id="{4EB88EDF-D464-463B-9530-DF83BB62842C}"/>
              </a:ext>
            </a:extLst>
          </p:cNvPr>
          <p:cNvSpPr txBox="1"/>
          <p:nvPr/>
        </p:nvSpPr>
        <p:spPr>
          <a:xfrm>
            <a:off x="1012968" y="205686"/>
            <a:ext cx="7414967" cy="584775"/>
          </a:xfrm>
          <a:prstGeom prst="rect">
            <a:avLst/>
          </a:prstGeom>
          <a:noFill/>
        </p:spPr>
        <p:txBody>
          <a:bodyPr wrap="square" rtlCol="0">
            <a:spAutoFit/>
          </a:bodyPr>
          <a:lstStyle/>
          <a:p>
            <a:r>
              <a:rPr lang="vi-VN" altLang="zh-CN" sz="3200" dirty="0">
                <a:solidFill>
                  <a:srgbClr val="9D3333"/>
                </a:solidFill>
                <a:cs typeface="+mn-ea"/>
                <a:sym typeface="+mn-lt"/>
              </a:rPr>
              <a:t>Sử dụng thời gian một cách hữu ích</a:t>
            </a:r>
          </a:p>
        </p:txBody>
      </p:sp>
      <p:pic>
        <p:nvPicPr>
          <p:cNvPr id="6" name="Picture 5">
            <a:extLst>
              <a:ext uri="{FF2B5EF4-FFF2-40B4-BE49-F238E27FC236}">
                <a16:creationId xmlns:a16="http://schemas.microsoft.com/office/drawing/2014/main" id="{522FD87D-4DB7-490D-A6D4-1F33C9D8423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38184" y="1216403"/>
            <a:ext cx="5671213" cy="4253410"/>
          </a:xfrm>
          <a:prstGeom prst="rect">
            <a:avLst/>
          </a:prstGeom>
        </p:spPr>
      </p:pic>
      <p:sp>
        <p:nvSpPr>
          <p:cNvPr id="48" name="TextBox 47">
            <a:extLst>
              <a:ext uri="{FF2B5EF4-FFF2-40B4-BE49-F238E27FC236}">
                <a16:creationId xmlns:a16="http://schemas.microsoft.com/office/drawing/2014/main" id="{2529C8E6-16B2-473D-A387-DF94715B7D6D}"/>
              </a:ext>
            </a:extLst>
          </p:cNvPr>
          <p:cNvSpPr txBox="1"/>
          <p:nvPr/>
        </p:nvSpPr>
        <p:spPr>
          <a:xfrm>
            <a:off x="5905884" y="5830338"/>
            <a:ext cx="6129932" cy="954107"/>
          </a:xfrm>
          <a:prstGeom prst="rect">
            <a:avLst/>
          </a:prstGeom>
          <a:noFill/>
        </p:spPr>
        <p:txBody>
          <a:bodyPr wrap="square" rtlCol="0">
            <a:spAutoFit/>
          </a:bodyPr>
          <a:lstStyle/>
          <a:p>
            <a:pPr algn="ctr"/>
            <a:r>
              <a:rPr lang="en-US" sz="1400" i="1" dirty="0"/>
              <a:t>               </a:t>
            </a:r>
            <a:r>
              <a:rPr lang="en-US" sz="1400" i="1" dirty="0" err="1"/>
              <a:t>Hình</a:t>
            </a:r>
            <a:r>
              <a:rPr lang="en-US" sz="1400" i="1" dirty="0"/>
              <a:t> </a:t>
            </a:r>
            <a:r>
              <a:rPr lang="en-US" sz="1400" i="1" dirty="0" err="1"/>
              <a:t>ảnh</a:t>
            </a:r>
            <a:r>
              <a:rPr lang="en-US" sz="1400" i="1" dirty="0"/>
              <a:t> </a:t>
            </a:r>
            <a:r>
              <a:rPr lang="en-US" sz="1400" i="1" dirty="0" err="1"/>
              <a:t>minh</a:t>
            </a:r>
            <a:r>
              <a:rPr lang="en-US" sz="1400" i="1" dirty="0"/>
              <a:t> </a:t>
            </a:r>
            <a:r>
              <a:rPr lang="en-US" sz="1400" i="1" dirty="0" err="1"/>
              <a:t>họa</a:t>
            </a:r>
            <a:r>
              <a:rPr lang="en-US" sz="1400" i="1" dirty="0"/>
              <a:t>, </a:t>
            </a:r>
            <a:r>
              <a:rPr lang="en-US" sz="1400" i="1" dirty="0" err="1"/>
              <a:t>nguồn</a:t>
            </a:r>
            <a:r>
              <a:rPr lang="en-US" sz="1400" i="1" dirty="0"/>
              <a:t>: https://www.wikihow.com/images/thumb/1/10/Make-Time-Pass-Quickly-when-Looking-Forward-to-Something-Step-7-Version-2.jpg/v4-728px-Make-Time-Pass-Quickly-when-Looking-Forward-to-Something-Step-7-Version-2.jpg</a:t>
            </a:r>
          </a:p>
        </p:txBody>
      </p:sp>
      <p:sp>
        <p:nvSpPr>
          <p:cNvPr id="51" name="TextBox 50">
            <a:extLst>
              <a:ext uri="{FF2B5EF4-FFF2-40B4-BE49-F238E27FC236}">
                <a16:creationId xmlns:a16="http://schemas.microsoft.com/office/drawing/2014/main" id="{9EFA32C0-774F-46A5-A330-600F039E1345}"/>
              </a:ext>
            </a:extLst>
          </p:cNvPr>
          <p:cNvSpPr txBox="1"/>
          <p:nvPr/>
        </p:nvSpPr>
        <p:spPr>
          <a:xfrm>
            <a:off x="259453" y="2353331"/>
            <a:ext cx="4940883" cy="2677656"/>
          </a:xfrm>
          <a:prstGeom prst="rect">
            <a:avLst/>
          </a:prstGeom>
          <a:noFill/>
        </p:spPr>
        <p:txBody>
          <a:bodyPr wrap="square" rtlCol="0">
            <a:spAutoFit/>
          </a:bodyPr>
          <a:lstStyle/>
          <a:p>
            <a:pPr marL="285750" indent="-285750">
              <a:buFont typeface="Arial" panose="020B0604020202020204" pitchFamily="34" charset="0"/>
              <a:buChar char="•"/>
            </a:pPr>
            <a:r>
              <a:rPr lang="vi-VN" sz="2400" dirty="0">
                <a:solidFill>
                  <a:schemeClr val="tx1">
                    <a:lumMod val="95000"/>
                    <a:lumOff val="5000"/>
                  </a:schemeClr>
                </a:solidFill>
                <a:latin typeface="Helvetica" panose="020B0604020202020204" pitchFamily="34" charset="0"/>
                <a:cs typeface="Helvetica" panose="020B0604020202020204" pitchFamily="34" charset="0"/>
              </a:rPr>
              <a:t>Trước khi lập danh sách, bạn hãy ghi ra các mức độ quan trọng của nhiệm vụ</a:t>
            </a:r>
            <a:r>
              <a:rPr lang="en-US" sz="2400" dirty="0">
                <a:solidFill>
                  <a:schemeClr val="tx1">
                    <a:lumMod val="95000"/>
                    <a:lumOff val="5000"/>
                  </a:schemeClr>
                </a:solidFill>
                <a:latin typeface="Helvetica" panose="020B0604020202020204" pitchFamily="34" charset="0"/>
                <a:cs typeface="Helvetica" panose="020B0604020202020204" pitchFamily="34" charset="0"/>
              </a:rPr>
              <a:t> </a:t>
            </a:r>
            <a:r>
              <a:rPr lang="en-US" sz="2400" dirty="0" err="1">
                <a:solidFill>
                  <a:schemeClr val="tx1">
                    <a:lumMod val="95000"/>
                    <a:lumOff val="5000"/>
                  </a:schemeClr>
                </a:solidFill>
                <a:latin typeface="Helvetica" panose="020B0604020202020204" pitchFamily="34" charset="0"/>
                <a:cs typeface="Helvetica" panose="020B0604020202020204" pitchFamily="34" charset="0"/>
              </a:rPr>
              <a:t>để</a:t>
            </a:r>
            <a:r>
              <a:rPr lang="en-US" sz="2400" dirty="0">
                <a:solidFill>
                  <a:schemeClr val="tx1">
                    <a:lumMod val="95000"/>
                    <a:lumOff val="5000"/>
                  </a:schemeClr>
                </a:solidFill>
                <a:latin typeface="Helvetica" panose="020B0604020202020204" pitchFamily="34" charset="0"/>
                <a:cs typeface="Helvetica" panose="020B0604020202020204" pitchFamily="34" charset="0"/>
              </a:rPr>
              <a:t> </a:t>
            </a:r>
            <a:r>
              <a:rPr lang="en-US" sz="2400" dirty="0" err="1">
                <a:solidFill>
                  <a:schemeClr val="tx1">
                    <a:lumMod val="95000"/>
                    <a:lumOff val="5000"/>
                  </a:schemeClr>
                </a:solidFill>
                <a:latin typeface="Helvetica" panose="020B0604020202020204" pitchFamily="34" charset="0"/>
                <a:cs typeface="Helvetica" panose="020B0604020202020204" pitchFamily="34" charset="0"/>
              </a:rPr>
              <a:t>sắp</a:t>
            </a:r>
            <a:r>
              <a:rPr lang="en-US" sz="2400" dirty="0">
                <a:solidFill>
                  <a:schemeClr val="tx1">
                    <a:lumMod val="95000"/>
                    <a:lumOff val="5000"/>
                  </a:schemeClr>
                </a:solidFill>
                <a:latin typeface="Helvetica" panose="020B0604020202020204" pitchFamily="34" charset="0"/>
                <a:cs typeface="Helvetica" panose="020B0604020202020204" pitchFamily="34" charset="0"/>
              </a:rPr>
              <a:t> </a:t>
            </a:r>
            <a:r>
              <a:rPr lang="en-US" sz="2400" dirty="0" err="1">
                <a:solidFill>
                  <a:schemeClr val="tx1">
                    <a:lumMod val="95000"/>
                    <a:lumOff val="5000"/>
                  </a:schemeClr>
                </a:solidFill>
                <a:latin typeface="Helvetica" panose="020B0604020202020204" pitchFamily="34" charset="0"/>
                <a:cs typeface="Helvetica" panose="020B0604020202020204" pitchFamily="34" charset="0"/>
              </a:rPr>
              <a:t>xếp</a:t>
            </a:r>
            <a:r>
              <a:rPr lang="vi-VN" sz="2400" dirty="0">
                <a:solidFill>
                  <a:schemeClr val="tx1">
                    <a:lumMod val="95000"/>
                    <a:lumOff val="5000"/>
                  </a:schemeClr>
                </a:solidFill>
                <a:latin typeface="Helvetica" panose="020B0604020202020204" pitchFamily="34" charset="0"/>
                <a:cs typeface="Helvetica" panose="020B0604020202020204" pitchFamily="34" charset="0"/>
              </a:rPr>
              <a:t>.</a:t>
            </a:r>
            <a:endParaRPr lang="en-US" sz="2400" dirty="0">
              <a:solidFill>
                <a:schemeClr val="tx1">
                  <a:lumMod val="95000"/>
                  <a:lumOff val="5000"/>
                </a:schemeClr>
              </a:solidFill>
              <a:latin typeface="Helvetica" panose="020B0604020202020204" pitchFamily="34" charset="0"/>
              <a:cs typeface="Helvetica" panose="020B0604020202020204" pitchFamily="34" charset="0"/>
            </a:endParaRPr>
          </a:p>
          <a:p>
            <a:pPr marL="285750" indent="-285750">
              <a:buFont typeface="Arial" panose="020B0604020202020204" pitchFamily="34" charset="0"/>
              <a:buChar char="•"/>
            </a:pPr>
            <a:endParaRPr lang="en-US" sz="2400" b="0" i="0" dirty="0">
              <a:solidFill>
                <a:schemeClr val="tx1">
                  <a:lumMod val="95000"/>
                  <a:lumOff val="5000"/>
                </a:schemeClr>
              </a:solidFill>
              <a:effectLst/>
              <a:latin typeface="Helvetica" panose="020B0604020202020204" pitchFamily="34" charset="0"/>
              <a:cs typeface="Helvetica" panose="020B0604020202020204" pitchFamily="34" charset="0"/>
            </a:endParaRPr>
          </a:p>
          <a:p>
            <a:pPr marL="285750" indent="-285750">
              <a:buFont typeface="Arial" panose="020B0604020202020204" pitchFamily="34" charset="0"/>
              <a:buChar char="•"/>
            </a:pPr>
            <a:r>
              <a:rPr lang="vi-VN" sz="2400" dirty="0">
                <a:solidFill>
                  <a:schemeClr val="tx1">
                    <a:lumMod val="95000"/>
                    <a:lumOff val="5000"/>
                  </a:schemeClr>
                </a:solidFill>
                <a:latin typeface="Helvetica" panose="020B0604020202020204" pitchFamily="34" charset="0"/>
                <a:cs typeface="Helvetica" panose="020B0604020202020204" pitchFamily="34" charset="0"/>
              </a:rPr>
              <a:t>Viết ra các nhiệm vụ bên dưới từng hạng mục</a:t>
            </a:r>
            <a:r>
              <a:rPr lang="en-US" sz="2400" dirty="0">
                <a:solidFill>
                  <a:schemeClr val="tx1">
                    <a:lumMod val="95000"/>
                    <a:lumOff val="5000"/>
                  </a:schemeClr>
                </a:solidFill>
                <a:latin typeface="Helvetica" panose="020B0604020202020204" pitchFamily="34" charset="0"/>
                <a:cs typeface="Helvetica" panose="020B0604020202020204" pitchFamily="34" charset="0"/>
              </a:rPr>
              <a:t> </a:t>
            </a:r>
            <a:r>
              <a:rPr lang="en-US" sz="2400" dirty="0" err="1">
                <a:solidFill>
                  <a:schemeClr val="tx1">
                    <a:lumMod val="95000"/>
                    <a:lumOff val="5000"/>
                  </a:schemeClr>
                </a:solidFill>
                <a:latin typeface="Helvetica" panose="020B0604020202020204" pitchFamily="34" charset="0"/>
                <a:cs typeface="Helvetica" panose="020B0604020202020204" pitchFamily="34" charset="0"/>
              </a:rPr>
              <a:t>để</a:t>
            </a:r>
            <a:r>
              <a:rPr lang="en-US" sz="2400" dirty="0">
                <a:solidFill>
                  <a:schemeClr val="tx1">
                    <a:lumMod val="95000"/>
                    <a:lumOff val="5000"/>
                  </a:schemeClr>
                </a:solidFill>
                <a:latin typeface="Helvetica" panose="020B0604020202020204" pitchFamily="34" charset="0"/>
                <a:cs typeface="Helvetica" panose="020B0604020202020204" pitchFamily="34" charset="0"/>
              </a:rPr>
              <a:t> </a:t>
            </a:r>
            <a:r>
              <a:rPr lang="en-US" sz="2400" dirty="0" err="1">
                <a:solidFill>
                  <a:schemeClr val="tx1">
                    <a:lumMod val="95000"/>
                    <a:lumOff val="5000"/>
                  </a:schemeClr>
                </a:solidFill>
                <a:latin typeface="Helvetica" panose="020B0604020202020204" pitchFamily="34" charset="0"/>
                <a:cs typeface="Helvetica" panose="020B0604020202020204" pitchFamily="34" charset="0"/>
              </a:rPr>
              <a:t>thực</a:t>
            </a:r>
            <a:r>
              <a:rPr lang="en-US" sz="2400" dirty="0">
                <a:solidFill>
                  <a:schemeClr val="tx1">
                    <a:lumMod val="95000"/>
                    <a:lumOff val="5000"/>
                  </a:schemeClr>
                </a:solidFill>
                <a:latin typeface="Helvetica" panose="020B0604020202020204" pitchFamily="34" charset="0"/>
                <a:cs typeface="Helvetica" panose="020B0604020202020204" pitchFamily="34" charset="0"/>
              </a:rPr>
              <a:t> </a:t>
            </a:r>
            <a:r>
              <a:rPr lang="en-US" sz="2400" dirty="0" err="1">
                <a:solidFill>
                  <a:schemeClr val="tx1">
                    <a:lumMod val="95000"/>
                    <a:lumOff val="5000"/>
                  </a:schemeClr>
                </a:solidFill>
                <a:latin typeface="Helvetica" panose="020B0604020202020204" pitchFamily="34" charset="0"/>
                <a:cs typeface="Helvetica" panose="020B0604020202020204" pitchFamily="34" charset="0"/>
              </a:rPr>
              <a:t>hiện</a:t>
            </a:r>
            <a:r>
              <a:rPr lang="en-US" sz="2400" dirty="0">
                <a:solidFill>
                  <a:schemeClr val="tx1">
                    <a:lumMod val="95000"/>
                    <a:lumOff val="5000"/>
                  </a:schemeClr>
                </a:solidFill>
                <a:latin typeface="Helvetica" panose="020B0604020202020204" pitchFamily="34" charset="0"/>
                <a:cs typeface="Helvetica" panose="020B0604020202020204" pitchFamily="34" charset="0"/>
              </a:rPr>
              <a:t>.</a:t>
            </a:r>
          </a:p>
          <a:p>
            <a:r>
              <a:rPr lang="en-US" sz="2400" dirty="0">
                <a:solidFill>
                  <a:schemeClr val="tx1">
                    <a:lumMod val="95000"/>
                    <a:lumOff val="5000"/>
                  </a:schemeClr>
                </a:solidFill>
                <a:latin typeface="Helvetica" panose="020B0604020202020204" pitchFamily="34" charset="0"/>
                <a:cs typeface="Helvetica" panose="020B0604020202020204" pitchFamily="34" charset="0"/>
              </a:rPr>
              <a:t>       </a:t>
            </a:r>
          </a:p>
        </p:txBody>
      </p:sp>
    </p:spTree>
    <p:extLst>
      <p:ext uri="{BB962C8B-B14F-4D97-AF65-F5344CB8AC3E}">
        <p14:creationId xmlns:p14="http://schemas.microsoft.com/office/powerpoint/2010/main" val="395428209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grpId="0" nodeType="withEffect">
                                  <p:stCondLst>
                                    <p:cond delay="0"/>
                                  </p:stCondLst>
                                  <p:childTnLst>
                                    <p:animEffect transition="out" filter="fade">
                                      <p:cBhvr>
                                        <p:cTn id="6" dur="500"/>
                                        <p:tgtEl>
                                          <p:spTgt spid="41"/>
                                        </p:tgtEl>
                                      </p:cBhvr>
                                    </p:animEffect>
                                    <p:set>
                                      <p:cBhvr>
                                        <p:cTn id="7" dur="1" fill="hold">
                                          <p:stCondLst>
                                            <p:cond delay="499"/>
                                          </p:stCondLst>
                                        </p:cTn>
                                        <p:tgtEl>
                                          <p:spTgt spid="41"/>
                                        </p:tgtEl>
                                        <p:attrNameLst>
                                          <p:attrName>style.visibility</p:attrName>
                                        </p:attrNameLst>
                                      </p:cBhvr>
                                      <p:to>
                                        <p:strVal val="hidden"/>
                                      </p:to>
                                    </p:set>
                                  </p:childTnLst>
                                </p:cTn>
                              </p:par>
                              <p:par>
                                <p:cTn id="8" presetID="10" presetClass="exit" presetSubtype="0" fill="hold" nodeType="withEffect">
                                  <p:stCondLst>
                                    <p:cond delay="0"/>
                                  </p:stCondLst>
                                  <p:childTnLst>
                                    <p:animEffect transition="out" filter="fade">
                                      <p:cBhvr>
                                        <p:cTn id="9" dur="500"/>
                                        <p:tgtEl>
                                          <p:spTgt spid="43"/>
                                        </p:tgtEl>
                                      </p:cBhvr>
                                    </p:animEffect>
                                    <p:set>
                                      <p:cBhvr>
                                        <p:cTn id="10" dur="1" fill="hold">
                                          <p:stCondLst>
                                            <p:cond delay="499"/>
                                          </p:stCondLst>
                                        </p:cTn>
                                        <p:tgtEl>
                                          <p:spTgt spid="43"/>
                                        </p:tgtEl>
                                        <p:attrNameLst>
                                          <p:attrName>style.visibility</p:attrName>
                                        </p:attrNameLst>
                                      </p:cBhvr>
                                      <p:to>
                                        <p:strVal val="hidden"/>
                                      </p:to>
                                    </p:set>
                                  </p:childTnLst>
                                </p:cTn>
                              </p:par>
                              <p:par>
                                <p:cTn id="11" presetID="10" presetClass="exit" presetSubtype="0" fill="hold" grpId="0" nodeType="withEffect">
                                  <p:stCondLst>
                                    <p:cond delay="0"/>
                                  </p:stCondLst>
                                  <p:childTnLst>
                                    <p:animEffect transition="out" filter="fade">
                                      <p:cBhvr>
                                        <p:cTn id="12" dur="500"/>
                                        <p:tgtEl>
                                          <p:spTgt spid="44"/>
                                        </p:tgtEl>
                                      </p:cBhvr>
                                    </p:animEffect>
                                    <p:set>
                                      <p:cBhvr>
                                        <p:cTn id="13" dur="1" fill="hold">
                                          <p:stCondLst>
                                            <p:cond delay="499"/>
                                          </p:stCondLst>
                                        </p:cTn>
                                        <p:tgtEl>
                                          <p:spTgt spid="44"/>
                                        </p:tgtEl>
                                        <p:attrNameLst>
                                          <p:attrName>style.visibility</p:attrName>
                                        </p:attrNameLst>
                                      </p:cBhvr>
                                      <p:to>
                                        <p:strVal val="hidden"/>
                                      </p:to>
                                    </p:set>
                                  </p:childTnLst>
                                </p:cTn>
                              </p:par>
                              <p:par>
                                <p:cTn id="14" presetID="10" presetClass="exit" presetSubtype="0" fill="hold" nodeType="withEffect">
                                  <p:stCondLst>
                                    <p:cond delay="0"/>
                                  </p:stCondLst>
                                  <p:childTnLst>
                                    <p:animEffect transition="out" filter="fade">
                                      <p:cBhvr>
                                        <p:cTn id="15" dur="500"/>
                                        <p:tgtEl>
                                          <p:spTgt spid="46"/>
                                        </p:tgtEl>
                                      </p:cBhvr>
                                    </p:animEffect>
                                    <p:set>
                                      <p:cBhvr>
                                        <p:cTn id="16" dur="1" fill="hold">
                                          <p:stCondLst>
                                            <p:cond delay="499"/>
                                          </p:stCondLst>
                                        </p:cTn>
                                        <p:tgtEl>
                                          <p:spTgt spid="46"/>
                                        </p:tgtEl>
                                        <p:attrNameLst>
                                          <p:attrName>style.visibility</p:attrName>
                                        </p:attrNameLst>
                                      </p:cBhvr>
                                      <p:to>
                                        <p:strVal val="hidden"/>
                                      </p:to>
                                    </p:set>
                                  </p:childTnLst>
                                </p:cTn>
                              </p:par>
                              <p:par>
                                <p:cTn id="17" presetID="10" presetClass="exit" presetSubtype="0" fill="hold" grpId="0" nodeType="withEffect">
                                  <p:stCondLst>
                                    <p:cond delay="0"/>
                                  </p:stCondLst>
                                  <p:childTnLst>
                                    <p:animEffect transition="out" filter="fade">
                                      <p:cBhvr>
                                        <p:cTn id="18" dur="500"/>
                                        <p:tgtEl>
                                          <p:spTgt spid="47"/>
                                        </p:tgtEl>
                                      </p:cBhvr>
                                    </p:animEffect>
                                    <p:set>
                                      <p:cBhvr>
                                        <p:cTn id="19" dur="1" fill="hold">
                                          <p:stCondLst>
                                            <p:cond delay="499"/>
                                          </p:stCondLst>
                                        </p:cTn>
                                        <p:tgtEl>
                                          <p:spTgt spid="47"/>
                                        </p:tgtEl>
                                        <p:attrNameLst>
                                          <p:attrName>style.visibility</p:attrName>
                                        </p:attrNameLst>
                                      </p:cBhvr>
                                      <p:to>
                                        <p:strVal val="hidden"/>
                                      </p:to>
                                    </p:set>
                                  </p:childTnLst>
                                </p:cTn>
                              </p:par>
                              <p:par>
                                <p:cTn id="20" presetID="10" presetClass="exit" presetSubtype="0" fill="hold" nodeType="withEffect">
                                  <p:stCondLst>
                                    <p:cond delay="0"/>
                                  </p:stCondLst>
                                  <p:childTnLst>
                                    <p:animEffect transition="out" filter="fade">
                                      <p:cBhvr>
                                        <p:cTn id="21" dur="500"/>
                                        <p:tgtEl>
                                          <p:spTgt spid="49"/>
                                        </p:tgtEl>
                                      </p:cBhvr>
                                    </p:animEffect>
                                    <p:set>
                                      <p:cBhvr>
                                        <p:cTn id="22" dur="1" fill="hold">
                                          <p:stCondLst>
                                            <p:cond delay="499"/>
                                          </p:stCondLst>
                                        </p:cTn>
                                        <p:tgtEl>
                                          <p:spTgt spid="49"/>
                                        </p:tgtEl>
                                        <p:attrNameLst>
                                          <p:attrName>style.visibility</p:attrName>
                                        </p:attrNameLst>
                                      </p:cBhvr>
                                      <p:to>
                                        <p:strVal val="hidden"/>
                                      </p:to>
                                    </p:set>
                                  </p:childTnLst>
                                </p:cTn>
                              </p:par>
                              <p:par>
                                <p:cTn id="23" presetID="10" presetClass="exit" presetSubtype="0" fill="hold" grpId="0" nodeType="withEffect">
                                  <p:stCondLst>
                                    <p:cond delay="0"/>
                                  </p:stCondLst>
                                  <p:childTnLst>
                                    <p:animEffect transition="out" filter="fade">
                                      <p:cBhvr>
                                        <p:cTn id="24" dur="500"/>
                                        <p:tgtEl>
                                          <p:spTgt spid="50"/>
                                        </p:tgtEl>
                                      </p:cBhvr>
                                    </p:animEffect>
                                    <p:set>
                                      <p:cBhvr>
                                        <p:cTn id="25" dur="1" fill="hold">
                                          <p:stCondLst>
                                            <p:cond delay="499"/>
                                          </p:stCondLst>
                                        </p:cTn>
                                        <p:tgtEl>
                                          <p:spTgt spid="50"/>
                                        </p:tgtEl>
                                        <p:attrNameLst>
                                          <p:attrName>style.visibility</p:attrName>
                                        </p:attrNameLst>
                                      </p:cBhvr>
                                      <p:to>
                                        <p:strVal val="hidden"/>
                                      </p:to>
                                    </p:set>
                                  </p:childTnLst>
                                </p:cTn>
                              </p:par>
                              <p:par>
                                <p:cTn id="26" presetID="10" presetClass="exit" presetSubtype="0" fill="hold" nodeType="withEffect">
                                  <p:stCondLst>
                                    <p:cond delay="0"/>
                                  </p:stCondLst>
                                  <p:childTnLst>
                                    <p:animEffect transition="out" filter="fade">
                                      <p:cBhvr>
                                        <p:cTn id="27" dur="500"/>
                                        <p:tgtEl>
                                          <p:spTgt spid="52"/>
                                        </p:tgtEl>
                                      </p:cBhvr>
                                    </p:animEffect>
                                    <p:set>
                                      <p:cBhvr>
                                        <p:cTn id="28" dur="1" fill="hold">
                                          <p:stCondLst>
                                            <p:cond delay="499"/>
                                          </p:stCondLst>
                                        </p:cTn>
                                        <p:tgtEl>
                                          <p:spTgt spid="52"/>
                                        </p:tgtEl>
                                        <p:attrNameLst>
                                          <p:attrName>style.visibility</p:attrName>
                                        </p:attrNameLst>
                                      </p:cBhvr>
                                      <p:to>
                                        <p:strVal val="hidden"/>
                                      </p:to>
                                    </p:set>
                                  </p:childTnLst>
                                </p:cTn>
                              </p:par>
                              <p:par>
                                <p:cTn id="29" presetID="10" presetClass="exit" presetSubtype="0" fill="hold" grpId="0" nodeType="withEffect">
                                  <p:stCondLst>
                                    <p:cond delay="0"/>
                                  </p:stCondLst>
                                  <p:childTnLst>
                                    <p:animEffect transition="out" filter="fade">
                                      <p:cBhvr>
                                        <p:cTn id="30" dur="500"/>
                                        <p:tgtEl>
                                          <p:spTgt spid="53"/>
                                        </p:tgtEl>
                                      </p:cBhvr>
                                    </p:animEffect>
                                    <p:set>
                                      <p:cBhvr>
                                        <p:cTn id="31" dur="1" fill="hold">
                                          <p:stCondLst>
                                            <p:cond delay="499"/>
                                          </p:stCondLst>
                                        </p:cTn>
                                        <p:tgtEl>
                                          <p:spTgt spid="53"/>
                                        </p:tgtEl>
                                        <p:attrNameLst>
                                          <p:attrName>style.visibility</p:attrName>
                                        </p:attrNameLst>
                                      </p:cBhvr>
                                      <p:to>
                                        <p:strVal val="hidden"/>
                                      </p:to>
                                    </p:set>
                                  </p:childTnLst>
                                </p:cTn>
                              </p:par>
                              <p:par>
                                <p:cTn id="32" presetID="10" presetClass="exit" presetSubtype="0" fill="hold" nodeType="withEffect">
                                  <p:stCondLst>
                                    <p:cond delay="0"/>
                                  </p:stCondLst>
                                  <p:childTnLst>
                                    <p:animEffect transition="out" filter="fade">
                                      <p:cBhvr>
                                        <p:cTn id="33" dur="500"/>
                                        <p:tgtEl>
                                          <p:spTgt spid="55"/>
                                        </p:tgtEl>
                                      </p:cBhvr>
                                    </p:animEffect>
                                    <p:set>
                                      <p:cBhvr>
                                        <p:cTn id="34" dur="1" fill="hold">
                                          <p:stCondLst>
                                            <p:cond delay="499"/>
                                          </p:stCondLst>
                                        </p:cTn>
                                        <p:tgtEl>
                                          <p:spTgt spid="55"/>
                                        </p:tgtEl>
                                        <p:attrNameLst>
                                          <p:attrName>style.visibility</p:attrName>
                                        </p:attrNameLst>
                                      </p:cBhvr>
                                      <p:to>
                                        <p:strVal val="hidden"/>
                                      </p:to>
                                    </p:set>
                                  </p:childTnLst>
                                </p:cTn>
                              </p:par>
                              <p:par>
                                <p:cTn id="35" presetID="10" presetClass="exit" presetSubtype="0" fill="hold" nodeType="withEffect">
                                  <p:stCondLst>
                                    <p:cond delay="0"/>
                                  </p:stCondLst>
                                  <p:childTnLst>
                                    <p:animEffect transition="out" filter="fade">
                                      <p:cBhvr>
                                        <p:cTn id="36" dur="500"/>
                                        <p:tgtEl>
                                          <p:spTgt spid="56"/>
                                        </p:tgtEl>
                                      </p:cBhvr>
                                    </p:animEffect>
                                    <p:set>
                                      <p:cBhvr>
                                        <p:cTn id="37" dur="1" fill="hold">
                                          <p:stCondLst>
                                            <p:cond delay="499"/>
                                          </p:stCondLst>
                                        </p:cTn>
                                        <p:tgtEl>
                                          <p:spTgt spid="56"/>
                                        </p:tgtEl>
                                        <p:attrNameLst>
                                          <p:attrName>style.visibility</p:attrName>
                                        </p:attrNameLst>
                                      </p:cBhvr>
                                      <p:to>
                                        <p:strVal val="hidden"/>
                                      </p:to>
                                    </p:set>
                                  </p:childTnLst>
                                </p:cTn>
                              </p:par>
                              <p:par>
                                <p:cTn id="38" presetID="10" presetClass="exit" presetSubtype="0" fill="hold" grpId="0" nodeType="withEffect">
                                  <p:stCondLst>
                                    <p:cond delay="0"/>
                                  </p:stCondLst>
                                  <p:childTnLst>
                                    <p:animEffect transition="out" filter="fade">
                                      <p:cBhvr>
                                        <p:cTn id="39" dur="500"/>
                                        <p:tgtEl>
                                          <p:spTgt spid="76"/>
                                        </p:tgtEl>
                                      </p:cBhvr>
                                    </p:animEffect>
                                    <p:set>
                                      <p:cBhvr>
                                        <p:cTn id="40" dur="1" fill="hold">
                                          <p:stCondLst>
                                            <p:cond delay="499"/>
                                          </p:stCondLst>
                                        </p:cTn>
                                        <p:tgtEl>
                                          <p:spTgt spid="76"/>
                                        </p:tgtEl>
                                        <p:attrNameLst>
                                          <p:attrName>style.visibility</p:attrName>
                                        </p:attrNameLst>
                                      </p:cBhvr>
                                      <p:to>
                                        <p:strVal val="hidden"/>
                                      </p:to>
                                    </p:set>
                                  </p:childTnLst>
                                </p:cTn>
                              </p:par>
                              <p:par>
                                <p:cTn id="41" presetID="10" presetClass="exit" presetSubtype="0" fill="hold" grpId="0" nodeType="withEffect">
                                  <p:stCondLst>
                                    <p:cond delay="0"/>
                                  </p:stCondLst>
                                  <p:childTnLst>
                                    <p:animEffect transition="out" filter="fade">
                                      <p:cBhvr>
                                        <p:cTn id="42" dur="500"/>
                                        <p:tgtEl>
                                          <p:spTgt spid="78"/>
                                        </p:tgtEl>
                                      </p:cBhvr>
                                    </p:animEffect>
                                    <p:set>
                                      <p:cBhvr>
                                        <p:cTn id="43" dur="1" fill="hold">
                                          <p:stCondLst>
                                            <p:cond delay="499"/>
                                          </p:stCondLst>
                                        </p:cTn>
                                        <p:tgtEl>
                                          <p:spTgt spid="78"/>
                                        </p:tgtEl>
                                        <p:attrNameLst>
                                          <p:attrName>style.visibility</p:attrName>
                                        </p:attrNameLst>
                                      </p:cBhvr>
                                      <p:to>
                                        <p:strVal val="hidden"/>
                                      </p:to>
                                    </p:set>
                                  </p:childTnLst>
                                </p:cTn>
                              </p:par>
                              <p:par>
                                <p:cTn id="44" presetID="10" presetClass="exit" presetSubtype="0" fill="hold" grpId="0" nodeType="withEffect">
                                  <p:stCondLst>
                                    <p:cond delay="0"/>
                                  </p:stCondLst>
                                  <p:childTnLst>
                                    <p:animEffect transition="out" filter="fade">
                                      <p:cBhvr>
                                        <p:cTn id="45" dur="500"/>
                                        <p:tgtEl>
                                          <p:spTgt spid="79"/>
                                        </p:tgtEl>
                                      </p:cBhvr>
                                    </p:animEffect>
                                    <p:set>
                                      <p:cBhvr>
                                        <p:cTn id="46" dur="1" fill="hold">
                                          <p:stCondLst>
                                            <p:cond delay="499"/>
                                          </p:stCondLst>
                                        </p:cTn>
                                        <p:tgtEl>
                                          <p:spTgt spid="79"/>
                                        </p:tgtEl>
                                        <p:attrNameLst>
                                          <p:attrName>style.visibility</p:attrName>
                                        </p:attrNameLst>
                                      </p:cBhvr>
                                      <p:to>
                                        <p:strVal val="hidden"/>
                                      </p:to>
                                    </p:set>
                                  </p:childTnLst>
                                </p:cTn>
                              </p:par>
                              <p:par>
                                <p:cTn id="47" presetID="10" presetClass="exit" presetSubtype="0" fill="hold" grpId="0" nodeType="withEffect">
                                  <p:stCondLst>
                                    <p:cond delay="0"/>
                                  </p:stCondLst>
                                  <p:childTnLst>
                                    <p:animEffect transition="out" filter="fade">
                                      <p:cBhvr>
                                        <p:cTn id="48" dur="500"/>
                                        <p:tgtEl>
                                          <p:spTgt spid="80"/>
                                        </p:tgtEl>
                                      </p:cBhvr>
                                    </p:animEffect>
                                    <p:set>
                                      <p:cBhvr>
                                        <p:cTn id="49" dur="1" fill="hold">
                                          <p:stCondLst>
                                            <p:cond delay="499"/>
                                          </p:stCondLst>
                                        </p:cTn>
                                        <p:tgtEl>
                                          <p:spTgt spid="80"/>
                                        </p:tgtEl>
                                        <p:attrNameLst>
                                          <p:attrName>style.visibility</p:attrName>
                                        </p:attrNameLst>
                                      </p:cBhvr>
                                      <p:to>
                                        <p:strVal val="hidden"/>
                                      </p:to>
                                    </p:set>
                                  </p:childTnLst>
                                </p:cTn>
                              </p:par>
                              <p:par>
                                <p:cTn id="50" presetID="35" presetClass="path" presetSubtype="0" accel="50000" decel="50000" fill="hold" grpId="0" nodeType="withEffect">
                                  <p:stCondLst>
                                    <p:cond delay="0"/>
                                  </p:stCondLst>
                                  <p:childTnLst>
                                    <p:animMotion origin="layout" path="M -0.00456 -0.00162 L -0.64492 -0.34884 " pathEditMode="relative" rAng="0" ptsTypes="AA">
                                      <p:cBhvr>
                                        <p:cTn id="51" dur="2000" fill="hold"/>
                                        <p:tgtEl>
                                          <p:spTgt spid="77"/>
                                        </p:tgtEl>
                                        <p:attrNameLst>
                                          <p:attrName>ppt_x</p:attrName>
                                          <p:attrName>ppt_y</p:attrName>
                                        </p:attrNameLst>
                                      </p:cBhvr>
                                      <p:rCtr x="-32018" y="-17361"/>
                                    </p:animMotion>
                                  </p:childTnLst>
                                </p:cTn>
                              </p:par>
                              <p:par>
                                <p:cTn id="52" presetID="16" presetClass="entr" presetSubtype="21" fill="hold" nodeType="withEffect">
                                  <p:stCondLst>
                                    <p:cond delay="600"/>
                                  </p:stCondLst>
                                  <p:childTnLst>
                                    <p:set>
                                      <p:cBhvr>
                                        <p:cTn id="53" dur="1" fill="hold">
                                          <p:stCondLst>
                                            <p:cond delay="0"/>
                                          </p:stCondLst>
                                        </p:cTn>
                                        <p:tgtEl>
                                          <p:spTgt spid="6"/>
                                        </p:tgtEl>
                                        <p:attrNameLst>
                                          <p:attrName>style.visibility</p:attrName>
                                        </p:attrNameLst>
                                      </p:cBhvr>
                                      <p:to>
                                        <p:strVal val="visible"/>
                                      </p:to>
                                    </p:set>
                                    <p:animEffect transition="in" filter="barn(inVertical)">
                                      <p:cBhvr>
                                        <p:cTn id="54" dur="1100"/>
                                        <p:tgtEl>
                                          <p:spTgt spid="6"/>
                                        </p:tgtEl>
                                      </p:cBhvr>
                                    </p:animEffect>
                                  </p:childTnLst>
                                </p:cTn>
                              </p:par>
                              <p:par>
                                <p:cTn id="55" presetID="10" presetClass="entr" presetSubtype="0" fill="hold" grpId="0" nodeType="withEffect">
                                  <p:stCondLst>
                                    <p:cond delay="600"/>
                                  </p:stCondLst>
                                  <p:childTnLst>
                                    <p:set>
                                      <p:cBhvr>
                                        <p:cTn id="56" dur="1" fill="hold">
                                          <p:stCondLst>
                                            <p:cond delay="0"/>
                                          </p:stCondLst>
                                        </p:cTn>
                                        <p:tgtEl>
                                          <p:spTgt spid="48"/>
                                        </p:tgtEl>
                                        <p:attrNameLst>
                                          <p:attrName>style.visibility</p:attrName>
                                        </p:attrNameLst>
                                      </p:cBhvr>
                                      <p:to>
                                        <p:strVal val="visible"/>
                                      </p:to>
                                    </p:set>
                                    <p:animEffect transition="in" filter="fade">
                                      <p:cBhvr>
                                        <p:cTn id="57" dur="1000"/>
                                        <p:tgtEl>
                                          <p:spTgt spid="48"/>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51">
                                            <p:txEl>
                                              <p:pRg st="0" end="0"/>
                                            </p:txEl>
                                          </p:spTgt>
                                        </p:tgtEl>
                                        <p:attrNameLst>
                                          <p:attrName>style.visibility</p:attrName>
                                        </p:attrNameLst>
                                      </p:cBhvr>
                                      <p:to>
                                        <p:strVal val="visible"/>
                                      </p:to>
                                    </p:set>
                                    <p:animEffect transition="in" filter="fade">
                                      <p:cBhvr>
                                        <p:cTn id="62" dur="500"/>
                                        <p:tgtEl>
                                          <p:spTgt spid="51">
                                            <p:txEl>
                                              <p:pRg st="0" end="0"/>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51">
                                            <p:txEl>
                                              <p:pRg st="2" end="2"/>
                                            </p:txEl>
                                          </p:spTgt>
                                        </p:tgtEl>
                                        <p:attrNameLst>
                                          <p:attrName>style.visibility</p:attrName>
                                        </p:attrNameLst>
                                      </p:cBhvr>
                                      <p:to>
                                        <p:strVal val="visible"/>
                                      </p:to>
                                    </p:set>
                                    <p:animEffect transition="in" filter="fade">
                                      <p:cBhvr>
                                        <p:cTn id="67" dur="500"/>
                                        <p:tgtEl>
                                          <p:spTgt spid="5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44" grpId="0" animBg="1"/>
      <p:bldP spid="47" grpId="0" animBg="1"/>
      <p:bldP spid="50" grpId="0" animBg="1"/>
      <p:bldP spid="53" grpId="0" animBg="1"/>
      <p:bldP spid="76" grpId="0"/>
      <p:bldP spid="77" grpId="0"/>
      <p:bldP spid="78" grpId="0"/>
      <p:bldP spid="79" grpId="0"/>
      <p:bldP spid="80" grpId="0"/>
      <p:bldP spid="4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组合 33"/>
          <p:cNvGrpSpPr/>
          <p:nvPr/>
        </p:nvGrpSpPr>
        <p:grpSpPr>
          <a:xfrm>
            <a:off x="247260" y="255805"/>
            <a:ext cx="674717" cy="597391"/>
            <a:chOff x="414045" y="185503"/>
            <a:chExt cx="506038" cy="448043"/>
          </a:xfrm>
        </p:grpSpPr>
        <p:sp>
          <p:nvSpPr>
            <p:cNvPr id="35" name="矩形 34"/>
            <p:cNvSpPr/>
            <p:nvPr/>
          </p:nvSpPr>
          <p:spPr>
            <a:xfrm rot="2700000">
              <a:off x="414045" y="194182"/>
              <a:ext cx="430684" cy="430684"/>
            </a:xfrm>
            <a:prstGeom prst="rect">
              <a:avLst/>
            </a:prstGeom>
            <a:solidFill>
              <a:schemeClr val="bg1">
                <a:lumMod val="85000"/>
              </a:schemeClr>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cs typeface="+mn-ea"/>
                <a:sym typeface="+mn-lt"/>
              </a:endParaRPr>
            </a:p>
          </p:txBody>
        </p:sp>
        <p:sp>
          <p:nvSpPr>
            <p:cNvPr id="36" name="矩形 35"/>
            <p:cNvSpPr/>
            <p:nvPr/>
          </p:nvSpPr>
          <p:spPr>
            <a:xfrm rot="2700000">
              <a:off x="472040" y="185503"/>
              <a:ext cx="448043" cy="448043"/>
            </a:xfrm>
            <a:prstGeom prst="rect">
              <a:avLst/>
            </a:prstGeom>
            <a:solidFill>
              <a:schemeClr val="tx1">
                <a:lumMod val="75000"/>
                <a:lumOff val="25000"/>
              </a:schemeClr>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cs typeface="+mn-ea"/>
                <a:sym typeface="+mn-lt"/>
              </a:endParaRPr>
            </a:p>
          </p:txBody>
        </p:sp>
      </p:grpSp>
      <p:sp>
        <p:nvSpPr>
          <p:cNvPr id="47" name="Freeform 27"/>
          <p:cNvSpPr/>
          <p:nvPr/>
        </p:nvSpPr>
        <p:spPr bwMode="auto">
          <a:xfrm rot="10800000" flipH="1" flipV="1">
            <a:off x="6062068" y="2288294"/>
            <a:ext cx="1200757" cy="202284"/>
          </a:xfrm>
          <a:custGeom>
            <a:avLst/>
            <a:gdLst>
              <a:gd name="T0" fmla="*/ 0 w 1905"/>
              <a:gd name="T1" fmla="*/ 2147483647 h 136"/>
              <a:gd name="T2" fmla="*/ 2147483647 w 1905"/>
              <a:gd name="T3" fmla="*/ 0 h 136"/>
              <a:gd name="T4" fmla="*/ 2147483647 w 1905"/>
              <a:gd name="T5" fmla="*/ 0 h 136"/>
              <a:gd name="T6" fmla="*/ 0 60000 65536"/>
              <a:gd name="T7" fmla="*/ 0 60000 65536"/>
              <a:gd name="T8" fmla="*/ 0 60000 65536"/>
              <a:gd name="T9" fmla="*/ 0 w 1905"/>
              <a:gd name="T10" fmla="*/ 0 h 136"/>
              <a:gd name="T11" fmla="*/ 1905 w 1905"/>
              <a:gd name="T12" fmla="*/ 136 h 136"/>
            </a:gdLst>
            <a:ahLst/>
            <a:cxnLst>
              <a:cxn ang="T6">
                <a:pos x="T0" y="T1"/>
              </a:cxn>
              <a:cxn ang="T7">
                <a:pos x="T2" y="T3"/>
              </a:cxn>
              <a:cxn ang="T8">
                <a:pos x="T4" y="T5"/>
              </a:cxn>
            </a:cxnLst>
            <a:rect l="T9" t="T10" r="T11" b="T12"/>
            <a:pathLst>
              <a:path w="1905" h="136">
                <a:moveTo>
                  <a:pt x="0" y="136"/>
                </a:moveTo>
                <a:lnTo>
                  <a:pt x="317" y="0"/>
                </a:lnTo>
                <a:lnTo>
                  <a:pt x="1905" y="0"/>
                </a:lnTo>
              </a:path>
            </a:pathLst>
          </a:custGeom>
          <a:noFill/>
          <a:ln w="25400" cap="rnd" cmpd="sng">
            <a:solidFill>
              <a:schemeClr val="bg1">
                <a:lumMod val="50000"/>
              </a:schemeClr>
            </a:solidFill>
            <a:prstDash val="sysDot"/>
            <a:round/>
            <a:headEnd type="none" w="med" len="med"/>
            <a:tailEnd type="none" w="med" len="med"/>
          </a:ln>
        </p:spPr>
        <p:txBody>
          <a:bodyPr wrap="none" anchor="ctr"/>
          <a:lstStyle/>
          <a:p>
            <a:pPr defTabSz="1624713">
              <a:defRPr/>
            </a:pPr>
            <a:endParaRPr lang="zh-CN" altLang="en-US" sz="2400" kern="0" dirty="0">
              <a:solidFill>
                <a:sysClr val="windowText" lastClr="000000"/>
              </a:solidFill>
              <a:cs typeface="+mn-ea"/>
              <a:sym typeface="+mn-lt"/>
            </a:endParaRPr>
          </a:p>
        </p:txBody>
      </p:sp>
      <p:cxnSp>
        <p:nvCxnSpPr>
          <p:cNvPr id="49" name="直接连接符 44"/>
          <p:cNvCxnSpPr>
            <a:cxnSpLocks noChangeShapeType="1"/>
          </p:cNvCxnSpPr>
          <p:nvPr/>
        </p:nvCxnSpPr>
        <p:spPr bwMode="auto">
          <a:xfrm>
            <a:off x="7262824" y="1628038"/>
            <a:ext cx="0" cy="1247687"/>
          </a:xfrm>
          <a:prstGeom prst="line">
            <a:avLst/>
          </a:prstGeom>
          <a:noFill/>
          <a:ln w="9525" algn="ctr">
            <a:solidFill>
              <a:schemeClr val="bg1">
                <a:lumMod val="50000"/>
              </a:schemeClr>
            </a:solidFill>
            <a:prstDash val="sysDash"/>
            <a:round/>
          </a:ln>
        </p:spPr>
      </p:cxnSp>
      <p:sp>
        <p:nvSpPr>
          <p:cNvPr id="50" name="Freeform 27"/>
          <p:cNvSpPr/>
          <p:nvPr/>
        </p:nvSpPr>
        <p:spPr bwMode="auto">
          <a:xfrm rot="10800000" flipH="1" flipV="1">
            <a:off x="7190001" y="3557018"/>
            <a:ext cx="1173248" cy="100333"/>
          </a:xfrm>
          <a:custGeom>
            <a:avLst/>
            <a:gdLst>
              <a:gd name="T0" fmla="*/ 0 w 1905"/>
              <a:gd name="T1" fmla="*/ 2147483647 h 136"/>
              <a:gd name="T2" fmla="*/ 2147483647 w 1905"/>
              <a:gd name="T3" fmla="*/ 0 h 136"/>
              <a:gd name="T4" fmla="*/ 2147483647 w 1905"/>
              <a:gd name="T5" fmla="*/ 0 h 136"/>
              <a:gd name="T6" fmla="*/ 0 60000 65536"/>
              <a:gd name="T7" fmla="*/ 0 60000 65536"/>
              <a:gd name="T8" fmla="*/ 0 60000 65536"/>
              <a:gd name="T9" fmla="*/ 0 w 1905"/>
              <a:gd name="T10" fmla="*/ 0 h 136"/>
              <a:gd name="T11" fmla="*/ 1905 w 1905"/>
              <a:gd name="T12" fmla="*/ 136 h 136"/>
            </a:gdLst>
            <a:ahLst/>
            <a:cxnLst>
              <a:cxn ang="T6">
                <a:pos x="T0" y="T1"/>
              </a:cxn>
              <a:cxn ang="T7">
                <a:pos x="T2" y="T3"/>
              </a:cxn>
              <a:cxn ang="T8">
                <a:pos x="T4" y="T5"/>
              </a:cxn>
            </a:cxnLst>
            <a:rect l="T9" t="T10" r="T11" b="T12"/>
            <a:pathLst>
              <a:path w="1905" h="136">
                <a:moveTo>
                  <a:pt x="0" y="136"/>
                </a:moveTo>
                <a:lnTo>
                  <a:pt x="317" y="0"/>
                </a:lnTo>
                <a:lnTo>
                  <a:pt x="1905" y="0"/>
                </a:lnTo>
              </a:path>
            </a:pathLst>
          </a:custGeom>
          <a:noFill/>
          <a:ln w="25400" cap="rnd" cmpd="sng">
            <a:solidFill>
              <a:schemeClr val="bg1">
                <a:lumMod val="50000"/>
              </a:schemeClr>
            </a:solidFill>
            <a:prstDash val="sysDot"/>
            <a:round/>
            <a:headEnd type="none" w="med" len="med"/>
            <a:tailEnd type="none" w="med" len="med"/>
          </a:ln>
        </p:spPr>
        <p:txBody>
          <a:bodyPr wrap="none" anchor="ctr"/>
          <a:lstStyle/>
          <a:p>
            <a:pPr defTabSz="1624713">
              <a:defRPr/>
            </a:pPr>
            <a:endParaRPr lang="zh-CN" altLang="en-US" sz="2400" kern="0" dirty="0">
              <a:solidFill>
                <a:sysClr val="windowText" lastClr="000000"/>
              </a:solidFill>
              <a:cs typeface="+mn-ea"/>
              <a:sym typeface="+mn-lt"/>
            </a:endParaRPr>
          </a:p>
        </p:txBody>
      </p:sp>
      <p:cxnSp>
        <p:nvCxnSpPr>
          <p:cNvPr id="52" name="直接连接符 47"/>
          <p:cNvCxnSpPr>
            <a:cxnSpLocks noChangeShapeType="1"/>
          </p:cNvCxnSpPr>
          <p:nvPr/>
        </p:nvCxnSpPr>
        <p:spPr bwMode="auto">
          <a:xfrm>
            <a:off x="8363249" y="3021370"/>
            <a:ext cx="0" cy="1422460"/>
          </a:xfrm>
          <a:prstGeom prst="line">
            <a:avLst/>
          </a:prstGeom>
          <a:noFill/>
          <a:ln w="9525" algn="ctr">
            <a:solidFill>
              <a:schemeClr val="bg1">
                <a:lumMod val="50000"/>
              </a:schemeClr>
            </a:solidFill>
            <a:prstDash val="sysDash"/>
            <a:round/>
          </a:ln>
        </p:spPr>
      </p:cxnSp>
      <p:sp>
        <p:nvSpPr>
          <p:cNvPr id="53" name="Freeform 27"/>
          <p:cNvSpPr/>
          <p:nvPr/>
        </p:nvSpPr>
        <p:spPr bwMode="auto">
          <a:xfrm rot="10800000" flipH="1">
            <a:off x="6602570" y="5151012"/>
            <a:ext cx="988764" cy="252451"/>
          </a:xfrm>
          <a:custGeom>
            <a:avLst/>
            <a:gdLst>
              <a:gd name="T0" fmla="*/ 0 w 1905"/>
              <a:gd name="T1" fmla="*/ 2147483647 h 136"/>
              <a:gd name="T2" fmla="*/ 2147483647 w 1905"/>
              <a:gd name="T3" fmla="*/ 0 h 136"/>
              <a:gd name="T4" fmla="*/ 2147483647 w 1905"/>
              <a:gd name="T5" fmla="*/ 0 h 136"/>
              <a:gd name="T6" fmla="*/ 0 60000 65536"/>
              <a:gd name="T7" fmla="*/ 0 60000 65536"/>
              <a:gd name="T8" fmla="*/ 0 60000 65536"/>
              <a:gd name="T9" fmla="*/ 0 w 1905"/>
              <a:gd name="T10" fmla="*/ 0 h 136"/>
              <a:gd name="T11" fmla="*/ 1905 w 1905"/>
              <a:gd name="T12" fmla="*/ 136 h 136"/>
            </a:gdLst>
            <a:ahLst/>
            <a:cxnLst>
              <a:cxn ang="T6">
                <a:pos x="T0" y="T1"/>
              </a:cxn>
              <a:cxn ang="T7">
                <a:pos x="T2" y="T3"/>
              </a:cxn>
              <a:cxn ang="T8">
                <a:pos x="T4" y="T5"/>
              </a:cxn>
            </a:cxnLst>
            <a:rect l="T9" t="T10" r="T11" b="T12"/>
            <a:pathLst>
              <a:path w="1905" h="136">
                <a:moveTo>
                  <a:pt x="0" y="136"/>
                </a:moveTo>
                <a:lnTo>
                  <a:pt x="317" y="0"/>
                </a:lnTo>
                <a:lnTo>
                  <a:pt x="1905" y="0"/>
                </a:lnTo>
              </a:path>
            </a:pathLst>
          </a:custGeom>
          <a:noFill/>
          <a:ln w="25400" cap="rnd" cmpd="sng">
            <a:solidFill>
              <a:schemeClr val="bg1">
                <a:lumMod val="50000"/>
              </a:schemeClr>
            </a:solidFill>
            <a:prstDash val="sysDot"/>
            <a:round/>
            <a:headEnd type="none" w="med" len="med"/>
            <a:tailEnd type="none" w="med" len="med"/>
          </a:ln>
        </p:spPr>
        <p:txBody>
          <a:bodyPr wrap="none" anchor="ctr"/>
          <a:lstStyle/>
          <a:p>
            <a:pPr defTabSz="1624713">
              <a:defRPr/>
            </a:pPr>
            <a:endParaRPr lang="zh-CN" altLang="en-US" sz="2400" kern="0" dirty="0">
              <a:solidFill>
                <a:sysClr val="windowText" lastClr="000000"/>
              </a:solidFill>
              <a:cs typeface="+mn-ea"/>
              <a:sym typeface="+mn-lt"/>
            </a:endParaRPr>
          </a:p>
        </p:txBody>
      </p:sp>
      <p:sp>
        <p:nvSpPr>
          <p:cNvPr id="76" name="矩形 75"/>
          <p:cNvSpPr/>
          <p:nvPr/>
        </p:nvSpPr>
        <p:spPr>
          <a:xfrm>
            <a:off x="7359754" y="1755578"/>
            <a:ext cx="3671102" cy="892552"/>
          </a:xfrm>
          <a:prstGeom prst="rect">
            <a:avLst/>
          </a:prstGeom>
        </p:spPr>
        <p:txBody>
          <a:bodyPr wrap="square">
            <a:spAutoFit/>
          </a:bodyPr>
          <a:lstStyle/>
          <a:p>
            <a:r>
              <a:rPr lang="vi-VN" altLang="zh-CN" sz="2600" dirty="0">
                <a:solidFill>
                  <a:srgbClr val="0070C0"/>
                </a:solidFill>
                <a:cs typeface="+mn-ea"/>
                <a:sym typeface="+mn-lt"/>
              </a:rPr>
              <a:t>Tạo môi trường phù hợp để làm việc.</a:t>
            </a:r>
            <a:endParaRPr lang="zh-CN" altLang="en-US" sz="2600" dirty="0">
              <a:solidFill>
                <a:srgbClr val="0070C0"/>
              </a:solidFill>
              <a:cs typeface="+mn-ea"/>
              <a:sym typeface="+mn-lt"/>
            </a:endParaRPr>
          </a:p>
        </p:txBody>
      </p:sp>
      <p:sp>
        <p:nvSpPr>
          <p:cNvPr id="2" name="文本框 36">
            <a:extLst>
              <a:ext uri="{FF2B5EF4-FFF2-40B4-BE49-F238E27FC236}">
                <a16:creationId xmlns:a16="http://schemas.microsoft.com/office/drawing/2014/main" id="{4EB88EDF-D464-463B-9530-DF83BB62842C}"/>
              </a:ext>
            </a:extLst>
          </p:cNvPr>
          <p:cNvSpPr txBox="1"/>
          <p:nvPr/>
        </p:nvSpPr>
        <p:spPr>
          <a:xfrm>
            <a:off x="1012968" y="205686"/>
            <a:ext cx="7414967" cy="584775"/>
          </a:xfrm>
          <a:prstGeom prst="rect">
            <a:avLst/>
          </a:prstGeom>
          <a:noFill/>
        </p:spPr>
        <p:txBody>
          <a:bodyPr wrap="square" rtlCol="0">
            <a:spAutoFit/>
          </a:bodyPr>
          <a:lstStyle/>
          <a:p>
            <a:r>
              <a:rPr lang="vi-VN" altLang="zh-CN" sz="3200" dirty="0">
                <a:solidFill>
                  <a:srgbClr val="9D3333"/>
                </a:solidFill>
                <a:cs typeface="+mn-ea"/>
                <a:sym typeface="+mn-lt"/>
              </a:rPr>
              <a:t>Sử dụng thời gian một cách hữu ích</a:t>
            </a:r>
          </a:p>
        </p:txBody>
      </p:sp>
      <p:sp>
        <p:nvSpPr>
          <p:cNvPr id="3" name="矩形 76">
            <a:extLst>
              <a:ext uri="{FF2B5EF4-FFF2-40B4-BE49-F238E27FC236}">
                <a16:creationId xmlns:a16="http://schemas.microsoft.com/office/drawing/2014/main" id="{CDAAA58F-E3B7-4363-8659-83DF0B10C183}"/>
              </a:ext>
            </a:extLst>
          </p:cNvPr>
          <p:cNvSpPr/>
          <p:nvPr/>
        </p:nvSpPr>
        <p:spPr>
          <a:xfrm>
            <a:off x="599693" y="940138"/>
            <a:ext cx="3671102" cy="1292662"/>
          </a:xfrm>
          <a:prstGeom prst="rect">
            <a:avLst/>
          </a:prstGeom>
        </p:spPr>
        <p:txBody>
          <a:bodyPr wrap="square">
            <a:spAutoFit/>
          </a:bodyPr>
          <a:lstStyle/>
          <a:p>
            <a:r>
              <a:rPr lang="en-US" altLang="zh-CN" sz="2600" dirty="0" err="1">
                <a:solidFill>
                  <a:srgbClr val="0070C0"/>
                </a:solidFill>
                <a:cs typeface="+mn-ea"/>
                <a:sym typeface="+mn-lt"/>
              </a:rPr>
              <a:t>Lập</a:t>
            </a:r>
            <a:r>
              <a:rPr lang="en-US" altLang="zh-CN" sz="2600" dirty="0">
                <a:solidFill>
                  <a:srgbClr val="0070C0"/>
                </a:solidFill>
                <a:cs typeface="+mn-ea"/>
                <a:sym typeface="+mn-lt"/>
              </a:rPr>
              <a:t> </a:t>
            </a:r>
            <a:r>
              <a:rPr lang="en-US" altLang="zh-CN" sz="2600" dirty="0" err="1">
                <a:solidFill>
                  <a:srgbClr val="0070C0"/>
                </a:solidFill>
                <a:cs typeface="+mn-ea"/>
                <a:sym typeface="+mn-lt"/>
              </a:rPr>
              <a:t>danh</a:t>
            </a:r>
            <a:r>
              <a:rPr lang="en-US" altLang="zh-CN" sz="2600" dirty="0">
                <a:solidFill>
                  <a:srgbClr val="0070C0"/>
                </a:solidFill>
                <a:cs typeface="+mn-ea"/>
                <a:sym typeface="+mn-lt"/>
              </a:rPr>
              <a:t> </a:t>
            </a:r>
            <a:r>
              <a:rPr lang="en-US" altLang="zh-CN" sz="2600" dirty="0" err="1">
                <a:solidFill>
                  <a:srgbClr val="0070C0"/>
                </a:solidFill>
                <a:cs typeface="+mn-ea"/>
                <a:sym typeface="+mn-lt"/>
              </a:rPr>
              <a:t>sách</a:t>
            </a:r>
            <a:r>
              <a:rPr lang="en-US" altLang="zh-CN" sz="2600" dirty="0">
                <a:solidFill>
                  <a:srgbClr val="0070C0"/>
                </a:solidFill>
                <a:cs typeface="+mn-ea"/>
                <a:sym typeface="+mn-lt"/>
              </a:rPr>
              <a:t> </a:t>
            </a:r>
            <a:r>
              <a:rPr lang="en-US" altLang="zh-CN" sz="2600" dirty="0" err="1">
                <a:solidFill>
                  <a:srgbClr val="0070C0"/>
                </a:solidFill>
                <a:cs typeface="+mn-ea"/>
                <a:sym typeface="+mn-lt"/>
              </a:rPr>
              <a:t>các</a:t>
            </a:r>
            <a:r>
              <a:rPr lang="en-US" altLang="zh-CN" sz="2600" dirty="0">
                <a:solidFill>
                  <a:srgbClr val="0070C0"/>
                </a:solidFill>
                <a:cs typeface="+mn-ea"/>
                <a:sym typeface="+mn-lt"/>
              </a:rPr>
              <a:t> </a:t>
            </a:r>
            <a:r>
              <a:rPr lang="en-US" altLang="zh-CN" sz="2600" dirty="0" err="1">
                <a:solidFill>
                  <a:srgbClr val="0070C0"/>
                </a:solidFill>
                <a:cs typeface="+mn-ea"/>
                <a:sym typeface="+mn-lt"/>
              </a:rPr>
              <a:t>nhiệm</a:t>
            </a:r>
            <a:r>
              <a:rPr lang="en-US" altLang="zh-CN" sz="2600" dirty="0">
                <a:solidFill>
                  <a:srgbClr val="0070C0"/>
                </a:solidFill>
                <a:cs typeface="+mn-ea"/>
                <a:sym typeface="+mn-lt"/>
              </a:rPr>
              <a:t> </a:t>
            </a:r>
            <a:r>
              <a:rPr lang="en-US" altLang="zh-CN" sz="2600" dirty="0" err="1">
                <a:solidFill>
                  <a:srgbClr val="0070C0"/>
                </a:solidFill>
                <a:cs typeface="+mn-ea"/>
                <a:sym typeface="+mn-lt"/>
              </a:rPr>
              <a:t>vụ</a:t>
            </a:r>
            <a:r>
              <a:rPr lang="en-US" altLang="zh-CN" sz="2600" dirty="0">
                <a:solidFill>
                  <a:srgbClr val="0070C0"/>
                </a:solidFill>
                <a:cs typeface="+mn-ea"/>
                <a:sym typeface="+mn-lt"/>
              </a:rPr>
              <a:t> </a:t>
            </a:r>
            <a:r>
              <a:rPr lang="en-US" altLang="zh-CN" sz="2600" dirty="0" err="1">
                <a:solidFill>
                  <a:srgbClr val="0070C0"/>
                </a:solidFill>
                <a:cs typeface="+mn-ea"/>
                <a:sym typeface="+mn-lt"/>
              </a:rPr>
              <a:t>cần</a:t>
            </a:r>
            <a:r>
              <a:rPr lang="en-US" altLang="zh-CN" sz="2600" dirty="0">
                <a:solidFill>
                  <a:srgbClr val="0070C0"/>
                </a:solidFill>
                <a:cs typeface="+mn-ea"/>
                <a:sym typeface="+mn-lt"/>
              </a:rPr>
              <a:t> </a:t>
            </a:r>
            <a:r>
              <a:rPr lang="en-US" altLang="zh-CN" sz="2600" dirty="0" err="1">
                <a:solidFill>
                  <a:srgbClr val="0070C0"/>
                </a:solidFill>
                <a:cs typeface="+mn-ea"/>
                <a:sym typeface="+mn-lt"/>
              </a:rPr>
              <a:t>làm</a:t>
            </a:r>
            <a:r>
              <a:rPr lang="en-US" altLang="zh-CN" sz="2600" dirty="0">
                <a:solidFill>
                  <a:srgbClr val="0070C0"/>
                </a:solidFill>
                <a:cs typeface="+mn-ea"/>
                <a:sym typeface="+mn-lt"/>
              </a:rPr>
              <a:t> </a:t>
            </a:r>
            <a:r>
              <a:rPr lang="en-US" altLang="zh-CN" sz="2600" dirty="0" err="1">
                <a:solidFill>
                  <a:srgbClr val="0070C0"/>
                </a:solidFill>
                <a:cs typeface="+mn-ea"/>
                <a:sym typeface="+mn-lt"/>
              </a:rPr>
              <a:t>dựa</a:t>
            </a:r>
            <a:r>
              <a:rPr lang="en-US" altLang="zh-CN" sz="2600" dirty="0">
                <a:solidFill>
                  <a:srgbClr val="0070C0"/>
                </a:solidFill>
                <a:cs typeface="+mn-ea"/>
                <a:sym typeface="+mn-lt"/>
              </a:rPr>
              <a:t> </a:t>
            </a:r>
            <a:r>
              <a:rPr lang="en-US" altLang="zh-CN" sz="2600" dirty="0" err="1">
                <a:solidFill>
                  <a:srgbClr val="0070C0"/>
                </a:solidFill>
                <a:cs typeface="+mn-ea"/>
                <a:sym typeface="+mn-lt"/>
              </a:rPr>
              <a:t>vào</a:t>
            </a:r>
            <a:r>
              <a:rPr lang="en-US" altLang="zh-CN" sz="2600" dirty="0">
                <a:solidFill>
                  <a:srgbClr val="0070C0"/>
                </a:solidFill>
                <a:cs typeface="+mn-ea"/>
                <a:sym typeface="+mn-lt"/>
              </a:rPr>
              <a:t> </a:t>
            </a:r>
            <a:r>
              <a:rPr lang="en-US" altLang="zh-CN" sz="2600" dirty="0" err="1">
                <a:solidFill>
                  <a:srgbClr val="0070C0"/>
                </a:solidFill>
                <a:cs typeface="+mn-ea"/>
                <a:sym typeface="+mn-lt"/>
              </a:rPr>
              <a:t>mức</a:t>
            </a:r>
            <a:r>
              <a:rPr lang="en-US" altLang="zh-CN" sz="2600" dirty="0">
                <a:solidFill>
                  <a:srgbClr val="0070C0"/>
                </a:solidFill>
                <a:cs typeface="+mn-ea"/>
                <a:sym typeface="+mn-lt"/>
              </a:rPr>
              <a:t> </a:t>
            </a:r>
            <a:r>
              <a:rPr lang="en-US" altLang="zh-CN" sz="2600" dirty="0" err="1">
                <a:solidFill>
                  <a:srgbClr val="0070C0"/>
                </a:solidFill>
                <a:cs typeface="+mn-ea"/>
                <a:sym typeface="+mn-lt"/>
              </a:rPr>
              <a:t>độ</a:t>
            </a:r>
            <a:r>
              <a:rPr lang="en-US" altLang="zh-CN" sz="2600" dirty="0">
                <a:solidFill>
                  <a:srgbClr val="0070C0"/>
                </a:solidFill>
                <a:cs typeface="+mn-ea"/>
                <a:sym typeface="+mn-lt"/>
              </a:rPr>
              <a:t> </a:t>
            </a:r>
            <a:r>
              <a:rPr lang="en-US" altLang="zh-CN" sz="2600" dirty="0" err="1">
                <a:solidFill>
                  <a:srgbClr val="0070C0"/>
                </a:solidFill>
                <a:cs typeface="+mn-ea"/>
                <a:sym typeface="+mn-lt"/>
              </a:rPr>
              <a:t>quan</a:t>
            </a:r>
            <a:r>
              <a:rPr lang="en-US" altLang="zh-CN" sz="2600" dirty="0">
                <a:solidFill>
                  <a:srgbClr val="0070C0"/>
                </a:solidFill>
                <a:cs typeface="+mn-ea"/>
                <a:sym typeface="+mn-lt"/>
              </a:rPr>
              <a:t> </a:t>
            </a:r>
            <a:r>
              <a:rPr lang="en-US" altLang="zh-CN" sz="2600" dirty="0" err="1">
                <a:solidFill>
                  <a:srgbClr val="0070C0"/>
                </a:solidFill>
                <a:cs typeface="+mn-ea"/>
                <a:sym typeface="+mn-lt"/>
              </a:rPr>
              <a:t>trọng</a:t>
            </a:r>
            <a:r>
              <a:rPr lang="en-US" altLang="zh-CN" sz="2600" dirty="0">
                <a:solidFill>
                  <a:srgbClr val="0070C0"/>
                </a:solidFill>
                <a:cs typeface="+mn-ea"/>
                <a:sym typeface="+mn-lt"/>
              </a:rPr>
              <a:t>. </a:t>
            </a:r>
            <a:endParaRPr lang="zh-CN" altLang="en-US" sz="2600" dirty="0">
              <a:solidFill>
                <a:srgbClr val="0070C0"/>
              </a:solidFill>
              <a:cs typeface="+mn-ea"/>
              <a:sym typeface="+mn-lt"/>
            </a:endParaRPr>
          </a:p>
        </p:txBody>
      </p:sp>
      <p:pic>
        <p:nvPicPr>
          <p:cNvPr id="6" name="Picture 5">
            <a:extLst>
              <a:ext uri="{FF2B5EF4-FFF2-40B4-BE49-F238E27FC236}">
                <a16:creationId xmlns:a16="http://schemas.microsoft.com/office/drawing/2014/main" id="{522FD87D-4DB7-490D-A6D4-1F33C9D8423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38184" y="1216403"/>
            <a:ext cx="5671213" cy="4253410"/>
          </a:xfrm>
          <a:prstGeom prst="rect">
            <a:avLst/>
          </a:prstGeom>
        </p:spPr>
      </p:pic>
      <p:sp>
        <p:nvSpPr>
          <p:cNvPr id="48" name="TextBox 47">
            <a:extLst>
              <a:ext uri="{FF2B5EF4-FFF2-40B4-BE49-F238E27FC236}">
                <a16:creationId xmlns:a16="http://schemas.microsoft.com/office/drawing/2014/main" id="{2529C8E6-16B2-473D-A387-DF94715B7D6D}"/>
              </a:ext>
            </a:extLst>
          </p:cNvPr>
          <p:cNvSpPr txBox="1"/>
          <p:nvPr/>
        </p:nvSpPr>
        <p:spPr>
          <a:xfrm>
            <a:off x="5905884" y="5830338"/>
            <a:ext cx="6129932" cy="954107"/>
          </a:xfrm>
          <a:prstGeom prst="rect">
            <a:avLst/>
          </a:prstGeom>
          <a:noFill/>
        </p:spPr>
        <p:txBody>
          <a:bodyPr wrap="square" rtlCol="0">
            <a:spAutoFit/>
          </a:bodyPr>
          <a:lstStyle/>
          <a:p>
            <a:pPr algn="ctr"/>
            <a:r>
              <a:rPr lang="en-US" sz="1400" i="1" dirty="0"/>
              <a:t>               </a:t>
            </a:r>
            <a:r>
              <a:rPr lang="en-US" sz="1400" i="1" dirty="0" err="1"/>
              <a:t>Hình</a:t>
            </a:r>
            <a:r>
              <a:rPr lang="en-US" sz="1400" i="1" dirty="0"/>
              <a:t> </a:t>
            </a:r>
            <a:r>
              <a:rPr lang="en-US" sz="1400" i="1" dirty="0" err="1"/>
              <a:t>ảnh</a:t>
            </a:r>
            <a:r>
              <a:rPr lang="en-US" sz="1400" i="1" dirty="0"/>
              <a:t> </a:t>
            </a:r>
            <a:r>
              <a:rPr lang="en-US" sz="1400" i="1" dirty="0" err="1"/>
              <a:t>minh</a:t>
            </a:r>
            <a:r>
              <a:rPr lang="en-US" sz="1400" i="1" dirty="0"/>
              <a:t> </a:t>
            </a:r>
            <a:r>
              <a:rPr lang="en-US" sz="1400" i="1" dirty="0" err="1"/>
              <a:t>họa</a:t>
            </a:r>
            <a:r>
              <a:rPr lang="en-US" sz="1400" i="1" dirty="0"/>
              <a:t>, </a:t>
            </a:r>
            <a:r>
              <a:rPr lang="en-US" sz="1400" i="1" dirty="0" err="1"/>
              <a:t>nguồn</a:t>
            </a:r>
            <a:r>
              <a:rPr lang="en-US" sz="1400" i="1" dirty="0"/>
              <a:t>: https://www.wikihow.com/images/thumb/1/10/Make-Time-Pass-Quickly-when-Looking-Forward-to-Something-Step-7-Version-2.jpg/v4-728px-Make-Time-Pass-Quickly-when-Looking-Forward-to-Something-Step-7-Version-2.jpg</a:t>
            </a:r>
          </a:p>
        </p:txBody>
      </p:sp>
      <p:sp>
        <p:nvSpPr>
          <p:cNvPr id="51" name="TextBox 50">
            <a:extLst>
              <a:ext uri="{FF2B5EF4-FFF2-40B4-BE49-F238E27FC236}">
                <a16:creationId xmlns:a16="http://schemas.microsoft.com/office/drawing/2014/main" id="{9EFA32C0-774F-46A5-A330-600F039E1345}"/>
              </a:ext>
            </a:extLst>
          </p:cNvPr>
          <p:cNvSpPr txBox="1"/>
          <p:nvPr/>
        </p:nvSpPr>
        <p:spPr>
          <a:xfrm>
            <a:off x="259453" y="2353330"/>
            <a:ext cx="4747445" cy="2677656"/>
          </a:xfrm>
          <a:prstGeom prst="rect">
            <a:avLst/>
          </a:prstGeom>
          <a:noFill/>
        </p:spPr>
        <p:txBody>
          <a:bodyPr wrap="square" rtlCol="0">
            <a:spAutoFit/>
          </a:bodyPr>
          <a:lstStyle/>
          <a:p>
            <a:pPr marL="285750" indent="-285750">
              <a:buFont typeface="Arial" panose="020B0604020202020204" pitchFamily="34" charset="0"/>
              <a:buChar char="•"/>
            </a:pPr>
            <a:r>
              <a:rPr lang="vi-VN" sz="2400" dirty="0">
                <a:solidFill>
                  <a:schemeClr val="tx1">
                    <a:lumMod val="95000"/>
                    <a:lumOff val="5000"/>
                  </a:schemeClr>
                </a:solidFill>
                <a:latin typeface="Helvetica" panose="020B0604020202020204" pitchFamily="34" charset="0"/>
                <a:cs typeface="Helvetica" panose="020B0604020202020204" pitchFamily="34" charset="0"/>
              </a:rPr>
              <a:t>Trước khi lập danh sách, bạn hãy ghi ra các mức độ quan trọng của nhiệm vụ</a:t>
            </a:r>
            <a:r>
              <a:rPr lang="en-US" sz="2400" dirty="0">
                <a:solidFill>
                  <a:schemeClr val="tx1">
                    <a:lumMod val="95000"/>
                    <a:lumOff val="5000"/>
                  </a:schemeClr>
                </a:solidFill>
                <a:latin typeface="Helvetica" panose="020B0604020202020204" pitchFamily="34" charset="0"/>
                <a:cs typeface="Helvetica" panose="020B0604020202020204" pitchFamily="34" charset="0"/>
              </a:rPr>
              <a:t> </a:t>
            </a:r>
            <a:r>
              <a:rPr lang="en-US" sz="2400" dirty="0" err="1">
                <a:solidFill>
                  <a:schemeClr val="tx1">
                    <a:lumMod val="95000"/>
                    <a:lumOff val="5000"/>
                  </a:schemeClr>
                </a:solidFill>
                <a:latin typeface="Helvetica" panose="020B0604020202020204" pitchFamily="34" charset="0"/>
                <a:cs typeface="Helvetica" panose="020B0604020202020204" pitchFamily="34" charset="0"/>
              </a:rPr>
              <a:t>để</a:t>
            </a:r>
            <a:r>
              <a:rPr lang="en-US" sz="2400" dirty="0">
                <a:solidFill>
                  <a:schemeClr val="tx1">
                    <a:lumMod val="95000"/>
                    <a:lumOff val="5000"/>
                  </a:schemeClr>
                </a:solidFill>
                <a:latin typeface="Helvetica" panose="020B0604020202020204" pitchFamily="34" charset="0"/>
                <a:cs typeface="Helvetica" panose="020B0604020202020204" pitchFamily="34" charset="0"/>
              </a:rPr>
              <a:t> </a:t>
            </a:r>
            <a:r>
              <a:rPr lang="en-US" sz="2400" dirty="0" err="1">
                <a:solidFill>
                  <a:schemeClr val="tx1">
                    <a:lumMod val="95000"/>
                    <a:lumOff val="5000"/>
                  </a:schemeClr>
                </a:solidFill>
                <a:latin typeface="Helvetica" panose="020B0604020202020204" pitchFamily="34" charset="0"/>
                <a:cs typeface="Helvetica" panose="020B0604020202020204" pitchFamily="34" charset="0"/>
              </a:rPr>
              <a:t>sắp</a:t>
            </a:r>
            <a:r>
              <a:rPr lang="en-US" sz="2400" dirty="0">
                <a:solidFill>
                  <a:schemeClr val="tx1">
                    <a:lumMod val="95000"/>
                    <a:lumOff val="5000"/>
                  </a:schemeClr>
                </a:solidFill>
                <a:latin typeface="Helvetica" panose="020B0604020202020204" pitchFamily="34" charset="0"/>
                <a:cs typeface="Helvetica" panose="020B0604020202020204" pitchFamily="34" charset="0"/>
              </a:rPr>
              <a:t> </a:t>
            </a:r>
            <a:r>
              <a:rPr lang="en-US" sz="2400" dirty="0" err="1">
                <a:solidFill>
                  <a:schemeClr val="tx1">
                    <a:lumMod val="95000"/>
                    <a:lumOff val="5000"/>
                  </a:schemeClr>
                </a:solidFill>
                <a:latin typeface="Helvetica" panose="020B0604020202020204" pitchFamily="34" charset="0"/>
                <a:cs typeface="Helvetica" panose="020B0604020202020204" pitchFamily="34" charset="0"/>
              </a:rPr>
              <a:t>xếp</a:t>
            </a:r>
            <a:r>
              <a:rPr lang="vi-VN" sz="2400" dirty="0">
                <a:solidFill>
                  <a:schemeClr val="tx1">
                    <a:lumMod val="95000"/>
                    <a:lumOff val="5000"/>
                  </a:schemeClr>
                </a:solidFill>
                <a:latin typeface="Helvetica" panose="020B0604020202020204" pitchFamily="34" charset="0"/>
                <a:cs typeface="Helvetica" panose="020B0604020202020204" pitchFamily="34" charset="0"/>
              </a:rPr>
              <a:t>.</a:t>
            </a:r>
            <a:endParaRPr lang="en-US" sz="2400" dirty="0">
              <a:solidFill>
                <a:schemeClr val="tx1">
                  <a:lumMod val="95000"/>
                  <a:lumOff val="5000"/>
                </a:schemeClr>
              </a:solidFill>
              <a:latin typeface="Helvetica" panose="020B0604020202020204" pitchFamily="34" charset="0"/>
              <a:cs typeface="Helvetica" panose="020B0604020202020204" pitchFamily="34" charset="0"/>
            </a:endParaRPr>
          </a:p>
          <a:p>
            <a:pPr marL="285750" indent="-285750">
              <a:buFont typeface="Arial" panose="020B0604020202020204" pitchFamily="34" charset="0"/>
              <a:buChar char="•"/>
            </a:pPr>
            <a:endParaRPr lang="en-US" sz="2400" b="0" i="0" dirty="0">
              <a:solidFill>
                <a:schemeClr val="tx1">
                  <a:lumMod val="95000"/>
                  <a:lumOff val="5000"/>
                </a:schemeClr>
              </a:solidFill>
              <a:effectLst/>
              <a:latin typeface="Helvetica" panose="020B0604020202020204" pitchFamily="34" charset="0"/>
              <a:cs typeface="Helvetica" panose="020B0604020202020204" pitchFamily="34" charset="0"/>
            </a:endParaRPr>
          </a:p>
          <a:p>
            <a:pPr marL="285750" indent="-285750">
              <a:buFont typeface="Arial" panose="020B0604020202020204" pitchFamily="34" charset="0"/>
              <a:buChar char="•"/>
            </a:pPr>
            <a:r>
              <a:rPr lang="vi-VN" sz="2400" dirty="0">
                <a:solidFill>
                  <a:schemeClr val="tx1">
                    <a:lumMod val="95000"/>
                    <a:lumOff val="5000"/>
                  </a:schemeClr>
                </a:solidFill>
                <a:latin typeface="Helvetica" panose="020B0604020202020204" pitchFamily="34" charset="0"/>
                <a:cs typeface="Helvetica" panose="020B0604020202020204" pitchFamily="34" charset="0"/>
              </a:rPr>
              <a:t>Viết ra các nhiệm vụ bên dưới từng hạng mục</a:t>
            </a:r>
            <a:r>
              <a:rPr lang="en-US" sz="2400" dirty="0">
                <a:solidFill>
                  <a:schemeClr val="tx1">
                    <a:lumMod val="95000"/>
                    <a:lumOff val="5000"/>
                  </a:schemeClr>
                </a:solidFill>
                <a:latin typeface="Helvetica" panose="020B0604020202020204" pitchFamily="34" charset="0"/>
                <a:cs typeface="Helvetica" panose="020B0604020202020204" pitchFamily="34" charset="0"/>
              </a:rPr>
              <a:t> </a:t>
            </a:r>
            <a:r>
              <a:rPr lang="en-US" sz="2400" dirty="0" err="1">
                <a:solidFill>
                  <a:schemeClr val="tx1">
                    <a:lumMod val="95000"/>
                    <a:lumOff val="5000"/>
                  </a:schemeClr>
                </a:solidFill>
                <a:latin typeface="Helvetica" panose="020B0604020202020204" pitchFamily="34" charset="0"/>
                <a:cs typeface="Helvetica" panose="020B0604020202020204" pitchFamily="34" charset="0"/>
              </a:rPr>
              <a:t>để</a:t>
            </a:r>
            <a:r>
              <a:rPr lang="en-US" sz="2400" dirty="0">
                <a:solidFill>
                  <a:schemeClr val="tx1">
                    <a:lumMod val="95000"/>
                    <a:lumOff val="5000"/>
                  </a:schemeClr>
                </a:solidFill>
                <a:latin typeface="Helvetica" panose="020B0604020202020204" pitchFamily="34" charset="0"/>
                <a:cs typeface="Helvetica" panose="020B0604020202020204" pitchFamily="34" charset="0"/>
              </a:rPr>
              <a:t> </a:t>
            </a:r>
            <a:r>
              <a:rPr lang="en-US" sz="2400" dirty="0" err="1">
                <a:solidFill>
                  <a:schemeClr val="tx1">
                    <a:lumMod val="95000"/>
                    <a:lumOff val="5000"/>
                  </a:schemeClr>
                </a:solidFill>
                <a:latin typeface="Helvetica" panose="020B0604020202020204" pitchFamily="34" charset="0"/>
                <a:cs typeface="Helvetica" panose="020B0604020202020204" pitchFamily="34" charset="0"/>
              </a:rPr>
              <a:t>thực</a:t>
            </a:r>
            <a:r>
              <a:rPr lang="en-US" sz="2400" dirty="0">
                <a:solidFill>
                  <a:schemeClr val="tx1">
                    <a:lumMod val="95000"/>
                    <a:lumOff val="5000"/>
                  </a:schemeClr>
                </a:solidFill>
                <a:latin typeface="Helvetica" panose="020B0604020202020204" pitchFamily="34" charset="0"/>
                <a:cs typeface="Helvetica" panose="020B0604020202020204" pitchFamily="34" charset="0"/>
              </a:rPr>
              <a:t> </a:t>
            </a:r>
            <a:r>
              <a:rPr lang="en-US" sz="2400" dirty="0" err="1">
                <a:solidFill>
                  <a:schemeClr val="tx1">
                    <a:lumMod val="95000"/>
                    <a:lumOff val="5000"/>
                  </a:schemeClr>
                </a:solidFill>
                <a:latin typeface="Helvetica" panose="020B0604020202020204" pitchFamily="34" charset="0"/>
                <a:cs typeface="Helvetica" panose="020B0604020202020204" pitchFamily="34" charset="0"/>
              </a:rPr>
              <a:t>hiện</a:t>
            </a:r>
            <a:r>
              <a:rPr lang="en-US" sz="2400" dirty="0">
                <a:solidFill>
                  <a:schemeClr val="tx1">
                    <a:lumMod val="95000"/>
                    <a:lumOff val="5000"/>
                  </a:schemeClr>
                </a:solidFill>
                <a:latin typeface="Helvetica" panose="020B0604020202020204" pitchFamily="34" charset="0"/>
                <a:cs typeface="Helvetica" panose="020B0604020202020204" pitchFamily="34" charset="0"/>
              </a:rPr>
              <a:t>.</a:t>
            </a:r>
          </a:p>
          <a:p>
            <a:r>
              <a:rPr lang="en-US" sz="2400" dirty="0">
                <a:solidFill>
                  <a:schemeClr val="tx1">
                    <a:lumMod val="95000"/>
                    <a:lumOff val="5000"/>
                  </a:schemeClr>
                </a:solidFill>
                <a:latin typeface="Helvetica" panose="020B0604020202020204" pitchFamily="34" charset="0"/>
                <a:cs typeface="Helvetica" panose="020B0604020202020204" pitchFamily="34" charset="0"/>
              </a:rPr>
              <a:t>       </a:t>
            </a:r>
          </a:p>
        </p:txBody>
      </p:sp>
      <p:sp>
        <p:nvSpPr>
          <p:cNvPr id="160" name="Freeform 27">
            <a:extLst>
              <a:ext uri="{FF2B5EF4-FFF2-40B4-BE49-F238E27FC236}">
                <a16:creationId xmlns:a16="http://schemas.microsoft.com/office/drawing/2014/main" id="{858A5EF9-3ECC-4F0A-BA66-7C351BA1BD98}"/>
              </a:ext>
            </a:extLst>
          </p:cNvPr>
          <p:cNvSpPr/>
          <p:nvPr/>
        </p:nvSpPr>
        <p:spPr bwMode="auto">
          <a:xfrm rot="10800000" flipV="1">
            <a:off x="3848272" y="2670205"/>
            <a:ext cx="624653" cy="558303"/>
          </a:xfrm>
          <a:custGeom>
            <a:avLst/>
            <a:gdLst>
              <a:gd name="T0" fmla="*/ 0 w 1905"/>
              <a:gd name="T1" fmla="*/ 2147483647 h 136"/>
              <a:gd name="T2" fmla="*/ 2147483647 w 1905"/>
              <a:gd name="T3" fmla="*/ 0 h 136"/>
              <a:gd name="T4" fmla="*/ 2147483647 w 1905"/>
              <a:gd name="T5" fmla="*/ 0 h 136"/>
              <a:gd name="T6" fmla="*/ 0 60000 65536"/>
              <a:gd name="T7" fmla="*/ 0 60000 65536"/>
              <a:gd name="T8" fmla="*/ 0 60000 65536"/>
              <a:gd name="T9" fmla="*/ 0 w 1905"/>
              <a:gd name="T10" fmla="*/ 0 h 136"/>
              <a:gd name="T11" fmla="*/ 1905 w 1905"/>
              <a:gd name="T12" fmla="*/ 136 h 136"/>
            </a:gdLst>
            <a:ahLst/>
            <a:cxnLst>
              <a:cxn ang="T6">
                <a:pos x="T0" y="T1"/>
              </a:cxn>
              <a:cxn ang="T7">
                <a:pos x="T2" y="T3"/>
              </a:cxn>
              <a:cxn ang="T8">
                <a:pos x="T4" y="T5"/>
              </a:cxn>
            </a:cxnLst>
            <a:rect l="T9" t="T10" r="T11" b="T12"/>
            <a:pathLst>
              <a:path w="1905" h="136">
                <a:moveTo>
                  <a:pt x="0" y="136"/>
                </a:moveTo>
                <a:lnTo>
                  <a:pt x="317" y="0"/>
                </a:lnTo>
                <a:lnTo>
                  <a:pt x="1905" y="0"/>
                </a:lnTo>
              </a:path>
            </a:pathLst>
          </a:custGeom>
          <a:noFill/>
          <a:ln w="25400" cap="rnd" cmpd="sng">
            <a:solidFill>
              <a:schemeClr val="bg1">
                <a:lumMod val="50000"/>
              </a:schemeClr>
            </a:solidFill>
            <a:prstDash val="sysDot"/>
            <a:round/>
            <a:headEnd type="none" w="med" len="med"/>
            <a:tailEnd type="none" w="med" len="med"/>
          </a:ln>
        </p:spPr>
        <p:txBody>
          <a:bodyPr wrap="none" anchor="ctr"/>
          <a:lstStyle/>
          <a:p>
            <a:pPr defTabSz="1624713">
              <a:defRPr/>
            </a:pPr>
            <a:endParaRPr lang="zh-CN" altLang="en-US" sz="2400" kern="0" dirty="0">
              <a:solidFill>
                <a:sysClr val="windowText" lastClr="000000"/>
              </a:solidFill>
              <a:cs typeface="+mn-ea"/>
              <a:sym typeface="+mn-lt"/>
            </a:endParaRPr>
          </a:p>
        </p:txBody>
      </p:sp>
      <p:cxnSp>
        <p:nvCxnSpPr>
          <p:cNvPr id="161" name="直接连接符 20">
            <a:extLst>
              <a:ext uri="{FF2B5EF4-FFF2-40B4-BE49-F238E27FC236}">
                <a16:creationId xmlns:a16="http://schemas.microsoft.com/office/drawing/2014/main" id="{408459CE-4CFC-4B73-9EE1-70CD42DBA329}"/>
              </a:ext>
            </a:extLst>
          </p:cNvPr>
          <p:cNvCxnSpPr>
            <a:cxnSpLocks noChangeShapeType="1"/>
          </p:cNvCxnSpPr>
          <p:nvPr/>
        </p:nvCxnSpPr>
        <p:spPr bwMode="auto">
          <a:xfrm flipH="1">
            <a:off x="3812670" y="1773683"/>
            <a:ext cx="35601" cy="1543831"/>
          </a:xfrm>
          <a:prstGeom prst="line">
            <a:avLst/>
          </a:prstGeom>
          <a:noFill/>
          <a:ln w="9525" algn="ctr">
            <a:solidFill>
              <a:schemeClr val="bg1">
                <a:lumMod val="50000"/>
              </a:schemeClr>
            </a:solidFill>
            <a:prstDash val="sysDash"/>
            <a:round/>
          </a:ln>
        </p:spPr>
      </p:cxnSp>
      <p:sp>
        <p:nvSpPr>
          <p:cNvPr id="162" name="Freeform 27">
            <a:extLst>
              <a:ext uri="{FF2B5EF4-FFF2-40B4-BE49-F238E27FC236}">
                <a16:creationId xmlns:a16="http://schemas.microsoft.com/office/drawing/2014/main" id="{081EB186-E581-4CEF-8918-8775EABA0059}"/>
              </a:ext>
            </a:extLst>
          </p:cNvPr>
          <p:cNvSpPr/>
          <p:nvPr/>
        </p:nvSpPr>
        <p:spPr bwMode="auto">
          <a:xfrm rot="10800000">
            <a:off x="3594205" y="4856488"/>
            <a:ext cx="878721" cy="605233"/>
          </a:xfrm>
          <a:custGeom>
            <a:avLst/>
            <a:gdLst>
              <a:gd name="T0" fmla="*/ 0 w 1905"/>
              <a:gd name="T1" fmla="*/ 2147483647 h 136"/>
              <a:gd name="T2" fmla="*/ 2147483647 w 1905"/>
              <a:gd name="T3" fmla="*/ 0 h 136"/>
              <a:gd name="T4" fmla="*/ 2147483647 w 1905"/>
              <a:gd name="T5" fmla="*/ 0 h 136"/>
              <a:gd name="T6" fmla="*/ 0 60000 65536"/>
              <a:gd name="T7" fmla="*/ 0 60000 65536"/>
              <a:gd name="T8" fmla="*/ 0 60000 65536"/>
              <a:gd name="T9" fmla="*/ 0 w 1905"/>
              <a:gd name="T10" fmla="*/ 0 h 136"/>
              <a:gd name="T11" fmla="*/ 1905 w 1905"/>
              <a:gd name="T12" fmla="*/ 136 h 136"/>
            </a:gdLst>
            <a:ahLst/>
            <a:cxnLst>
              <a:cxn ang="T6">
                <a:pos x="T0" y="T1"/>
              </a:cxn>
              <a:cxn ang="T7">
                <a:pos x="T2" y="T3"/>
              </a:cxn>
              <a:cxn ang="T8">
                <a:pos x="T4" y="T5"/>
              </a:cxn>
            </a:cxnLst>
            <a:rect l="T9" t="T10" r="T11" b="T12"/>
            <a:pathLst>
              <a:path w="1905" h="136">
                <a:moveTo>
                  <a:pt x="0" y="136"/>
                </a:moveTo>
                <a:lnTo>
                  <a:pt x="317" y="0"/>
                </a:lnTo>
                <a:lnTo>
                  <a:pt x="1905" y="0"/>
                </a:lnTo>
              </a:path>
            </a:pathLst>
          </a:custGeom>
          <a:noFill/>
          <a:ln w="25400" cap="rnd" cmpd="sng">
            <a:solidFill>
              <a:schemeClr val="bg1">
                <a:lumMod val="50000"/>
              </a:schemeClr>
            </a:solidFill>
            <a:prstDash val="sysDot"/>
            <a:round/>
            <a:headEnd type="none" w="med" len="med"/>
            <a:tailEnd type="none" w="med" len="med"/>
          </a:ln>
        </p:spPr>
        <p:txBody>
          <a:bodyPr wrap="none" anchor="ctr"/>
          <a:lstStyle/>
          <a:p>
            <a:pPr defTabSz="1624713">
              <a:defRPr/>
            </a:pPr>
            <a:endParaRPr lang="zh-CN" altLang="en-US" sz="2400" kern="0" dirty="0">
              <a:solidFill>
                <a:sysClr val="windowText" lastClr="000000"/>
              </a:solidFill>
              <a:cs typeface="+mn-ea"/>
              <a:sym typeface="+mn-lt"/>
            </a:endParaRPr>
          </a:p>
        </p:txBody>
      </p:sp>
      <p:cxnSp>
        <p:nvCxnSpPr>
          <p:cNvPr id="163" name="直接连接符 23">
            <a:extLst>
              <a:ext uri="{FF2B5EF4-FFF2-40B4-BE49-F238E27FC236}">
                <a16:creationId xmlns:a16="http://schemas.microsoft.com/office/drawing/2014/main" id="{907F7E30-008A-4AE0-BECE-8E1327558F92}"/>
              </a:ext>
            </a:extLst>
          </p:cNvPr>
          <p:cNvCxnSpPr>
            <a:cxnSpLocks noChangeShapeType="1"/>
          </p:cNvCxnSpPr>
          <p:nvPr/>
        </p:nvCxnSpPr>
        <p:spPr bwMode="auto">
          <a:xfrm flipH="1">
            <a:off x="3594203" y="4702753"/>
            <a:ext cx="0" cy="1534121"/>
          </a:xfrm>
          <a:prstGeom prst="line">
            <a:avLst/>
          </a:prstGeom>
          <a:noFill/>
          <a:ln w="9525" algn="ctr">
            <a:solidFill>
              <a:schemeClr val="bg1">
                <a:lumMod val="50000"/>
              </a:schemeClr>
            </a:solidFill>
            <a:prstDash val="sysDash"/>
            <a:round/>
          </a:ln>
        </p:spPr>
      </p:cxnSp>
      <p:sp>
        <p:nvSpPr>
          <p:cNvPr id="164" name="Freeform 27">
            <a:extLst>
              <a:ext uri="{FF2B5EF4-FFF2-40B4-BE49-F238E27FC236}">
                <a16:creationId xmlns:a16="http://schemas.microsoft.com/office/drawing/2014/main" id="{0667A8B1-C608-4429-A5FD-6EE9B678EB07}"/>
              </a:ext>
            </a:extLst>
          </p:cNvPr>
          <p:cNvSpPr/>
          <p:nvPr/>
        </p:nvSpPr>
        <p:spPr bwMode="auto">
          <a:xfrm rot="10800000" flipH="1" flipV="1">
            <a:off x="6062068" y="2288294"/>
            <a:ext cx="1200757" cy="202284"/>
          </a:xfrm>
          <a:custGeom>
            <a:avLst/>
            <a:gdLst>
              <a:gd name="T0" fmla="*/ 0 w 1905"/>
              <a:gd name="T1" fmla="*/ 2147483647 h 136"/>
              <a:gd name="T2" fmla="*/ 2147483647 w 1905"/>
              <a:gd name="T3" fmla="*/ 0 h 136"/>
              <a:gd name="T4" fmla="*/ 2147483647 w 1905"/>
              <a:gd name="T5" fmla="*/ 0 h 136"/>
              <a:gd name="T6" fmla="*/ 0 60000 65536"/>
              <a:gd name="T7" fmla="*/ 0 60000 65536"/>
              <a:gd name="T8" fmla="*/ 0 60000 65536"/>
              <a:gd name="T9" fmla="*/ 0 w 1905"/>
              <a:gd name="T10" fmla="*/ 0 h 136"/>
              <a:gd name="T11" fmla="*/ 1905 w 1905"/>
              <a:gd name="T12" fmla="*/ 136 h 136"/>
            </a:gdLst>
            <a:ahLst/>
            <a:cxnLst>
              <a:cxn ang="T6">
                <a:pos x="T0" y="T1"/>
              </a:cxn>
              <a:cxn ang="T7">
                <a:pos x="T2" y="T3"/>
              </a:cxn>
              <a:cxn ang="T8">
                <a:pos x="T4" y="T5"/>
              </a:cxn>
            </a:cxnLst>
            <a:rect l="T9" t="T10" r="T11" b="T12"/>
            <a:pathLst>
              <a:path w="1905" h="136">
                <a:moveTo>
                  <a:pt x="0" y="136"/>
                </a:moveTo>
                <a:lnTo>
                  <a:pt x="317" y="0"/>
                </a:lnTo>
                <a:lnTo>
                  <a:pt x="1905" y="0"/>
                </a:lnTo>
              </a:path>
            </a:pathLst>
          </a:custGeom>
          <a:noFill/>
          <a:ln w="25400" cap="rnd" cmpd="sng">
            <a:solidFill>
              <a:schemeClr val="bg1">
                <a:lumMod val="50000"/>
              </a:schemeClr>
            </a:solidFill>
            <a:prstDash val="sysDot"/>
            <a:round/>
            <a:headEnd type="none" w="med" len="med"/>
            <a:tailEnd type="none" w="med" len="med"/>
          </a:ln>
        </p:spPr>
        <p:txBody>
          <a:bodyPr wrap="none" anchor="ctr"/>
          <a:lstStyle/>
          <a:p>
            <a:pPr defTabSz="1624713">
              <a:defRPr/>
            </a:pPr>
            <a:endParaRPr lang="zh-CN" altLang="en-US" sz="2400" kern="0" dirty="0">
              <a:solidFill>
                <a:sysClr val="windowText" lastClr="000000"/>
              </a:solidFill>
              <a:cs typeface="+mn-ea"/>
              <a:sym typeface="+mn-lt"/>
            </a:endParaRPr>
          </a:p>
        </p:txBody>
      </p:sp>
      <p:cxnSp>
        <p:nvCxnSpPr>
          <p:cNvPr id="165" name="直接连接符 44">
            <a:extLst>
              <a:ext uri="{FF2B5EF4-FFF2-40B4-BE49-F238E27FC236}">
                <a16:creationId xmlns:a16="http://schemas.microsoft.com/office/drawing/2014/main" id="{B81C1C50-DFBC-4210-B7AB-4D0F502C76E0}"/>
              </a:ext>
            </a:extLst>
          </p:cNvPr>
          <p:cNvCxnSpPr>
            <a:cxnSpLocks noChangeShapeType="1"/>
          </p:cNvCxnSpPr>
          <p:nvPr/>
        </p:nvCxnSpPr>
        <p:spPr bwMode="auto">
          <a:xfrm>
            <a:off x="7262824" y="1628038"/>
            <a:ext cx="0" cy="1247687"/>
          </a:xfrm>
          <a:prstGeom prst="line">
            <a:avLst/>
          </a:prstGeom>
          <a:noFill/>
          <a:ln w="9525" algn="ctr">
            <a:solidFill>
              <a:schemeClr val="bg1">
                <a:lumMod val="50000"/>
              </a:schemeClr>
            </a:solidFill>
            <a:prstDash val="sysDash"/>
            <a:round/>
          </a:ln>
        </p:spPr>
      </p:cxnSp>
      <p:sp>
        <p:nvSpPr>
          <p:cNvPr id="166" name="Freeform 27">
            <a:extLst>
              <a:ext uri="{FF2B5EF4-FFF2-40B4-BE49-F238E27FC236}">
                <a16:creationId xmlns:a16="http://schemas.microsoft.com/office/drawing/2014/main" id="{64FFA9F6-B153-4405-8B17-34BA5F6856D2}"/>
              </a:ext>
            </a:extLst>
          </p:cNvPr>
          <p:cNvSpPr/>
          <p:nvPr/>
        </p:nvSpPr>
        <p:spPr bwMode="auto">
          <a:xfrm rot="10800000" flipH="1" flipV="1">
            <a:off x="7190001" y="3557018"/>
            <a:ext cx="1173248" cy="100333"/>
          </a:xfrm>
          <a:custGeom>
            <a:avLst/>
            <a:gdLst>
              <a:gd name="T0" fmla="*/ 0 w 1905"/>
              <a:gd name="T1" fmla="*/ 2147483647 h 136"/>
              <a:gd name="T2" fmla="*/ 2147483647 w 1905"/>
              <a:gd name="T3" fmla="*/ 0 h 136"/>
              <a:gd name="T4" fmla="*/ 2147483647 w 1905"/>
              <a:gd name="T5" fmla="*/ 0 h 136"/>
              <a:gd name="T6" fmla="*/ 0 60000 65536"/>
              <a:gd name="T7" fmla="*/ 0 60000 65536"/>
              <a:gd name="T8" fmla="*/ 0 60000 65536"/>
              <a:gd name="T9" fmla="*/ 0 w 1905"/>
              <a:gd name="T10" fmla="*/ 0 h 136"/>
              <a:gd name="T11" fmla="*/ 1905 w 1905"/>
              <a:gd name="T12" fmla="*/ 136 h 136"/>
            </a:gdLst>
            <a:ahLst/>
            <a:cxnLst>
              <a:cxn ang="T6">
                <a:pos x="T0" y="T1"/>
              </a:cxn>
              <a:cxn ang="T7">
                <a:pos x="T2" y="T3"/>
              </a:cxn>
              <a:cxn ang="T8">
                <a:pos x="T4" y="T5"/>
              </a:cxn>
            </a:cxnLst>
            <a:rect l="T9" t="T10" r="T11" b="T12"/>
            <a:pathLst>
              <a:path w="1905" h="136">
                <a:moveTo>
                  <a:pt x="0" y="136"/>
                </a:moveTo>
                <a:lnTo>
                  <a:pt x="317" y="0"/>
                </a:lnTo>
                <a:lnTo>
                  <a:pt x="1905" y="0"/>
                </a:lnTo>
              </a:path>
            </a:pathLst>
          </a:custGeom>
          <a:noFill/>
          <a:ln w="25400" cap="rnd" cmpd="sng">
            <a:solidFill>
              <a:schemeClr val="bg1">
                <a:lumMod val="50000"/>
              </a:schemeClr>
            </a:solidFill>
            <a:prstDash val="sysDot"/>
            <a:round/>
            <a:headEnd type="none" w="med" len="med"/>
            <a:tailEnd type="none" w="med" len="med"/>
          </a:ln>
        </p:spPr>
        <p:txBody>
          <a:bodyPr wrap="none" anchor="ctr"/>
          <a:lstStyle/>
          <a:p>
            <a:pPr defTabSz="1624713">
              <a:defRPr/>
            </a:pPr>
            <a:endParaRPr lang="zh-CN" altLang="en-US" sz="2400" kern="0" dirty="0">
              <a:solidFill>
                <a:sysClr val="windowText" lastClr="000000"/>
              </a:solidFill>
              <a:cs typeface="+mn-ea"/>
              <a:sym typeface="+mn-lt"/>
            </a:endParaRPr>
          </a:p>
        </p:txBody>
      </p:sp>
      <p:cxnSp>
        <p:nvCxnSpPr>
          <p:cNvPr id="167" name="直接连接符 47">
            <a:extLst>
              <a:ext uri="{FF2B5EF4-FFF2-40B4-BE49-F238E27FC236}">
                <a16:creationId xmlns:a16="http://schemas.microsoft.com/office/drawing/2014/main" id="{07A79CC3-32AD-4621-8D6C-AE22EE67E3C1}"/>
              </a:ext>
            </a:extLst>
          </p:cNvPr>
          <p:cNvCxnSpPr>
            <a:cxnSpLocks noChangeShapeType="1"/>
          </p:cNvCxnSpPr>
          <p:nvPr/>
        </p:nvCxnSpPr>
        <p:spPr bwMode="auto">
          <a:xfrm>
            <a:off x="8363249" y="3021370"/>
            <a:ext cx="0" cy="1422460"/>
          </a:xfrm>
          <a:prstGeom prst="line">
            <a:avLst/>
          </a:prstGeom>
          <a:noFill/>
          <a:ln w="9525" algn="ctr">
            <a:solidFill>
              <a:schemeClr val="bg1">
                <a:lumMod val="50000"/>
              </a:schemeClr>
            </a:solidFill>
            <a:prstDash val="sysDash"/>
            <a:round/>
          </a:ln>
        </p:spPr>
      </p:cxnSp>
      <p:sp>
        <p:nvSpPr>
          <p:cNvPr id="168" name="Freeform 27">
            <a:extLst>
              <a:ext uri="{FF2B5EF4-FFF2-40B4-BE49-F238E27FC236}">
                <a16:creationId xmlns:a16="http://schemas.microsoft.com/office/drawing/2014/main" id="{E3E6CF2A-9186-490B-82EE-EE4A68B762F9}"/>
              </a:ext>
            </a:extLst>
          </p:cNvPr>
          <p:cNvSpPr/>
          <p:nvPr/>
        </p:nvSpPr>
        <p:spPr bwMode="auto">
          <a:xfrm rot="10800000" flipH="1">
            <a:off x="6602570" y="5151012"/>
            <a:ext cx="988764" cy="252451"/>
          </a:xfrm>
          <a:custGeom>
            <a:avLst/>
            <a:gdLst>
              <a:gd name="T0" fmla="*/ 0 w 1905"/>
              <a:gd name="T1" fmla="*/ 2147483647 h 136"/>
              <a:gd name="T2" fmla="*/ 2147483647 w 1905"/>
              <a:gd name="T3" fmla="*/ 0 h 136"/>
              <a:gd name="T4" fmla="*/ 2147483647 w 1905"/>
              <a:gd name="T5" fmla="*/ 0 h 136"/>
              <a:gd name="T6" fmla="*/ 0 60000 65536"/>
              <a:gd name="T7" fmla="*/ 0 60000 65536"/>
              <a:gd name="T8" fmla="*/ 0 60000 65536"/>
              <a:gd name="T9" fmla="*/ 0 w 1905"/>
              <a:gd name="T10" fmla="*/ 0 h 136"/>
              <a:gd name="T11" fmla="*/ 1905 w 1905"/>
              <a:gd name="T12" fmla="*/ 136 h 136"/>
            </a:gdLst>
            <a:ahLst/>
            <a:cxnLst>
              <a:cxn ang="T6">
                <a:pos x="T0" y="T1"/>
              </a:cxn>
              <a:cxn ang="T7">
                <a:pos x="T2" y="T3"/>
              </a:cxn>
              <a:cxn ang="T8">
                <a:pos x="T4" y="T5"/>
              </a:cxn>
            </a:cxnLst>
            <a:rect l="T9" t="T10" r="T11" b="T12"/>
            <a:pathLst>
              <a:path w="1905" h="136">
                <a:moveTo>
                  <a:pt x="0" y="136"/>
                </a:moveTo>
                <a:lnTo>
                  <a:pt x="317" y="0"/>
                </a:lnTo>
                <a:lnTo>
                  <a:pt x="1905" y="0"/>
                </a:lnTo>
              </a:path>
            </a:pathLst>
          </a:custGeom>
          <a:noFill/>
          <a:ln w="25400" cap="rnd" cmpd="sng">
            <a:solidFill>
              <a:schemeClr val="bg1">
                <a:lumMod val="50000"/>
              </a:schemeClr>
            </a:solidFill>
            <a:prstDash val="sysDot"/>
            <a:round/>
            <a:headEnd type="none" w="med" len="med"/>
            <a:tailEnd type="none" w="med" len="med"/>
          </a:ln>
        </p:spPr>
        <p:txBody>
          <a:bodyPr wrap="none" anchor="ctr"/>
          <a:lstStyle/>
          <a:p>
            <a:pPr defTabSz="1624713">
              <a:defRPr/>
            </a:pPr>
            <a:endParaRPr lang="zh-CN" altLang="en-US" sz="2400" kern="0" dirty="0">
              <a:solidFill>
                <a:sysClr val="windowText" lastClr="000000"/>
              </a:solidFill>
              <a:cs typeface="+mn-ea"/>
              <a:sym typeface="+mn-lt"/>
            </a:endParaRPr>
          </a:p>
        </p:txBody>
      </p:sp>
      <p:cxnSp>
        <p:nvCxnSpPr>
          <p:cNvPr id="169" name="直接连接符 50">
            <a:extLst>
              <a:ext uri="{FF2B5EF4-FFF2-40B4-BE49-F238E27FC236}">
                <a16:creationId xmlns:a16="http://schemas.microsoft.com/office/drawing/2014/main" id="{EF1E3FAC-BDB3-4477-AFFB-16A46D792EBC}"/>
              </a:ext>
            </a:extLst>
          </p:cNvPr>
          <p:cNvCxnSpPr>
            <a:cxnSpLocks noChangeShapeType="1"/>
          </p:cNvCxnSpPr>
          <p:nvPr/>
        </p:nvCxnSpPr>
        <p:spPr bwMode="auto">
          <a:xfrm>
            <a:off x="7630172" y="4893709"/>
            <a:ext cx="0" cy="1137644"/>
          </a:xfrm>
          <a:prstGeom prst="line">
            <a:avLst/>
          </a:prstGeom>
          <a:noFill/>
          <a:ln w="9525" algn="ctr">
            <a:solidFill>
              <a:schemeClr val="bg1">
                <a:lumMod val="50000"/>
              </a:schemeClr>
            </a:solidFill>
            <a:prstDash val="sysDash"/>
            <a:round/>
          </a:ln>
        </p:spPr>
      </p:cxnSp>
      <p:grpSp>
        <p:nvGrpSpPr>
          <p:cNvPr id="170" name="组合 2">
            <a:extLst>
              <a:ext uri="{FF2B5EF4-FFF2-40B4-BE49-F238E27FC236}">
                <a16:creationId xmlns:a16="http://schemas.microsoft.com/office/drawing/2014/main" id="{E1BB5DCA-DBEA-4483-8103-0F57D62E408B}"/>
              </a:ext>
            </a:extLst>
          </p:cNvPr>
          <p:cNvGrpSpPr/>
          <p:nvPr/>
        </p:nvGrpSpPr>
        <p:grpSpPr bwMode="auto">
          <a:xfrm>
            <a:off x="4031932" y="2430702"/>
            <a:ext cx="3322957" cy="3209912"/>
            <a:chOff x="4058149" y="2084857"/>
            <a:chExt cx="4081038" cy="3940749"/>
          </a:xfrm>
          <a:effectLst/>
        </p:grpSpPr>
        <p:grpSp>
          <p:nvGrpSpPr>
            <p:cNvPr id="171" name="组合 24">
              <a:extLst>
                <a:ext uri="{FF2B5EF4-FFF2-40B4-BE49-F238E27FC236}">
                  <a16:creationId xmlns:a16="http://schemas.microsoft.com/office/drawing/2014/main" id="{541157DB-6628-41FD-9B1D-F67723462F9E}"/>
                </a:ext>
              </a:extLst>
            </p:cNvPr>
            <p:cNvGrpSpPr/>
            <p:nvPr/>
          </p:nvGrpSpPr>
          <p:grpSpPr bwMode="auto">
            <a:xfrm>
              <a:off x="4058149" y="2084857"/>
              <a:ext cx="4081038" cy="3940749"/>
              <a:chOff x="3859394" y="1557586"/>
              <a:chExt cx="4081038" cy="3940749"/>
            </a:xfrm>
          </p:grpSpPr>
          <p:sp>
            <p:nvSpPr>
              <p:cNvPr id="173" name="Freeform 35">
                <a:extLst>
                  <a:ext uri="{FF2B5EF4-FFF2-40B4-BE49-F238E27FC236}">
                    <a16:creationId xmlns:a16="http://schemas.microsoft.com/office/drawing/2014/main" id="{B5A50ABA-D29A-444B-B6E1-08F176B75F7A}"/>
                  </a:ext>
                </a:extLst>
              </p:cNvPr>
              <p:cNvSpPr/>
              <p:nvPr/>
            </p:nvSpPr>
            <p:spPr bwMode="auto">
              <a:xfrm>
                <a:off x="4899842" y="2479425"/>
                <a:ext cx="1943732" cy="1944999"/>
              </a:xfrm>
              <a:custGeom>
                <a:avLst/>
                <a:gdLst>
                  <a:gd name="T0" fmla="*/ 0 w 478"/>
                  <a:gd name="T1" fmla="*/ 239 h 478"/>
                  <a:gd name="T2" fmla="*/ 239 w 478"/>
                  <a:gd name="T3" fmla="*/ 0 h 478"/>
                  <a:gd name="T4" fmla="*/ 478 w 478"/>
                  <a:gd name="T5" fmla="*/ 239 h 478"/>
                  <a:gd name="T6" fmla="*/ 478 w 478"/>
                  <a:gd name="T7" fmla="*/ 239 h 478"/>
                  <a:gd name="T8" fmla="*/ 239 w 478"/>
                  <a:gd name="T9" fmla="*/ 478 h 478"/>
                  <a:gd name="T10" fmla="*/ 0 w 478"/>
                  <a:gd name="T11" fmla="*/ 239 h 478"/>
                </a:gdLst>
                <a:ahLst/>
                <a:cxnLst>
                  <a:cxn ang="0">
                    <a:pos x="T0" y="T1"/>
                  </a:cxn>
                  <a:cxn ang="0">
                    <a:pos x="T2" y="T3"/>
                  </a:cxn>
                  <a:cxn ang="0">
                    <a:pos x="T4" y="T5"/>
                  </a:cxn>
                  <a:cxn ang="0">
                    <a:pos x="T6" y="T7"/>
                  </a:cxn>
                  <a:cxn ang="0">
                    <a:pos x="T8" y="T9"/>
                  </a:cxn>
                  <a:cxn ang="0">
                    <a:pos x="T10" y="T11"/>
                  </a:cxn>
                </a:cxnLst>
                <a:rect l="0" t="0" r="r" b="b"/>
                <a:pathLst>
                  <a:path w="478" h="478">
                    <a:moveTo>
                      <a:pt x="0" y="239"/>
                    </a:moveTo>
                    <a:cubicBezTo>
                      <a:pt x="0" y="107"/>
                      <a:pt x="107" y="0"/>
                      <a:pt x="239" y="0"/>
                    </a:cubicBezTo>
                    <a:cubicBezTo>
                      <a:pt x="371" y="0"/>
                      <a:pt x="478" y="107"/>
                      <a:pt x="478" y="239"/>
                    </a:cubicBezTo>
                    <a:cubicBezTo>
                      <a:pt x="478" y="239"/>
                      <a:pt x="478" y="239"/>
                      <a:pt x="478" y="239"/>
                    </a:cubicBezTo>
                    <a:cubicBezTo>
                      <a:pt x="478" y="371"/>
                      <a:pt x="371" y="478"/>
                      <a:pt x="239" y="478"/>
                    </a:cubicBezTo>
                    <a:cubicBezTo>
                      <a:pt x="107" y="478"/>
                      <a:pt x="0" y="371"/>
                      <a:pt x="0" y="239"/>
                    </a:cubicBezTo>
                  </a:path>
                </a:pathLst>
              </a:custGeom>
              <a:solidFill>
                <a:schemeClr val="bg2"/>
              </a:solidFill>
              <a:ln w="3175" cap="flat" cmpd="sng" algn="ctr">
                <a:solidFill>
                  <a:srgbClr val="D7D7D7"/>
                </a:solidFill>
                <a:prstDash val="solid"/>
              </a:ln>
              <a:effectLst>
                <a:outerShdw blurRad="50800" dist="38100" dir="2700000" algn="tl" rotWithShape="0">
                  <a:prstClr val="black">
                    <a:alpha val="40000"/>
                  </a:prstClr>
                </a:outerShdw>
              </a:effectLst>
            </p:spPr>
            <p:txBody>
              <a:bodyPr anchor="ctr"/>
              <a:lstStyle/>
              <a:p>
                <a:pPr algn="ctr" defTabSz="1624713" eaLnBrk="0" hangingPunct="0">
                  <a:lnSpc>
                    <a:spcPct val="120000"/>
                  </a:lnSpc>
                  <a:defRPr/>
                </a:pPr>
                <a:endParaRPr lang="zh-CN" altLang="en-US" sz="1600" kern="0">
                  <a:solidFill>
                    <a:srgbClr val="F9F9F9"/>
                  </a:solidFill>
                  <a:cs typeface="+mn-ea"/>
                  <a:sym typeface="+mn-lt"/>
                </a:endParaRPr>
              </a:p>
            </p:txBody>
          </p:sp>
          <p:grpSp>
            <p:nvGrpSpPr>
              <p:cNvPr id="174" name="组合 26">
                <a:extLst>
                  <a:ext uri="{FF2B5EF4-FFF2-40B4-BE49-F238E27FC236}">
                    <a16:creationId xmlns:a16="http://schemas.microsoft.com/office/drawing/2014/main" id="{6DD963D2-C57B-4F24-B992-1127205737D9}"/>
                  </a:ext>
                </a:extLst>
              </p:cNvPr>
              <p:cNvGrpSpPr/>
              <p:nvPr/>
            </p:nvGrpSpPr>
            <p:grpSpPr bwMode="auto">
              <a:xfrm>
                <a:off x="3859394" y="3917811"/>
                <a:ext cx="1903003" cy="1580524"/>
                <a:chOff x="2558692" y="3892163"/>
                <a:chExt cx="1903003" cy="1580524"/>
              </a:xfrm>
            </p:grpSpPr>
            <p:sp>
              <p:nvSpPr>
                <p:cNvPr id="188" name="Freeform 25">
                  <a:extLst>
                    <a:ext uri="{FF2B5EF4-FFF2-40B4-BE49-F238E27FC236}">
                      <a16:creationId xmlns:a16="http://schemas.microsoft.com/office/drawing/2014/main" id="{273064FE-5C94-4463-A7D4-3D16889B8BF9}"/>
                    </a:ext>
                  </a:extLst>
                </p:cNvPr>
                <p:cNvSpPr/>
                <p:nvPr/>
              </p:nvSpPr>
              <p:spPr bwMode="auto">
                <a:xfrm>
                  <a:off x="2885643" y="3892163"/>
                  <a:ext cx="1576052" cy="1329115"/>
                </a:xfrm>
                <a:custGeom>
                  <a:avLst/>
                  <a:gdLst>
                    <a:gd name="T0" fmla="*/ 2641 w 2647"/>
                    <a:gd name="T1" fmla="*/ 2229 h 2233"/>
                    <a:gd name="T2" fmla="*/ 2641 w 2647"/>
                    <a:gd name="T3" fmla="*/ 1269 h 2233"/>
                    <a:gd name="T4" fmla="*/ 2647 w 2647"/>
                    <a:gd name="T5" fmla="*/ 1276 h 2233"/>
                    <a:gd name="T6" fmla="*/ 910 w 2647"/>
                    <a:gd name="T7" fmla="*/ 0 h 2233"/>
                    <a:gd name="T8" fmla="*/ 913 w 2647"/>
                    <a:gd name="T9" fmla="*/ 5 h 2233"/>
                    <a:gd name="T10" fmla="*/ 1 w 2647"/>
                    <a:gd name="T11" fmla="*/ 293 h 2233"/>
                    <a:gd name="T12" fmla="*/ 0 w 2647"/>
                    <a:gd name="T13" fmla="*/ 296 h 2233"/>
                    <a:gd name="T14" fmla="*/ 2646 w 2647"/>
                    <a:gd name="T15" fmla="*/ 2233 h 2233"/>
                    <a:gd name="T16" fmla="*/ 2641 w 2647"/>
                    <a:gd name="T17" fmla="*/ 2229 h 2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47" h="2233">
                      <a:moveTo>
                        <a:pt x="2641" y="2229"/>
                      </a:moveTo>
                      <a:lnTo>
                        <a:pt x="2641" y="1269"/>
                      </a:lnTo>
                      <a:lnTo>
                        <a:pt x="2647" y="1276"/>
                      </a:lnTo>
                      <a:cubicBezTo>
                        <a:pt x="1874" y="1209"/>
                        <a:pt x="1204" y="717"/>
                        <a:pt x="910" y="0"/>
                      </a:cubicBezTo>
                      <a:lnTo>
                        <a:pt x="913" y="5"/>
                      </a:lnTo>
                      <a:lnTo>
                        <a:pt x="1" y="293"/>
                      </a:lnTo>
                      <a:lnTo>
                        <a:pt x="0" y="296"/>
                      </a:lnTo>
                      <a:cubicBezTo>
                        <a:pt x="425" y="1406"/>
                        <a:pt x="1460" y="2164"/>
                        <a:pt x="2646" y="2233"/>
                      </a:cubicBezTo>
                      <a:lnTo>
                        <a:pt x="2641" y="2229"/>
                      </a:lnTo>
                      <a:close/>
                    </a:path>
                  </a:pathLst>
                </a:custGeom>
                <a:gradFill>
                  <a:gsLst>
                    <a:gs pos="33000">
                      <a:srgbClr val="F9F9F9"/>
                    </a:gs>
                    <a:gs pos="100000">
                      <a:srgbClr val="D7D7D7"/>
                    </a:gs>
                  </a:gsLst>
                  <a:lin ang="5400000" scaled="0"/>
                </a:gradFill>
                <a:ln w="3175" cap="flat" cmpd="sng" algn="ctr">
                  <a:solidFill>
                    <a:srgbClr val="D7D7D7"/>
                  </a:solidFill>
                  <a:prstDash val="solid"/>
                </a:ln>
                <a:effectLst/>
              </p:spPr>
              <p:txBody>
                <a:bodyPr anchor="ctr"/>
                <a:lstStyle/>
                <a:p>
                  <a:pPr algn="ctr" defTabSz="1624713" eaLnBrk="0" hangingPunct="0">
                    <a:lnSpc>
                      <a:spcPct val="120000"/>
                    </a:lnSpc>
                    <a:defRPr/>
                  </a:pPr>
                  <a:endParaRPr lang="zh-CN" altLang="en-US" sz="1600" kern="0">
                    <a:solidFill>
                      <a:srgbClr val="4D4D4D"/>
                    </a:solidFill>
                    <a:cs typeface="+mn-ea"/>
                    <a:sym typeface="+mn-lt"/>
                  </a:endParaRPr>
                </a:p>
              </p:txBody>
            </p:sp>
            <p:sp>
              <p:nvSpPr>
                <p:cNvPr id="189" name="矩形 74">
                  <a:extLst>
                    <a:ext uri="{FF2B5EF4-FFF2-40B4-BE49-F238E27FC236}">
                      <a16:creationId xmlns:a16="http://schemas.microsoft.com/office/drawing/2014/main" id="{043F3A93-CD4A-4AD9-B7C0-F697C093296D}"/>
                    </a:ext>
                  </a:extLst>
                </p:cNvPr>
                <p:cNvSpPr/>
                <p:nvPr/>
              </p:nvSpPr>
              <p:spPr bwMode="auto">
                <a:xfrm rot="2070188">
                  <a:off x="2558692" y="4567270"/>
                  <a:ext cx="1763876" cy="905417"/>
                </a:xfrm>
                <a:prstGeom prst="rect">
                  <a:avLst/>
                </a:prstGeom>
                <a:noFill/>
                <a:ln w="25400" cap="flat" cmpd="sng" algn="ctr">
                  <a:noFill/>
                  <a:prstDash val="solid"/>
                </a:ln>
                <a:effectLst/>
              </p:spPr>
              <p:txBody>
                <a:bodyPr spcFirstLastPara="1" anchor="ctr">
                  <a:prstTxWarp prst="textArchUp">
                    <a:avLst/>
                  </a:prstTxWarp>
                </a:bodyPr>
                <a:lstStyle/>
                <a:p>
                  <a:pPr algn="ctr" defTabSz="1624713">
                    <a:defRPr/>
                  </a:pPr>
                  <a:r>
                    <a:rPr lang="en-US" altLang="zh-CN" sz="1600" kern="0" dirty="0">
                      <a:solidFill>
                        <a:srgbClr val="9D3333"/>
                      </a:solidFill>
                      <a:cs typeface="+mn-ea"/>
                      <a:sym typeface="+mn-lt"/>
                    </a:rPr>
                    <a:t>4</a:t>
                  </a:r>
                  <a:endParaRPr lang="zh-CN" altLang="en-US" sz="1600" kern="0" dirty="0">
                    <a:solidFill>
                      <a:srgbClr val="9D3333"/>
                    </a:solidFill>
                    <a:cs typeface="+mn-ea"/>
                    <a:sym typeface="+mn-lt"/>
                  </a:endParaRPr>
                </a:p>
              </p:txBody>
            </p:sp>
          </p:grpSp>
          <p:grpSp>
            <p:nvGrpSpPr>
              <p:cNvPr id="175" name="组合 27">
                <a:extLst>
                  <a:ext uri="{FF2B5EF4-FFF2-40B4-BE49-F238E27FC236}">
                    <a16:creationId xmlns:a16="http://schemas.microsoft.com/office/drawing/2014/main" id="{C4D5A300-5DF0-4E2C-A1F3-D3EF904EA229}"/>
                  </a:ext>
                </a:extLst>
              </p:cNvPr>
              <p:cNvGrpSpPr/>
              <p:nvPr/>
            </p:nvGrpSpPr>
            <p:grpSpPr bwMode="auto">
              <a:xfrm>
                <a:off x="3951827" y="2054473"/>
                <a:ext cx="1440189" cy="1990100"/>
                <a:chOff x="2651125" y="2028825"/>
                <a:chExt cx="1440189" cy="1990100"/>
              </a:xfrm>
            </p:grpSpPr>
            <p:sp>
              <p:nvSpPr>
                <p:cNvPr id="186" name="Freeform 9">
                  <a:extLst>
                    <a:ext uri="{FF2B5EF4-FFF2-40B4-BE49-F238E27FC236}">
                      <a16:creationId xmlns:a16="http://schemas.microsoft.com/office/drawing/2014/main" id="{C45FC70F-C81F-49B0-950C-24058353B68D}"/>
                    </a:ext>
                  </a:extLst>
                </p:cNvPr>
                <p:cNvSpPr/>
                <p:nvPr/>
              </p:nvSpPr>
              <p:spPr bwMode="auto">
                <a:xfrm>
                  <a:off x="2651125" y="2028619"/>
                  <a:ext cx="1124900" cy="1857584"/>
                </a:xfrm>
                <a:custGeom>
                  <a:avLst/>
                  <a:gdLst>
                    <a:gd name="T0" fmla="*/ 298 w 1888"/>
                    <a:gd name="T1" fmla="*/ 3121 h 3121"/>
                    <a:gd name="T2" fmla="*/ 1210 w 1888"/>
                    <a:gd name="T3" fmla="*/ 2817 h 3121"/>
                    <a:gd name="T4" fmla="*/ 1211 w 1888"/>
                    <a:gd name="T5" fmla="*/ 2821 h 3121"/>
                    <a:gd name="T6" fmla="*/ 1888 w 1888"/>
                    <a:gd name="T7" fmla="*/ 774 h 3121"/>
                    <a:gd name="T8" fmla="*/ 1882 w 1888"/>
                    <a:gd name="T9" fmla="*/ 769 h 3121"/>
                    <a:gd name="T10" fmla="*/ 1322 w 1888"/>
                    <a:gd name="T11" fmla="*/ 1 h 3121"/>
                    <a:gd name="T12" fmla="*/ 1325 w 1888"/>
                    <a:gd name="T13" fmla="*/ 0 h 3121"/>
                    <a:gd name="T14" fmla="*/ 300 w 1888"/>
                    <a:gd name="T15" fmla="*/ 3117 h 3121"/>
                    <a:gd name="T16" fmla="*/ 298 w 1888"/>
                    <a:gd name="T17" fmla="*/ 3121 h 3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8" h="3121">
                      <a:moveTo>
                        <a:pt x="298" y="3121"/>
                      </a:moveTo>
                      <a:lnTo>
                        <a:pt x="1210" y="2817"/>
                      </a:lnTo>
                      <a:lnTo>
                        <a:pt x="1211" y="2821"/>
                      </a:lnTo>
                      <a:cubicBezTo>
                        <a:pt x="1036" y="2066"/>
                        <a:pt x="1297" y="1276"/>
                        <a:pt x="1888" y="774"/>
                      </a:cubicBezTo>
                      <a:lnTo>
                        <a:pt x="1882" y="769"/>
                      </a:lnTo>
                      <a:lnTo>
                        <a:pt x="1322" y="1"/>
                      </a:lnTo>
                      <a:lnTo>
                        <a:pt x="1325" y="0"/>
                      </a:lnTo>
                      <a:cubicBezTo>
                        <a:pt x="401" y="747"/>
                        <a:pt x="0" y="1967"/>
                        <a:pt x="300" y="3117"/>
                      </a:cubicBezTo>
                      <a:lnTo>
                        <a:pt x="298" y="3121"/>
                      </a:lnTo>
                      <a:close/>
                    </a:path>
                  </a:pathLst>
                </a:custGeom>
                <a:gradFill>
                  <a:gsLst>
                    <a:gs pos="33000">
                      <a:srgbClr val="F9F9F9"/>
                    </a:gs>
                    <a:gs pos="100000">
                      <a:srgbClr val="D7D7D7"/>
                    </a:gs>
                  </a:gsLst>
                  <a:lin ang="5400000" scaled="0"/>
                </a:gradFill>
                <a:ln w="3175" cap="flat" cmpd="sng" algn="ctr">
                  <a:solidFill>
                    <a:srgbClr val="D7D7D7"/>
                  </a:solidFill>
                  <a:prstDash val="solid"/>
                </a:ln>
                <a:effectLst/>
              </p:spPr>
              <p:txBody>
                <a:bodyPr anchor="ctr"/>
                <a:lstStyle/>
                <a:p>
                  <a:pPr algn="ctr" defTabSz="1624713" eaLnBrk="0" hangingPunct="0">
                    <a:lnSpc>
                      <a:spcPct val="120000"/>
                    </a:lnSpc>
                    <a:defRPr/>
                  </a:pPr>
                  <a:endParaRPr lang="zh-CN" altLang="en-US" sz="1600" kern="0">
                    <a:solidFill>
                      <a:srgbClr val="4D4D4D"/>
                    </a:solidFill>
                    <a:cs typeface="+mn-ea"/>
                    <a:sym typeface="+mn-lt"/>
                  </a:endParaRPr>
                </a:p>
              </p:txBody>
            </p:sp>
            <p:sp>
              <p:nvSpPr>
                <p:cNvPr id="187" name="矩形 72">
                  <a:extLst>
                    <a:ext uri="{FF2B5EF4-FFF2-40B4-BE49-F238E27FC236}">
                      <a16:creationId xmlns:a16="http://schemas.microsoft.com/office/drawing/2014/main" id="{06A5C0BD-1AC6-425B-A203-B10BA305CFF0}"/>
                    </a:ext>
                  </a:extLst>
                </p:cNvPr>
                <p:cNvSpPr/>
                <p:nvPr/>
              </p:nvSpPr>
              <p:spPr bwMode="auto">
                <a:xfrm rot="17315291">
                  <a:off x="2702343" y="2629953"/>
                  <a:ext cx="1800200" cy="977743"/>
                </a:xfrm>
                <a:prstGeom prst="rect">
                  <a:avLst/>
                </a:prstGeom>
                <a:noFill/>
                <a:ln w="25400" cap="flat" cmpd="sng" algn="ctr">
                  <a:noFill/>
                  <a:prstDash val="solid"/>
                </a:ln>
                <a:effectLst/>
              </p:spPr>
              <p:txBody>
                <a:bodyPr spcFirstLastPara="1" anchor="ctr">
                  <a:prstTxWarp prst="textArchUp">
                    <a:avLst/>
                  </a:prstTxWarp>
                </a:bodyPr>
                <a:lstStyle/>
                <a:p>
                  <a:pPr algn="ctr" defTabSz="1624713">
                    <a:defRPr/>
                  </a:pPr>
                  <a:r>
                    <a:rPr lang="en-US" altLang="zh-CN" sz="1600" kern="0" dirty="0">
                      <a:solidFill>
                        <a:srgbClr val="9D3333"/>
                      </a:solidFill>
                      <a:cs typeface="+mn-ea"/>
                      <a:sym typeface="+mn-lt"/>
                    </a:rPr>
                    <a:t>5</a:t>
                  </a:r>
                  <a:endParaRPr lang="zh-CN" altLang="en-US" sz="1600" kern="0" dirty="0">
                    <a:solidFill>
                      <a:srgbClr val="9D3333"/>
                    </a:solidFill>
                    <a:cs typeface="+mn-ea"/>
                    <a:sym typeface="+mn-lt"/>
                  </a:endParaRPr>
                </a:p>
              </p:txBody>
            </p:sp>
          </p:grpSp>
          <p:grpSp>
            <p:nvGrpSpPr>
              <p:cNvPr id="176" name="组合 28">
                <a:extLst>
                  <a:ext uri="{FF2B5EF4-FFF2-40B4-BE49-F238E27FC236}">
                    <a16:creationId xmlns:a16="http://schemas.microsoft.com/office/drawing/2014/main" id="{5B469663-69AF-44AA-A97D-2A6E37AD08DF}"/>
                  </a:ext>
                </a:extLst>
              </p:cNvPr>
              <p:cNvGrpSpPr/>
              <p:nvPr/>
            </p:nvGrpSpPr>
            <p:grpSpPr bwMode="auto">
              <a:xfrm>
                <a:off x="4901152" y="1557586"/>
                <a:ext cx="1952625" cy="1381605"/>
                <a:chOff x="3600450" y="1531938"/>
                <a:chExt cx="1952625" cy="1381605"/>
              </a:xfrm>
            </p:grpSpPr>
            <p:sp>
              <p:nvSpPr>
                <p:cNvPr id="184" name="Freeform 7">
                  <a:extLst>
                    <a:ext uri="{FF2B5EF4-FFF2-40B4-BE49-F238E27FC236}">
                      <a16:creationId xmlns:a16="http://schemas.microsoft.com/office/drawing/2014/main" id="{0BF3E56F-ECAF-4BDC-8C2C-C9CA7334CDD4}"/>
                    </a:ext>
                  </a:extLst>
                </p:cNvPr>
                <p:cNvSpPr/>
                <p:nvPr/>
              </p:nvSpPr>
              <p:spPr bwMode="auto">
                <a:xfrm>
                  <a:off x="3601129" y="1531938"/>
                  <a:ext cx="1951681" cy="848329"/>
                </a:xfrm>
                <a:custGeom>
                  <a:avLst/>
                  <a:gdLst>
                    <a:gd name="T0" fmla="*/ 0 w 3281"/>
                    <a:gd name="T1" fmla="*/ 643 h 1427"/>
                    <a:gd name="T2" fmla="*/ 560 w 3281"/>
                    <a:gd name="T3" fmla="*/ 1411 h 1427"/>
                    <a:gd name="T4" fmla="*/ 564 w 3281"/>
                    <a:gd name="T5" fmla="*/ 1416 h 1427"/>
                    <a:gd name="T6" fmla="*/ 2718 w 3281"/>
                    <a:gd name="T7" fmla="*/ 1427 h 1427"/>
                    <a:gd name="T8" fmla="*/ 2720 w 3281"/>
                    <a:gd name="T9" fmla="*/ 1427 h 1427"/>
                    <a:gd name="T10" fmla="*/ 3280 w 3281"/>
                    <a:gd name="T11" fmla="*/ 659 h 1427"/>
                    <a:gd name="T12" fmla="*/ 3281 w 3281"/>
                    <a:gd name="T13" fmla="*/ 653 h 1427"/>
                    <a:gd name="T14" fmla="*/ 1 w 3281"/>
                    <a:gd name="T15" fmla="*/ 641 h 1427"/>
                    <a:gd name="T16" fmla="*/ 0 w 3281"/>
                    <a:gd name="T17" fmla="*/ 643 h 14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81" h="1427">
                      <a:moveTo>
                        <a:pt x="0" y="643"/>
                      </a:moveTo>
                      <a:lnTo>
                        <a:pt x="560" y="1411"/>
                      </a:lnTo>
                      <a:lnTo>
                        <a:pt x="564" y="1416"/>
                      </a:lnTo>
                      <a:cubicBezTo>
                        <a:pt x="1227" y="1016"/>
                        <a:pt x="2059" y="1020"/>
                        <a:pt x="2718" y="1427"/>
                      </a:cubicBezTo>
                      <a:lnTo>
                        <a:pt x="2720" y="1427"/>
                      </a:lnTo>
                      <a:lnTo>
                        <a:pt x="3280" y="659"/>
                      </a:lnTo>
                      <a:lnTo>
                        <a:pt x="3281" y="653"/>
                      </a:lnTo>
                      <a:cubicBezTo>
                        <a:pt x="2285" y="5"/>
                        <a:pt x="1002" y="0"/>
                        <a:pt x="1" y="641"/>
                      </a:cubicBezTo>
                      <a:lnTo>
                        <a:pt x="0" y="643"/>
                      </a:lnTo>
                      <a:close/>
                    </a:path>
                  </a:pathLst>
                </a:custGeom>
                <a:gradFill>
                  <a:gsLst>
                    <a:gs pos="33000">
                      <a:srgbClr val="F9F9F9"/>
                    </a:gs>
                    <a:gs pos="100000">
                      <a:srgbClr val="D7D7D7"/>
                    </a:gs>
                  </a:gsLst>
                  <a:lin ang="5400000" scaled="0"/>
                </a:gradFill>
                <a:ln w="3175" cap="flat" cmpd="sng" algn="ctr">
                  <a:solidFill>
                    <a:srgbClr val="D7D7D7"/>
                  </a:solidFill>
                  <a:prstDash val="solid"/>
                </a:ln>
                <a:effectLst/>
              </p:spPr>
              <p:txBody>
                <a:bodyPr anchor="ctr"/>
                <a:lstStyle/>
                <a:p>
                  <a:pPr algn="ctr" defTabSz="1624713" eaLnBrk="0" hangingPunct="0">
                    <a:lnSpc>
                      <a:spcPct val="120000"/>
                    </a:lnSpc>
                    <a:defRPr/>
                  </a:pPr>
                  <a:endParaRPr lang="zh-CN" altLang="en-US" sz="1600" kern="0">
                    <a:solidFill>
                      <a:srgbClr val="4D4D4D"/>
                    </a:solidFill>
                    <a:cs typeface="+mn-ea"/>
                    <a:sym typeface="+mn-lt"/>
                  </a:endParaRPr>
                </a:p>
              </p:txBody>
            </p:sp>
            <p:sp>
              <p:nvSpPr>
                <p:cNvPr id="185" name="矩形 70">
                  <a:extLst>
                    <a:ext uri="{FF2B5EF4-FFF2-40B4-BE49-F238E27FC236}">
                      <a16:creationId xmlns:a16="http://schemas.microsoft.com/office/drawing/2014/main" id="{CC0E2D13-FE06-452C-86CD-868E801041A0}"/>
                    </a:ext>
                  </a:extLst>
                </p:cNvPr>
                <p:cNvSpPr/>
                <p:nvPr/>
              </p:nvSpPr>
              <p:spPr bwMode="auto">
                <a:xfrm>
                  <a:off x="3666196" y="1935800"/>
                  <a:ext cx="1800200" cy="977743"/>
                </a:xfrm>
                <a:prstGeom prst="rect">
                  <a:avLst/>
                </a:prstGeom>
                <a:noFill/>
                <a:ln w="25400" cap="flat" cmpd="sng" algn="ctr">
                  <a:noFill/>
                  <a:prstDash val="solid"/>
                </a:ln>
                <a:effectLst/>
              </p:spPr>
              <p:txBody>
                <a:bodyPr spcFirstLastPara="1" anchor="ctr">
                  <a:prstTxWarp prst="textArchUp">
                    <a:avLst/>
                  </a:prstTxWarp>
                </a:bodyPr>
                <a:lstStyle/>
                <a:p>
                  <a:pPr algn="ctr" defTabSz="1624713">
                    <a:defRPr/>
                  </a:pPr>
                  <a:r>
                    <a:rPr lang="en-US" altLang="zh-CN" sz="1600" kern="0" dirty="0">
                      <a:solidFill>
                        <a:srgbClr val="9D3333"/>
                      </a:solidFill>
                      <a:cs typeface="+mn-ea"/>
                      <a:sym typeface="+mn-lt"/>
                    </a:rPr>
                    <a:t>1</a:t>
                  </a:r>
                  <a:endParaRPr lang="zh-CN" altLang="en-US" sz="1600" kern="0" dirty="0">
                    <a:solidFill>
                      <a:srgbClr val="9D3333"/>
                    </a:solidFill>
                    <a:cs typeface="+mn-ea"/>
                    <a:sym typeface="+mn-lt"/>
                  </a:endParaRPr>
                </a:p>
              </p:txBody>
            </p:sp>
          </p:grpSp>
          <p:grpSp>
            <p:nvGrpSpPr>
              <p:cNvPr id="177" name="组合 29">
                <a:extLst>
                  <a:ext uri="{FF2B5EF4-FFF2-40B4-BE49-F238E27FC236}">
                    <a16:creationId xmlns:a16="http://schemas.microsoft.com/office/drawing/2014/main" id="{A5DF59D8-17AE-46B5-97A8-BEE68153BBC1}"/>
                  </a:ext>
                </a:extLst>
              </p:cNvPr>
              <p:cNvGrpSpPr/>
              <p:nvPr/>
            </p:nvGrpSpPr>
            <p:grpSpPr bwMode="auto">
              <a:xfrm>
                <a:off x="6371837" y="2064199"/>
                <a:ext cx="1421741" cy="1951791"/>
                <a:chOff x="5071135" y="2038551"/>
                <a:chExt cx="1421741" cy="1951791"/>
              </a:xfrm>
            </p:grpSpPr>
            <p:sp>
              <p:nvSpPr>
                <p:cNvPr id="182" name="Freeform 27">
                  <a:extLst>
                    <a:ext uri="{FF2B5EF4-FFF2-40B4-BE49-F238E27FC236}">
                      <a16:creationId xmlns:a16="http://schemas.microsoft.com/office/drawing/2014/main" id="{A4E3BBFE-C68F-4854-BB17-F9C845714FA7}"/>
                    </a:ext>
                  </a:extLst>
                </p:cNvPr>
                <p:cNvSpPr/>
                <p:nvPr/>
              </p:nvSpPr>
              <p:spPr bwMode="auto">
                <a:xfrm>
                  <a:off x="5377914" y="2038551"/>
                  <a:ext cx="1114962" cy="1865532"/>
                </a:xfrm>
                <a:custGeom>
                  <a:avLst/>
                  <a:gdLst>
                    <a:gd name="T0" fmla="*/ 566 w 1874"/>
                    <a:gd name="T1" fmla="*/ 0 h 3136"/>
                    <a:gd name="T2" fmla="*/ 6 w 1874"/>
                    <a:gd name="T3" fmla="*/ 784 h 3136"/>
                    <a:gd name="T4" fmla="*/ 0 w 1874"/>
                    <a:gd name="T5" fmla="*/ 782 h 3136"/>
                    <a:gd name="T6" fmla="*/ 655 w 1874"/>
                    <a:gd name="T7" fmla="*/ 2836 h 3136"/>
                    <a:gd name="T8" fmla="*/ 662 w 1874"/>
                    <a:gd name="T9" fmla="*/ 2832 h 3136"/>
                    <a:gd name="T10" fmla="*/ 1558 w 1874"/>
                    <a:gd name="T11" fmla="*/ 3136 h 3136"/>
                    <a:gd name="T12" fmla="*/ 1565 w 1874"/>
                    <a:gd name="T13" fmla="*/ 3132 h 3136"/>
                    <a:gd name="T14" fmla="*/ 562 w 1874"/>
                    <a:gd name="T15" fmla="*/ 7 h 3136"/>
                    <a:gd name="T16" fmla="*/ 566 w 1874"/>
                    <a:gd name="T17" fmla="*/ 0 h 3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74" h="3136">
                      <a:moveTo>
                        <a:pt x="566" y="0"/>
                      </a:moveTo>
                      <a:lnTo>
                        <a:pt x="6" y="784"/>
                      </a:lnTo>
                      <a:lnTo>
                        <a:pt x="0" y="782"/>
                      </a:lnTo>
                      <a:cubicBezTo>
                        <a:pt x="585" y="1290"/>
                        <a:pt x="838" y="2082"/>
                        <a:pt x="655" y="2836"/>
                      </a:cubicBezTo>
                      <a:lnTo>
                        <a:pt x="662" y="2832"/>
                      </a:lnTo>
                      <a:lnTo>
                        <a:pt x="1558" y="3136"/>
                      </a:lnTo>
                      <a:lnTo>
                        <a:pt x="1565" y="3132"/>
                      </a:lnTo>
                      <a:cubicBezTo>
                        <a:pt x="1874" y="1984"/>
                        <a:pt x="1481" y="761"/>
                        <a:pt x="562" y="7"/>
                      </a:cubicBezTo>
                      <a:lnTo>
                        <a:pt x="566" y="0"/>
                      </a:lnTo>
                      <a:close/>
                    </a:path>
                  </a:pathLst>
                </a:custGeom>
                <a:gradFill>
                  <a:gsLst>
                    <a:gs pos="33000">
                      <a:srgbClr val="F9F9F9"/>
                    </a:gs>
                    <a:gs pos="100000">
                      <a:srgbClr val="D7D7D7"/>
                    </a:gs>
                  </a:gsLst>
                  <a:lin ang="5400000" scaled="0"/>
                </a:gradFill>
                <a:ln w="3175" cap="flat" cmpd="sng" algn="ctr">
                  <a:solidFill>
                    <a:srgbClr val="D7D7D7"/>
                  </a:solidFill>
                  <a:prstDash val="solid"/>
                </a:ln>
                <a:effectLst/>
              </p:spPr>
              <p:txBody>
                <a:bodyPr anchor="ctr"/>
                <a:lstStyle/>
                <a:p>
                  <a:pPr algn="ctr" defTabSz="1624713" eaLnBrk="0" hangingPunct="0">
                    <a:lnSpc>
                      <a:spcPct val="120000"/>
                    </a:lnSpc>
                    <a:defRPr/>
                  </a:pPr>
                  <a:endParaRPr lang="zh-CN" altLang="en-US" sz="1600" kern="0">
                    <a:solidFill>
                      <a:srgbClr val="9D3333"/>
                    </a:solidFill>
                    <a:cs typeface="+mn-ea"/>
                    <a:sym typeface="+mn-lt"/>
                  </a:endParaRPr>
                </a:p>
              </p:txBody>
            </p:sp>
            <p:sp>
              <p:nvSpPr>
                <p:cNvPr id="183" name="矩形 68">
                  <a:extLst>
                    <a:ext uri="{FF2B5EF4-FFF2-40B4-BE49-F238E27FC236}">
                      <a16:creationId xmlns:a16="http://schemas.microsoft.com/office/drawing/2014/main" id="{9BFB2245-ED91-4483-B586-C37D190A3889}"/>
                    </a:ext>
                  </a:extLst>
                </p:cNvPr>
                <p:cNvSpPr/>
                <p:nvPr/>
              </p:nvSpPr>
              <p:spPr bwMode="auto">
                <a:xfrm rot="4387699">
                  <a:off x="4659906" y="2601372"/>
                  <a:ext cx="1800199" cy="977742"/>
                </a:xfrm>
                <a:prstGeom prst="rect">
                  <a:avLst/>
                </a:prstGeom>
                <a:noFill/>
                <a:ln w="25400" cap="flat" cmpd="sng" algn="ctr">
                  <a:noFill/>
                  <a:prstDash val="solid"/>
                </a:ln>
                <a:effectLst/>
              </p:spPr>
              <p:txBody>
                <a:bodyPr spcFirstLastPara="1" anchor="ctr">
                  <a:prstTxWarp prst="textArchUp">
                    <a:avLst/>
                  </a:prstTxWarp>
                </a:bodyPr>
                <a:lstStyle/>
                <a:p>
                  <a:pPr algn="ctr" defTabSz="1624713">
                    <a:defRPr/>
                  </a:pPr>
                  <a:r>
                    <a:rPr lang="en-US" altLang="zh-CN" sz="1600" kern="0" dirty="0">
                      <a:solidFill>
                        <a:srgbClr val="9D3333"/>
                      </a:solidFill>
                      <a:cs typeface="+mn-ea"/>
                      <a:sym typeface="+mn-lt"/>
                    </a:rPr>
                    <a:t>2</a:t>
                  </a:r>
                  <a:endParaRPr lang="zh-CN" altLang="en-US" sz="1600" kern="0" dirty="0">
                    <a:solidFill>
                      <a:srgbClr val="9D3333"/>
                    </a:solidFill>
                    <a:cs typeface="+mn-ea"/>
                    <a:sym typeface="+mn-lt"/>
                  </a:endParaRPr>
                </a:p>
              </p:txBody>
            </p:sp>
          </p:grpSp>
          <p:grpSp>
            <p:nvGrpSpPr>
              <p:cNvPr id="178" name="组合 30">
                <a:extLst>
                  <a:ext uri="{FF2B5EF4-FFF2-40B4-BE49-F238E27FC236}">
                    <a16:creationId xmlns:a16="http://schemas.microsoft.com/office/drawing/2014/main" id="{91DA5CEC-7C3E-426A-81AF-0B4932BDD79D}"/>
                  </a:ext>
                </a:extLst>
              </p:cNvPr>
              <p:cNvGrpSpPr/>
              <p:nvPr/>
            </p:nvGrpSpPr>
            <p:grpSpPr bwMode="auto">
              <a:xfrm>
                <a:off x="5959157" y="3937679"/>
                <a:ext cx="1981275" cy="1544429"/>
                <a:chOff x="4658455" y="3912031"/>
                <a:chExt cx="1981275" cy="1544429"/>
              </a:xfrm>
            </p:grpSpPr>
            <p:sp>
              <p:nvSpPr>
                <p:cNvPr id="180" name="Freeform 29">
                  <a:extLst>
                    <a:ext uri="{FF2B5EF4-FFF2-40B4-BE49-F238E27FC236}">
                      <a16:creationId xmlns:a16="http://schemas.microsoft.com/office/drawing/2014/main" id="{9EDC1D1D-BCBF-45D3-A609-9C1D1BAD942F}"/>
                    </a:ext>
                  </a:extLst>
                </p:cNvPr>
                <p:cNvSpPr/>
                <p:nvPr/>
              </p:nvSpPr>
              <p:spPr bwMode="auto">
                <a:xfrm>
                  <a:off x="4658455" y="3912031"/>
                  <a:ext cx="1584002" cy="1317195"/>
                </a:xfrm>
                <a:custGeom>
                  <a:avLst/>
                  <a:gdLst>
                    <a:gd name="T0" fmla="*/ 2656 w 2662"/>
                    <a:gd name="T1" fmla="*/ 294 h 2215"/>
                    <a:gd name="T2" fmla="*/ 1744 w 2662"/>
                    <a:gd name="T3" fmla="*/ 6 h 2215"/>
                    <a:gd name="T4" fmla="*/ 1751 w 2662"/>
                    <a:gd name="T5" fmla="*/ 0 h 2215"/>
                    <a:gd name="T6" fmla="*/ 1 w 2662"/>
                    <a:gd name="T7" fmla="*/ 1258 h 2215"/>
                    <a:gd name="T8" fmla="*/ 0 w 2662"/>
                    <a:gd name="T9" fmla="*/ 1254 h 2215"/>
                    <a:gd name="T10" fmla="*/ 0 w 2662"/>
                    <a:gd name="T11" fmla="*/ 2214 h 2215"/>
                    <a:gd name="T12" fmla="*/ 1 w 2662"/>
                    <a:gd name="T13" fmla="*/ 2215 h 2215"/>
                    <a:gd name="T14" fmla="*/ 2662 w 2662"/>
                    <a:gd name="T15" fmla="*/ 296 h 2215"/>
                    <a:gd name="T16" fmla="*/ 2656 w 2662"/>
                    <a:gd name="T17" fmla="*/ 294 h 2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62" h="2215">
                      <a:moveTo>
                        <a:pt x="2656" y="294"/>
                      </a:moveTo>
                      <a:lnTo>
                        <a:pt x="1744" y="6"/>
                      </a:lnTo>
                      <a:lnTo>
                        <a:pt x="1751" y="0"/>
                      </a:lnTo>
                      <a:cubicBezTo>
                        <a:pt x="1449" y="714"/>
                        <a:pt x="774" y="1199"/>
                        <a:pt x="1" y="1258"/>
                      </a:cubicBezTo>
                      <a:lnTo>
                        <a:pt x="0" y="1254"/>
                      </a:lnTo>
                      <a:lnTo>
                        <a:pt x="0" y="2214"/>
                      </a:lnTo>
                      <a:lnTo>
                        <a:pt x="1" y="2215"/>
                      </a:lnTo>
                      <a:cubicBezTo>
                        <a:pt x="1188" y="2154"/>
                        <a:pt x="2229" y="1403"/>
                        <a:pt x="2662" y="296"/>
                      </a:cubicBezTo>
                      <a:lnTo>
                        <a:pt x="2656" y="294"/>
                      </a:lnTo>
                      <a:close/>
                    </a:path>
                  </a:pathLst>
                </a:custGeom>
                <a:gradFill>
                  <a:gsLst>
                    <a:gs pos="33000">
                      <a:srgbClr val="F9F9F9"/>
                    </a:gs>
                    <a:gs pos="100000">
                      <a:srgbClr val="D7D7D7"/>
                    </a:gs>
                  </a:gsLst>
                  <a:lin ang="5400000" scaled="0"/>
                </a:gradFill>
                <a:ln w="3175" cap="flat" cmpd="sng" algn="ctr">
                  <a:solidFill>
                    <a:srgbClr val="D7D7D7"/>
                  </a:solidFill>
                  <a:prstDash val="solid"/>
                </a:ln>
                <a:effectLst/>
              </p:spPr>
              <p:txBody>
                <a:bodyPr anchor="ctr"/>
                <a:lstStyle/>
                <a:p>
                  <a:pPr algn="ctr" defTabSz="1624713" eaLnBrk="0" hangingPunct="0">
                    <a:lnSpc>
                      <a:spcPct val="120000"/>
                    </a:lnSpc>
                    <a:defRPr/>
                  </a:pPr>
                  <a:endParaRPr lang="zh-CN" altLang="en-US" sz="1600" kern="0">
                    <a:solidFill>
                      <a:srgbClr val="4D4D4D"/>
                    </a:solidFill>
                    <a:cs typeface="+mn-ea"/>
                    <a:sym typeface="+mn-lt"/>
                  </a:endParaRPr>
                </a:p>
              </p:txBody>
            </p:sp>
            <p:sp>
              <p:nvSpPr>
                <p:cNvPr id="181" name="矩形 66">
                  <a:extLst>
                    <a:ext uri="{FF2B5EF4-FFF2-40B4-BE49-F238E27FC236}">
                      <a16:creationId xmlns:a16="http://schemas.microsoft.com/office/drawing/2014/main" id="{AE5F686D-94CD-49AF-936B-2781A17679E1}"/>
                    </a:ext>
                  </a:extLst>
                </p:cNvPr>
                <p:cNvSpPr/>
                <p:nvPr/>
              </p:nvSpPr>
              <p:spPr bwMode="auto">
                <a:xfrm rot="19657954">
                  <a:off x="4839530" y="4547335"/>
                  <a:ext cx="1800200" cy="909125"/>
                </a:xfrm>
                <a:prstGeom prst="rect">
                  <a:avLst/>
                </a:prstGeom>
                <a:noFill/>
                <a:ln w="25400" cap="flat" cmpd="sng" algn="ctr">
                  <a:noFill/>
                  <a:prstDash val="solid"/>
                </a:ln>
                <a:effectLst/>
              </p:spPr>
              <p:txBody>
                <a:bodyPr spcFirstLastPara="1" anchor="ctr">
                  <a:prstTxWarp prst="textArchUp">
                    <a:avLst/>
                  </a:prstTxWarp>
                </a:bodyPr>
                <a:lstStyle/>
                <a:p>
                  <a:pPr algn="ctr" defTabSz="1624713">
                    <a:defRPr/>
                  </a:pPr>
                  <a:r>
                    <a:rPr lang="en-US" altLang="zh-CN" sz="1600" kern="0" dirty="0">
                      <a:solidFill>
                        <a:srgbClr val="9D3333"/>
                      </a:solidFill>
                      <a:cs typeface="+mn-ea"/>
                      <a:sym typeface="+mn-lt"/>
                    </a:rPr>
                    <a:t>3</a:t>
                  </a:r>
                  <a:endParaRPr lang="zh-CN" altLang="en-US" sz="1600" kern="0" dirty="0">
                    <a:solidFill>
                      <a:srgbClr val="9D3333"/>
                    </a:solidFill>
                    <a:cs typeface="+mn-ea"/>
                    <a:sym typeface="+mn-lt"/>
                  </a:endParaRPr>
                </a:p>
              </p:txBody>
            </p:sp>
          </p:grpSp>
          <p:sp>
            <p:nvSpPr>
              <p:cNvPr id="179" name="Line 130">
                <a:extLst>
                  <a:ext uri="{FF2B5EF4-FFF2-40B4-BE49-F238E27FC236}">
                    <a16:creationId xmlns:a16="http://schemas.microsoft.com/office/drawing/2014/main" id="{100681BA-3795-4887-8D4F-6275E8ED14B1}"/>
                  </a:ext>
                </a:extLst>
              </p:cNvPr>
              <p:cNvSpPr>
                <a:spLocks noChangeShapeType="1"/>
              </p:cNvSpPr>
              <p:nvPr/>
            </p:nvSpPr>
            <p:spPr bwMode="auto">
              <a:xfrm>
                <a:off x="7097969" y="1847647"/>
                <a:ext cx="0" cy="456946"/>
              </a:xfrm>
              <a:prstGeom prst="line">
                <a:avLst/>
              </a:prstGeom>
              <a:noFill/>
              <a:ln w="38100">
                <a:noFill/>
                <a:round/>
              </a:ln>
              <a:effectLst/>
            </p:spPr>
            <p:txBody>
              <a:bodyPr/>
              <a:lstStyle/>
              <a:p>
                <a:pPr defTabSz="1624713">
                  <a:defRPr/>
                </a:pPr>
                <a:endParaRPr lang="zh-CN" altLang="en-US" sz="2400" kern="0" dirty="0">
                  <a:solidFill>
                    <a:sysClr val="windowText" lastClr="000000"/>
                  </a:solidFill>
                  <a:cs typeface="+mn-ea"/>
                  <a:sym typeface="+mn-lt"/>
                </a:endParaRPr>
              </a:p>
            </p:txBody>
          </p:sp>
        </p:grpSp>
        <p:sp>
          <p:nvSpPr>
            <p:cNvPr id="172" name="TextBox 1">
              <a:extLst>
                <a:ext uri="{FF2B5EF4-FFF2-40B4-BE49-F238E27FC236}">
                  <a16:creationId xmlns:a16="http://schemas.microsoft.com/office/drawing/2014/main" id="{DCEE6818-F168-489D-A710-6EB5C420F5E2}"/>
                </a:ext>
              </a:extLst>
            </p:cNvPr>
            <p:cNvSpPr txBox="1"/>
            <p:nvPr/>
          </p:nvSpPr>
          <p:spPr>
            <a:xfrm>
              <a:off x="5109051" y="3313378"/>
              <a:ext cx="2023231" cy="617236"/>
            </a:xfrm>
            <a:prstGeom prst="rect">
              <a:avLst/>
            </a:prstGeom>
            <a:noFill/>
          </p:spPr>
          <p:txBody>
            <a:bodyPr>
              <a:spAutoFit/>
            </a:bodyPr>
            <a:lstStyle/>
            <a:p>
              <a:pPr algn="ctr" defTabSz="2164873">
                <a:defRPr/>
              </a:pPr>
              <a:r>
                <a:rPr lang="en-US" altLang="zh-CN" sz="2667" kern="0" dirty="0">
                  <a:solidFill>
                    <a:srgbClr val="4D4D4D"/>
                  </a:solidFill>
                  <a:cs typeface="+mn-ea"/>
                  <a:sym typeface="+mn-lt"/>
                </a:rPr>
                <a:t>5 </a:t>
              </a:r>
              <a:r>
                <a:rPr lang="en-US" altLang="zh-CN" sz="2667" kern="0" dirty="0" err="1">
                  <a:solidFill>
                    <a:srgbClr val="4D4D4D"/>
                  </a:solidFill>
                  <a:cs typeface="+mn-ea"/>
                  <a:sym typeface="+mn-lt"/>
                </a:rPr>
                <a:t>cách</a:t>
              </a:r>
              <a:endParaRPr lang="zh-CN" altLang="en-US" sz="2667" kern="0" dirty="0">
                <a:solidFill>
                  <a:srgbClr val="4D4D4D"/>
                </a:solidFill>
                <a:cs typeface="+mn-ea"/>
                <a:sym typeface="+mn-lt"/>
              </a:endParaRPr>
            </a:p>
          </p:txBody>
        </p:sp>
      </p:grpSp>
      <p:sp>
        <p:nvSpPr>
          <p:cNvPr id="190" name="矩形 75">
            <a:extLst>
              <a:ext uri="{FF2B5EF4-FFF2-40B4-BE49-F238E27FC236}">
                <a16:creationId xmlns:a16="http://schemas.microsoft.com/office/drawing/2014/main" id="{5D34A630-E829-49CA-B0A0-63DC84EDD84E}"/>
              </a:ext>
            </a:extLst>
          </p:cNvPr>
          <p:cNvSpPr/>
          <p:nvPr/>
        </p:nvSpPr>
        <p:spPr>
          <a:xfrm>
            <a:off x="7359754" y="1755578"/>
            <a:ext cx="3671102" cy="892552"/>
          </a:xfrm>
          <a:prstGeom prst="rect">
            <a:avLst/>
          </a:prstGeom>
        </p:spPr>
        <p:txBody>
          <a:bodyPr wrap="square">
            <a:spAutoFit/>
          </a:bodyPr>
          <a:lstStyle/>
          <a:p>
            <a:r>
              <a:rPr lang="vi-VN" altLang="zh-CN" sz="2600" dirty="0">
                <a:solidFill>
                  <a:srgbClr val="0070C0"/>
                </a:solidFill>
                <a:cs typeface="+mn-ea"/>
                <a:sym typeface="+mn-lt"/>
              </a:rPr>
              <a:t>Tạo môi trường phù hợp để làm việc.</a:t>
            </a:r>
            <a:endParaRPr lang="zh-CN" altLang="en-US" sz="2600" dirty="0">
              <a:solidFill>
                <a:srgbClr val="0070C0"/>
              </a:solidFill>
              <a:cs typeface="+mn-ea"/>
              <a:sym typeface="+mn-lt"/>
            </a:endParaRPr>
          </a:p>
        </p:txBody>
      </p:sp>
      <p:sp>
        <p:nvSpPr>
          <p:cNvPr id="191" name="矩形 76">
            <a:extLst>
              <a:ext uri="{FF2B5EF4-FFF2-40B4-BE49-F238E27FC236}">
                <a16:creationId xmlns:a16="http://schemas.microsoft.com/office/drawing/2014/main" id="{A37B1221-3A13-414E-A61A-CA2014681246}"/>
              </a:ext>
            </a:extLst>
          </p:cNvPr>
          <p:cNvSpPr/>
          <p:nvPr/>
        </p:nvSpPr>
        <p:spPr>
          <a:xfrm>
            <a:off x="8458662" y="3317514"/>
            <a:ext cx="3671102" cy="1292662"/>
          </a:xfrm>
          <a:prstGeom prst="rect">
            <a:avLst/>
          </a:prstGeom>
        </p:spPr>
        <p:txBody>
          <a:bodyPr wrap="square">
            <a:spAutoFit/>
          </a:bodyPr>
          <a:lstStyle/>
          <a:p>
            <a:r>
              <a:rPr lang="en-US" altLang="zh-CN" sz="2600" dirty="0" err="1">
                <a:solidFill>
                  <a:srgbClr val="0070C0"/>
                </a:solidFill>
                <a:cs typeface="+mn-ea"/>
                <a:sym typeface="+mn-lt"/>
              </a:rPr>
              <a:t>Lập</a:t>
            </a:r>
            <a:r>
              <a:rPr lang="en-US" altLang="zh-CN" sz="2600" dirty="0">
                <a:solidFill>
                  <a:srgbClr val="0070C0"/>
                </a:solidFill>
                <a:cs typeface="+mn-ea"/>
                <a:sym typeface="+mn-lt"/>
              </a:rPr>
              <a:t> </a:t>
            </a:r>
            <a:r>
              <a:rPr lang="en-US" altLang="zh-CN" sz="2600" dirty="0" err="1">
                <a:solidFill>
                  <a:srgbClr val="0070C0"/>
                </a:solidFill>
                <a:cs typeface="+mn-ea"/>
                <a:sym typeface="+mn-lt"/>
              </a:rPr>
              <a:t>danh</a:t>
            </a:r>
            <a:r>
              <a:rPr lang="en-US" altLang="zh-CN" sz="2600" dirty="0">
                <a:solidFill>
                  <a:srgbClr val="0070C0"/>
                </a:solidFill>
                <a:cs typeface="+mn-ea"/>
                <a:sym typeface="+mn-lt"/>
              </a:rPr>
              <a:t> </a:t>
            </a:r>
            <a:r>
              <a:rPr lang="en-US" altLang="zh-CN" sz="2600" dirty="0" err="1">
                <a:solidFill>
                  <a:srgbClr val="0070C0"/>
                </a:solidFill>
                <a:cs typeface="+mn-ea"/>
                <a:sym typeface="+mn-lt"/>
              </a:rPr>
              <a:t>sách</a:t>
            </a:r>
            <a:r>
              <a:rPr lang="en-US" altLang="zh-CN" sz="2600" dirty="0">
                <a:solidFill>
                  <a:srgbClr val="0070C0"/>
                </a:solidFill>
                <a:cs typeface="+mn-ea"/>
                <a:sym typeface="+mn-lt"/>
              </a:rPr>
              <a:t> </a:t>
            </a:r>
            <a:r>
              <a:rPr lang="en-US" altLang="zh-CN" sz="2600" dirty="0" err="1">
                <a:solidFill>
                  <a:srgbClr val="0070C0"/>
                </a:solidFill>
                <a:cs typeface="+mn-ea"/>
                <a:sym typeface="+mn-lt"/>
              </a:rPr>
              <a:t>các</a:t>
            </a:r>
            <a:r>
              <a:rPr lang="en-US" altLang="zh-CN" sz="2600" dirty="0">
                <a:solidFill>
                  <a:srgbClr val="0070C0"/>
                </a:solidFill>
                <a:cs typeface="+mn-ea"/>
                <a:sym typeface="+mn-lt"/>
              </a:rPr>
              <a:t> </a:t>
            </a:r>
            <a:r>
              <a:rPr lang="en-US" altLang="zh-CN" sz="2600" dirty="0" err="1">
                <a:solidFill>
                  <a:srgbClr val="0070C0"/>
                </a:solidFill>
                <a:cs typeface="+mn-ea"/>
                <a:sym typeface="+mn-lt"/>
              </a:rPr>
              <a:t>nhiệm</a:t>
            </a:r>
            <a:r>
              <a:rPr lang="en-US" altLang="zh-CN" sz="2600" dirty="0">
                <a:solidFill>
                  <a:srgbClr val="0070C0"/>
                </a:solidFill>
                <a:cs typeface="+mn-ea"/>
                <a:sym typeface="+mn-lt"/>
              </a:rPr>
              <a:t> </a:t>
            </a:r>
            <a:r>
              <a:rPr lang="en-US" altLang="zh-CN" sz="2600" dirty="0" err="1">
                <a:solidFill>
                  <a:srgbClr val="0070C0"/>
                </a:solidFill>
                <a:cs typeface="+mn-ea"/>
                <a:sym typeface="+mn-lt"/>
              </a:rPr>
              <a:t>vụ</a:t>
            </a:r>
            <a:r>
              <a:rPr lang="en-US" altLang="zh-CN" sz="2600" dirty="0">
                <a:solidFill>
                  <a:srgbClr val="0070C0"/>
                </a:solidFill>
                <a:cs typeface="+mn-ea"/>
                <a:sym typeface="+mn-lt"/>
              </a:rPr>
              <a:t> </a:t>
            </a:r>
            <a:r>
              <a:rPr lang="en-US" altLang="zh-CN" sz="2600" dirty="0" err="1">
                <a:solidFill>
                  <a:srgbClr val="0070C0"/>
                </a:solidFill>
                <a:cs typeface="+mn-ea"/>
                <a:sym typeface="+mn-lt"/>
              </a:rPr>
              <a:t>cần</a:t>
            </a:r>
            <a:r>
              <a:rPr lang="en-US" altLang="zh-CN" sz="2600" dirty="0">
                <a:solidFill>
                  <a:srgbClr val="0070C0"/>
                </a:solidFill>
                <a:cs typeface="+mn-ea"/>
                <a:sym typeface="+mn-lt"/>
              </a:rPr>
              <a:t> </a:t>
            </a:r>
            <a:r>
              <a:rPr lang="en-US" altLang="zh-CN" sz="2600" dirty="0" err="1">
                <a:solidFill>
                  <a:srgbClr val="0070C0"/>
                </a:solidFill>
                <a:cs typeface="+mn-ea"/>
                <a:sym typeface="+mn-lt"/>
              </a:rPr>
              <a:t>làm</a:t>
            </a:r>
            <a:r>
              <a:rPr lang="en-US" altLang="zh-CN" sz="2600" dirty="0">
                <a:solidFill>
                  <a:srgbClr val="0070C0"/>
                </a:solidFill>
                <a:cs typeface="+mn-ea"/>
                <a:sym typeface="+mn-lt"/>
              </a:rPr>
              <a:t> </a:t>
            </a:r>
            <a:r>
              <a:rPr lang="en-US" altLang="zh-CN" sz="2600" dirty="0" err="1">
                <a:solidFill>
                  <a:srgbClr val="0070C0"/>
                </a:solidFill>
                <a:cs typeface="+mn-ea"/>
                <a:sym typeface="+mn-lt"/>
              </a:rPr>
              <a:t>dựa</a:t>
            </a:r>
            <a:r>
              <a:rPr lang="en-US" altLang="zh-CN" sz="2600" dirty="0">
                <a:solidFill>
                  <a:srgbClr val="0070C0"/>
                </a:solidFill>
                <a:cs typeface="+mn-ea"/>
                <a:sym typeface="+mn-lt"/>
              </a:rPr>
              <a:t> </a:t>
            </a:r>
            <a:r>
              <a:rPr lang="en-US" altLang="zh-CN" sz="2600" dirty="0" err="1">
                <a:solidFill>
                  <a:srgbClr val="0070C0"/>
                </a:solidFill>
                <a:cs typeface="+mn-ea"/>
                <a:sym typeface="+mn-lt"/>
              </a:rPr>
              <a:t>vào</a:t>
            </a:r>
            <a:r>
              <a:rPr lang="en-US" altLang="zh-CN" sz="2600" dirty="0">
                <a:solidFill>
                  <a:srgbClr val="0070C0"/>
                </a:solidFill>
                <a:cs typeface="+mn-ea"/>
                <a:sym typeface="+mn-lt"/>
              </a:rPr>
              <a:t> </a:t>
            </a:r>
            <a:r>
              <a:rPr lang="en-US" altLang="zh-CN" sz="2600" dirty="0" err="1">
                <a:solidFill>
                  <a:srgbClr val="0070C0"/>
                </a:solidFill>
                <a:cs typeface="+mn-ea"/>
                <a:sym typeface="+mn-lt"/>
              </a:rPr>
              <a:t>mức</a:t>
            </a:r>
            <a:r>
              <a:rPr lang="en-US" altLang="zh-CN" sz="2600" dirty="0">
                <a:solidFill>
                  <a:srgbClr val="0070C0"/>
                </a:solidFill>
                <a:cs typeface="+mn-ea"/>
                <a:sym typeface="+mn-lt"/>
              </a:rPr>
              <a:t> </a:t>
            </a:r>
            <a:r>
              <a:rPr lang="en-US" altLang="zh-CN" sz="2600" dirty="0" err="1">
                <a:solidFill>
                  <a:srgbClr val="0070C0"/>
                </a:solidFill>
                <a:cs typeface="+mn-ea"/>
                <a:sym typeface="+mn-lt"/>
              </a:rPr>
              <a:t>độ</a:t>
            </a:r>
            <a:r>
              <a:rPr lang="en-US" altLang="zh-CN" sz="2600" dirty="0">
                <a:solidFill>
                  <a:srgbClr val="0070C0"/>
                </a:solidFill>
                <a:cs typeface="+mn-ea"/>
                <a:sym typeface="+mn-lt"/>
              </a:rPr>
              <a:t> </a:t>
            </a:r>
            <a:r>
              <a:rPr lang="en-US" altLang="zh-CN" sz="2600" dirty="0" err="1">
                <a:solidFill>
                  <a:srgbClr val="0070C0"/>
                </a:solidFill>
                <a:cs typeface="+mn-ea"/>
                <a:sym typeface="+mn-lt"/>
              </a:rPr>
              <a:t>quan</a:t>
            </a:r>
            <a:r>
              <a:rPr lang="en-US" altLang="zh-CN" sz="2600" dirty="0">
                <a:solidFill>
                  <a:srgbClr val="0070C0"/>
                </a:solidFill>
                <a:cs typeface="+mn-ea"/>
                <a:sym typeface="+mn-lt"/>
              </a:rPr>
              <a:t> </a:t>
            </a:r>
            <a:r>
              <a:rPr lang="en-US" altLang="zh-CN" sz="2600" dirty="0" err="1">
                <a:solidFill>
                  <a:srgbClr val="0070C0"/>
                </a:solidFill>
                <a:cs typeface="+mn-ea"/>
                <a:sym typeface="+mn-lt"/>
              </a:rPr>
              <a:t>trọng</a:t>
            </a:r>
            <a:r>
              <a:rPr lang="en-US" altLang="zh-CN" sz="2600" dirty="0">
                <a:solidFill>
                  <a:srgbClr val="0070C0"/>
                </a:solidFill>
                <a:cs typeface="+mn-ea"/>
                <a:sym typeface="+mn-lt"/>
              </a:rPr>
              <a:t>. </a:t>
            </a:r>
            <a:endParaRPr lang="zh-CN" altLang="en-US" sz="2600" dirty="0">
              <a:solidFill>
                <a:srgbClr val="0070C0"/>
              </a:solidFill>
              <a:cs typeface="+mn-ea"/>
              <a:sym typeface="+mn-lt"/>
            </a:endParaRPr>
          </a:p>
        </p:txBody>
      </p:sp>
      <p:sp>
        <p:nvSpPr>
          <p:cNvPr id="192" name="矩形 77">
            <a:extLst>
              <a:ext uri="{FF2B5EF4-FFF2-40B4-BE49-F238E27FC236}">
                <a16:creationId xmlns:a16="http://schemas.microsoft.com/office/drawing/2014/main" id="{ED189500-0201-4099-BE83-32EF2D65A48B}"/>
              </a:ext>
            </a:extLst>
          </p:cNvPr>
          <p:cNvSpPr/>
          <p:nvPr/>
        </p:nvSpPr>
        <p:spPr>
          <a:xfrm>
            <a:off x="7738295" y="4979477"/>
            <a:ext cx="3671102" cy="892552"/>
          </a:xfrm>
          <a:prstGeom prst="rect">
            <a:avLst/>
          </a:prstGeom>
        </p:spPr>
        <p:txBody>
          <a:bodyPr wrap="square">
            <a:spAutoFit/>
          </a:bodyPr>
          <a:lstStyle/>
          <a:p>
            <a:r>
              <a:rPr lang="vi-VN" altLang="zh-CN" sz="2600" dirty="0">
                <a:solidFill>
                  <a:srgbClr val="0070C0"/>
                </a:solidFill>
                <a:cs typeface="+mn-ea"/>
                <a:sym typeface="+mn-lt"/>
              </a:rPr>
              <a:t>Thực hiện các nhiệm vụ quan trọng trước.</a:t>
            </a:r>
            <a:endParaRPr lang="zh-CN" altLang="en-US" sz="2600" dirty="0">
              <a:solidFill>
                <a:srgbClr val="0070C0"/>
              </a:solidFill>
              <a:cs typeface="+mn-ea"/>
              <a:sym typeface="+mn-lt"/>
            </a:endParaRPr>
          </a:p>
        </p:txBody>
      </p:sp>
      <p:sp>
        <p:nvSpPr>
          <p:cNvPr id="193" name="矩形 78">
            <a:extLst>
              <a:ext uri="{FF2B5EF4-FFF2-40B4-BE49-F238E27FC236}">
                <a16:creationId xmlns:a16="http://schemas.microsoft.com/office/drawing/2014/main" id="{9024A64F-480D-4CA2-8B2A-7A1DBCC15B12}"/>
              </a:ext>
            </a:extLst>
          </p:cNvPr>
          <p:cNvSpPr/>
          <p:nvPr/>
        </p:nvSpPr>
        <p:spPr>
          <a:xfrm>
            <a:off x="1165607" y="2001512"/>
            <a:ext cx="2808236" cy="892552"/>
          </a:xfrm>
          <a:prstGeom prst="rect">
            <a:avLst/>
          </a:prstGeom>
        </p:spPr>
        <p:txBody>
          <a:bodyPr wrap="square">
            <a:spAutoFit/>
          </a:bodyPr>
          <a:lstStyle/>
          <a:p>
            <a:r>
              <a:rPr lang="en-US" altLang="zh-CN" sz="2600" dirty="0" err="1">
                <a:solidFill>
                  <a:srgbClr val="0070C0"/>
                </a:solidFill>
                <a:cs typeface="+mn-ea"/>
                <a:sym typeface="+mn-lt"/>
              </a:rPr>
              <a:t>Không</a:t>
            </a:r>
            <a:r>
              <a:rPr lang="en-US" altLang="zh-CN" sz="2600" dirty="0">
                <a:solidFill>
                  <a:srgbClr val="0070C0"/>
                </a:solidFill>
                <a:cs typeface="+mn-ea"/>
                <a:sym typeface="+mn-lt"/>
              </a:rPr>
              <a:t> </a:t>
            </a:r>
            <a:r>
              <a:rPr lang="en-US" altLang="zh-CN" sz="2600" dirty="0" err="1">
                <a:solidFill>
                  <a:srgbClr val="0070C0"/>
                </a:solidFill>
                <a:cs typeface="+mn-ea"/>
                <a:sym typeface="+mn-lt"/>
              </a:rPr>
              <a:t>làm</a:t>
            </a:r>
            <a:r>
              <a:rPr lang="en-US" altLang="zh-CN" sz="2600" dirty="0">
                <a:solidFill>
                  <a:srgbClr val="0070C0"/>
                </a:solidFill>
                <a:cs typeface="+mn-ea"/>
                <a:sym typeface="+mn-lt"/>
              </a:rPr>
              <a:t> </a:t>
            </a:r>
            <a:r>
              <a:rPr lang="en-US" altLang="zh-CN" sz="2600" dirty="0" err="1">
                <a:solidFill>
                  <a:srgbClr val="0070C0"/>
                </a:solidFill>
                <a:cs typeface="+mn-ea"/>
                <a:sym typeface="+mn-lt"/>
              </a:rPr>
              <a:t>nhiều</a:t>
            </a:r>
            <a:r>
              <a:rPr lang="en-US" altLang="zh-CN" sz="2600" dirty="0">
                <a:solidFill>
                  <a:srgbClr val="0070C0"/>
                </a:solidFill>
                <a:cs typeface="+mn-ea"/>
                <a:sym typeface="+mn-lt"/>
              </a:rPr>
              <a:t> </a:t>
            </a:r>
            <a:r>
              <a:rPr lang="en-US" altLang="zh-CN" sz="2600" dirty="0" err="1">
                <a:solidFill>
                  <a:srgbClr val="0070C0"/>
                </a:solidFill>
                <a:cs typeface="+mn-ea"/>
                <a:sym typeface="+mn-lt"/>
              </a:rPr>
              <a:t>việc</a:t>
            </a:r>
            <a:r>
              <a:rPr lang="en-US" altLang="zh-CN" sz="2600" dirty="0">
                <a:solidFill>
                  <a:srgbClr val="0070C0"/>
                </a:solidFill>
                <a:cs typeface="+mn-ea"/>
                <a:sym typeface="+mn-lt"/>
              </a:rPr>
              <a:t> </a:t>
            </a:r>
            <a:r>
              <a:rPr lang="en-US" altLang="zh-CN" sz="2600" dirty="0" err="1">
                <a:solidFill>
                  <a:srgbClr val="0070C0"/>
                </a:solidFill>
                <a:cs typeface="+mn-ea"/>
                <a:sym typeface="+mn-lt"/>
              </a:rPr>
              <a:t>cùng</a:t>
            </a:r>
            <a:r>
              <a:rPr lang="en-US" altLang="zh-CN" sz="2600" dirty="0">
                <a:solidFill>
                  <a:srgbClr val="0070C0"/>
                </a:solidFill>
                <a:cs typeface="+mn-ea"/>
                <a:sym typeface="+mn-lt"/>
              </a:rPr>
              <a:t> </a:t>
            </a:r>
            <a:r>
              <a:rPr lang="en-US" altLang="zh-CN" sz="2600" dirty="0" err="1">
                <a:solidFill>
                  <a:srgbClr val="0070C0"/>
                </a:solidFill>
                <a:cs typeface="+mn-ea"/>
                <a:sym typeface="+mn-lt"/>
              </a:rPr>
              <a:t>lúc</a:t>
            </a:r>
            <a:r>
              <a:rPr lang="en-US" altLang="zh-CN" sz="2600" dirty="0">
                <a:solidFill>
                  <a:srgbClr val="0070C0"/>
                </a:solidFill>
                <a:cs typeface="+mn-ea"/>
                <a:sym typeface="+mn-lt"/>
              </a:rPr>
              <a:t>.</a:t>
            </a:r>
            <a:endParaRPr lang="zh-CN" altLang="en-US" sz="2600" dirty="0">
              <a:solidFill>
                <a:srgbClr val="0070C0"/>
              </a:solidFill>
              <a:cs typeface="+mn-ea"/>
              <a:sym typeface="+mn-lt"/>
            </a:endParaRPr>
          </a:p>
        </p:txBody>
      </p:sp>
      <p:sp>
        <p:nvSpPr>
          <p:cNvPr id="194" name="矩形 79">
            <a:extLst>
              <a:ext uri="{FF2B5EF4-FFF2-40B4-BE49-F238E27FC236}">
                <a16:creationId xmlns:a16="http://schemas.microsoft.com/office/drawing/2014/main" id="{521176BB-506C-413D-9DB3-BEC5DBAA3104}"/>
              </a:ext>
            </a:extLst>
          </p:cNvPr>
          <p:cNvSpPr/>
          <p:nvPr/>
        </p:nvSpPr>
        <p:spPr>
          <a:xfrm>
            <a:off x="69715" y="5046467"/>
            <a:ext cx="3848934" cy="1692771"/>
          </a:xfrm>
          <a:prstGeom prst="rect">
            <a:avLst/>
          </a:prstGeom>
        </p:spPr>
        <p:txBody>
          <a:bodyPr wrap="square">
            <a:spAutoFit/>
          </a:bodyPr>
          <a:lstStyle/>
          <a:p>
            <a:endParaRPr lang="vi-VN" altLang="zh-CN" sz="2600" dirty="0">
              <a:solidFill>
                <a:srgbClr val="0070C0"/>
              </a:solidFill>
              <a:cs typeface="+mn-ea"/>
              <a:sym typeface="+mn-lt"/>
            </a:endParaRPr>
          </a:p>
          <a:p>
            <a:r>
              <a:rPr lang="vi-VN" altLang="zh-CN" sz="2600" dirty="0">
                <a:solidFill>
                  <a:srgbClr val="0070C0"/>
                </a:solidFill>
                <a:cs typeface="+mn-ea"/>
                <a:sym typeface="+mn-lt"/>
              </a:rPr>
              <a:t>Luôn đem công việc theo mình mọi nơi mọi lúc. </a:t>
            </a:r>
            <a:endParaRPr lang="zh-CN" altLang="en-US" sz="2600" dirty="0">
              <a:solidFill>
                <a:srgbClr val="0070C0"/>
              </a:solidFill>
              <a:cs typeface="+mn-ea"/>
              <a:sym typeface="+mn-lt"/>
            </a:endParaRPr>
          </a:p>
        </p:txBody>
      </p:sp>
    </p:spTree>
    <p:extLst>
      <p:ext uri="{BB962C8B-B14F-4D97-AF65-F5344CB8AC3E}">
        <p14:creationId xmlns:p14="http://schemas.microsoft.com/office/powerpoint/2010/main" val="201479541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grpId="0" nodeType="withEffect">
                                  <p:stCondLst>
                                    <p:cond delay="0"/>
                                  </p:stCondLst>
                                  <p:childTnLst>
                                    <p:animEffect transition="out" filter="fade">
                                      <p:cBhvr>
                                        <p:cTn id="6" dur="500"/>
                                        <p:tgtEl>
                                          <p:spTgt spid="47"/>
                                        </p:tgtEl>
                                      </p:cBhvr>
                                    </p:animEffect>
                                    <p:set>
                                      <p:cBhvr>
                                        <p:cTn id="7" dur="1" fill="hold">
                                          <p:stCondLst>
                                            <p:cond delay="499"/>
                                          </p:stCondLst>
                                        </p:cTn>
                                        <p:tgtEl>
                                          <p:spTgt spid="47"/>
                                        </p:tgtEl>
                                        <p:attrNameLst>
                                          <p:attrName>style.visibility</p:attrName>
                                        </p:attrNameLst>
                                      </p:cBhvr>
                                      <p:to>
                                        <p:strVal val="hidden"/>
                                      </p:to>
                                    </p:set>
                                  </p:childTnLst>
                                </p:cTn>
                              </p:par>
                              <p:par>
                                <p:cTn id="8" presetID="10" presetClass="exit" presetSubtype="0" fill="hold" nodeType="withEffect">
                                  <p:stCondLst>
                                    <p:cond delay="0"/>
                                  </p:stCondLst>
                                  <p:childTnLst>
                                    <p:animEffect transition="out" filter="fade">
                                      <p:cBhvr>
                                        <p:cTn id="9" dur="500"/>
                                        <p:tgtEl>
                                          <p:spTgt spid="49"/>
                                        </p:tgtEl>
                                      </p:cBhvr>
                                    </p:animEffect>
                                    <p:set>
                                      <p:cBhvr>
                                        <p:cTn id="10" dur="1" fill="hold">
                                          <p:stCondLst>
                                            <p:cond delay="499"/>
                                          </p:stCondLst>
                                        </p:cTn>
                                        <p:tgtEl>
                                          <p:spTgt spid="49"/>
                                        </p:tgtEl>
                                        <p:attrNameLst>
                                          <p:attrName>style.visibility</p:attrName>
                                        </p:attrNameLst>
                                      </p:cBhvr>
                                      <p:to>
                                        <p:strVal val="hidden"/>
                                      </p:to>
                                    </p:set>
                                  </p:childTnLst>
                                </p:cTn>
                              </p:par>
                              <p:par>
                                <p:cTn id="11" presetID="10" presetClass="exit" presetSubtype="0" fill="hold" grpId="0" nodeType="withEffect">
                                  <p:stCondLst>
                                    <p:cond delay="0"/>
                                  </p:stCondLst>
                                  <p:childTnLst>
                                    <p:animEffect transition="out" filter="fade">
                                      <p:cBhvr>
                                        <p:cTn id="12" dur="500"/>
                                        <p:tgtEl>
                                          <p:spTgt spid="50"/>
                                        </p:tgtEl>
                                      </p:cBhvr>
                                    </p:animEffect>
                                    <p:set>
                                      <p:cBhvr>
                                        <p:cTn id="13" dur="1" fill="hold">
                                          <p:stCondLst>
                                            <p:cond delay="499"/>
                                          </p:stCondLst>
                                        </p:cTn>
                                        <p:tgtEl>
                                          <p:spTgt spid="50"/>
                                        </p:tgtEl>
                                        <p:attrNameLst>
                                          <p:attrName>style.visibility</p:attrName>
                                        </p:attrNameLst>
                                      </p:cBhvr>
                                      <p:to>
                                        <p:strVal val="hidden"/>
                                      </p:to>
                                    </p:set>
                                  </p:childTnLst>
                                </p:cTn>
                              </p:par>
                              <p:par>
                                <p:cTn id="14" presetID="10" presetClass="exit" presetSubtype="0" fill="hold" nodeType="withEffect">
                                  <p:stCondLst>
                                    <p:cond delay="0"/>
                                  </p:stCondLst>
                                  <p:childTnLst>
                                    <p:animEffect transition="out" filter="fade">
                                      <p:cBhvr>
                                        <p:cTn id="15" dur="500"/>
                                        <p:tgtEl>
                                          <p:spTgt spid="52"/>
                                        </p:tgtEl>
                                      </p:cBhvr>
                                    </p:animEffect>
                                    <p:set>
                                      <p:cBhvr>
                                        <p:cTn id="16" dur="1" fill="hold">
                                          <p:stCondLst>
                                            <p:cond delay="499"/>
                                          </p:stCondLst>
                                        </p:cTn>
                                        <p:tgtEl>
                                          <p:spTgt spid="52"/>
                                        </p:tgtEl>
                                        <p:attrNameLst>
                                          <p:attrName>style.visibility</p:attrName>
                                        </p:attrNameLst>
                                      </p:cBhvr>
                                      <p:to>
                                        <p:strVal val="hidden"/>
                                      </p:to>
                                    </p:set>
                                  </p:childTnLst>
                                </p:cTn>
                              </p:par>
                              <p:par>
                                <p:cTn id="17" presetID="10" presetClass="exit" presetSubtype="0" fill="hold" grpId="0" nodeType="withEffect">
                                  <p:stCondLst>
                                    <p:cond delay="0"/>
                                  </p:stCondLst>
                                  <p:childTnLst>
                                    <p:animEffect transition="out" filter="fade">
                                      <p:cBhvr>
                                        <p:cTn id="18" dur="500"/>
                                        <p:tgtEl>
                                          <p:spTgt spid="53"/>
                                        </p:tgtEl>
                                      </p:cBhvr>
                                    </p:animEffect>
                                    <p:set>
                                      <p:cBhvr>
                                        <p:cTn id="19" dur="1" fill="hold">
                                          <p:stCondLst>
                                            <p:cond delay="499"/>
                                          </p:stCondLst>
                                        </p:cTn>
                                        <p:tgtEl>
                                          <p:spTgt spid="53"/>
                                        </p:tgtEl>
                                        <p:attrNameLst>
                                          <p:attrName>style.visibility</p:attrName>
                                        </p:attrNameLst>
                                      </p:cBhvr>
                                      <p:to>
                                        <p:strVal val="hidden"/>
                                      </p:to>
                                    </p:set>
                                  </p:childTnLst>
                                </p:cTn>
                              </p:par>
                              <p:par>
                                <p:cTn id="20" presetID="10" presetClass="exit" presetSubtype="0" fill="hold" grpId="0" nodeType="withEffect">
                                  <p:stCondLst>
                                    <p:cond delay="0"/>
                                  </p:stCondLst>
                                  <p:childTnLst>
                                    <p:animEffect transition="out" filter="fade">
                                      <p:cBhvr>
                                        <p:cTn id="21" dur="500"/>
                                        <p:tgtEl>
                                          <p:spTgt spid="76"/>
                                        </p:tgtEl>
                                      </p:cBhvr>
                                    </p:animEffect>
                                    <p:set>
                                      <p:cBhvr>
                                        <p:cTn id="22" dur="1" fill="hold">
                                          <p:stCondLst>
                                            <p:cond delay="499"/>
                                          </p:stCondLst>
                                        </p:cTn>
                                        <p:tgtEl>
                                          <p:spTgt spid="76"/>
                                        </p:tgtEl>
                                        <p:attrNameLst>
                                          <p:attrName>style.visibility</p:attrName>
                                        </p:attrNameLst>
                                      </p:cBhvr>
                                      <p:to>
                                        <p:strVal val="hidden"/>
                                      </p:to>
                                    </p:set>
                                  </p:childTnLst>
                                </p:cTn>
                              </p:par>
                              <p:par>
                                <p:cTn id="23" presetID="10" presetClass="exit" presetSubtype="0" fill="hold" grpId="0" nodeType="withEffect">
                                  <p:stCondLst>
                                    <p:cond delay="0"/>
                                  </p:stCondLst>
                                  <p:childTnLst>
                                    <p:animEffect transition="out" filter="fade">
                                      <p:cBhvr>
                                        <p:cTn id="24" dur="500"/>
                                        <p:tgtEl>
                                          <p:spTgt spid="3"/>
                                        </p:tgtEl>
                                      </p:cBhvr>
                                    </p:animEffect>
                                    <p:set>
                                      <p:cBhvr>
                                        <p:cTn id="25" dur="1" fill="hold">
                                          <p:stCondLst>
                                            <p:cond delay="499"/>
                                          </p:stCondLst>
                                        </p:cTn>
                                        <p:tgtEl>
                                          <p:spTgt spid="3"/>
                                        </p:tgtEl>
                                        <p:attrNameLst>
                                          <p:attrName>style.visibility</p:attrName>
                                        </p:attrNameLst>
                                      </p:cBhvr>
                                      <p:to>
                                        <p:strVal val="hidden"/>
                                      </p:to>
                                    </p:set>
                                  </p:childTnLst>
                                </p:cTn>
                              </p:par>
                              <p:par>
                                <p:cTn id="26" presetID="10" presetClass="exit" presetSubtype="0" fill="hold" nodeType="withEffect">
                                  <p:stCondLst>
                                    <p:cond delay="0"/>
                                  </p:stCondLst>
                                  <p:childTnLst>
                                    <p:animEffect transition="out" filter="fade">
                                      <p:cBhvr>
                                        <p:cTn id="27" dur="500"/>
                                        <p:tgtEl>
                                          <p:spTgt spid="6"/>
                                        </p:tgtEl>
                                      </p:cBhvr>
                                    </p:animEffect>
                                    <p:set>
                                      <p:cBhvr>
                                        <p:cTn id="28" dur="1" fill="hold">
                                          <p:stCondLst>
                                            <p:cond delay="499"/>
                                          </p:stCondLst>
                                        </p:cTn>
                                        <p:tgtEl>
                                          <p:spTgt spid="6"/>
                                        </p:tgtEl>
                                        <p:attrNameLst>
                                          <p:attrName>style.visibility</p:attrName>
                                        </p:attrNameLst>
                                      </p:cBhvr>
                                      <p:to>
                                        <p:strVal val="hidden"/>
                                      </p:to>
                                    </p:set>
                                  </p:childTnLst>
                                </p:cTn>
                              </p:par>
                              <p:par>
                                <p:cTn id="29" presetID="10" presetClass="exit" presetSubtype="0" fill="hold" grpId="0" nodeType="withEffect">
                                  <p:stCondLst>
                                    <p:cond delay="0"/>
                                  </p:stCondLst>
                                  <p:childTnLst>
                                    <p:animEffect transition="out" filter="fade">
                                      <p:cBhvr>
                                        <p:cTn id="30" dur="500"/>
                                        <p:tgtEl>
                                          <p:spTgt spid="48"/>
                                        </p:tgtEl>
                                      </p:cBhvr>
                                    </p:animEffect>
                                    <p:set>
                                      <p:cBhvr>
                                        <p:cTn id="31" dur="1" fill="hold">
                                          <p:stCondLst>
                                            <p:cond delay="499"/>
                                          </p:stCondLst>
                                        </p:cTn>
                                        <p:tgtEl>
                                          <p:spTgt spid="48"/>
                                        </p:tgtEl>
                                        <p:attrNameLst>
                                          <p:attrName>style.visibility</p:attrName>
                                        </p:attrNameLst>
                                      </p:cBhvr>
                                      <p:to>
                                        <p:strVal val="hidden"/>
                                      </p:to>
                                    </p:set>
                                  </p:childTnLst>
                                </p:cTn>
                              </p:par>
                              <p:par>
                                <p:cTn id="32" presetID="10" presetClass="exit" presetSubtype="0" fill="hold" grpId="0" nodeType="withEffect">
                                  <p:stCondLst>
                                    <p:cond delay="0"/>
                                  </p:stCondLst>
                                  <p:childTnLst>
                                    <p:animEffect transition="out" filter="fade">
                                      <p:cBhvr>
                                        <p:cTn id="33" dur="500"/>
                                        <p:tgtEl>
                                          <p:spTgt spid="51"/>
                                        </p:tgtEl>
                                      </p:cBhvr>
                                    </p:animEffect>
                                    <p:set>
                                      <p:cBhvr>
                                        <p:cTn id="34" dur="1" fill="hold">
                                          <p:stCondLst>
                                            <p:cond delay="499"/>
                                          </p:stCondLst>
                                        </p:cTn>
                                        <p:tgtEl>
                                          <p:spTgt spid="51"/>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160"/>
                                        </p:tgtEl>
                                        <p:attrNameLst>
                                          <p:attrName>style.visibility</p:attrName>
                                        </p:attrNameLst>
                                      </p:cBhvr>
                                      <p:to>
                                        <p:strVal val="visible"/>
                                      </p:to>
                                    </p:set>
                                    <p:animEffect transition="in" filter="fade">
                                      <p:cBhvr>
                                        <p:cTn id="39" dur="500"/>
                                        <p:tgtEl>
                                          <p:spTgt spid="160"/>
                                        </p:tgtEl>
                                      </p:cBhvr>
                                    </p:animEffect>
                                  </p:childTnLst>
                                </p:cTn>
                              </p:par>
                              <p:par>
                                <p:cTn id="40" presetID="10" presetClass="entr" presetSubtype="0" fill="hold" nodeType="withEffect">
                                  <p:stCondLst>
                                    <p:cond delay="0"/>
                                  </p:stCondLst>
                                  <p:childTnLst>
                                    <p:set>
                                      <p:cBhvr>
                                        <p:cTn id="41" dur="1" fill="hold">
                                          <p:stCondLst>
                                            <p:cond delay="0"/>
                                          </p:stCondLst>
                                        </p:cTn>
                                        <p:tgtEl>
                                          <p:spTgt spid="161"/>
                                        </p:tgtEl>
                                        <p:attrNameLst>
                                          <p:attrName>style.visibility</p:attrName>
                                        </p:attrNameLst>
                                      </p:cBhvr>
                                      <p:to>
                                        <p:strVal val="visible"/>
                                      </p:to>
                                    </p:set>
                                    <p:animEffect transition="in" filter="fade">
                                      <p:cBhvr>
                                        <p:cTn id="42" dur="500"/>
                                        <p:tgtEl>
                                          <p:spTgt spid="161"/>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162"/>
                                        </p:tgtEl>
                                        <p:attrNameLst>
                                          <p:attrName>style.visibility</p:attrName>
                                        </p:attrNameLst>
                                      </p:cBhvr>
                                      <p:to>
                                        <p:strVal val="visible"/>
                                      </p:to>
                                    </p:set>
                                    <p:animEffect transition="in" filter="fade">
                                      <p:cBhvr>
                                        <p:cTn id="45" dur="500"/>
                                        <p:tgtEl>
                                          <p:spTgt spid="162"/>
                                        </p:tgtEl>
                                      </p:cBhvr>
                                    </p:animEffect>
                                  </p:childTnLst>
                                </p:cTn>
                              </p:par>
                              <p:par>
                                <p:cTn id="46" presetID="10" presetClass="entr" presetSubtype="0" fill="hold" nodeType="withEffect">
                                  <p:stCondLst>
                                    <p:cond delay="0"/>
                                  </p:stCondLst>
                                  <p:childTnLst>
                                    <p:set>
                                      <p:cBhvr>
                                        <p:cTn id="47" dur="1" fill="hold">
                                          <p:stCondLst>
                                            <p:cond delay="0"/>
                                          </p:stCondLst>
                                        </p:cTn>
                                        <p:tgtEl>
                                          <p:spTgt spid="163"/>
                                        </p:tgtEl>
                                        <p:attrNameLst>
                                          <p:attrName>style.visibility</p:attrName>
                                        </p:attrNameLst>
                                      </p:cBhvr>
                                      <p:to>
                                        <p:strVal val="visible"/>
                                      </p:to>
                                    </p:set>
                                    <p:animEffect transition="in" filter="fade">
                                      <p:cBhvr>
                                        <p:cTn id="48" dur="500"/>
                                        <p:tgtEl>
                                          <p:spTgt spid="163"/>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164"/>
                                        </p:tgtEl>
                                        <p:attrNameLst>
                                          <p:attrName>style.visibility</p:attrName>
                                        </p:attrNameLst>
                                      </p:cBhvr>
                                      <p:to>
                                        <p:strVal val="visible"/>
                                      </p:to>
                                    </p:set>
                                    <p:animEffect transition="in" filter="fade">
                                      <p:cBhvr>
                                        <p:cTn id="51" dur="500"/>
                                        <p:tgtEl>
                                          <p:spTgt spid="164"/>
                                        </p:tgtEl>
                                      </p:cBhvr>
                                    </p:animEffect>
                                  </p:childTnLst>
                                </p:cTn>
                              </p:par>
                              <p:par>
                                <p:cTn id="52" presetID="10" presetClass="entr" presetSubtype="0" fill="hold" nodeType="withEffect">
                                  <p:stCondLst>
                                    <p:cond delay="0"/>
                                  </p:stCondLst>
                                  <p:childTnLst>
                                    <p:set>
                                      <p:cBhvr>
                                        <p:cTn id="53" dur="1" fill="hold">
                                          <p:stCondLst>
                                            <p:cond delay="0"/>
                                          </p:stCondLst>
                                        </p:cTn>
                                        <p:tgtEl>
                                          <p:spTgt spid="165"/>
                                        </p:tgtEl>
                                        <p:attrNameLst>
                                          <p:attrName>style.visibility</p:attrName>
                                        </p:attrNameLst>
                                      </p:cBhvr>
                                      <p:to>
                                        <p:strVal val="visible"/>
                                      </p:to>
                                    </p:set>
                                    <p:animEffect transition="in" filter="fade">
                                      <p:cBhvr>
                                        <p:cTn id="54" dur="500"/>
                                        <p:tgtEl>
                                          <p:spTgt spid="165"/>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166"/>
                                        </p:tgtEl>
                                        <p:attrNameLst>
                                          <p:attrName>style.visibility</p:attrName>
                                        </p:attrNameLst>
                                      </p:cBhvr>
                                      <p:to>
                                        <p:strVal val="visible"/>
                                      </p:to>
                                    </p:set>
                                    <p:animEffect transition="in" filter="fade">
                                      <p:cBhvr>
                                        <p:cTn id="57" dur="500"/>
                                        <p:tgtEl>
                                          <p:spTgt spid="166"/>
                                        </p:tgtEl>
                                      </p:cBhvr>
                                    </p:animEffect>
                                  </p:childTnLst>
                                </p:cTn>
                              </p:par>
                              <p:par>
                                <p:cTn id="58" presetID="10" presetClass="entr" presetSubtype="0" fill="hold" nodeType="withEffect">
                                  <p:stCondLst>
                                    <p:cond delay="0"/>
                                  </p:stCondLst>
                                  <p:childTnLst>
                                    <p:set>
                                      <p:cBhvr>
                                        <p:cTn id="59" dur="1" fill="hold">
                                          <p:stCondLst>
                                            <p:cond delay="0"/>
                                          </p:stCondLst>
                                        </p:cTn>
                                        <p:tgtEl>
                                          <p:spTgt spid="167"/>
                                        </p:tgtEl>
                                        <p:attrNameLst>
                                          <p:attrName>style.visibility</p:attrName>
                                        </p:attrNameLst>
                                      </p:cBhvr>
                                      <p:to>
                                        <p:strVal val="visible"/>
                                      </p:to>
                                    </p:set>
                                    <p:animEffect transition="in" filter="fade">
                                      <p:cBhvr>
                                        <p:cTn id="60" dur="500"/>
                                        <p:tgtEl>
                                          <p:spTgt spid="167"/>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168"/>
                                        </p:tgtEl>
                                        <p:attrNameLst>
                                          <p:attrName>style.visibility</p:attrName>
                                        </p:attrNameLst>
                                      </p:cBhvr>
                                      <p:to>
                                        <p:strVal val="visible"/>
                                      </p:to>
                                    </p:set>
                                    <p:animEffect transition="in" filter="fade">
                                      <p:cBhvr>
                                        <p:cTn id="63" dur="500"/>
                                        <p:tgtEl>
                                          <p:spTgt spid="168"/>
                                        </p:tgtEl>
                                      </p:cBhvr>
                                    </p:animEffect>
                                  </p:childTnLst>
                                </p:cTn>
                              </p:par>
                              <p:par>
                                <p:cTn id="64" presetID="10" presetClass="entr" presetSubtype="0" fill="hold" nodeType="withEffect">
                                  <p:stCondLst>
                                    <p:cond delay="0"/>
                                  </p:stCondLst>
                                  <p:childTnLst>
                                    <p:set>
                                      <p:cBhvr>
                                        <p:cTn id="65" dur="1" fill="hold">
                                          <p:stCondLst>
                                            <p:cond delay="0"/>
                                          </p:stCondLst>
                                        </p:cTn>
                                        <p:tgtEl>
                                          <p:spTgt spid="169"/>
                                        </p:tgtEl>
                                        <p:attrNameLst>
                                          <p:attrName>style.visibility</p:attrName>
                                        </p:attrNameLst>
                                      </p:cBhvr>
                                      <p:to>
                                        <p:strVal val="visible"/>
                                      </p:to>
                                    </p:set>
                                    <p:animEffect transition="in" filter="fade">
                                      <p:cBhvr>
                                        <p:cTn id="66" dur="500"/>
                                        <p:tgtEl>
                                          <p:spTgt spid="169"/>
                                        </p:tgtEl>
                                      </p:cBhvr>
                                    </p:animEffect>
                                  </p:childTnLst>
                                </p:cTn>
                              </p:par>
                              <p:par>
                                <p:cTn id="67" presetID="10" presetClass="entr" presetSubtype="0" fill="hold" nodeType="withEffect">
                                  <p:stCondLst>
                                    <p:cond delay="0"/>
                                  </p:stCondLst>
                                  <p:childTnLst>
                                    <p:set>
                                      <p:cBhvr>
                                        <p:cTn id="68" dur="1" fill="hold">
                                          <p:stCondLst>
                                            <p:cond delay="0"/>
                                          </p:stCondLst>
                                        </p:cTn>
                                        <p:tgtEl>
                                          <p:spTgt spid="170"/>
                                        </p:tgtEl>
                                        <p:attrNameLst>
                                          <p:attrName>style.visibility</p:attrName>
                                        </p:attrNameLst>
                                      </p:cBhvr>
                                      <p:to>
                                        <p:strVal val="visible"/>
                                      </p:to>
                                    </p:set>
                                    <p:animEffect transition="in" filter="fade">
                                      <p:cBhvr>
                                        <p:cTn id="69" dur="500"/>
                                        <p:tgtEl>
                                          <p:spTgt spid="170"/>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190"/>
                                        </p:tgtEl>
                                        <p:attrNameLst>
                                          <p:attrName>style.visibility</p:attrName>
                                        </p:attrNameLst>
                                      </p:cBhvr>
                                      <p:to>
                                        <p:strVal val="visible"/>
                                      </p:to>
                                    </p:set>
                                    <p:animEffect transition="in" filter="fade">
                                      <p:cBhvr>
                                        <p:cTn id="72" dur="500"/>
                                        <p:tgtEl>
                                          <p:spTgt spid="190"/>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191"/>
                                        </p:tgtEl>
                                        <p:attrNameLst>
                                          <p:attrName>style.visibility</p:attrName>
                                        </p:attrNameLst>
                                      </p:cBhvr>
                                      <p:to>
                                        <p:strVal val="visible"/>
                                      </p:to>
                                    </p:set>
                                    <p:animEffect transition="in" filter="fade">
                                      <p:cBhvr>
                                        <p:cTn id="75" dur="500"/>
                                        <p:tgtEl>
                                          <p:spTgt spid="191"/>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192"/>
                                        </p:tgtEl>
                                        <p:attrNameLst>
                                          <p:attrName>style.visibility</p:attrName>
                                        </p:attrNameLst>
                                      </p:cBhvr>
                                      <p:to>
                                        <p:strVal val="visible"/>
                                      </p:to>
                                    </p:set>
                                    <p:animEffect transition="in" filter="fade">
                                      <p:cBhvr>
                                        <p:cTn id="78" dur="500"/>
                                        <p:tgtEl>
                                          <p:spTgt spid="192"/>
                                        </p:tgtEl>
                                      </p:cBhvr>
                                    </p:animEffect>
                                  </p:childTnLst>
                                </p:cTn>
                              </p:par>
                              <p:par>
                                <p:cTn id="79" presetID="10" presetClass="entr" presetSubtype="0" fill="hold" grpId="0" nodeType="withEffect">
                                  <p:stCondLst>
                                    <p:cond delay="0"/>
                                  </p:stCondLst>
                                  <p:childTnLst>
                                    <p:set>
                                      <p:cBhvr>
                                        <p:cTn id="80" dur="1" fill="hold">
                                          <p:stCondLst>
                                            <p:cond delay="0"/>
                                          </p:stCondLst>
                                        </p:cTn>
                                        <p:tgtEl>
                                          <p:spTgt spid="193"/>
                                        </p:tgtEl>
                                        <p:attrNameLst>
                                          <p:attrName>style.visibility</p:attrName>
                                        </p:attrNameLst>
                                      </p:cBhvr>
                                      <p:to>
                                        <p:strVal val="visible"/>
                                      </p:to>
                                    </p:set>
                                    <p:animEffect transition="in" filter="fade">
                                      <p:cBhvr>
                                        <p:cTn id="81" dur="500"/>
                                        <p:tgtEl>
                                          <p:spTgt spid="193"/>
                                        </p:tgtEl>
                                      </p:cBhvr>
                                    </p:animEffect>
                                  </p:childTnLst>
                                </p:cTn>
                              </p:par>
                              <p:par>
                                <p:cTn id="82" presetID="10" presetClass="entr" presetSubtype="0" fill="hold" grpId="0" nodeType="withEffect">
                                  <p:stCondLst>
                                    <p:cond delay="0"/>
                                  </p:stCondLst>
                                  <p:childTnLst>
                                    <p:set>
                                      <p:cBhvr>
                                        <p:cTn id="83" dur="1" fill="hold">
                                          <p:stCondLst>
                                            <p:cond delay="0"/>
                                          </p:stCondLst>
                                        </p:cTn>
                                        <p:tgtEl>
                                          <p:spTgt spid="194"/>
                                        </p:tgtEl>
                                        <p:attrNameLst>
                                          <p:attrName>style.visibility</p:attrName>
                                        </p:attrNameLst>
                                      </p:cBhvr>
                                      <p:to>
                                        <p:strVal val="visible"/>
                                      </p:to>
                                    </p:set>
                                    <p:animEffect transition="in" filter="fade">
                                      <p:cBhvr>
                                        <p:cTn id="84" dur="500"/>
                                        <p:tgtEl>
                                          <p:spTgt spid="1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P spid="50" grpId="0" animBg="1"/>
      <p:bldP spid="53" grpId="0" animBg="1"/>
      <p:bldP spid="76" grpId="0"/>
      <p:bldP spid="3" grpId="0"/>
      <p:bldP spid="48" grpId="0"/>
      <p:bldP spid="51" grpId="0"/>
      <p:bldP spid="160" grpId="0" animBg="1"/>
      <p:bldP spid="162" grpId="0" animBg="1"/>
      <p:bldP spid="164" grpId="0" animBg="1"/>
      <p:bldP spid="166" grpId="0" animBg="1"/>
      <p:bldP spid="168" grpId="0" animBg="1"/>
      <p:bldP spid="190" grpId="0"/>
      <p:bldP spid="191" grpId="0"/>
      <p:bldP spid="192" grpId="0"/>
      <p:bldP spid="193" grpId="0"/>
      <p:bldP spid="19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组合 33"/>
          <p:cNvGrpSpPr/>
          <p:nvPr/>
        </p:nvGrpSpPr>
        <p:grpSpPr>
          <a:xfrm>
            <a:off x="247260" y="255805"/>
            <a:ext cx="674717" cy="597391"/>
            <a:chOff x="414045" y="185503"/>
            <a:chExt cx="506038" cy="448043"/>
          </a:xfrm>
        </p:grpSpPr>
        <p:sp>
          <p:nvSpPr>
            <p:cNvPr id="35" name="矩形 34"/>
            <p:cNvSpPr/>
            <p:nvPr/>
          </p:nvSpPr>
          <p:spPr>
            <a:xfrm rot="2700000">
              <a:off x="414045" y="194182"/>
              <a:ext cx="430684" cy="430684"/>
            </a:xfrm>
            <a:prstGeom prst="rect">
              <a:avLst/>
            </a:prstGeom>
            <a:solidFill>
              <a:schemeClr val="bg1">
                <a:lumMod val="85000"/>
              </a:schemeClr>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cs typeface="+mn-ea"/>
                <a:sym typeface="+mn-lt"/>
              </a:endParaRPr>
            </a:p>
          </p:txBody>
        </p:sp>
        <p:sp>
          <p:nvSpPr>
            <p:cNvPr id="36" name="矩形 35"/>
            <p:cNvSpPr/>
            <p:nvPr/>
          </p:nvSpPr>
          <p:spPr>
            <a:xfrm rot="2700000">
              <a:off x="472040" y="185503"/>
              <a:ext cx="448043" cy="448043"/>
            </a:xfrm>
            <a:prstGeom prst="rect">
              <a:avLst/>
            </a:prstGeom>
            <a:solidFill>
              <a:schemeClr val="tx1">
                <a:lumMod val="75000"/>
                <a:lumOff val="25000"/>
              </a:schemeClr>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cs typeface="+mn-ea"/>
                <a:sym typeface="+mn-lt"/>
              </a:endParaRPr>
            </a:p>
          </p:txBody>
        </p:sp>
      </p:grpSp>
      <p:sp>
        <p:nvSpPr>
          <p:cNvPr id="41" name="Freeform 27"/>
          <p:cNvSpPr/>
          <p:nvPr/>
        </p:nvSpPr>
        <p:spPr bwMode="auto">
          <a:xfrm rot="10800000" flipV="1">
            <a:off x="3848272" y="2670205"/>
            <a:ext cx="624653" cy="558303"/>
          </a:xfrm>
          <a:custGeom>
            <a:avLst/>
            <a:gdLst>
              <a:gd name="T0" fmla="*/ 0 w 1905"/>
              <a:gd name="T1" fmla="*/ 2147483647 h 136"/>
              <a:gd name="T2" fmla="*/ 2147483647 w 1905"/>
              <a:gd name="T3" fmla="*/ 0 h 136"/>
              <a:gd name="T4" fmla="*/ 2147483647 w 1905"/>
              <a:gd name="T5" fmla="*/ 0 h 136"/>
              <a:gd name="T6" fmla="*/ 0 60000 65536"/>
              <a:gd name="T7" fmla="*/ 0 60000 65536"/>
              <a:gd name="T8" fmla="*/ 0 60000 65536"/>
              <a:gd name="T9" fmla="*/ 0 w 1905"/>
              <a:gd name="T10" fmla="*/ 0 h 136"/>
              <a:gd name="T11" fmla="*/ 1905 w 1905"/>
              <a:gd name="T12" fmla="*/ 136 h 136"/>
            </a:gdLst>
            <a:ahLst/>
            <a:cxnLst>
              <a:cxn ang="T6">
                <a:pos x="T0" y="T1"/>
              </a:cxn>
              <a:cxn ang="T7">
                <a:pos x="T2" y="T3"/>
              </a:cxn>
              <a:cxn ang="T8">
                <a:pos x="T4" y="T5"/>
              </a:cxn>
            </a:cxnLst>
            <a:rect l="T9" t="T10" r="T11" b="T12"/>
            <a:pathLst>
              <a:path w="1905" h="136">
                <a:moveTo>
                  <a:pt x="0" y="136"/>
                </a:moveTo>
                <a:lnTo>
                  <a:pt x="317" y="0"/>
                </a:lnTo>
                <a:lnTo>
                  <a:pt x="1905" y="0"/>
                </a:lnTo>
              </a:path>
            </a:pathLst>
          </a:custGeom>
          <a:noFill/>
          <a:ln w="25400" cap="rnd" cmpd="sng">
            <a:solidFill>
              <a:schemeClr val="bg1">
                <a:lumMod val="50000"/>
              </a:schemeClr>
            </a:solidFill>
            <a:prstDash val="sysDot"/>
            <a:round/>
            <a:headEnd type="none" w="med" len="med"/>
            <a:tailEnd type="none" w="med" len="med"/>
          </a:ln>
        </p:spPr>
        <p:txBody>
          <a:bodyPr wrap="none" anchor="ctr"/>
          <a:lstStyle/>
          <a:p>
            <a:pPr defTabSz="1624713">
              <a:defRPr/>
            </a:pPr>
            <a:endParaRPr lang="zh-CN" altLang="en-US" sz="2400" kern="0" dirty="0">
              <a:solidFill>
                <a:sysClr val="windowText" lastClr="000000"/>
              </a:solidFill>
              <a:cs typeface="+mn-ea"/>
              <a:sym typeface="+mn-lt"/>
            </a:endParaRPr>
          </a:p>
        </p:txBody>
      </p:sp>
      <p:cxnSp>
        <p:nvCxnSpPr>
          <p:cNvPr id="43" name="直接连接符 20"/>
          <p:cNvCxnSpPr>
            <a:cxnSpLocks noChangeShapeType="1"/>
          </p:cNvCxnSpPr>
          <p:nvPr/>
        </p:nvCxnSpPr>
        <p:spPr bwMode="auto">
          <a:xfrm flipH="1">
            <a:off x="3812670" y="1773683"/>
            <a:ext cx="35601" cy="1543831"/>
          </a:xfrm>
          <a:prstGeom prst="line">
            <a:avLst/>
          </a:prstGeom>
          <a:noFill/>
          <a:ln w="9525" algn="ctr">
            <a:solidFill>
              <a:schemeClr val="bg1">
                <a:lumMod val="50000"/>
              </a:schemeClr>
            </a:solidFill>
            <a:prstDash val="sysDash"/>
            <a:round/>
          </a:ln>
        </p:spPr>
      </p:cxnSp>
      <p:sp>
        <p:nvSpPr>
          <p:cNvPr id="44" name="Freeform 27"/>
          <p:cNvSpPr/>
          <p:nvPr/>
        </p:nvSpPr>
        <p:spPr bwMode="auto">
          <a:xfrm rot="10800000">
            <a:off x="3594205" y="4856488"/>
            <a:ext cx="878721" cy="605233"/>
          </a:xfrm>
          <a:custGeom>
            <a:avLst/>
            <a:gdLst>
              <a:gd name="T0" fmla="*/ 0 w 1905"/>
              <a:gd name="T1" fmla="*/ 2147483647 h 136"/>
              <a:gd name="T2" fmla="*/ 2147483647 w 1905"/>
              <a:gd name="T3" fmla="*/ 0 h 136"/>
              <a:gd name="T4" fmla="*/ 2147483647 w 1905"/>
              <a:gd name="T5" fmla="*/ 0 h 136"/>
              <a:gd name="T6" fmla="*/ 0 60000 65536"/>
              <a:gd name="T7" fmla="*/ 0 60000 65536"/>
              <a:gd name="T8" fmla="*/ 0 60000 65536"/>
              <a:gd name="T9" fmla="*/ 0 w 1905"/>
              <a:gd name="T10" fmla="*/ 0 h 136"/>
              <a:gd name="T11" fmla="*/ 1905 w 1905"/>
              <a:gd name="T12" fmla="*/ 136 h 136"/>
            </a:gdLst>
            <a:ahLst/>
            <a:cxnLst>
              <a:cxn ang="T6">
                <a:pos x="T0" y="T1"/>
              </a:cxn>
              <a:cxn ang="T7">
                <a:pos x="T2" y="T3"/>
              </a:cxn>
              <a:cxn ang="T8">
                <a:pos x="T4" y="T5"/>
              </a:cxn>
            </a:cxnLst>
            <a:rect l="T9" t="T10" r="T11" b="T12"/>
            <a:pathLst>
              <a:path w="1905" h="136">
                <a:moveTo>
                  <a:pt x="0" y="136"/>
                </a:moveTo>
                <a:lnTo>
                  <a:pt x="317" y="0"/>
                </a:lnTo>
                <a:lnTo>
                  <a:pt x="1905" y="0"/>
                </a:lnTo>
              </a:path>
            </a:pathLst>
          </a:custGeom>
          <a:noFill/>
          <a:ln w="25400" cap="rnd" cmpd="sng">
            <a:solidFill>
              <a:schemeClr val="bg1">
                <a:lumMod val="50000"/>
              </a:schemeClr>
            </a:solidFill>
            <a:prstDash val="sysDot"/>
            <a:round/>
            <a:headEnd type="none" w="med" len="med"/>
            <a:tailEnd type="none" w="med" len="med"/>
          </a:ln>
        </p:spPr>
        <p:txBody>
          <a:bodyPr wrap="none" anchor="ctr"/>
          <a:lstStyle/>
          <a:p>
            <a:pPr defTabSz="1624713">
              <a:defRPr/>
            </a:pPr>
            <a:endParaRPr lang="zh-CN" altLang="en-US" sz="2400" kern="0" dirty="0">
              <a:solidFill>
                <a:sysClr val="windowText" lastClr="000000"/>
              </a:solidFill>
              <a:cs typeface="+mn-ea"/>
              <a:sym typeface="+mn-lt"/>
            </a:endParaRPr>
          </a:p>
        </p:txBody>
      </p:sp>
      <p:cxnSp>
        <p:nvCxnSpPr>
          <p:cNvPr id="46" name="直接连接符 23"/>
          <p:cNvCxnSpPr>
            <a:cxnSpLocks noChangeShapeType="1"/>
          </p:cNvCxnSpPr>
          <p:nvPr/>
        </p:nvCxnSpPr>
        <p:spPr bwMode="auto">
          <a:xfrm flipH="1">
            <a:off x="3594203" y="4702753"/>
            <a:ext cx="0" cy="1534121"/>
          </a:xfrm>
          <a:prstGeom prst="line">
            <a:avLst/>
          </a:prstGeom>
          <a:noFill/>
          <a:ln w="9525" algn="ctr">
            <a:solidFill>
              <a:schemeClr val="bg1">
                <a:lumMod val="50000"/>
              </a:schemeClr>
            </a:solidFill>
            <a:prstDash val="sysDash"/>
            <a:round/>
          </a:ln>
        </p:spPr>
      </p:cxnSp>
      <p:sp>
        <p:nvSpPr>
          <p:cNvPr id="47" name="Freeform 27"/>
          <p:cNvSpPr/>
          <p:nvPr/>
        </p:nvSpPr>
        <p:spPr bwMode="auto">
          <a:xfrm rot="10800000" flipH="1" flipV="1">
            <a:off x="6062068" y="2288294"/>
            <a:ext cx="1200757" cy="202284"/>
          </a:xfrm>
          <a:custGeom>
            <a:avLst/>
            <a:gdLst>
              <a:gd name="T0" fmla="*/ 0 w 1905"/>
              <a:gd name="T1" fmla="*/ 2147483647 h 136"/>
              <a:gd name="T2" fmla="*/ 2147483647 w 1905"/>
              <a:gd name="T3" fmla="*/ 0 h 136"/>
              <a:gd name="T4" fmla="*/ 2147483647 w 1905"/>
              <a:gd name="T5" fmla="*/ 0 h 136"/>
              <a:gd name="T6" fmla="*/ 0 60000 65536"/>
              <a:gd name="T7" fmla="*/ 0 60000 65536"/>
              <a:gd name="T8" fmla="*/ 0 60000 65536"/>
              <a:gd name="T9" fmla="*/ 0 w 1905"/>
              <a:gd name="T10" fmla="*/ 0 h 136"/>
              <a:gd name="T11" fmla="*/ 1905 w 1905"/>
              <a:gd name="T12" fmla="*/ 136 h 136"/>
            </a:gdLst>
            <a:ahLst/>
            <a:cxnLst>
              <a:cxn ang="T6">
                <a:pos x="T0" y="T1"/>
              </a:cxn>
              <a:cxn ang="T7">
                <a:pos x="T2" y="T3"/>
              </a:cxn>
              <a:cxn ang="T8">
                <a:pos x="T4" y="T5"/>
              </a:cxn>
            </a:cxnLst>
            <a:rect l="T9" t="T10" r="T11" b="T12"/>
            <a:pathLst>
              <a:path w="1905" h="136">
                <a:moveTo>
                  <a:pt x="0" y="136"/>
                </a:moveTo>
                <a:lnTo>
                  <a:pt x="317" y="0"/>
                </a:lnTo>
                <a:lnTo>
                  <a:pt x="1905" y="0"/>
                </a:lnTo>
              </a:path>
            </a:pathLst>
          </a:custGeom>
          <a:noFill/>
          <a:ln w="25400" cap="rnd" cmpd="sng">
            <a:solidFill>
              <a:schemeClr val="bg1">
                <a:lumMod val="50000"/>
              </a:schemeClr>
            </a:solidFill>
            <a:prstDash val="sysDot"/>
            <a:round/>
            <a:headEnd type="none" w="med" len="med"/>
            <a:tailEnd type="none" w="med" len="med"/>
          </a:ln>
        </p:spPr>
        <p:txBody>
          <a:bodyPr wrap="none" anchor="ctr"/>
          <a:lstStyle/>
          <a:p>
            <a:pPr defTabSz="1624713">
              <a:defRPr/>
            </a:pPr>
            <a:endParaRPr lang="zh-CN" altLang="en-US" sz="2400" kern="0" dirty="0">
              <a:solidFill>
                <a:sysClr val="windowText" lastClr="000000"/>
              </a:solidFill>
              <a:cs typeface="+mn-ea"/>
              <a:sym typeface="+mn-lt"/>
            </a:endParaRPr>
          </a:p>
        </p:txBody>
      </p:sp>
      <p:cxnSp>
        <p:nvCxnSpPr>
          <p:cNvPr id="49" name="直接连接符 44"/>
          <p:cNvCxnSpPr>
            <a:cxnSpLocks noChangeShapeType="1"/>
          </p:cNvCxnSpPr>
          <p:nvPr/>
        </p:nvCxnSpPr>
        <p:spPr bwMode="auto">
          <a:xfrm>
            <a:off x="7262824" y="1628038"/>
            <a:ext cx="0" cy="1247687"/>
          </a:xfrm>
          <a:prstGeom prst="line">
            <a:avLst/>
          </a:prstGeom>
          <a:noFill/>
          <a:ln w="9525" algn="ctr">
            <a:solidFill>
              <a:schemeClr val="bg1">
                <a:lumMod val="50000"/>
              </a:schemeClr>
            </a:solidFill>
            <a:prstDash val="sysDash"/>
            <a:round/>
          </a:ln>
        </p:spPr>
      </p:cxnSp>
      <p:sp>
        <p:nvSpPr>
          <p:cNvPr id="50" name="Freeform 27"/>
          <p:cNvSpPr/>
          <p:nvPr/>
        </p:nvSpPr>
        <p:spPr bwMode="auto">
          <a:xfrm rot="10800000" flipH="1" flipV="1">
            <a:off x="7190001" y="3557018"/>
            <a:ext cx="1173248" cy="100333"/>
          </a:xfrm>
          <a:custGeom>
            <a:avLst/>
            <a:gdLst>
              <a:gd name="T0" fmla="*/ 0 w 1905"/>
              <a:gd name="T1" fmla="*/ 2147483647 h 136"/>
              <a:gd name="T2" fmla="*/ 2147483647 w 1905"/>
              <a:gd name="T3" fmla="*/ 0 h 136"/>
              <a:gd name="T4" fmla="*/ 2147483647 w 1905"/>
              <a:gd name="T5" fmla="*/ 0 h 136"/>
              <a:gd name="T6" fmla="*/ 0 60000 65536"/>
              <a:gd name="T7" fmla="*/ 0 60000 65536"/>
              <a:gd name="T8" fmla="*/ 0 60000 65536"/>
              <a:gd name="T9" fmla="*/ 0 w 1905"/>
              <a:gd name="T10" fmla="*/ 0 h 136"/>
              <a:gd name="T11" fmla="*/ 1905 w 1905"/>
              <a:gd name="T12" fmla="*/ 136 h 136"/>
            </a:gdLst>
            <a:ahLst/>
            <a:cxnLst>
              <a:cxn ang="T6">
                <a:pos x="T0" y="T1"/>
              </a:cxn>
              <a:cxn ang="T7">
                <a:pos x="T2" y="T3"/>
              </a:cxn>
              <a:cxn ang="T8">
                <a:pos x="T4" y="T5"/>
              </a:cxn>
            </a:cxnLst>
            <a:rect l="T9" t="T10" r="T11" b="T12"/>
            <a:pathLst>
              <a:path w="1905" h="136">
                <a:moveTo>
                  <a:pt x="0" y="136"/>
                </a:moveTo>
                <a:lnTo>
                  <a:pt x="317" y="0"/>
                </a:lnTo>
                <a:lnTo>
                  <a:pt x="1905" y="0"/>
                </a:lnTo>
              </a:path>
            </a:pathLst>
          </a:custGeom>
          <a:noFill/>
          <a:ln w="25400" cap="rnd" cmpd="sng">
            <a:solidFill>
              <a:schemeClr val="bg1">
                <a:lumMod val="50000"/>
              </a:schemeClr>
            </a:solidFill>
            <a:prstDash val="sysDot"/>
            <a:round/>
            <a:headEnd type="none" w="med" len="med"/>
            <a:tailEnd type="none" w="med" len="med"/>
          </a:ln>
        </p:spPr>
        <p:txBody>
          <a:bodyPr wrap="none" anchor="ctr"/>
          <a:lstStyle/>
          <a:p>
            <a:pPr defTabSz="1624713">
              <a:defRPr/>
            </a:pPr>
            <a:endParaRPr lang="zh-CN" altLang="en-US" sz="2400" kern="0" dirty="0">
              <a:solidFill>
                <a:sysClr val="windowText" lastClr="000000"/>
              </a:solidFill>
              <a:cs typeface="+mn-ea"/>
              <a:sym typeface="+mn-lt"/>
            </a:endParaRPr>
          </a:p>
        </p:txBody>
      </p:sp>
      <p:cxnSp>
        <p:nvCxnSpPr>
          <p:cNvPr id="52" name="直接连接符 47"/>
          <p:cNvCxnSpPr>
            <a:cxnSpLocks noChangeShapeType="1"/>
          </p:cNvCxnSpPr>
          <p:nvPr/>
        </p:nvCxnSpPr>
        <p:spPr bwMode="auto">
          <a:xfrm>
            <a:off x="8363249" y="3021370"/>
            <a:ext cx="0" cy="1422460"/>
          </a:xfrm>
          <a:prstGeom prst="line">
            <a:avLst/>
          </a:prstGeom>
          <a:noFill/>
          <a:ln w="9525" algn="ctr">
            <a:solidFill>
              <a:schemeClr val="bg1">
                <a:lumMod val="50000"/>
              </a:schemeClr>
            </a:solidFill>
            <a:prstDash val="sysDash"/>
            <a:round/>
          </a:ln>
        </p:spPr>
      </p:cxnSp>
      <p:sp>
        <p:nvSpPr>
          <p:cNvPr id="53" name="Freeform 27"/>
          <p:cNvSpPr/>
          <p:nvPr/>
        </p:nvSpPr>
        <p:spPr bwMode="auto">
          <a:xfrm rot="10800000" flipH="1">
            <a:off x="6602570" y="5151012"/>
            <a:ext cx="988764" cy="252451"/>
          </a:xfrm>
          <a:custGeom>
            <a:avLst/>
            <a:gdLst>
              <a:gd name="T0" fmla="*/ 0 w 1905"/>
              <a:gd name="T1" fmla="*/ 2147483647 h 136"/>
              <a:gd name="T2" fmla="*/ 2147483647 w 1905"/>
              <a:gd name="T3" fmla="*/ 0 h 136"/>
              <a:gd name="T4" fmla="*/ 2147483647 w 1905"/>
              <a:gd name="T5" fmla="*/ 0 h 136"/>
              <a:gd name="T6" fmla="*/ 0 60000 65536"/>
              <a:gd name="T7" fmla="*/ 0 60000 65536"/>
              <a:gd name="T8" fmla="*/ 0 60000 65536"/>
              <a:gd name="T9" fmla="*/ 0 w 1905"/>
              <a:gd name="T10" fmla="*/ 0 h 136"/>
              <a:gd name="T11" fmla="*/ 1905 w 1905"/>
              <a:gd name="T12" fmla="*/ 136 h 136"/>
            </a:gdLst>
            <a:ahLst/>
            <a:cxnLst>
              <a:cxn ang="T6">
                <a:pos x="T0" y="T1"/>
              </a:cxn>
              <a:cxn ang="T7">
                <a:pos x="T2" y="T3"/>
              </a:cxn>
              <a:cxn ang="T8">
                <a:pos x="T4" y="T5"/>
              </a:cxn>
            </a:cxnLst>
            <a:rect l="T9" t="T10" r="T11" b="T12"/>
            <a:pathLst>
              <a:path w="1905" h="136">
                <a:moveTo>
                  <a:pt x="0" y="136"/>
                </a:moveTo>
                <a:lnTo>
                  <a:pt x="317" y="0"/>
                </a:lnTo>
                <a:lnTo>
                  <a:pt x="1905" y="0"/>
                </a:lnTo>
              </a:path>
            </a:pathLst>
          </a:custGeom>
          <a:noFill/>
          <a:ln w="25400" cap="rnd" cmpd="sng">
            <a:solidFill>
              <a:schemeClr val="bg1">
                <a:lumMod val="50000"/>
              </a:schemeClr>
            </a:solidFill>
            <a:prstDash val="sysDot"/>
            <a:round/>
            <a:headEnd type="none" w="med" len="med"/>
            <a:tailEnd type="none" w="med" len="med"/>
          </a:ln>
        </p:spPr>
        <p:txBody>
          <a:bodyPr wrap="none" anchor="ctr"/>
          <a:lstStyle/>
          <a:p>
            <a:pPr defTabSz="1624713">
              <a:defRPr/>
            </a:pPr>
            <a:endParaRPr lang="zh-CN" altLang="en-US" sz="2400" kern="0" dirty="0">
              <a:solidFill>
                <a:sysClr val="windowText" lastClr="000000"/>
              </a:solidFill>
              <a:cs typeface="+mn-ea"/>
              <a:sym typeface="+mn-lt"/>
            </a:endParaRPr>
          </a:p>
        </p:txBody>
      </p:sp>
      <p:cxnSp>
        <p:nvCxnSpPr>
          <p:cNvPr id="55" name="直接连接符 50"/>
          <p:cNvCxnSpPr>
            <a:cxnSpLocks noChangeShapeType="1"/>
          </p:cNvCxnSpPr>
          <p:nvPr/>
        </p:nvCxnSpPr>
        <p:spPr bwMode="auto">
          <a:xfrm>
            <a:off x="7630172" y="4893709"/>
            <a:ext cx="0" cy="1137644"/>
          </a:xfrm>
          <a:prstGeom prst="line">
            <a:avLst/>
          </a:prstGeom>
          <a:noFill/>
          <a:ln w="9525" algn="ctr">
            <a:solidFill>
              <a:schemeClr val="bg1">
                <a:lumMod val="50000"/>
              </a:schemeClr>
            </a:solidFill>
            <a:prstDash val="sysDash"/>
            <a:round/>
          </a:ln>
        </p:spPr>
      </p:cxnSp>
      <p:grpSp>
        <p:nvGrpSpPr>
          <p:cNvPr id="56" name="组合 2"/>
          <p:cNvGrpSpPr/>
          <p:nvPr/>
        </p:nvGrpSpPr>
        <p:grpSpPr bwMode="auto">
          <a:xfrm>
            <a:off x="4031932" y="2430702"/>
            <a:ext cx="3322957" cy="3209912"/>
            <a:chOff x="4058149" y="2084857"/>
            <a:chExt cx="4081038" cy="3940749"/>
          </a:xfrm>
          <a:effectLst/>
        </p:grpSpPr>
        <p:grpSp>
          <p:nvGrpSpPr>
            <p:cNvPr id="57" name="组合 24"/>
            <p:cNvGrpSpPr/>
            <p:nvPr/>
          </p:nvGrpSpPr>
          <p:grpSpPr bwMode="auto">
            <a:xfrm>
              <a:off x="4058149" y="2084857"/>
              <a:ext cx="4081038" cy="3940749"/>
              <a:chOff x="3859394" y="1557586"/>
              <a:chExt cx="4081038" cy="3940749"/>
            </a:xfrm>
          </p:grpSpPr>
          <p:sp>
            <p:nvSpPr>
              <p:cNvPr id="59" name="Freeform 35"/>
              <p:cNvSpPr/>
              <p:nvPr/>
            </p:nvSpPr>
            <p:spPr bwMode="auto">
              <a:xfrm>
                <a:off x="4899842" y="2479425"/>
                <a:ext cx="1943732" cy="1944999"/>
              </a:xfrm>
              <a:custGeom>
                <a:avLst/>
                <a:gdLst>
                  <a:gd name="T0" fmla="*/ 0 w 478"/>
                  <a:gd name="T1" fmla="*/ 239 h 478"/>
                  <a:gd name="T2" fmla="*/ 239 w 478"/>
                  <a:gd name="T3" fmla="*/ 0 h 478"/>
                  <a:gd name="T4" fmla="*/ 478 w 478"/>
                  <a:gd name="T5" fmla="*/ 239 h 478"/>
                  <a:gd name="T6" fmla="*/ 478 w 478"/>
                  <a:gd name="T7" fmla="*/ 239 h 478"/>
                  <a:gd name="T8" fmla="*/ 239 w 478"/>
                  <a:gd name="T9" fmla="*/ 478 h 478"/>
                  <a:gd name="T10" fmla="*/ 0 w 478"/>
                  <a:gd name="T11" fmla="*/ 239 h 478"/>
                </a:gdLst>
                <a:ahLst/>
                <a:cxnLst>
                  <a:cxn ang="0">
                    <a:pos x="T0" y="T1"/>
                  </a:cxn>
                  <a:cxn ang="0">
                    <a:pos x="T2" y="T3"/>
                  </a:cxn>
                  <a:cxn ang="0">
                    <a:pos x="T4" y="T5"/>
                  </a:cxn>
                  <a:cxn ang="0">
                    <a:pos x="T6" y="T7"/>
                  </a:cxn>
                  <a:cxn ang="0">
                    <a:pos x="T8" y="T9"/>
                  </a:cxn>
                  <a:cxn ang="0">
                    <a:pos x="T10" y="T11"/>
                  </a:cxn>
                </a:cxnLst>
                <a:rect l="0" t="0" r="r" b="b"/>
                <a:pathLst>
                  <a:path w="478" h="478">
                    <a:moveTo>
                      <a:pt x="0" y="239"/>
                    </a:moveTo>
                    <a:cubicBezTo>
                      <a:pt x="0" y="107"/>
                      <a:pt x="107" y="0"/>
                      <a:pt x="239" y="0"/>
                    </a:cubicBezTo>
                    <a:cubicBezTo>
                      <a:pt x="371" y="0"/>
                      <a:pt x="478" y="107"/>
                      <a:pt x="478" y="239"/>
                    </a:cubicBezTo>
                    <a:cubicBezTo>
                      <a:pt x="478" y="239"/>
                      <a:pt x="478" y="239"/>
                      <a:pt x="478" y="239"/>
                    </a:cubicBezTo>
                    <a:cubicBezTo>
                      <a:pt x="478" y="371"/>
                      <a:pt x="371" y="478"/>
                      <a:pt x="239" y="478"/>
                    </a:cubicBezTo>
                    <a:cubicBezTo>
                      <a:pt x="107" y="478"/>
                      <a:pt x="0" y="371"/>
                      <a:pt x="0" y="239"/>
                    </a:cubicBezTo>
                  </a:path>
                </a:pathLst>
              </a:custGeom>
              <a:solidFill>
                <a:schemeClr val="bg2"/>
              </a:solidFill>
              <a:ln w="3175" cap="flat" cmpd="sng" algn="ctr">
                <a:solidFill>
                  <a:srgbClr val="D7D7D7"/>
                </a:solidFill>
                <a:prstDash val="solid"/>
              </a:ln>
              <a:effectLst>
                <a:outerShdw blurRad="50800" dist="38100" dir="2700000" algn="tl" rotWithShape="0">
                  <a:prstClr val="black">
                    <a:alpha val="40000"/>
                  </a:prstClr>
                </a:outerShdw>
              </a:effectLst>
            </p:spPr>
            <p:txBody>
              <a:bodyPr anchor="ctr"/>
              <a:lstStyle/>
              <a:p>
                <a:pPr algn="ctr" defTabSz="1624713" eaLnBrk="0" hangingPunct="0">
                  <a:lnSpc>
                    <a:spcPct val="120000"/>
                  </a:lnSpc>
                  <a:defRPr/>
                </a:pPr>
                <a:endParaRPr lang="zh-CN" altLang="en-US" sz="1600" kern="0">
                  <a:solidFill>
                    <a:srgbClr val="F9F9F9"/>
                  </a:solidFill>
                  <a:cs typeface="+mn-ea"/>
                  <a:sym typeface="+mn-lt"/>
                </a:endParaRPr>
              </a:p>
            </p:txBody>
          </p:sp>
          <p:grpSp>
            <p:nvGrpSpPr>
              <p:cNvPr id="60" name="组合 26"/>
              <p:cNvGrpSpPr/>
              <p:nvPr/>
            </p:nvGrpSpPr>
            <p:grpSpPr bwMode="auto">
              <a:xfrm>
                <a:off x="3859394" y="3917811"/>
                <a:ext cx="1903003" cy="1580524"/>
                <a:chOff x="2558692" y="3892163"/>
                <a:chExt cx="1903003" cy="1580524"/>
              </a:xfrm>
            </p:grpSpPr>
            <p:sp>
              <p:nvSpPr>
                <p:cNvPr id="74" name="Freeform 25"/>
                <p:cNvSpPr/>
                <p:nvPr/>
              </p:nvSpPr>
              <p:spPr bwMode="auto">
                <a:xfrm>
                  <a:off x="2885643" y="3892163"/>
                  <a:ext cx="1576052" cy="1329115"/>
                </a:xfrm>
                <a:custGeom>
                  <a:avLst/>
                  <a:gdLst>
                    <a:gd name="T0" fmla="*/ 2641 w 2647"/>
                    <a:gd name="T1" fmla="*/ 2229 h 2233"/>
                    <a:gd name="T2" fmla="*/ 2641 w 2647"/>
                    <a:gd name="T3" fmla="*/ 1269 h 2233"/>
                    <a:gd name="T4" fmla="*/ 2647 w 2647"/>
                    <a:gd name="T5" fmla="*/ 1276 h 2233"/>
                    <a:gd name="T6" fmla="*/ 910 w 2647"/>
                    <a:gd name="T7" fmla="*/ 0 h 2233"/>
                    <a:gd name="T8" fmla="*/ 913 w 2647"/>
                    <a:gd name="T9" fmla="*/ 5 h 2233"/>
                    <a:gd name="T10" fmla="*/ 1 w 2647"/>
                    <a:gd name="T11" fmla="*/ 293 h 2233"/>
                    <a:gd name="T12" fmla="*/ 0 w 2647"/>
                    <a:gd name="T13" fmla="*/ 296 h 2233"/>
                    <a:gd name="T14" fmla="*/ 2646 w 2647"/>
                    <a:gd name="T15" fmla="*/ 2233 h 2233"/>
                    <a:gd name="T16" fmla="*/ 2641 w 2647"/>
                    <a:gd name="T17" fmla="*/ 2229 h 2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47" h="2233">
                      <a:moveTo>
                        <a:pt x="2641" y="2229"/>
                      </a:moveTo>
                      <a:lnTo>
                        <a:pt x="2641" y="1269"/>
                      </a:lnTo>
                      <a:lnTo>
                        <a:pt x="2647" y="1276"/>
                      </a:lnTo>
                      <a:cubicBezTo>
                        <a:pt x="1874" y="1209"/>
                        <a:pt x="1204" y="717"/>
                        <a:pt x="910" y="0"/>
                      </a:cubicBezTo>
                      <a:lnTo>
                        <a:pt x="913" y="5"/>
                      </a:lnTo>
                      <a:lnTo>
                        <a:pt x="1" y="293"/>
                      </a:lnTo>
                      <a:lnTo>
                        <a:pt x="0" y="296"/>
                      </a:lnTo>
                      <a:cubicBezTo>
                        <a:pt x="425" y="1406"/>
                        <a:pt x="1460" y="2164"/>
                        <a:pt x="2646" y="2233"/>
                      </a:cubicBezTo>
                      <a:lnTo>
                        <a:pt x="2641" y="2229"/>
                      </a:lnTo>
                      <a:close/>
                    </a:path>
                  </a:pathLst>
                </a:custGeom>
                <a:gradFill>
                  <a:gsLst>
                    <a:gs pos="33000">
                      <a:srgbClr val="F9F9F9"/>
                    </a:gs>
                    <a:gs pos="100000">
                      <a:srgbClr val="D7D7D7"/>
                    </a:gs>
                  </a:gsLst>
                  <a:lin ang="5400000" scaled="0"/>
                </a:gradFill>
                <a:ln w="3175" cap="flat" cmpd="sng" algn="ctr">
                  <a:solidFill>
                    <a:srgbClr val="D7D7D7"/>
                  </a:solidFill>
                  <a:prstDash val="solid"/>
                </a:ln>
                <a:effectLst/>
              </p:spPr>
              <p:txBody>
                <a:bodyPr anchor="ctr"/>
                <a:lstStyle/>
                <a:p>
                  <a:pPr algn="ctr" defTabSz="1624713" eaLnBrk="0" hangingPunct="0">
                    <a:lnSpc>
                      <a:spcPct val="120000"/>
                    </a:lnSpc>
                    <a:defRPr/>
                  </a:pPr>
                  <a:endParaRPr lang="zh-CN" altLang="en-US" sz="1600" kern="0">
                    <a:solidFill>
                      <a:srgbClr val="4D4D4D"/>
                    </a:solidFill>
                    <a:cs typeface="+mn-ea"/>
                    <a:sym typeface="+mn-lt"/>
                  </a:endParaRPr>
                </a:p>
              </p:txBody>
            </p:sp>
            <p:sp>
              <p:nvSpPr>
                <p:cNvPr id="75" name="矩形 74"/>
                <p:cNvSpPr/>
                <p:nvPr/>
              </p:nvSpPr>
              <p:spPr bwMode="auto">
                <a:xfrm rot="2070188">
                  <a:off x="2558692" y="4567270"/>
                  <a:ext cx="1763876" cy="905417"/>
                </a:xfrm>
                <a:prstGeom prst="rect">
                  <a:avLst/>
                </a:prstGeom>
                <a:noFill/>
                <a:ln w="25400" cap="flat" cmpd="sng" algn="ctr">
                  <a:noFill/>
                  <a:prstDash val="solid"/>
                </a:ln>
                <a:effectLst/>
              </p:spPr>
              <p:txBody>
                <a:bodyPr spcFirstLastPara="1" anchor="ctr">
                  <a:prstTxWarp prst="textArchUp">
                    <a:avLst/>
                  </a:prstTxWarp>
                </a:bodyPr>
                <a:lstStyle/>
                <a:p>
                  <a:pPr algn="ctr" defTabSz="1624713">
                    <a:defRPr/>
                  </a:pPr>
                  <a:r>
                    <a:rPr lang="en-US" altLang="zh-CN" sz="1600" kern="0" dirty="0">
                      <a:solidFill>
                        <a:srgbClr val="9D3333"/>
                      </a:solidFill>
                      <a:cs typeface="+mn-ea"/>
                      <a:sym typeface="+mn-lt"/>
                    </a:rPr>
                    <a:t>4</a:t>
                  </a:r>
                  <a:endParaRPr lang="zh-CN" altLang="en-US" sz="1600" kern="0" dirty="0">
                    <a:solidFill>
                      <a:srgbClr val="9D3333"/>
                    </a:solidFill>
                    <a:cs typeface="+mn-ea"/>
                    <a:sym typeface="+mn-lt"/>
                  </a:endParaRPr>
                </a:p>
              </p:txBody>
            </p:sp>
          </p:grpSp>
          <p:grpSp>
            <p:nvGrpSpPr>
              <p:cNvPr id="61" name="组合 27"/>
              <p:cNvGrpSpPr/>
              <p:nvPr/>
            </p:nvGrpSpPr>
            <p:grpSpPr bwMode="auto">
              <a:xfrm>
                <a:off x="3951827" y="2054473"/>
                <a:ext cx="1440189" cy="1990100"/>
                <a:chOff x="2651125" y="2028825"/>
                <a:chExt cx="1440189" cy="1990100"/>
              </a:xfrm>
            </p:grpSpPr>
            <p:sp>
              <p:nvSpPr>
                <p:cNvPr id="72" name="Freeform 9"/>
                <p:cNvSpPr/>
                <p:nvPr/>
              </p:nvSpPr>
              <p:spPr bwMode="auto">
                <a:xfrm>
                  <a:off x="2651125" y="2028619"/>
                  <a:ext cx="1124900" cy="1857584"/>
                </a:xfrm>
                <a:custGeom>
                  <a:avLst/>
                  <a:gdLst>
                    <a:gd name="T0" fmla="*/ 298 w 1888"/>
                    <a:gd name="T1" fmla="*/ 3121 h 3121"/>
                    <a:gd name="T2" fmla="*/ 1210 w 1888"/>
                    <a:gd name="T3" fmla="*/ 2817 h 3121"/>
                    <a:gd name="T4" fmla="*/ 1211 w 1888"/>
                    <a:gd name="T5" fmla="*/ 2821 h 3121"/>
                    <a:gd name="T6" fmla="*/ 1888 w 1888"/>
                    <a:gd name="T7" fmla="*/ 774 h 3121"/>
                    <a:gd name="T8" fmla="*/ 1882 w 1888"/>
                    <a:gd name="T9" fmla="*/ 769 h 3121"/>
                    <a:gd name="T10" fmla="*/ 1322 w 1888"/>
                    <a:gd name="T11" fmla="*/ 1 h 3121"/>
                    <a:gd name="T12" fmla="*/ 1325 w 1888"/>
                    <a:gd name="T13" fmla="*/ 0 h 3121"/>
                    <a:gd name="T14" fmla="*/ 300 w 1888"/>
                    <a:gd name="T15" fmla="*/ 3117 h 3121"/>
                    <a:gd name="T16" fmla="*/ 298 w 1888"/>
                    <a:gd name="T17" fmla="*/ 3121 h 3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8" h="3121">
                      <a:moveTo>
                        <a:pt x="298" y="3121"/>
                      </a:moveTo>
                      <a:lnTo>
                        <a:pt x="1210" y="2817"/>
                      </a:lnTo>
                      <a:lnTo>
                        <a:pt x="1211" y="2821"/>
                      </a:lnTo>
                      <a:cubicBezTo>
                        <a:pt x="1036" y="2066"/>
                        <a:pt x="1297" y="1276"/>
                        <a:pt x="1888" y="774"/>
                      </a:cubicBezTo>
                      <a:lnTo>
                        <a:pt x="1882" y="769"/>
                      </a:lnTo>
                      <a:lnTo>
                        <a:pt x="1322" y="1"/>
                      </a:lnTo>
                      <a:lnTo>
                        <a:pt x="1325" y="0"/>
                      </a:lnTo>
                      <a:cubicBezTo>
                        <a:pt x="401" y="747"/>
                        <a:pt x="0" y="1967"/>
                        <a:pt x="300" y="3117"/>
                      </a:cubicBezTo>
                      <a:lnTo>
                        <a:pt x="298" y="3121"/>
                      </a:lnTo>
                      <a:close/>
                    </a:path>
                  </a:pathLst>
                </a:custGeom>
                <a:gradFill>
                  <a:gsLst>
                    <a:gs pos="33000">
                      <a:srgbClr val="F9F9F9"/>
                    </a:gs>
                    <a:gs pos="100000">
                      <a:srgbClr val="D7D7D7"/>
                    </a:gs>
                  </a:gsLst>
                  <a:lin ang="5400000" scaled="0"/>
                </a:gradFill>
                <a:ln w="3175" cap="flat" cmpd="sng" algn="ctr">
                  <a:solidFill>
                    <a:srgbClr val="D7D7D7"/>
                  </a:solidFill>
                  <a:prstDash val="solid"/>
                </a:ln>
                <a:effectLst/>
              </p:spPr>
              <p:txBody>
                <a:bodyPr anchor="ctr"/>
                <a:lstStyle/>
                <a:p>
                  <a:pPr algn="ctr" defTabSz="1624713" eaLnBrk="0" hangingPunct="0">
                    <a:lnSpc>
                      <a:spcPct val="120000"/>
                    </a:lnSpc>
                    <a:defRPr/>
                  </a:pPr>
                  <a:endParaRPr lang="zh-CN" altLang="en-US" sz="1600" kern="0">
                    <a:solidFill>
                      <a:srgbClr val="4D4D4D"/>
                    </a:solidFill>
                    <a:cs typeface="+mn-ea"/>
                    <a:sym typeface="+mn-lt"/>
                  </a:endParaRPr>
                </a:p>
              </p:txBody>
            </p:sp>
            <p:sp>
              <p:nvSpPr>
                <p:cNvPr id="73" name="矩形 72"/>
                <p:cNvSpPr/>
                <p:nvPr/>
              </p:nvSpPr>
              <p:spPr bwMode="auto">
                <a:xfrm rot="17315291">
                  <a:off x="2702343" y="2629953"/>
                  <a:ext cx="1800200" cy="977743"/>
                </a:xfrm>
                <a:prstGeom prst="rect">
                  <a:avLst/>
                </a:prstGeom>
                <a:noFill/>
                <a:ln w="25400" cap="flat" cmpd="sng" algn="ctr">
                  <a:noFill/>
                  <a:prstDash val="solid"/>
                </a:ln>
                <a:effectLst/>
              </p:spPr>
              <p:txBody>
                <a:bodyPr spcFirstLastPara="1" anchor="ctr">
                  <a:prstTxWarp prst="textArchUp">
                    <a:avLst/>
                  </a:prstTxWarp>
                </a:bodyPr>
                <a:lstStyle/>
                <a:p>
                  <a:pPr algn="ctr" defTabSz="1624713">
                    <a:defRPr/>
                  </a:pPr>
                  <a:r>
                    <a:rPr lang="en-US" altLang="zh-CN" sz="1600" kern="0" dirty="0">
                      <a:solidFill>
                        <a:srgbClr val="9D3333"/>
                      </a:solidFill>
                      <a:cs typeface="+mn-ea"/>
                      <a:sym typeface="+mn-lt"/>
                    </a:rPr>
                    <a:t>5</a:t>
                  </a:r>
                  <a:endParaRPr lang="zh-CN" altLang="en-US" sz="1600" kern="0" dirty="0">
                    <a:solidFill>
                      <a:srgbClr val="9D3333"/>
                    </a:solidFill>
                    <a:cs typeface="+mn-ea"/>
                    <a:sym typeface="+mn-lt"/>
                  </a:endParaRPr>
                </a:p>
              </p:txBody>
            </p:sp>
          </p:grpSp>
          <p:grpSp>
            <p:nvGrpSpPr>
              <p:cNvPr id="62" name="组合 28"/>
              <p:cNvGrpSpPr/>
              <p:nvPr/>
            </p:nvGrpSpPr>
            <p:grpSpPr bwMode="auto">
              <a:xfrm>
                <a:off x="4901152" y="1557586"/>
                <a:ext cx="1952625" cy="1381605"/>
                <a:chOff x="3600450" y="1531938"/>
                <a:chExt cx="1952625" cy="1381605"/>
              </a:xfrm>
            </p:grpSpPr>
            <p:sp>
              <p:nvSpPr>
                <p:cNvPr id="70" name="Freeform 7"/>
                <p:cNvSpPr/>
                <p:nvPr/>
              </p:nvSpPr>
              <p:spPr bwMode="auto">
                <a:xfrm>
                  <a:off x="3601129" y="1531938"/>
                  <a:ext cx="1951681" cy="848329"/>
                </a:xfrm>
                <a:custGeom>
                  <a:avLst/>
                  <a:gdLst>
                    <a:gd name="T0" fmla="*/ 0 w 3281"/>
                    <a:gd name="T1" fmla="*/ 643 h 1427"/>
                    <a:gd name="T2" fmla="*/ 560 w 3281"/>
                    <a:gd name="T3" fmla="*/ 1411 h 1427"/>
                    <a:gd name="T4" fmla="*/ 564 w 3281"/>
                    <a:gd name="T5" fmla="*/ 1416 h 1427"/>
                    <a:gd name="T6" fmla="*/ 2718 w 3281"/>
                    <a:gd name="T7" fmla="*/ 1427 h 1427"/>
                    <a:gd name="T8" fmla="*/ 2720 w 3281"/>
                    <a:gd name="T9" fmla="*/ 1427 h 1427"/>
                    <a:gd name="T10" fmla="*/ 3280 w 3281"/>
                    <a:gd name="T11" fmla="*/ 659 h 1427"/>
                    <a:gd name="T12" fmla="*/ 3281 w 3281"/>
                    <a:gd name="T13" fmla="*/ 653 h 1427"/>
                    <a:gd name="T14" fmla="*/ 1 w 3281"/>
                    <a:gd name="T15" fmla="*/ 641 h 1427"/>
                    <a:gd name="T16" fmla="*/ 0 w 3281"/>
                    <a:gd name="T17" fmla="*/ 643 h 14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81" h="1427">
                      <a:moveTo>
                        <a:pt x="0" y="643"/>
                      </a:moveTo>
                      <a:lnTo>
                        <a:pt x="560" y="1411"/>
                      </a:lnTo>
                      <a:lnTo>
                        <a:pt x="564" y="1416"/>
                      </a:lnTo>
                      <a:cubicBezTo>
                        <a:pt x="1227" y="1016"/>
                        <a:pt x="2059" y="1020"/>
                        <a:pt x="2718" y="1427"/>
                      </a:cubicBezTo>
                      <a:lnTo>
                        <a:pt x="2720" y="1427"/>
                      </a:lnTo>
                      <a:lnTo>
                        <a:pt x="3280" y="659"/>
                      </a:lnTo>
                      <a:lnTo>
                        <a:pt x="3281" y="653"/>
                      </a:lnTo>
                      <a:cubicBezTo>
                        <a:pt x="2285" y="5"/>
                        <a:pt x="1002" y="0"/>
                        <a:pt x="1" y="641"/>
                      </a:cubicBezTo>
                      <a:lnTo>
                        <a:pt x="0" y="643"/>
                      </a:lnTo>
                      <a:close/>
                    </a:path>
                  </a:pathLst>
                </a:custGeom>
                <a:gradFill>
                  <a:gsLst>
                    <a:gs pos="33000">
                      <a:srgbClr val="F9F9F9"/>
                    </a:gs>
                    <a:gs pos="100000">
                      <a:srgbClr val="D7D7D7"/>
                    </a:gs>
                  </a:gsLst>
                  <a:lin ang="5400000" scaled="0"/>
                </a:gradFill>
                <a:ln w="3175" cap="flat" cmpd="sng" algn="ctr">
                  <a:solidFill>
                    <a:srgbClr val="D7D7D7"/>
                  </a:solidFill>
                  <a:prstDash val="solid"/>
                </a:ln>
                <a:effectLst/>
              </p:spPr>
              <p:txBody>
                <a:bodyPr anchor="ctr"/>
                <a:lstStyle/>
                <a:p>
                  <a:pPr algn="ctr" defTabSz="1624713" eaLnBrk="0" hangingPunct="0">
                    <a:lnSpc>
                      <a:spcPct val="120000"/>
                    </a:lnSpc>
                    <a:defRPr/>
                  </a:pPr>
                  <a:endParaRPr lang="zh-CN" altLang="en-US" sz="1600" kern="0">
                    <a:solidFill>
                      <a:srgbClr val="4D4D4D"/>
                    </a:solidFill>
                    <a:cs typeface="+mn-ea"/>
                    <a:sym typeface="+mn-lt"/>
                  </a:endParaRPr>
                </a:p>
              </p:txBody>
            </p:sp>
            <p:sp>
              <p:nvSpPr>
                <p:cNvPr id="71" name="矩形 70"/>
                <p:cNvSpPr/>
                <p:nvPr/>
              </p:nvSpPr>
              <p:spPr bwMode="auto">
                <a:xfrm>
                  <a:off x="3666196" y="1935800"/>
                  <a:ext cx="1800200" cy="977743"/>
                </a:xfrm>
                <a:prstGeom prst="rect">
                  <a:avLst/>
                </a:prstGeom>
                <a:noFill/>
                <a:ln w="25400" cap="flat" cmpd="sng" algn="ctr">
                  <a:noFill/>
                  <a:prstDash val="solid"/>
                </a:ln>
                <a:effectLst/>
              </p:spPr>
              <p:txBody>
                <a:bodyPr spcFirstLastPara="1" anchor="ctr">
                  <a:prstTxWarp prst="textArchUp">
                    <a:avLst/>
                  </a:prstTxWarp>
                </a:bodyPr>
                <a:lstStyle/>
                <a:p>
                  <a:pPr algn="ctr" defTabSz="1624713">
                    <a:defRPr/>
                  </a:pPr>
                  <a:r>
                    <a:rPr lang="en-US" altLang="zh-CN" sz="1600" kern="0" dirty="0">
                      <a:solidFill>
                        <a:srgbClr val="9D3333"/>
                      </a:solidFill>
                      <a:cs typeface="+mn-ea"/>
                      <a:sym typeface="+mn-lt"/>
                    </a:rPr>
                    <a:t>1</a:t>
                  </a:r>
                  <a:endParaRPr lang="zh-CN" altLang="en-US" sz="1600" kern="0" dirty="0">
                    <a:solidFill>
                      <a:srgbClr val="9D3333"/>
                    </a:solidFill>
                    <a:cs typeface="+mn-ea"/>
                    <a:sym typeface="+mn-lt"/>
                  </a:endParaRPr>
                </a:p>
              </p:txBody>
            </p:sp>
          </p:grpSp>
          <p:grpSp>
            <p:nvGrpSpPr>
              <p:cNvPr id="63" name="组合 29"/>
              <p:cNvGrpSpPr/>
              <p:nvPr/>
            </p:nvGrpSpPr>
            <p:grpSpPr bwMode="auto">
              <a:xfrm>
                <a:off x="6371837" y="2064199"/>
                <a:ext cx="1421741" cy="1951791"/>
                <a:chOff x="5071135" y="2038551"/>
                <a:chExt cx="1421741" cy="1951791"/>
              </a:xfrm>
            </p:grpSpPr>
            <p:sp>
              <p:nvSpPr>
                <p:cNvPr id="68" name="Freeform 27"/>
                <p:cNvSpPr/>
                <p:nvPr/>
              </p:nvSpPr>
              <p:spPr bwMode="auto">
                <a:xfrm>
                  <a:off x="5377914" y="2038551"/>
                  <a:ext cx="1114962" cy="1865532"/>
                </a:xfrm>
                <a:custGeom>
                  <a:avLst/>
                  <a:gdLst>
                    <a:gd name="T0" fmla="*/ 566 w 1874"/>
                    <a:gd name="T1" fmla="*/ 0 h 3136"/>
                    <a:gd name="T2" fmla="*/ 6 w 1874"/>
                    <a:gd name="T3" fmla="*/ 784 h 3136"/>
                    <a:gd name="T4" fmla="*/ 0 w 1874"/>
                    <a:gd name="T5" fmla="*/ 782 h 3136"/>
                    <a:gd name="T6" fmla="*/ 655 w 1874"/>
                    <a:gd name="T7" fmla="*/ 2836 h 3136"/>
                    <a:gd name="T8" fmla="*/ 662 w 1874"/>
                    <a:gd name="T9" fmla="*/ 2832 h 3136"/>
                    <a:gd name="T10" fmla="*/ 1558 w 1874"/>
                    <a:gd name="T11" fmla="*/ 3136 h 3136"/>
                    <a:gd name="T12" fmla="*/ 1565 w 1874"/>
                    <a:gd name="T13" fmla="*/ 3132 h 3136"/>
                    <a:gd name="T14" fmla="*/ 562 w 1874"/>
                    <a:gd name="T15" fmla="*/ 7 h 3136"/>
                    <a:gd name="T16" fmla="*/ 566 w 1874"/>
                    <a:gd name="T17" fmla="*/ 0 h 3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74" h="3136">
                      <a:moveTo>
                        <a:pt x="566" y="0"/>
                      </a:moveTo>
                      <a:lnTo>
                        <a:pt x="6" y="784"/>
                      </a:lnTo>
                      <a:lnTo>
                        <a:pt x="0" y="782"/>
                      </a:lnTo>
                      <a:cubicBezTo>
                        <a:pt x="585" y="1290"/>
                        <a:pt x="838" y="2082"/>
                        <a:pt x="655" y="2836"/>
                      </a:cubicBezTo>
                      <a:lnTo>
                        <a:pt x="662" y="2832"/>
                      </a:lnTo>
                      <a:lnTo>
                        <a:pt x="1558" y="3136"/>
                      </a:lnTo>
                      <a:lnTo>
                        <a:pt x="1565" y="3132"/>
                      </a:lnTo>
                      <a:cubicBezTo>
                        <a:pt x="1874" y="1984"/>
                        <a:pt x="1481" y="761"/>
                        <a:pt x="562" y="7"/>
                      </a:cubicBezTo>
                      <a:lnTo>
                        <a:pt x="566" y="0"/>
                      </a:lnTo>
                      <a:close/>
                    </a:path>
                  </a:pathLst>
                </a:custGeom>
                <a:gradFill>
                  <a:gsLst>
                    <a:gs pos="33000">
                      <a:srgbClr val="F9F9F9"/>
                    </a:gs>
                    <a:gs pos="100000">
                      <a:srgbClr val="D7D7D7"/>
                    </a:gs>
                  </a:gsLst>
                  <a:lin ang="5400000" scaled="0"/>
                </a:gradFill>
                <a:ln w="3175" cap="flat" cmpd="sng" algn="ctr">
                  <a:solidFill>
                    <a:srgbClr val="D7D7D7"/>
                  </a:solidFill>
                  <a:prstDash val="solid"/>
                </a:ln>
                <a:effectLst/>
              </p:spPr>
              <p:txBody>
                <a:bodyPr anchor="ctr"/>
                <a:lstStyle/>
                <a:p>
                  <a:pPr algn="ctr" defTabSz="1624713" eaLnBrk="0" hangingPunct="0">
                    <a:lnSpc>
                      <a:spcPct val="120000"/>
                    </a:lnSpc>
                    <a:defRPr/>
                  </a:pPr>
                  <a:endParaRPr lang="zh-CN" altLang="en-US" sz="1600" kern="0">
                    <a:solidFill>
                      <a:srgbClr val="9D3333"/>
                    </a:solidFill>
                    <a:cs typeface="+mn-ea"/>
                    <a:sym typeface="+mn-lt"/>
                  </a:endParaRPr>
                </a:p>
              </p:txBody>
            </p:sp>
            <p:sp>
              <p:nvSpPr>
                <p:cNvPr id="69" name="矩形 68"/>
                <p:cNvSpPr/>
                <p:nvPr/>
              </p:nvSpPr>
              <p:spPr bwMode="auto">
                <a:xfrm rot="4387699">
                  <a:off x="4659906" y="2601372"/>
                  <a:ext cx="1800199" cy="977742"/>
                </a:xfrm>
                <a:prstGeom prst="rect">
                  <a:avLst/>
                </a:prstGeom>
                <a:noFill/>
                <a:ln w="25400" cap="flat" cmpd="sng" algn="ctr">
                  <a:noFill/>
                  <a:prstDash val="solid"/>
                </a:ln>
                <a:effectLst/>
              </p:spPr>
              <p:txBody>
                <a:bodyPr spcFirstLastPara="1" anchor="ctr">
                  <a:prstTxWarp prst="textArchUp">
                    <a:avLst/>
                  </a:prstTxWarp>
                </a:bodyPr>
                <a:lstStyle/>
                <a:p>
                  <a:pPr algn="ctr" defTabSz="1624713">
                    <a:defRPr/>
                  </a:pPr>
                  <a:r>
                    <a:rPr lang="en-US" altLang="zh-CN" sz="1600" kern="0" dirty="0">
                      <a:solidFill>
                        <a:srgbClr val="9D3333"/>
                      </a:solidFill>
                      <a:cs typeface="+mn-ea"/>
                      <a:sym typeface="+mn-lt"/>
                    </a:rPr>
                    <a:t>2</a:t>
                  </a:r>
                  <a:endParaRPr lang="zh-CN" altLang="en-US" sz="1600" kern="0" dirty="0">
                    <a:solidFill>
                      <a:srgbClr val="9D3333"/>
                    </a:solidFill>
                    <a:cs typeface="+mn-ea"/>
                    <a:sym typeface="+mn-lt"/>
                  </a:endParaRPr>
                </a:p>
              </p:txBody>
            </p:sp>
          </p:grpSp>
          <p:grpSp>
            <p:nvGrpSpPr>
              <p:cNvPr id="64" name="组合 30"/>
              <p:cNvGrpSpPr/>
              <p:nvPr/>
            </p:nvGrpSpPr>
            <p:grpSpPr bwMode="auto">
              <a:xfrm>
                <a:off x="5959157" y="3937679"/>
                <a:ext cx="1981275" cy="1544429"/>
                <a:chOff x="4658455" y="3912031"/>
                <a:chExt cx="1981275" cy="1544429"/>
              </a:xfrm>
            </p:grpSpPr>
            <p:sp>
              <p:nvSpPr>
                <p:cNvPr id="66" name="Freeform 29"/>
                <p:cNvSpPr/>
                <p:nvPr/>
              </p:nvSpPr>
              <p:spPr bwMode="auto">
                <a:xfrm>
                  <a:off x="4658455" y="3912031"/>
                  <a:ext cx="1584002" cy="1317195"/>
                </a:xfrm>
                <a:custGeom>
                  <a:avLst/>
                  <a:gdLst>
                    <a:gd name="T0" fmla="*/ 2656 w 2662"/>
                    <a:gd name="T1" fmla="*/ 294 h 2215"/>
                    <a:gd name="T2" fmla="*/ 1744 w 2662"/>
                    <a:gd name="T3" fmla="*/ 6 h 2215"/>
                    <a:gd name="T4" fmla="*/ 1751 w 2662"/>
                    <a:gd name="T5" fmla="*/ 0 h 2215"/>
                    <a:gd name="T6" fmla="*/ 1 w 2662"/>
                    <a:gd name="T7" fmla="*/ 1258 h 2215"/>
                    <a:gd name="T8" fmla="*/ 0 w 2662"/>
                    <a:gd name="T9" fmla="*/ 1254 h 2215"/>
                    <a:gd name="T10" fmla="*/ 0 w 2662"/>
                    <a:gd name="T11" fmla="*/ 2214 h 2215"/>
                    <a:gd name="T12" fmla="*/ 1 w 2662"/>
                    <a:gd name="T13" fmla="*/ 2215 h 2215"/>
                    <a:gd name="T14" fmla="*/ 2662 w 2662"/>
                    <a:gd name="T15" fmla="*/ 296 h 2215"/>
                    <a:gd name="T16" fmla="*/ 2656 w 2662"/>
                    <a:gd name="T17" fmla="*/ 294 h 2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62" h="2215">
                      <a:moveTo>
                        <a:pt x="2656" y="294"/>
                      </a:moveTo>
                      <a:lnTo>
                        <a:pt x="1744" y="6"/>
                      </a:lnTo>
                      <a:lnTo>
                        <a:pt x="1751" y="0"/>
                      </a:lnTo>
                      <a:cubicBezTo>
                        <a:pt x="1449" y="714"/>
                        <a:pt x="774" y="1199"/>
                        <a:pt x="1" y="1258"/>
                      </a:cubicBezTo>
                      <a:lnTo>
                        <a:pt x="0" y="1254"/>
                      </a:lnTo>
                      <a:lnTo>
                        <a:pt x="0" y="2214"/>
                      </a:lnTo>
                      <a:lnTo>
                        <a:pt x="1" y="2215"/>
                      </a:lnTo>
                      <a:cubicBezTo>
                        <a:pt x="1188" y="2154"/>
                        <a:pt x="2229" y="1403"/>
                        <a:pt x="2662" y="296"/>
                      </a:cubicBezTo>
                      <a:lnTo>
                        <a:pt x="2656" y="294"/>
                      </a:lnTo>
                      <a:close/>
                    </a:path>
                  </a:pathLst>
                </a:custGeom>
                <a:gradFill>
                  <a:gsLst>
                    <a:gs pos="33000">
                      <a:srgbClr val="F9F9F9"/>
                    </a:gs>
                    <a:gs pos="100000">
                      <a:srgbClr val="D7D7D7"/>
                    </a:gs>
                  </a:gsLst>
                  <a:lin ang="5400000" scaled="0"/>
                </a:gradFill>
                <a:ln w="3175" cap="flat" cmpd="sng" algn="ctr">
                  <a:solidFill>
                    <a:srgbClr val="D7D7D7"/>
                  </a:solidFill>
                  <a:prstDash val="solid"/>
                </a:ln>
                <a:effectLst/>
              </p:spPr>
              <p:txBody>
                <a:bodyPr anchor="ctr"/>
                <a:lstStyle/>
                <a:p>
                  <a:pPr algn="ctr" defTabSz="1624713" eaLnBrk="0" hangingPunct="0">
                    <a:lnSpc>
                      <a:spcPct val="120000"/>
                    </a:lnSpc>
                    <a:defRPr/>
                  </a:pPr>
                  <a:endParaRPr lang="zh-CN" altLang="en-US" sz="1600" kern="0">
                    <a:solidFill>
                      <a:srgbClr val="4D4D4D"/>
                    </a:solidFill>
                    <a:cs typeface="+mn-ea"/>
                    <a:sym typeface="+mn-lt"/>
                  </a:endParaRPr>
                </a:p>
              </p:txBody>
            </p:sp>
            <p:sp>
              <p:nvSpPr>
                <p:cNvPr id="67" name="矩形 66"/>
                <p:cNvSpPr/>
                <p:nvPr/>
              </p:nvSpPr>
              <p:spPr bwMode="auto">
                <a:xfrm rot="19657954">
                  <a:off x="4839530" y="4547335"/>
                  <a:ext cx="1800200" cy="909125"/>
                </a:xfrm>
                <a:prstGeom prst="rect">
                  <a:avLst/>
                </a:prstGeom>
                <a:noFill/>
                <a:ln w="25400" cap="flat" cmpd="sng" algn="ctr">
                  <a:noFill/>
                  <a:prstDash val="solid"/>
                </a:ln>
                <a:effectLst/>
              </p:spPr>
              <p:txBody>
                <a:bodyPr spcFirstLastPara="1" anchor="ctr">
                  <a:prstTxWarp prst="textArchUp">
                    <a:avLst/>
                  </a:prstTxWarp>
                </a:bodyPr>
                <a:lstStyle/>
                <a:p>
                  <a:pPr algn="ctr" defTabSz="1624713">
                    <a:defRPr/>
                  </a:pPr>
                  <a:r>
                    <a:rPr lang="en-US" altLang="zh-CN" sz="1600" kern="0" dirty="0">
                      <a:solidFill>
                        <a:srgbClr val="9D3333"/>
                      </a:solidFill>
                      <a:cs typeface="+mn-ea"/>
                      <a:sym typeface="+mn-lt"/>
                    </a:rPr>
                    <a:t>3</a:t>
                  </a:r>
                  <a:endParaRPr lang="zh-CN" altLang="en-US" sz="1600" kern="0" dirty="0">
                    <a:solidFill>
                      <a:srgbClr val="9D3333"/>
                    </a:solidFill>
                    <a:cs typeface="+mn-ea"/>
                    <a:sym typeface="+mn-lt"/>
                  </a:endParaRPr>
                </a:p>
              </p:txBody>
            </p:sp>
          </p:grpSp>
          <p:sp>
            <p:nvSpPr>
              <p:cNvPr id="65" name="Line 130"/>
              <p:cNvSpPr>
                <a:spLocks noChangeShapeType="1"/>
              </p:cNvSpPr>
              <p:nvPr/>
            </p:nvSpPr>
            <p:spPr bwMode="auto">
              <a:xfrm>
                <a:off x="7097969" y="1847647"/>
                <a:ext cx="0" cy="456946"/>
              </a:xfrm>
              <a:prstGeom prst="line">
                <a:avLst/>
              </a:prstGeom>
              <a:noFill/>
              <a:ln w="38100">
                <a:noFill/>
                <a:round/>
              </a:ln>
              <a:effectLst/>
            </p:spPr>
            <p:txBody>
              <a:bodyPr/>
              <a:lstStyle/>
              <a:p>
                <a:pPr defTabSz="1624713">
                  <a:defRPr/>
                </a:pPr>
                <a:endParaRPr lang="zh-CN" altLang="en-US" sz="2400" kern="0" dirty="0">
                  <a:solidFill>
                    <a:sysClr val="windowText" lastClr="000000"/>
                  </a:solidFill>
                  <a:cs typeface="+mn-ea"/>
                  <a:sym typeface="+mn-lt"/>
                </a:endParaRPr>
              </a:p>
            </p:txBody>
          </p:sp>
        </p:grpSp>
        <p:sp>
          <p:nvSpPr>
            <p:cNvPr id="58" name="TextBox 1"/>
            <p:cNvSpPr txBox="1"/>
            <p:nvPr/>
          </p:nvSpPr>
          <p:spPr>
            <a:xfrm>
              <a:off x="5109051" y="3313378"/>
              <a:ext cx="2023231" cy="617236"/>
            </a:xfrm>
            <a:prstGeom prst="rect">
              <a:avLst/>
            </a:prstGeom>
            <a:noFill/>
          </p:spPr>
          <p:txBody>
            <a:bodyPr>
              <a:spAutoFit/>
            </a:bodyPr>
            <a:lstStyle/>
            <a:p>
              <a:pPr algn="ctr" defTabSz="2164873">
                <a:defRPr/>
              </a:pPr>
              <a:r>
                <a:rPr lang="en-US" altLang="zh-CN" sz="2667" kern="0" dirty="0">
                  <a:solidFill>
                    <a:srgbClr val="4D4D4D"/>
                  </a:solidFill>
                  <a:cs typeface="+mn-ea"/>
                  <a:sym typeface="+mn-lt"/>
                </a:rPr>
                <a:t>5 </a:t>
              </a:r>
              <a:r>
                <a:rPr lang="en-US" altLang="zh-CN" sz="2667" kern="0" dirty="0" err="1">
                  <a:solidFill>
                    <a:srgbClr val="4D4D4D"/>
                  </a:solidFill>
                  <a:cs typeface="+mn-ea"/>
                  <a:sym typeface="+mn-lt"/>
                </a:rPr>
                <a:t>cách</a:t>
              </a:r>
              <a:endParaRPr lang="zh-CN" altLang="en-US" sz="2667" kern="0" dirty="0">
                <a:solidFill>
                  <a:srgbClr val="4D4D4D"/>
                </a:solidFill>
                <a:cs typeface="+mn-ea"/>
                <a:sym typeface="+mn-lt"/>
              </a:endParaRPr>
            </a:p>
          </p:txBody>
        </p:sp>
      </p:grpSp>
      <p:sp>
        <p:nvSpPr>
          <p:cNvPr id="76" name="矩形 75"/>
          <p:cNvSpPr/>
          <p:nvPr/>
        </p:nvSpPr>
        <p:spPr>
          <a:xfrm>
            <a:off x="7359754" y="1755578"/>
            <a:ext cx="3671102" cy="892552"/>
          </a:xfrm>
          <a:prstGeom prst="rect">
            <a:avLst/>
          </a:prstGeom>
        </p:spPr>
        <p:txBody>
          <a:bodyPr wrap="square">
            <a:spAutoFit/>
          </a:bodyPr>
          <a:lstStyle/>
          <a:p>
            <a:r>
              <a:rPr lang="vi-VN" altLang="zh-CN" sz="2600" dirty="0">
                <a:solidFill>
                  <a:srgbClr val="0070C0"/>
                </a:solidFill>
                <a:cs typeface="+mn-ea"/>
                <a:sym typeface="+mn-lt"/>
              </a:rPr>
              <a:t>Tạo môi trường phù hợp để làm việc.</a:t>
            </a:r>
            <a:endParaRPr lang="zh-CN" altLang="en-US" sz="2600" dirty="0">
              <a:solidFill>
                <a:srgbClr val="0070C0"/>
              </a:solidFill>
              <a:cs typeface="+mn-ea"/>
              <a:sym typeface="+mn-lt"/>
            </a:endParaRPr>
          </a:p>
        </p:txBody>
      </p:sp>
      <p:sp>
        <p:nvSpPr>
          <p:cNvPr id="77" name="矩形 76"/>
          <p:cNvSpPr/>
          <p:nvPr/>
        </p:nvSpPr>
        <p:spPr>
          <a:xfrm>
            <a:off x="8458662" y="3317514"/>
            <a:ext cx="3671102" cy="1292662"/>
          </a:xfrm>
          <a:prstGeom prst="rect">
            <a:avLst/>
          </a:prstGeom>
        </p:spPr>
        <p:txBody>
          <a:bodyPr wrap="square">
            <a:spAutoFit/>
          </a:bodyPr>
          <a:lstStyle/>
          <a:p>
            <a:r>
              <a:rPr lang="en-US" altLang="zh-CN" sz="2600" dirty="0" err="1">
                <a:solidFill>
                  <a:srgbClr val="0070C0"/>
                </a:solidFill>
                <a:cs typeface="+mn-ea"/>
                <a:sym typeface="+mn-lt"/>
              </a:rPr>
              <a:t>Lập</a:t>
            </a:r>
            <a:r>
              <a:rPr lang="en-US" altLang="zh-CN" sz="2600" dirty="0">
                <a:solidFill>
                  <a:srgbClr val="0070C0"/>
                </a:solidFill>
                <a:cs typeface="+mn-ea"/>
                <a:sym typeface="+mn-lt"/>
              </a:rPr>
              <a:t> </a:t>
            </a:r>
            <a:r>
              <a:rPr lang="en-US" altLang="zh-CN" sz="2600" dirty="0" err="1">
                <a:solidFill>
                  <a:srgbClr val="0070C0"/>
                </a:solidFill>
                <a:cs typeface="+mn-ea"/>
                <a:sym typeface="+mn-lt"/>
              </a:rPr>
              <a:t>danh</a:t>
            </a:r>
            <a:r>
              <a:rPr lang="en-US" altLang="zh-CN" sz="2600" dirty="0">
                <a:solidFill>
                  <a:srgbClr val="0070C0"/>
                </a:solidFill>
                <a:cs typeface="+mn-ea"/>
                <a:sym typeface="+mn-lt"/>
              </a:rPr>
              <a:t> </a:t>
            </a:r>
            <a:r>
              <a:rPr lang="en-US" altLang="zh-CN" sz="2600" dirty="0" err="1">
                <a:solidFill>
                  <a:srgbClr val="0070C0"/>
                </a:solidFill>
                <a:cs typeface="+mn-ea"/>
                <a:sym typeface="+mn-lt"/>
              </a:rPr>
              <a:t>sách</a:t>
            </a:r>
            <a:r>
              <a:rPr lang="en-US" altLang="zh-CN" sz="2600" dirty="0">
                <a:solidFill>
                  <a:srgbClr val="0070C0"/>
                </a:solidFill>
                <a:cs typeface="+mn-ea"/>
                <a:sym typeface="+mn-lt"/>
              </a:rPr>
              <a:t> </a:t>
            </a:r>
            <a:r>
              <a:rPr lang="en-US" altLang="zh-CN" sz="2600" dirty="0" err="1">
                <a:solidFill>
                  <a:srgbClr val="0070C0"/>
                </a:solidFill>
                <a:cs typeface="+mn-ea"/>
                <a:sym typeface="+mn-lt"/>
              </a:rPr>
              <a:t>các</a:t>
            </a:r>
            <a:r>
              <a:rPr lang="en-US" altLang="zh-CN" sz="2600" dirty="0">
                <a:solidFill>
                  <a:srgbClr val="0070C0"/>
                </a:solidFill>
                <a:cs typeface="+mn-ea"/>
                <a:sym typeface="+mn-lt"/>
              </a:rPr>
              <a:t> </a:t>
            </a:r>
            <a:r>
              <a:rPr lang="en-US" altLang="zh-CN" sz="2600" dirty="0" err="1">
                <a:solidFill>
                  <a:srgbClr val="0070C0"/>
                </a:solidFill>
                <a:cs typeface="+mn-ea"/>
                <a:sym typeface="+mn-lt"/>
              </a:rPr>
              <a:t>nhiệm</a:t>
            </a:r>
            <a:r>
              <a:rPr lang="en-US" altLang="zh-CN" sz="2600" dirty="0">
                <a:solidFill>
                  <a:srgbClr val="0070C0"/>
                </a:solidFill>
                <a:cs typeface="+mn-ea"/>
                <a:sym typeface="+mn-lt"/>
              </a:rPr>
              <a:t> </a:t>
            </a:r>
            <a:r>
              <a:rPr lang="en-US" altLang="zh-CN" sz="2600" dirty="0" err="1">
                <a:solidFill>
                  <a:srgbClr val="0070C0"/>
                </a:solidFill>
                <a:cs typeface="+mn-ea"/>
                <a:sym typeface="+mn-lt"/>
              </a:rPr>
              <a:t>vụ</a:t>
            </a:r>
            <a:r>
              <a:rPr lang="en-US" altLang="zh-CN" sz="2600" dirty="0">
                <a:solidFill>
                  <a:srgbClr val="0070C0"/>
                </a:solidFill>
                <a:cs typeface="+mn-ea"/>
                <a:sym typeface="+mn-lt"/>
              </a:rPr>
              <a:t> </a:t>
            </a:r>
            <a:r>
              <a:rPr lang="en-US" altLang="zh-CN" sz="2600" dirty="0" err="1">
                <a:solidFill>
                  <a:srgbClr val="0070C0"/>
                </a:solidFill>
                <a:cs typeface="+mn-ea"/>
                <a:sym typeface="+mn-lt"/>
              </a:rPr>
              <a:t>cần</a:t>
            </a:r>
            <a:r>
              <a:rPr lang="en-US" altLang="zh-CN" sz="2600" dirty="0">
                <a:solidFill>
                  <a:srgbClr val="0070C0"/>
                </a:solidFill>
                <a:cs typeface="+mn-ea"/>
                <a:sym typeface="+mn-lt"/>
              </a:rPr>
              <a:t> </a:t>
            </a:r>
            <a:r>
              <a:rPr lang="en-US" altLang="zh-CN" sz="2600" dirty="0" err="1">
                <a:solidFill>
                  <a:srgbClr val="0070C0"/>
                </a:solidFill>
                <a:cs typeface="+mn-ea"/>
                <a:sym typeface="+mn-lt"/>
              </a:rPr>
              <a:t>làm</a:t>
            </a:r>
            <a:r>
              <a:rPr lang="en-US" altLang="zh-CN" sz="2600" dirty="0">
                <a:solidFill>
                  <a:srgbClr val="0070C0"/>
                </a:solidFill>
                <a:cs typeface="+mn-ea"/>
                <a:sym typeface="+mn-lt"/>
              </a:rPr>
              <a:t> </a:t>
            </a:r>
            <a:r>
              <a:rPr lang="en-US" altLang="zh-CN" sz="2600" dirty="0" err="1">
                <a:solidFill>
                  <a:srgbClr val="0070C0"/>
                </a:solidFill>
                <a:cs typeface="+mn-ea"/>
                <a:sym typeface="+mn-lt"/>
              </a:rPr>
              <a:t>dựa</a:t>
            </a:r>
            <a:r>
              <a:rPr lang="en-US" altLang="zh-CN" sz="2600" dirty="0">
                <a:solidFill>
                  <a:srgbClr val="0070C0"/>
                </a:solidFill>
                <a:cs typeface="+mn-ea"/>
                <a:sym typeface="+mn-lt"/>
              </a:rPr>
              <a:t> </a:t>
            </a:r>
            <a:r>
              <a:rPr lang="en-US" altLang="zh-CN" sz="2600" dirty="0" err="1">
                <a:solidFill>
                  <a:srgbClr val="0070C0"/>
                </a:solidFill>
                <a:cs typeface="+mn-ea"/>
                <a:sym typeface="+mn-lt"/>
              </a:rPr>
              <a:t>vào</a:t>
            </a:r>
            <a:r>
              <a:rPr lang="en-US" altLang="zh-CN" sz="2600" dirty="0">
                <a:solidFill>
                  <a:srgbClr val="0070C0"/>
                </a:solidFill>
                <a:cs typeface="+mn-ea"/>
                <a:sym typeface="+mn-lt"/>
              </a:rPr>
              <a:t> </a:t>
            </a:r>
            <a:r>
              <a:rPr lang="en-US" altLang="zh-CN" sz="2600" dirty="0" err="1">
                <a:solidFill>
                  <a:srgbClr val="0070C0"/>
                </a:solidFill>
                <a:cs typeface="+mn-ea"/>
                <a:sym typeface="+mn-lt"/>
              </a:rPr>
              <a:t>mức</a:t>
            </a:r>
            <a:r>
              <a:rPr lang="en-US" altLang="zh-CN" sz="2600" dirty="0">
                <a:solidFill>
                  <a:srgbClr val="0070C0"/>
                </a:solidFill>
                <a:cs typeface="+mn-ea"/>
                <a:sym typeface="+mn-lt"/>
              </a:rPr>
              <a:t> </a:t>
            </a:r>
            <a:r>
              <a:rPr lang="en-US" altLang="zh-CN" sz="2600" dirty="0" err="1">
                <a:solidFill>
                  <a:srgbClr val="0070C0"/>
                </a:solidFill>
                <a:cs typeface="+mn-ea"/>
                <a:sym typeface="+mn-lt"/>
              </a:rPr>
              <a:t>độ</a:t>
            </a:r>
            <a:r>
              <a:rPr lang="en-US" altLang="zh-CN" sz="2600" dirty="0">
                <a:solidFill>
                  <a:srgbClr val="0070C0"/>
                </a:solidFill>
                <a:cs typeface="+mn-ea"/>
                <a:sym typeface="+mn-lt"/>
              </a:rPr>
              <a:t> </a:t>
            </a:r>
            <a:r>
              <a:rPr lang="en-US" altLang="zh-CN" sz="2600" dirty="0" err="1">
                <a:solidFill>
                  <a:srgbClr val="0070C0"/>
                </a:solidFill>
                <a:cs typeface="+mn-ea"/>
                <a:sym typeface="+mn-lt"/>
              </a:rPr>
              <a:t>quan</a:t>
            </a:r>
            <a:r>
              <a:rPr lang="en-US" altLang="zh-CN" sz="2600" dirty="0">
                <a:solidFill>
                  <a:srgbClr val="0070C0"/>
                </a:solidFill>
                <a:cs typeface="+mn-ea"/>
                <a:sym typeface="+mn-lt"/>
              </a:rPr>
              <a:t> </a:t>
            </a:r>
            <a:r>
              <a:rPr lang="en-US" altLang="zh-CN" sz="2600" dirty="0" err="1">
                <a:solidFill>
                  <a:srgbClr val="0070C0"/>
                </a:solidFill>
                <a:cs typeface="+mn-ea"/>
                <a:sym typeface="+mn-lt"/>
              </a:rPr>
              <a:t>trọng</a:t>
            </a:r>
            <a:r>
              <a:rPr lang="en-US" altLang="zh-CN" sz="2600" dirty="0">
                <a:solidFill>
                  <a:srgbClr val="0070C0"/>
                </a:solidFill>
                <a:cs typeface="+mn-ea"/>
                <a:sym typeface="+mn-lt"/>
              </a:rPr>
              <a:t>. </a:t>
            </a:r>
            <a:endParaRPr lang="zh-CN" altLang="en-US" sz="2600" dirty="0">
              <a:solidFill>
                <a:srgbClr val="0070C0"/>
              </a:solidFill>
              <a:cs typeface="+mn-ea"/>
              <a:sym typeface="+mn-lt"/>
            </a:endParaRPr>
          </a:p>
        </p:txBody>
      </p:sp>
      <p:sp>
        <p:nvSpPr>
          <p:cNvPr id="78" name="矩形 77"/>
          <p:cNvSpPr/>
          <p:nvPr/>
        </p:nvSpPr>
        <p:spPr>
          <a:xfrm>
            <a:off x="7738295" y="4979477"/>
            <a:ext cx="3671102" cy="892552"/>
          </a:xfrm>
          <a:prstGeom prst="rect">
            <a:avLst/>
          </a:prstGeom>
        </p:spPr>
        <p:txBody>
          <a:bodyPr wrap="square">
            <a:spAutoFit/>
          </a:bodyPr>
          <a:lstStyle/>
          <a:p>
            <a:r>
              <a:rPr lang="vi-VN" altLang="zh-CN" sz="2600" dirty="0">
                <a:solidFill>
                  <a:srgbClr val="0070C0"/>
                </a:solidFill>
                <a:cs typeface="+mn-ea"/>
                <a:sym typeface="+mn-lt"/>
              </a:rPr>
              <a:t>Thực hiện các nhiệm vụ quan trọng trước.</a:t>
            </a:r>
            <a:endParaRPr lang="zh-CN" altLang="en-US" sz="2600" dirty="0">
              <a:solidFill>
                <a:srgbClr val="0070C0"/>
              </a:solidFill>
              <a:cs typeface="+mn-ea"/>
              <a:sym typeface="+mn-lt"/>
            </a:endParaRPr>
          </a:p>
        </p:txBody>
      </p:sp>
      <p:sp>
        <p:nvSpPr>
          <p:cNvPr id="79" name="矩形 78"/>
          <p:cNvSpPr/>
          <p:nvPr/>
        </p:nvSpPr>
        <p:spPr>
          <a:xfrm>
            <a:off x="1165607" y="2001512"/>
            <a:ext cx="2808236" cy="892552"/>
          </a:xfrm>
          <a:prstGeom prst="rect">
            <a:avLst/>
          </a:prstGeom>
        </p:spPr>
        <p:txBody>
          <a:bodyPr wrap="square">
            <a:spAutoFit/>
          </a:bodyPr>
          <a:lstStyle/>
          <a:p>
            <a:r>
              <a:rPr lang="en-US" altLang="zh-CN" sz="2600" dirty="0" err="1">
                <a:solidFill>
                  <a:srgbClr val="0070C0"/>
                </a:solidFill>
                <a:cs typeface="+mn-ea"/>
                <a:sym typeface="+mn-lt"/>
              </a:rPr>
              <a:t>Không</a:t>
            </a:r>
            <a:r>
              <a:rPr lang="en-US" altLang="zh-CN" sz="2600" dirty="0">
                <a:solidFill>
                  <a:srgbClr val="0070C0"/>
                </a:solidFill>
                <a:cs typeface="+mn-ea"/>
                <a:sym typeface="+mn-lt"/>
              </a:rPr>
              <a:t> </a:t>
            </a:r>
            <a:r>
              <a:rPr lang="en-US" altLang="zh-CN" sz="2600" dirty="0" err="1">
                <a:solidFill>
                  <a:srgbClr val="0070C0"/>
                </a:solidFill>
                <a:cs typeface="+mn-ea"/>
                <a:sym typeface="+mn-lt"/>
              </a:rPr>
              <a:t>làm</a:t>
            </a:r>
            <a:r>
              <a:rPr lang="en-US" altLang="zh-CN" sz="2600" dirty="0">
                <a:solidFill>
                  <a:srgbClr val="0070C0"/>
                </a:solidFill>
                <a:cs typeface="+mn-ea"/>
                <a:sym typeface="+mn-lt"/>
              </a:rPr>
              <a:t> </a:t>
            </a:r>
            <a:r>
              <a:rPr lang="en-US" altLang="zh-CN" sz="2600" dirty="0" err="1">
                <a:solidFill>
                  <a:srgbClr val="0070C0"/>
                </a:solidFill>
                <a:cs typeface="+mn-ea"/>
                <a:sym typeface="+mn-lt"/>
              </a:rPr>
              <a:t>nhiều</a:t>
            </a:r>
            <a:r>
              <a:rPr lang="en-US" altLang="zh-CN" sz="2600" dirty="0">
                <a:solidFill>
                  <a:srgbClr val="0070C0"/>
                </a:solidFill>
                <a:cs typeface="+mn-ea"/>
                <a:sym typeface="+mn-lt"/>
              </a:rPr>
              <a:t> </a:t>
            </a:r>
            <a:r>
              <a:rPr lang="en-US" altLang="zh-CN" sz="2600" dirty="0" err="1">
                <a:solidFill>
                  <a:srgbClr val="0070C0"/>
                </a:solidFill>
                <a:cs typeface="+mn-ea"/>
                <a:sym typeface="+mn-lt"/>
              </a:rPr>
              <a:t>việc</a:t>
            </a:r>
            <a:r>
              <a:rPr lang="en-US" altLang="zh-CN" sz="2600" dirty="0">
                <a:solidFill>
                  <a:srgbClr val="0070C0"/>
                </a:solidFill>
                <a:cs typeface="+mn-ea"/>
                <a:sym typeface="+mn-lt"/>
              </a:rPr>
              <a:t> </a:t>
            </a:r>
            <a:r>
              <a:rPr lang="en-US" altLang="zh-CN" sz="2600" dirty="0" err="1">
                <a:solidFill>
                  <a:srgbClr val="0070C0"/>
                </a:solidFill>
                <a:cs typeface="+mn-ea"/>
                <a:sym typeface="+mn-lt"/>
              </a:rPr>
              <a:t>cùng</a:t>
            </a:r>
            <a:r>
              <a:rPr lang="en-US" altLang="zh-CN" sz="2600" dirty="0">
                <a:solidFill>
                  <a:srgbClr val="0070C0"/>
                </a:solidFill>
                <a:cs typeface="+mn-ea"/>
                <a:sym typeface="+mn-lt"/>
              </a:rPr>
              <a:t> </a:t>
            </a:r>
            <a:r>
              <a:rPr lang="en-US" altLang="zh-CN" sz="2600" dirty="0" err="1">
                <a:solidFill>
                  <a:srgbClr val="0070C0"/>
                </a:solidFill>
                <a:cs typeface="+mn-ea"/>
                <a:sym typeface="+mn-lt"/>
              </a:rPr>
              <a:t>lúc</a:t>
            </a:r>
            <a:r>
              <a:rPr lang="en-US" altLang="zh-CN" sz="2600" dirty="0">
                <a:solidFill>
                  <a:srgbClr val="0070C0"/>
                </a:solidFill>
                <a:cs typeface="+mn-ea"/>
                <a:sym typeface="+mn-lt"/>
              </a:rPr>
              <a:t>.</a:t>
            </a:r>
            <a:endParaRPr lang="zh-CN" altLang="en-US" sz="2600" dirty="0">
              <a:solidFill>
                <a:srgbClr val="0070C0"/>
              </a:solidFill>
              <a:cs typeface="+mn-ea"/>
              <a:sym typeface="+mn-lt"/>
            </a:endParaRPr>
          </a:p>
        </p:txBody>
      </p:sp>
      <p:sp>
        <p:nvSpPr>
          <p:cNvPr id="80" name="矩形 79"/>
          <p:cNvSpPr/>
          <p:nvPr/>
        </p:nvSpPr>
        <p:spPr>
          <a:xfrm>
            <a:off x="69715" y="5046467"/>
            <a:ext cx="3848934" cy="1692771"/>
          </a:xfrm>
          <a:prstGeom prst="rect">
            <a:avLst/>
          </a:prstGeom>
        </p:spPr>
        <p:txBody>
          <a:bodyPr wrap="square">
            <a:spAutoFit/>
          </a:bodyPr>
          <a:lstStyle/>
          <a:p>
            <a:endParaRPr lang="vi-VN" altLang="zh-CN" sz="2600" dirty="0">
              <a:solidFill>
                <a:srgbClr val="0070C0"/>
              </a:solidFill>
              <a:cs typeface="+mn-ea"/>
              <a:sym typeface="+mn-lt"/>
            </a:endParaRPr>
          </a:p>
          <a:p>
            <a:r>
              <a:rPr lang="vi-VN" altLang="zh-CN" sz="2600" dirty="0">
                <a:solidFill>
                  <a:srgbClr val="0070C0"/>
                </a:solidFill>
                <a:cs typeface="+mn-ea"/>
                <a:sym typeface="+mn-lt"/>
              </a:rPr>
              <a:t>Luôn đem công việc theo mình mọi nơi mọi lúc. </a:t>
            </a:r>
            <a:endParaRPr lang="zh-CN" altLang="en-US" sz="2600" dirty="0">
              <a:solidFill>
                <a:srgbClr val="0070C0"/>
              </a:solidFill>
              <a:cs typeface="+mn-ea"/>
              <a:sym typeface="+mn-lt"/>
            </a:endParaRPr>
          </a:p>
        </p:txBody>
      </p:sp>
      <p:sp>
        <p:nvSpPr>
          <p:cNvPr id="2" name="文本框 36">
            <a:extLst>
              <a:ext uri="{FF2B5EF4-FFF2-40B4-BE49-F238E27FC236}">
                <a16:creationId xmlns:a16="http://schemas.microsoft.com/office/drawing/2014/main" id="{4EB88EDF-D464-463B-9530-DF83BB62842C}"/>
              </a:ext>
            </a:extLst>
          </p:cNvPr>
          <p:cNvSpPr txBox="1"/>
          <p:nvPr/>
        </p:nvSpPr>
        <p:spPr>
          <a:xfrm>
            <a:off x="1012968" y="205686"/>
            <a:ext cx="7414967" cy="584775"/>
          </a:xfrm>
          <a:prstGeom prst="rect">
            <a:avLst/>
          </a:prstGeom>
          <a:noFill/>
        </p:spPr>
        <p:txBody>
          <a:bodyPr wrap="square" rtlCol="0">
            <a:spAutoFit/>
          </a:bodyPr>
          <a:lstStyle/>
          <a:p>
            <a:r>
              <a:rPr lang="vi-VN" altLang="zh-CN" sz="3200" dirty="0">
                <a:solidFill>
                  <a:srgbClr val="9D3333"/>
                </a:solidFill>
                <a:cs typeface="+mn-ea"/>
                <a:sym typeface="+mn-lt"/>
              </a:rPr>
              <a:t>Sử dụng thời gian một cách hữu ích</a:t>
            </a:r>
          </a:p>
        </p:txBody>
      </p:sp>
      <p:pic>
        <p:nvPicPr>
          <p:cNvPr id="4" name="Picture 3">
            <a:extLst>
              <a:ext uri="{FF2B5EF4-FFF2-40B4-BE49-F238E27FC236}">
                <a16:creationId xmlns:a16="http://schemas.microsoft.com/office/drawing/2014/main" id="{28A706BF-5DA3-4E6D-8E52-44A55BA7838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31677" y="1354196"/>
            <a:ext cx="5391414" cy="4043560"/>
          </a:xfrm>
          <a:prstGeom prst="rect">
            <a:avLst/>
          </a:prstGeom>
        </p:spPr>
      </p:pic>
      <p:sp>
        <p:nvSpPr>
          <p:cNvPr id="51" name="TextBox 50">
            <a:extLst>
              <a:ext uri="{FF2B5EF4-FFF2-40B4-BE49-F238E27FC236}">
                <a16:creationId xmlns:a16="http://schemas.microsoft.com/office/drawing/2014/main" id="{095B59D8-B6F4-4169-9C9D-E28D46E017B1}"/>
              </a:ext>
            </a:extLst>
          </p:cNvPr>
          <p:cNvSpPr txBox="1"/>
          <p:nvPr/>
        </p:nvSpPr>
        <p:spPr>
          <a:xfrm>
            <a:off x="5641270" y="5609322"/>
            <a:ext cx="6129932" cy="954107"/>
          </a:xfrm>
          <a:prstGeom prst="rect">
            <a:avLst/>
          </a:prstGeom>
          <a:noFill/>
        </p:spPr>
        <p:txBody>
          <a:bodyPr wrap="square" rtlCol="0">
            <a:spAutoFit/>
          </a:bodyPr>
          <a:lstStyle/>
          <a:p>
            <a:pPr algn="ctr"/>
            <a:r>
              <a:rPr lang="en-US" sz="1400" i="1" dirty="0"/>
              <a:t>               </a:t>
            </a:r>
            <a:r>
              <a:rPr lang="en-US" sz="1400" i="1" dirty="0" err="1"/>
              <a:t>Hình</a:t>
            </a:r>
            <a:r>
              <a:rPr lang="en-US" sz="1400" i="1" dirty="0"/>
              <a:t> </a:t>
            </a:r>
            <a:r>
              <a:rPr lang="en-US" sz="1400" i="1" dirty="0" err="1"/>
              <a:t>ảnh</a:t>
            </a:r>
            <a:r>
              <a:rPr lang="en-US" sz="1400" i="1" dirty="0"/>
              <a:t> </a:t>
            </a:r>
            <a:r>
              <a:rPr lang="en-US" sz="1400" i="1" dirty="0" err="1"/>
              <a:t>minh</a:t>
            </a:r>
            <a:r>
              <a:rPr lang="en-US" sz="1400" i="1" dirty="0"/>
              <a:t> </a:t>
            </a:r>
            <a:r>
              <a:rPr lang="en-US" sz="1400" i="1" dirty="0" err="1"/>
              <a:t>họa</a:t>
            </a:r>
            <a:r>
              <a:rPr lang="en-US" sz="1400" i="1" dirty="0"/>
              <a:t>, </a:t>
            </a:r>
            <a:r>
              <a:rPr lang="en-US" sz="1400" i="1" dirty="0" err="1"/>
              <a:t>nguồn</a:t>
            </a:r>
            <a:r>
              <a:rPr lang="en-US" sz="1400" i="1" dirty="0"/>
              <a:t>: https://www.wikihow.com/images_en/thumb/f/ff/Organize-an-Unorganized-Boss-Step-2-Version-2.jpg/v4-460px-Organize-an-Unorganized-Boss-Step-2-Version-2.jpg.webp</a:t>
            </a:r>
          </a:p>
        </p:txBody>
      </p:sp>
      <p:sp>
        <p:nvSpPr>
          <p:cNvPr id="54" name="TextBox 53">
            <a:extLst>
              <a:ext uri="{FF2B5EF4-FFF2-40B4-BE49-F238E27FC236}">
                <a16:creationId xmlns:a16="http://schemas.microsoft.com/office/drawing/2014/main" id="{99E3D9FE-EE6E-4F57-A196-DBD697BD1128}"/>
              </a:ext>
            </a:extLst>
          </p:cNvPr>
          <p:cNvSpPr txBox="1"/>
          <p:nvPr/>
        </p:nvSpPr>
        <p:spPr>
          <a:xfrm>
            <a:off x="116955" y="2111752"/>
            <a:ext cx="5617421" cy="3497569"/>
          </a:xfrm>
          <a:prstGeom prst="rect">
            <a:avLst/>
          </a:prstGeom>
          <a:noFill/>
        </p:spPr>
        <p:txBody>
          <a:bodyPr wrap="square" rtlCol="0">
            <a:spAutoFit/>
          </a:bodyPr>
          <a:lstStyle/>
          <a:p>
            <a:pPr marL="285750" indent="-285750">
              <a:buFont typeface="Arial" panose="020B0604020202020204" pitchFamily="34" charset="0"/>
              <a:buChar char="•"/>
            </a:pPr>
            <a:r>
              <a:rPr lang="en-US" sz="2400" dirty="0">
                <a:solidFill>
                  <a:schemeClr val="tx1">
                    <a:lumMod val="95000"/>
                    <a:lumOff val="5000"/>
                  </a:schemeClr>
                </a:solidFill>
                <a:latin typeface="Helvetica" panose="020B0604020202020204" pitchFamily="34" charset="0"/>
                <a:cs typeface="Helvetica" panose="020B0604020202020204" pitchFamily="34" charset="0"/>
              </a:rPr>
              <a:t>C</a:t>
            </a:r>
            <a:r>
              <a:rPr lang="vi-VN" sz="2400" dirty="0">
                <a:solidFill>
                  <a:schemeClr val="tx1">
                    <a:lumMod val="95000"/>
                    <a:lumOff val="5000"/>
                  </a:schemeClr>
                </a:solidFill>
                <a:latin typeface="Helvetica" panose="020B0604020202020204" pitchFamily="34" charset="0"/>
                <a:cs typeface="Helvetica" panose="020B0604020202020204" pitchFamily="34" charset="0"/>
              </a:rPr>
              <a:t>ảm thấy nhẹ nhõm khi đã hoàn thành nhiệm vụ quan trọng</a:t>
            </a:r>
            <a:r>
              <a:rPr lang="en-US" sz="2400" dirty="0">
                <a:solidFill>
                  <a:schemeClr val="tx1">
                    <a:lumMod val="95000"/>
                    <a:lumOff val="5000"/>
                  </a:schemeClr>
                </a:solidFill>
                <a:latin typeface="Helvetica" panose="020B0604020202020204" pitchFamily="34" charset="0"/>
                <a:cs typeface="Helvetica" panose="020B0604020202020204" pitchFamily="34" charset="0"/>
              </a:rPr>
              <a:t> </a:t>
            </a:r>
            <a:r>
              <a:rPr lang="en-US" sz="2400" dirty="0" err="1">
                <a:solidFill>
                  <a:schemeClr val="tx1">
                    <a:lumMod val="95000"/>
                    <a:lumOff val="5000"/>
                  </a:schemeClr>
                </a:solidFill>
                <a:latin typeface="Helvetica" panose="020B0604020202020204" pitchFamily="34" charset="0"/>
                <a:cs typeface="Helvetica" panose="020B0604020202020204" pitchFamily="34" charset="0"/>
              </a:rPr>
              <a:t>vì</a:t>
            </a:r>
            <a:r>
              <a:rPr lang="en-US" sz="2400" dirty="0">
                <a:solidFill>
                  <a:schemeClr val="tx1">
                    <a:lumMod val="95000"/>
                    <a:lumOff val="5000"/>
                  </a:schemeClr>
                </a:solidFill>
                <a:latin typeface="Helvetica" panose="020B0604020202020204" pitchFamily="34" charset="0"/>
                <a:cs typeface="Helvetica" panose="020B0604020202020204" pitchFamily="34" charset="0"/>
              </a:rPr>
              <a:t> </a:t>
            </a:r>
            <a:r>
              <a:rPr lang="vi-VN" sz="2400" dirty="0">
                <a:solidFill>
                  <a:schemeClr val="tx1">
                    <a:lumMod val="95000"/>
                    <a:lumOff val="5000"/>
                  </a:schemeClr>
                </a:solidFill>
                <a:latin typeface="Helvetica" panose="020B0604020202020204" pitchFamily="34" charset="0"/>
                <a:cs typeface="Helvetica" panose="020B0604020202020204" pitchFamily="34" charset="0"/>
              </a:rPr>
              <a:t>cảm giác nặng gánh do căng thẳng đã được dỡ bỏ</a:t>
            </a:r>
            <a:r>
              <a:rPr lang="en-US" sz="2400" dirty="0">
                <a:solidFill>
                  <a:schemeClr val="tx1">
                    <a:lumMod val="95000"/>
                    <a:lumOff val="5000"/>
                  </a:schemeClr>
                </a:solidFill>
                <a:latin typeface="Helvetica" panose="020B0604020202020204" pitchFamily="34" charset="0"/>
                <a:cs typeface="Helvetica" panose="020B0604020202020204" pitchFamily="34" charset="0"/>
              </a:rPr>
              <a:t>.</a:t>
            </a:r>
          </a:p>
          <a:p>
            <a:pPr marL="285750" indent="-285750">
              <a:buFont typeface="Arial" panose="020B0604020202020204" pitchFamily="34" charset="0"/>
              <a:buChar char="•"/>
            </a:pPr>
            <a:endParaRPr lang="en-US" sz="2400" b="0" i="0" dirty="0">
              <a:solidFill>
                <a:schemeClr val="tx1">
                  <a:lumMod val="95000"/>
                  <a:lumOff val="5000"/>
                </a:schemeClr>
              </a:solidFill>
              <a:effectLst/>
              <a:latin typeface="Helvetica" panose="020B0604020202020204" pitchFamily="34" charset="0"/>
              <a:cs typeface="Helvetica" panose="020B0604020202020204" pitchFamily="34" charset="0"/>
            </a:endParaRPr>
          </a:p>
          <a:p>
            <a:pPr marL="285750" indent="-285750">
              <a:buFont typeface="Arial" panose="020B0604020202020204" pitchFamily="34" charset="0"/>
              <a:buChar char="•"/>
            </a:pPr>
            <a:r>
              <a:rPr lang="en-US" sz="2400" dirty="0" err="1">
                <a:solidFill>
                  <a:schemeClr val="tx1">
                    <a:lumMod val="95000"/>
                    <a:lumOff val="5000"/>
                  </a:schemeClr>
                </a:solidFill>
                <a:latin typeface="Helvetica" panose="020B0604020202020204" pitchFamily="34" charset="0"/>
                <a:cs typeface="Helvetica" panose="020B0604020202020204" pitchFamily="34" charset="0"/>
              </a:rPr>
              <a:t>Hãy</a:t>
            </a:r>
            <a:r>
              <a:rPr lang="en-US" sz="2400" dirty="0">
                <a:solidFill>
                  <a:schemeClr val="tx1">
                    <a:lumMod val="95000"/>
                    <a:lumOff val="5000"/>
                  </a:schemeClr>
                </a:solidFill>
                <a:latin typeface="Helvetica" panose="020B0604020202020204" pitchFamily="34" charset="0"/>
                <a:cs typeface="Helvetica" panose="020B0604020202020204" pitchFamily="34" charset="0"/>
              </a:rPr>
              <a:t> </a:t>
            </a:r>
            <a:r>
              <a:rPr lang="en-US" sz="2400" dirty="0" err="1">
                <a:solidFill>
                  <a:schemeClr val="tx1">
                    <a:lumMod val="95000"/>
                    <a:lumOff val="5000"/>
                  </a:schemeClr>
                </a:solidFill>
                <a:latin typeface="Helvetica" panose="020B0604020202020204" pitchFamily="34" charset="0"/>
                <a:cs typeface="Helvetica" panose="020B0604020202020204" pitchFamily="34" charset="0"/>
              </a:rPr>
              <a:t>bắt</a:t>
            </a:r>
            <a:r>
              <a:rPr lang="en-US" sz="2400" dirty="0">
                <a:solidFill>
                  <a:schemeClr val="tx1">
                    <a:lumMod val="95000"/>
                    <a:lumOff val="5000"/>
                  </a:schemeClr>
                </a:solidFill>
                <a:latin typeface="Helvetica" panose="020B0604020202020204" pitchFamily="34" charset="0"/>
                <a:cs typeface="Helvetica" panose="020B0604020202020204" pitchFamily="34" charset="0"/>
              </a:rPr>
              <a:t> </a:t>
            </a:r>
            <a:r>
              <a:rPr lang="en-US" sz="2400" dirty="0" err="1">
                <a:solidFill>
                  <a:schemeClr val="tx1">
                    <a:lumMod val="95000"/>
                    <a:lumOff val="5000"/>
                  </a:schemeClr>
                </a:solidFill>
                <a:latin typeface="Helvetica" panose="020B0604020202020204" pitchFamily="34" charset="0"/>
                <a:cs typeface="Helvetica" panose="020B0604020202020204" pitchFamily="34" charset="0"/>
              </a:rPr>
              <a:t>đầu</a:t>
            </a:r>
            <a:r>
              <a:rPr lang="en-US" sz="2400" dirty="0">
                <a:solidFill>
                  <a:schemeClr val="tx1">
                    <a:lumMod val="95000"/>
                    <a:lumOff val="5000"/>
                  </a:schemeClr>
                </a:solidFill>
                <a:latin typeface="Helvetica" panose="020B0604020202020204" pitchFamily="34" charset="0"/>
                <a:cs typeface="Helvetica" panose="020B0604020202020204" pitchFamily="34" charset="0"/>
              </a:rPr>
              <a:t> </a:t>
            </a:r>
            <a:r>
              <a:rPr lang="en-US" sz="2400" dirty="0" err="1">
                <a:solidFill>
                  <a:schemeClr val="tx1">
                    <a:lumMod val="95000"/>
                    <a:lumOff val="5000"/>
                  </a:schemeClr>
                </a:solidFill>
                <a:latin typeface="Helvetica" panose="020B0604020202020204" pitchFamily="34" charset="0"/>
                <a:cs typeface="Helvetica" panose="020B0604020202020204" pitchFamily="34" charset="0"/>
              </a:rPr>
              <a:t>mỗi</a:t>
            </a:r>
            <a:r>
              <a:rPr lang="en-US" sz="2400" dirty="0">
                <a:solidFill>
                  <a:schemeClr val="tx1">
                    <a:lumMod val="95000"/>
                    <a:lumOff val="5000"/>
                  </a:schemeClr>
                </a:solidFill>
                <a:latin typeface="Helvetica" panose="020B0604020202020204" pitchFamily="34" charset="0"/>
                <a:cs typeface="Helvetica" panose="020B0604020202020204" pitchFamily="34" charset="0"/>
              </a:rPr>
              <a:t> </a:t>
            </a:r>
            <a:r>
              <a:rPr lang="en-US" sz="2400" dirty="0" err="1">
                <a:solidFill>
                  <a:schemeClr val="tx1">
                    <a:lumMod val="95000"/>
                    <a:lumOff val="5000"/>
                  </a:schemeClr>
                </a:solidFill>
                <a:latin typeface="Helvetica" panose="020B0604020202020204" pitchFamily="34" charset="0"/>
                <a:cs typeface="Helvetica" panose="020B0604020202020204" pitchFamily="34" charset="0"/>
              </a:rPr>
              <a:t>ngày</a:t>
            </a:r>
            <a:r>
              <a:rPr lang="en-US" sz="2400" dirty="0">
                <a:solidFill>
                  <a:schemeClr val="tx1">
                    <a:lumMod val="95000"/>
                    <a:lumOff val="5000"/>
                  </a:schemeClr>
                </a:solidFill>
                <a:latin typeface="Helvetica" panose="020B0604020202020204" pitchFamily="34" charset="0"/>
                <a:cs typeface="Helvetica" panose="020B0604020202020204" pitchFamily="34" charset="0"/>
              </a:rPr>
              <a:t> </a:t>
            </a:r>
            <a:r>
              <a:rPr lang="en-US" sz="2400" dirty="0" err="1">
                <a:solidFill>
                  <a:schemeClr val="tx1">
                    <a:lumMod val="95000"/>
                    <a:lumOff val="5000"/>
                  </a:schemeClr>
                </a:solidFill>
                <a:latin typeface="Helvetica" panose="020B0604020202020204" pitchFamily="34" charset="0"/>
                <a:cs typeface="Helvetica" panose="020B0604020202020204" pitchFamily="34" charset="0"/>
              </a:rPr>
              <a:t>bằng</a:t>
            </a:r>
            <a:r>
              <a:rPr lang="en-US" sz="2400" dirty="0">
                <a:solidFill>
                  <a:schemeClr val="tx1">
                    <a:lumMod val="95000"/>
                    <a:lumOff val="5000"/>
                  </a:schemeClr>
                </a:solidFill>
                <a:latin typeface="Helvetica" panose="020B0604020202020204" pitchFamily="34" charset="0"/>
                <a:cs typeface="Helvetica" panose="020B0604020202020204" pitchFamily="34" charset="0"/>
              </a:rPr>
              <a:t> </a:t>
            </a:r>
            <a:r>
              <a:rPr lang="en-US" sz="2400" dirty="0" err="1">
                <a:solidFill>
                  <a:schemeClr val="tx1">
                    <a:lumMod val="95000"/>
                    <a:lumOff val="5000"/>
                  </a:schemeClr>
                </a:solidFill>
                <a:latin typeface="Helvetica" panose="020B0604020202020204" pitchFamily="34" charset="0"/>
                <a:cs typeface="Helvetica" panose="020B0604020202020204" pitchFamily="34" charset="0"/>
              </a:rPr>
              <a:t>cách</a:t>
            </a:r>
            <a:r>
              <a:rPr lang="en-US" sz="2400" dirty="0">
                <a:solidFill>
                  <a:schemeClr val="tx1">
                    <a:lumMod val="95000"/>
                    <a:lumOff val="5000"/>
                  </a:schemeClr>
                </a:solidFill>
                <a:latin typeface="Helvetica" panose="020B0604020202020204" pitchFamily="34" charset="0"/>
                <a:cs typeface="Helvetica" panose="020B0604020202020204" pitchFamily="34" charset="0"/>
              </a:rPr>
              <a:t> </a:t>
            </a:r>
            <a:r>
              <a:rPr lang="en-US" sz="2400" dirty="0" err="1">
                <a:solidFill>
                  <a:schemeClr val="tx1">
                    <a:lumMod val="95000"/>
                    <a:lumOff val="5000"/>
                  </a:schemeClr>
                </a:solidFill>
                <a:latin typeface="Helvetica" panose="020B0604020202020204" pitchFamily="34" charset="0"/>
                <a:cs typeface="Helvetica" panose="020B0604020202020204" pitchFamily="34" charset="0"/>
              </a:rPr>
              <a:t>giải</a:t>
            </a:r>
            <a:r>
              <a:rPr lang="en-US" sz="2400" dirty="0">
                <a:solidFill>
                  <a:schemeClr val="tx1">
                    <a:lumMod val="95000"/>
                    <a:lumOff val="5000"/>
                  </a:schemeClr>
                </a:solidFill>
                <a:latin typeface="Helvetica" panose="020B0604020202020204" pitchFamily="34" charset="0"/>
                <a:cs typeface="Helvetica" panose="020B0604020202020204" pitchFamily="34" charset="0"/>
              </a:rPr>
              <a:t> </a:t>
            </a:r>
            <a:r>
              <a:rPr lang="en-US" sz="2400" dirty="0" err="1">
                <a:solidFill>
                  <a:schemeClr val="tx1">
                    <a:lumMod val="95000"/>
                    <a:lumOff val="5000"/>
                  </a:schemeClr>
                </a:solidFill>
                <a:latin typeface="Helvetica" panose="020B0604020202020204" pitchFamily="34" charset="0"/>
                <a:cs typeface="Helvetica" panose="020B0604020202020204" pitchFamily="34" charset="0"/>
              </a:rPr>
              <a:t>quyết</a:t>
            </a:r>
            <a:r>
              <a:rPr lang="en-US" sz="2400" dirty="0">
                <a:solidFill>
                  <a:schemeClr val="tx1">
                    <a:lumMod val="95000"/>
                    <a:lumOff val="5000"/>
                  </a:schemeClr>
                </a:solidFill>
                <a:latin typeface="Helvetica" panose="020B0604020202020204" pitchFamily="34" charset="0"/>
                <a:cs typeface="Helvetica" panose="020B0604020202020204" pitchFamily="34" charset="0"/>
              </a:rPr>
              <a:t> </a:t>
            </a:r>
            <a:r>
              <a:rPr lang="en-US" sz="2400" dirty="0" err="1">
                <a:solidFill>
                  <a:schemeClr val="tx1">
                    <a:lumMod val="95000"/>
                    <a:lumOff val="5000"/>
                  </a:schemeClr>
                </a:solidFill>
                <a:latin typeface="Helvetica" panose="020B0604020202020204" pitchFamily="34" charset="0"/>
                <a:cs typeface="Helvetica" panose="020B0604020202020204" pitchFamily="34" charset="0"/>
              </a:rPr>
              <a:t>các</a:t>
            </a:r>
            <a:r>
              <a:rPr lang="en-US" sz="2400" dirty="0">
                <a:solidFill>
                  <a:schemeClr val="tx1">
                    <a:lumMod val="95000"/>
                    <a:lumOff val="5000"/>
                  </a:schemeClr>
                </a:solidFill>
                <a:latin typeface="Helvetica" panose="020B0604020202020204" pitchFamily="34" charset="0"/>
                <a:cs typeface="Helvetica" panose="020B0604020202020204" pitchFamily="34" charset="0"/>
              </a:rPr>
              <a:t> </a:t>
            </a:r>
            <a:r>
              <a:rPr lang="en-US" sz="2400" dirty="0" err="1">
                <a:solidFill>
                  <a:schemeClr val="tx1">
                    <a:lumMod val="95000"/>
                    <a:lumOff val="5000"/>
                  </a:schemeClr>
                </a:solidFill>
                <a:latin typeface="Helvetica" panose="020B0604020202020204" pitchFamily="34" charset="0"/>
                <a:cs typeface="Helvetica" panose="020B0604020202020204" pitchFamily="34" charset="0"/>
              </a:rPr>
              <a:t>nhiệm</a:t>
            </a:r>
            <a:r>
              <a:rPr lang="en-US" sz="2400" dirty="0">
                <a:solidFill>
                  <a:schemeClr val="tx1">
                    <a:lumMod val="95000"/>
                    <a:lumOff val="5000"/>
                  </a:schemeClr>
                </a:solidFill>
                <a:latin typeface="Helvetica" panose="020B0604020202020204" pitchFamily="34" charset="0"/>
                <a:cs typeface="Helvetica" panose="020B0604020202020204" pitchFamily="34" charset="0"/>
              </a:rPr>
              <a:t> </a:t>
            </a:r>
            <a:r>
              <a:rPr lang="en-US" sz="2400" dirty="0" err="1">
                <a:solidFill>
                  <a:schemeClr val="tx1">
                    <a:lumMod val="95000"/>
                    <a:lumOff val="5000"/>
                  </a:schemeClr>
                </a:solidFill>
                <a:latin typeface="Helvetica" panose="020B0604020202020204" pitchFamily="34" charset="0"/>
                <a:cs typeface="Helvetica" panose="020B0604020202020204" pitchFamily="34" charset="0"/>
              </a:rPr>
              <a:t>vụ</a:t>
            </a:r>
            <a:r>
              <a:rPr lang="en-US" sz="2400" dirty="0">
                <a:solidFill>
                  <a:schemeClr val="tx1">
                    <a:lumMod val="95000"/>
                    <a:lumOff val="5000"/>
                  </a:schemeClr>
                </a:solidFill>
                <a:latin typeface="Helvetica" panose="020B0604020202020204" pitchFamily="34" charset="0"/>
                <a:cs typeface="Helvetica" panose="020B0604020202020204" pitchFamily="34" charset="0"/>
              </a:rPr>
              <a:t> </a:t>
            </a:r>
            <a:r>
              <a:rPr lang="en-US" sz="2400" dirty="0" err="1">
                <a:solidFill>
                  <a:schemeClr val="tx1">
                    <a:lumMod val="95000"/>
                    <a:lumOff val="5000"/>
                  </a:schemeClr>
                </a:solidFill>
                <a:latin typeface="Helvetica" panose="020B0604020202020204" pitchFamily="34" charset="0"/>
                <a:cs typeface="Helvetica" panose="020B0604020202020204" pitchFamily="34" charset="0"/>
              </a:rPr>
              <a:t>quan</a:t>
            </a:r>
            <a:r>
              <a:rPr lang="en-US" sz="2400" dirty="0">
                <a:solidFill>
                  <a:schemeClr val="tx1">
                    <a:lumMod val="95000"/>
                    <a:lumOff val="5000"/>
                  </a:schemeClr>
                </a:solidFill>
                <a:latin typeface="Helvetica" panose="020B0604020202020204" pitchFamily="34" charset="0"/>
                <a:cs typeface="Helvetica" panose="020B0604020202020204" pitchFamily="34" charset="0"/>
              </a:rPr>
              <a:t> </a:t>
            </a:r>
            <a:r>
              <a:rPr lang="en-US" sz="2400" dirty="0" err="1">
                <a:solidFill>
                  <a:schemeClr val="tx1">
                    <a:lumMod val="95000"/>
                    <a:lumOff val="5000"/>
                  </a:schemeClr>
                </a:solidFill>
                <a:latin typeface="Helvetica" panose="020B0604020202020204" pitchFamily="34" charset="0"/>
                <a:cs typeface="Helvetica" panose="020B0604020202020204" pitchFamily="34" charset="0"/>
              </a:rPr>
              <a:t>trọng</a:t>
            </a:r>
            <a:r>
              <a:rPr lang="en-US" sz="2400" dirty="0">
                <a:solidFill>
                  <a:schemeClr val="tx1">
                    <a:lumMod val="95000"/>
                    <a:lumOff val="5000"/>
                  </a:schemeClr>
                </a:solidFill>
                <a:latin typeface="Helvetica" panose="020B0604020202020204" pitchFamily="34" charset="0"/>
                <a:cs typeface="Helvetica" panose="020B0604020202020204" pitchFamily="34" charset="0"/>
              </a:rPr>
              <a:t> </a:t>
            </a:r>
            <a:r>
              <a:rPr lang="en-US" sz="2400" dirty="0" err="1">
                <a:solidFill>
                  <a:schemeClr val="tx1">
                    <a:lumMod val="95000"/>
                    <a:lumOff val="5000"/>
                  </a:schemeClr>
                </a:solidFill>
                <a:latin typeface="Helvetica" panose="020B0604020202020204" pitchFamily="34" charset="0"/>
                <a:cs typeface="Helvetica" panose="020B0604020202020204" pitchFamily="34" charset="0"/>
              </a:rPr>
              <a:t>nhất</a:t>
            </a:r>
            <a:r>
              <a:rPr lang="en-US" sz="2400" dirty="0">
                <a:solidFill>
                  <a:schemeClr val="tx1">
                    <a:lumMod val="95000"/>
                    <a:lumOff val="5000"/>
                  </a:schemeClr>
                </a:solidFill>
                <a:latin typeface="Helvetica" panose="020B0604020202020204" pitchFamily="34" charset="0"/>
                <a:cs typeface="Helvetica" panose="020B0604020202020204" pitchFamily="34" charset="0"/>
              </a:rPr>
              <a:t> </a:t>
            </a:r>
            <a:r>
              <a:rPr lang="en-US" sz="2400" dirty="0" err="1">
                <a:solidFill>
                  <a:schemeClr val="tx1">
                    <a:lumMod val="95000"/>
                    <a:lumOff val="5000"/>
                  </a:schemeClr>
                </a:solidFill>
                <a:latin typeface="Helvetica" panose="020B0604020202020204" pitchFamily="34" charset="0"/>
                <a:cs typeface="Helvetica" panose="020B0604020202020204" pitchFamily="34" charset="0"/>
              </a:rPr>
              <a:t>ghi</a:t>
            </a:r>
            <a:r>
              <a:rPr lang="en-US" sz="2400" dirty="0">
                <a:solidFill>
                  <a:schemeClr val="tx1">
                    <a:lumMod val="95000"/>
                    <a:lumOff val="5000"/>
                  </a:schemeClr>
                </a:solidFill>
                <a:latin typeface="Helvetica" panose="020B0604020202020204" pitchFamily="34" charset="0"/>
                <a:cs typeface="Helvetica" panose="020B0604020202020204" pitchFamily="34" charset="0"/>
              </a:rPr>
              <a:t> </a:t>
            </a:r>
            <a:r>
              <a:rPr lang="en-US" sz="2400" dirty="0" err="1">
                <a:solidFill>
                  <a:schemeClr val="tx1">
                    <a:lumMod val="95000"/>
                    <a:lumOff val="5000"/>
                  </a:schemeClr>
                </a:solidFill>
                <a:latin typeface="Helvetica" panose="020B0604020202020204" pitchFamily="34" charset="0"/>
                <a:cs typeface="Helvetica" panose="020B0604020202020204" pitchFamily="34" charset="0"/>
              </a:rPr>
              <a:t>trong</a:t>
            </a:r>
            <a:r>
              <a:rPr lang="en-US" sz="2400" dirty="0">
                <a:solidFill>
                  <a:schemeClr val="tx1">
                    <a:lumMod val="95000"/>
                    <a:lumOff val="5000"/>
                  </a:schemeClr>
                </a:solidFill>
                <a:latin typeface="Helvetica" panose="020B0604020202020204" pitchFamily="34" charset="0"/>
                <a:cs typeface="Helvetica" panose="020B0604020202020204" pitchFamily="34" charset="0"/>
              </a:rPr>
              <a:t> </a:t>
            </a:r>
            <a:r>
              <a:rPr lang="en-US" sz="2400" dirty="0" err="1">
                <a:solidFill>
                  <a:schemeClr val="tx1">
                    <a:lumMod val="95000"/>
                    <a:lumOff val="5000"/>
                  </a:schemeClr>
                </a:solidFill>
                <a:latin typeface="Helvetica" panose="020B0604020202020204" pitchFamily="34" charset="0"/>
                <a:cs typeface="Helvetica" panose="020B0604020202020204" pitchFamily="34" charset="0"/>
              </a:rPr>
              <a:t>danh</a:t>
            </a:r>
            <a:r>
              <a:rPr lang="en-US" sz="2400" dirty="0">
                <a:solidFill>
                  <a:schemeClr val="tx1">
                    <a:lumMod val="95000"/>
                    <a:lumOff val="5000"/>
                  </a:schemeClr>
                </a:solidFill>
                <a:latin typeface="Helvetica" panose="020B0604020202020204" pitchFamily="34" charset="0"/>
                <a:cs typeface="Helvetica" panose="020B0604020202020204" pitchFamily="34" charset="0"/>
              </a:rPr>
              <a:t> </a:t>
            </a:r>
            <a:r>
              <a:rPr lang="en-US" sz="2400" dirty="0" err="1">
                <a:solidFill>
                  <a:schemeClr val="tx1">
                    <a:lumMod val="95000"/>
                    <a:lumOff val="5000"/>
                  </a:schemeClr>
                </a:solidFill>
                <a:latin typeface="Helvetica" panose="020B0604020202020204" pitchFamily="34" charset="0"/>
                <a:cs typeface="Helvetica" panose="020B0604020202020204" pitchFamily="34" charset="0"/>
              </a:rPr>
              <a:t>sách</a:t>
            </a:r>
            <a:r>
              <a:rPr lang="en-US" sz="2400" dirty="0">
                <a:solidFill>
                  <a:schemeClr val="tx1">
                    <a:lumMod val="95000"/>
                    <a:lumOff val="5000"/>
                  </a:schemeClr>
                </a:solidFill>
                <a:latin typeface="Helvetica" panose="020B0604020202020204" pitchFamily="34" charset="0"/>
                <a:cs typeface="Helvetica" panose="020B0604020202020204" pitchFamily="34" charset="0"/>
              </a:rPr>
              <a:t>.</a:t>
            </a:r>
          </a:p>
          <a:p>
            <a:r>
              <a:rPr lang="en-US" sz="2400" dirty="0">
                <a:solidFill>
                  <a:schemeClr val="tx1">
                    <a:lumMod val="95000"/>
                    <a:lumOff val="5000"/>
                  </a:schemeClr>
                </a:solidFill>
                <a:latin typeface="Helvetica" panose="020B0604020202020204" pitchFamily="34" charset="0"/>
                <a:cs typeface="Helvetica" panose="020B0604020202020204" pitchFamily="34" charset="0"/>
              </a:rPr>
              <a:t>     </a:t>
            </a:r>
          </a:p>
        </p:txBody>
      </p:sp>
    </p:spTree>
    <p:extLst>
      <p:ext uri="{BB962C8B-B14F-4D97-AF65-F5344CB8AC3E}">
        <p14:creationId xmlns:p14="http://schemas.microsoft.com/office/powerpoint/2010/main" val="10201417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56"/>
                                        </p:tgtEl>
                                      </p:cBhvr>
                                    </p:animEffect>
                                    <p:set>
                                      <p:cBhvr>
                                        <p:cTn id="7" dur="1" fill="hold">
                                          <p:stCondLst>
                                            <p:cond delay="499"/>
                                          </p:stCondLst>
                                        </p:cTn>
                                        <p:tgtEl>
                                          <p:spTgt spid="56"/>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500"/>
                                        <p:tgtEl>
                                          <p:spTgt spid="47"/>
                                        </p:tgtEl>
                                      </p:cBhvr>
                                    </p:animEffect>
                                    <p:set>
                                      <p:cBhvr>
                                        <p:cTn id="10" dur="1" fill="hold">
                                          <p:stCondLst>
                                            <p:cond delay="499"/>
                                          </p:stCondLst>
                                        </p:cTn>
                                        <p:tgtEl>
                                          <p:spTgt spid="47"/>
                                        </p:tgtEl>
                                        <p:attrNameLst>
                                          <p:attrName>style.visibility</p:attrName>
                                        </p:attrNameLst>
                                      </p:cBhvr>
                                      <p:to>
                                        <p:strVal val="hidden"/>
                                      </p:to>
                                    </p:set>
                                  </p:childTnLst>
                                </p:cTn>
                              </p:par>
                              <p:par>
                                <p:cTn id="11" presetID="10" presetClass="exit" presetSubtype="0" fill="hold" nodeType="withEffect">
                                  <p:stCondLst>
                                    <p:cond delay="0"/>
                                  </p:stCondLst>
                                  <p:childTnLst>
                                    <p:animEffect transition="out" filter="fade">
                                      <p:cBhvr>
                                        <p:cTn id="12" dur="500"/>
                                        <p:tgtEl>
                                          <p:spTgt spid="49"/>
                                        </p:tgtEl>
                                      </p:cBhvr>
                                    </p:animEffect>
                                    <p:set>
                                      <p:cBhvr>
                                        <p:cTn id="13" dur="1" fill="hold">
                                          <p:stCondLst>
                                            <p:cond delay="499"/>
                                          </p:stCondLst>
                                        </p:cTn>
                                        <p:tgtEl>
                                          <p:spTgt spid="49"/>
                                        </p:tgtEl>
                                        <p:attrNameLst>
                                          <p:attrName>style.visibility</p:attrName>
                                        </p:attrNameLst>
                                      </p:cBhvr>
                                      <p:to>
                                        <p:strVal val="hidden"/>
                                      </p:to>
                                    </p:set>
                                  </p:childTnLst>
                                </p:cTn>
                              </p:par>
                              <p:par>
                                <p:cTn id="14" presetID="10" presetClass="exit" presetSubtype="0" fill="hold" grpId="0" nodeType="withEffect">
                                  <p:stCondLst>
                                    <p:cond delay="0"/>
                                  </p:stCondLst>
                                  <p:childTnLst>
                                    <p:animEffect transition="out" filter="fade">
                                      <p:cBhvr>
                                        <p:cTn id="15" dur="500"/>
                                        <p:tgtEl>
                                          <p:spTgt spid="76"/>
                                        </p:tgtEl>
                                      </p:cBhvr>
                                    </p:animEffect>
                                    <p:set>
                                      <p:cBhvr>
                                        <p:cTn id="16" dur="1" fill="hold">
                                          <p:stCondLst>
                                            <p:cond delay="499"/>
                                          </p:stCondLst>
                                        </p:cTn>
                                        <p:tgtEl>
                                          <p:spTgt spid="76"/>
                                        </p:tgtEl>
                                        <p:attrNameLst>
                                          <p:attrName>style.visibility</p:attrName>
                                        </p:attrNameLst>
                                      </p:cBhvr>
                                      <p:to>
                                        <p:strVal val="hidden"/>
                                      </p:to>
                                    </p:set>
                                  </p:childTnLst>
                                </p:cTn>
                              </p:par>
                              <p:par>
                                <p:cTn id="17" presetID="10" presetClass="exit" presetSubtype="0" fill="hold" grpId="0" nodeType="withEffect">
                                  <p:stCondLst>
                                    <p:cond delay="0"/>
                                  </p:stCondLst>
                                  <p:childTnLst>
                                    <p:animEffect transition="out" filter="fade">
                                      <p:cBhvr>
                                        <p:cTn id="18" dur="500"/>
                                        <p:tgtEl>
                                          <p:spTgt spid="50"/>
                                        </p:tgtEl>
                                      </p:cBhvr>
                                    </p:animEffect>
                                    <p:set>
                                      <p:cBhvr>
                                        <p:cTn id="19" dur="1" fill="hold">
                                          <p:stCondLst>
                                            <p:cond delay="499"/>
                                          </p:stCondLst>
                                        </p:cTn>
                                        <p:tgtEl>
                                          <p:spTgt spid="50"/>
                                        </p:tgtEl>
                                        <p:attrNameLst>
                                          <p:attrName>style.visibility</p:attrName>
                                        </p:attrNameLst>
                                      </p:cBhvr>
                                      <p:to>
                                        <p:strVal val="hidden"/>
                                      </p:to>
                                    </p:set>
                                  </p:childTnLst>
                                </p:cTn>
                              </p:par>
                              <p:par>
                                <p:cTn id="20" presetID="10" presetClass="exit" presetSubtype="0" fill="hold" nodeType="withEffect">
                                  <p:stCondLst>
                                    <p:cond delay="0"/>
                                  </p:stCondLst>
                                  <p:childTnLst>
                                    <p:animEffect transition="out" filter="fade">
                                      <p:cBhvr>
                                        <p:cTn id="21" dur="500"/>
                                        <p:tgtEl>
                                          <p:spTgt spid="52"/>
                                        </p:tgtEl>
                                      </p:cBhvr>
                                    </p:animEffect>
                                    <p:set>
                                      <p:cBhvr>
                                        <p:cTn id="22" dur="1" fill="hold">
                                          <p:stCondLst>
                                            <p:cond delay="499"/>
                                          </p:stCondLst>
                                        </p:cTn>
                                        <p:tgtEl>
                                          <p:spTgt spid="52"/>
                                        </p:tgtEl>
                                        <p:attrNameLst>
                                          <p:attrName>style.visibility</p:attrName>
                                        </p:attrNameLst>
                                      </p:cBhvr>
                                      <p:to>
                                        <p:strVal val="hidden"/>
                                      </p:to>
                                    </p:set>
                                  </p:childTnLst>
                                </p:cTn>
                              </p:par>
                              <p:par>
                                <p:cTn id="23" presetID="10" presetClass="exit" presetSubtype="0" fill="hold" grpId="0" nodeType="withEffect">
                                  <p:stCondLst>
                                    <p:cond delay="0"/>
                                  </p:stCondLst>
                                  <p:childTnLst>
                                    <p:animEffect transition="out" filter="fade">
                                      <p:cBhvr>
                                        <p:cTn id="24" dur="500"/>
                                        <p:tgtEl>
                                          <p:spTgt spid="77"/>
                                        </p:tgtEl>
                                      </p:cBhvr>
                                    </p:animEffect>
                                    <p:set>
                                      <p:cBhvr>
                                        <p:cTn id="25" dur="1" fill="hold">
                                          <p:stCondLst>
                                            <p:cond delay="499"/>
                                          </p:stCondLst>
                                        </p:cTn>
                                        <p:tgtEl>
                                          <p:spTgt spid="77"/>
                                        </p:tgtEl>
                                        <p:attrNameLst>
                                          <p:attrName>style.visibility</p:attrName>
                                        </p:attrNameLst>
                                      </p:cBhvr>
                                      <p:to>
                                        <p:strVal val="hidden"/>
                                      </p:to>
                                    </p:set>
                                  </p:childTnLst>
                                </p:cTn>
                              </p:par>
                              <p:par>
                                <p:cTn id="26" presetID="10" presetClass="exit" presetSubtype="0" fill="hold" grpId="0" nodeType="withEffect">
                                  <p:stCondLst>
                                    <p:cond delay="0"/>
                                  </p:stCondLst>
                                  <p:childTnLst>
                                    <p:animEffect transition="out" filter="fade">
                                      <p:cBhvr>
                                        <p:cTn id="27" dur="500"/>
                                        <p:tgtEl>
                                          <p:spTgt spid="53"/>
                                        </p:tgtEl>
                                      </p:cBhvr>
                                    </p:animEffect>
                                    <p:set>
                                      <p:cBhvr>
                                        <p:cTn id="28" dur="1" fill="hold">
                                          <p:stCondLst>
                                            <p:cond delay="499"/>
                                          </p:stCondLst>
                                        </p:cTn>
                                        <p:tgtEl>
                                          <p:spTgt spid="53"/>
                                        </p:tgtEl>
                                        <p:attrNameLst>
                                          <p:attrName>style.visibility</p:attrName>
                                        </p:attrNameLst>
                                      </p:cBhvr>
                                      <p:to>
                                        <p:strVal val="hidden"/>
                                      </p:to>
                                    </p:set>
                                  </p:childTnLst>
                                </p:cTn>
                              </p:par>
                              <p:par>
                                <p:cTn id="29" presetID="10" presetClass="exit" presetSubtype="0" fill="hold" nodeType="withEffect">
                                  <p:stCondLst>
                                    <p:cond delay="0"/>
                                  </p:stCondLst>
                                  <p:childTnLst>
                                    <p:animEffect transition="out" filter="fade">
                                      <p:cBhvr>
                                        <p:cTn id="30" dur="500"/>
                                        <p:tgtEl>
                                          <p:spTgt spid="55"/>
                                        </p:tgtEl>
                                      </p:cBhvr>
                                    </p:animEffect>
                                    <p:set>
                                      <p:cBhvr>
                                        <p:cTn id="31" dur="1" fill="hold">
                                          <p:stCondLst>
                                            <p:cond delay="499"/>
                                          </p:stCondLst>
                                        </p:cTn>
                                        <p:tgtEl>
                                          <p:spTgt spid="55"/>
                                        </p:tgtEl>
                                        <p:attrNameLst>
                                          <p:attrName>style.visibility</p:attrName>
                                        </p:attrNameLst>
                                      </p:cBhvr>
                                      <p:to>
                                        <p:strVal val="hidden"/>
                                      </p:to>
                                    </p:set>
                                  </p:childTnLst>
                                </p:cTn>
                              </p:par>
                              <p:par>
                                <p:cTn id="32" presetID="10" presetClass="exit" presetSubtype="0" fill="hold" grpId="0" nodeType="withEffect">
                                  <p:stCondLst>
                                    <p:cond delay="0"/>
                                  </p:stCondLst>
                                  <p:childTnLst>
                                    <p:animEffect transition="out" filter="fade">
                                      <p:cBhvr>
                                        <p:cTn id="33" dur="500"/>
                                        <p:tgtEl>
                                          <p:spTgt spid="44"/>
                                        </p:tgtEl>
                                      </p:cBhvr>
                                    </p:animEffect>
                                    <p:set>
                                      <p:cBhvr>
                                        <p:cTn id="34" dur="1" fill="hold">
                                          <p:stCondLst>
                                            <p:cond delay="499"/>
                                          </p:stCondLst>
                                        </p:cTn>
                                        <p:tgtEl>
                                          <p:spTgt spid="44"/>
                                        </p:tgtEl>
                                        <p:attrNameLst>
                                          <p:attrName>style.visibility</p:attrName>
                                        </p:attrNameLst>
                                      </p:cBhvr>
                                      <p:to>
                                        <p:strVal val="hidden"/>
                                      </p:to>
                                    </p:set>
                                  </p:childTnLst>
                                </p:cTn>
                              </p:par>
                              <p:par>
                                <p:cTn id="35" presetID="10" presetClass="exit" presetSubtype="0" fill="hold" nodeType="withEffect">
                                  <p:stCondLst>
                                    <p:cond delay="0"/>
                                  </p:stCondLst>
                                  <p:childTnLst>
                                    <p:animEffect transition="out" filter="fade">
                                      <p:cBhvr>
                                        <p:cTn id="36" dur="500"/>
                                        <p:tgtEl>
                                          <p:spTgt spid="46"/>
                                        </p:tgtEl>
                                      </p:cBhvr>
                                    </p:animEffect>
                                    <p:set>
                                      <p:cBhvr>
                                        <p:cTn id="37" dur="1" fill="hold">
                                          <p:stCondLst>
                                            <p:cond delay="499"/>
                                          </p:stCondLst>
                                        </p:cTn>
                                        <p:tgtEl>
                                          <p:spTgt spid="46"/>
                                        </p:tgtEl>
                                        <p:attrNameLst>
                                          <p:attrName>style.visibility</p:attrName>
                                        </p:attrNameLst>
                                      </p:cBhvr>
                                      <p:to>
                                        <p:strVal val="hidden"/>
                                      </p:to>
                                    </p:set>
                                  </p:childTnLst>
                                </p:cTn>
                              </p:par>
                              <p:par>
                                <p:cTn id="38" presetID="10" presetClass="exit" presetSubtype="0" fill="hold" grpId="0" nodeType="withEffect">
                                  <p:stCondLst>
                                    <p:cond delay="0"/>
                                  </p:stCondLst>
                                  <p:childTnLst>
                                    <p:animEffect transition="out" filter="fade">
                                      <p:cBhvr>
                                        <p:cTn id="39" dur="500"/>
                                        <p:tgtEl>
                                          <p:spTgt spid="80"/>
                                        </p:tgtEl>
                                      </p:cBhvr>
                                    </p:animEffect>
                                    <p:set>
                                      <p:cBhvr>
                                        <p:cTn id="40" dur="1" fill="hold">
                                          <p:stCondLst>
                                            <p:cond delay="499"/>
                                          </p:stCondLst>
                                        </p:cTn>
                                        <p:tgtEl>
                                          <p:spTgt spid="80"/>
                                        </p:tgtEl>
                                        <p:attrNameLst>
                                          <p:attrName>style.visibility</p:attrName>
                                        </p:attrNameLst>
                                      </p:cBhvr>
                                      <p:to>
                                        <p:strVal val="hidden"/>
                                      </p:to>
                                    </p:set>
                                  </p:childTnLst>
                                </p:cTn>
                              </p:par>
                              <p:par>
                                <p:cTn id="41" presetID="10" presetClass="exit" presetSubtype="0" fill="hold" grpId="0" nodeType="withEffect">
                                  <p:stCondLst>
                                    <p:cond delay="0"/>
                                  </p:stCondLst>
                                  <p:childTnLst>
                                    <p:animEffect transition="out" filter="fade">
                                      <p:cBhvr>
                                        <p:cTn id="42" dur="500"/>
                                        <p:tgtEl>
                                          <p:spTgt spid="41"/>
                                        </p:tgtEl>
                                      </p:cBhvr>
                                    </p:animEffect>
                                    <p:set>
                                      <p:cBhvr>
                                        <p:cTn id="43" dur="1" fill="hold">
                                          <p:stCondLst>
                                            <p:cond delay="499"/>
                                          </p:stCondLst>
                                        </p:cTn>
                                        <p:tgtEl>
                                          <p:spTgt spid="41"/>
                                        </p:tgtEl>
                                        <p:attrNameLst>
                                          <p:attrName>style.visibility</p:attrName>
                                        </p:attrNameLst>
                                      </p:cBhvr>
                                      <p:to>
                                        <p:strVal val="hidden"/>
                                      </p:to>
                                    </p:set>
                                  </p:childTnLst>
                                </p:cTn>
                              </p:par>
                              <p:par>
                                <p:cTn id="44" presetID="10" presetClass="exit" presetSubtype="0" fill="hold" nodeType="withEffect">
                                  <p:stCondLst>
                                    <p:cond delay="0"/>
                                  </p:stCondLst>
                                  <p:childTnLst>
                                    <p:animEffect transition="out" filter="fade">
                                      <p:cBhvr>
                                        <p:cTn id="45" dur="500"/>
                                        <p:tgtEl>
                                          <p:spTgt spid="43"/>
                                        </p:tgtEl>
                                      </p:cBhvr>
                                    </p:animEffect>
                                    <p:set>
                                      <p:cBhvr>
                                        <p:cTn id="46" dur="1" fill="hold">
                                          <p:stCondLst>
                                            <p:cond delay="499"/>
                                          </p:stCondLst>
                                        </p:cTn>
                                        <p:tgtEl>
                                          <p:spTgt spid="43"/>
                                        </p:tgtEl>
                                        <p:attrNameLst>
                                          <p:attrName>style.visibility</p:attrName>
                                        </p:attrNameLst>
                                      </p:cBhvr>
                                      <p:to>
                                        <p:strVal val="hidden"/>
                                      </p:to>
                                    </p:set>
                                  </p:childTnLst>
                                </p:cTn>
                              </p:par>
                              <p:par>
                                <p:cTn id="47" presetID="10" presetClass="exit" presetSubtype="0" fill="hold" grpId="0" nodeType="withEffect">
                                  <p:stCondLst>
                                    <p:cond delay="0"/>
                                  </p:stCondLst>
                                  <p:childTnLst>
                                    <p:animEffect transition="out" filter="fade">
                                      <p:cBhvr>
                                        <p:cTn id="48" dur="500"/>
                                        <p:tgtEl>
                                          <p:spTgt spid="79"/>
                                        </p:tgtEl>
                                      </p:cBhvr>
                                    </p:animEffect>
                                    <p:set>
                                      <p:cBhvr>
                                        <p:cTn id="49" dur="1" fill="hold">
                                          <p:stCondLst>
                                            <p:cond delay="499"/>
                                          </p:stCondLst>
                                        </p:cTn>
                                        <p:tgtEl>
                                          <p:spTgt spid="79"/>
                                        </p:tgtEl>
                                        <p:attrNameLst>
                                          <p:attrName>style.visibility</p:attrName>
                                        </p:attrNameLst>
                                      </p:cBhvr>
                                      <p:to>
                                        <p:strVal val="hidden"/>
                                      </p:to>
                                    </p:set>
                                  </p:childTnLst>
                                </p:cTn>
                              </p:par>
                              <p:par>
                                <p:cTn id="50" presetID="35" presetClass="path" presetSubtype="0" accel="50000" decel="50000" fill="hold" grpId="0" nodeType="withEffect">
                                  <p:stCondLst>
                                    <p:cond delay="0"/>
                                  </p:stCondLst>
                                  <p:childTnLst>
                                    <p:animMotion origin="layout" path="M 0.00455 -0.00162 L -0.59506 -0.58078 " pathEditMode="relative" rAng="0" ptsTypes="AA">
                                      <p:cBhvr>
                                        <p:cTn id="51" dur="2000" fill="hold"/>
                                        <p:tgtEl>
                                          <p:spTgt spid="78"/>
                                        </p:tgtEl>
                                        <p:attrNameLst>
                                          <p:attrName>ppt_x</p:attrName>
                                          <p:attrName>ppt_y</p:attrName>
                                        </p:attrNameLst>
                                      </p:cBhvr>
                                      <p:rCtr x="-29987" y="-28958"/>
                                    </p:animMotion>
                                  </p:childTnLst>
                                </p:cTn>
                              </p:par>
                              <p:par>
                                <p:cTn id="52" presetID="16" presetClass="entr" presetSubtype="21" fill="hold" nodeType="withEffect">
                                  <p:stCondLst>
                                    <p:cond delay="800"/>
                                  </p:stCondLst>
                                  <p:childTnLst>
                                    <p:set>
                                      <p:cBhvr>
                                        <p:cTn id="53" dur="1" fill="hold">
                                          <p:stCondLst>
                                            <p:cond delay="0"/>
                                          </p:stCondLst>
                                        </p:cTn>
                                        <p:tgtEl>
                                          <p:spTgt spid="4"/>
                                        </p:tgtEl>
                                        <p:attrNameLst>
                                          <p:attrName>style.visibility</p:attrName>
                                        </p:attrNameLst>
                                      </p:cBhvr>
                                      <p:to>
                                        <p:strVal val="visible"/>
                                      </p:to>
                                    </p:set>
                                    <p:animEffect transition="in" filter="barn(inVertical)">
                                      <p:cBhvr>
                                        <p:cTn id="54" dur="700"/>
                                        <p:tgtEl>
                                          <p:spTgt spid="4"/>
                                        </p:tgtEl>
                                      </p:cBhvr>
                                    </p:animEffect>
                                  </p:childTnLst>
                                </p:cTn>
                              </p:par>
                              <p:par>
                                <p:cTn id="55" presetID="18" presetClass="entr" presetSubtype="12" fill="hold" grpId="0" nodeType="withEffect">
                                  <p:stCondLst>
                                    <p:cond delay="800"/>
                                  </p:stCondLst>
                                  <p:childTnLst>
                                    <p:set>
                                      <p:cBhvr>
                                        <p:cTn id="56" dur="1" fill="hold">
                                          <p:stCondLst>
                                            <p:cond delay="0"/>
                                          </p:stCondLst>
                                        </p:cTn>
                                        <p:tgtEl>
                                          <p:spTgt spid="51"/>
                                        </p:tgtEl>
                                        <p:attrNameLst>
                                          <p:attrName>style.visibility</p:attrName>
                                        </p:attrNameLst>
                                      </p:cBhvr>
                                      <p:to>
                                        <p:strVal val="visible"/>
                                      </p:to>
                                    </p:set>
                                    <p:animEffect transition="in" filter="strips(downLeft)">
                                      <p:cBhvr>
                                        <p:cTn id="57" dur="900"/>
                                        <p:tgtEl>
                                          <p:spTgt spid="51"/>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54">
                                            <p:txEl>
                                              <p:pRg st="0" end="0"/>
                                            </p:txEl>
                                          </p:spTgt>
                                        </p:tgtEl>
                                        <p:attrNameLst>
                                          <p:attrName>style.visibility</p:attrName>
                                        </p:attrNameLst>
                                      </p:cBhvr>
                                      <p:to>
                                        <p:strVal val="visible"/>
                                      </p:to>
                                    </p:set>
                                    <p:animEffect transition="in" filter="fade">
                                      <p:cBhvr>
                                        <p:cTn id="62" dur="500"/>
                                        <p:tgtEl>
                                          <p:spTgt spid="54">
                                            <p:txEl>
                                              <p:pRg st="0" end="0"/>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54">
                                            <p:txEl>
                                              <p:pRg st="2" end="2"/>
                                            </p:txEl>
                                          </p:spTgt>
                                        </p:tgtEl>
                                        <p:attrNameLst>
                                          <p:attrName>style.visibility</p:attrName>
                                        </p:attrNameLst>
                                      </p:cBhvr>
                                      <p:to>
                                        <p:strVal val="visible"/>
                                      </p:to>
                                    </p:set>
                                    <p:animEffect transition="in" filter="fade">
                                      <p:cBhvr>
                                        <p:cTn id="67" dur="500"/>
                                        <p:tgtEl>
                                          <p:spTgt spid="5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44" grpId="0" animBg="1"/>
      <p:bldP spid="47" grpId="0" animBg="1"/>
      <p:bldP spid="50" grpId="0" animBg="1"/>
      <p:bldP spid="53" grpId="0" animBg="1"/>
      <p:bldP spid="76" grpId="0"/>
      <p:bldP spid="77" grpId="0"/>
      <p:bldP spid="78" grpId="0"/>
      <p:bldP spid="79" grpId="0"/>
      <p:bldP spid="80" grpId="0"/>
      <p:bldP spid="5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组合 33"/>
          <p:cNvGrpSpPr/>
          <p:nvPr/>
        </p:nvGrpSpPr>
        <p:grpSpPr>
          <a:xfrm>
            <a:off x="247260" y="255805"/>
            <a:ext cx="674717" cy="597391"/>
            <a:chOff x="414045" y="185503"/>
            <a:chExt cx="506038" cy="448043"/>
          </a:xfrm>
        </p:grpSpPr>
        <p:sp>
          <p:nvSpPr>
            <p:cNvPr id="35" name="矩形 34"/>
            <p:cNvSpPr/>
            <p:nvPr/>
          </p:nvSpPr>
          <p:spPr>
            <a:xfrm rot="2700000">
              <a:off x="414045" y="194182"/>
              <a:ext cx="430684" cy="430684"/>
            </a:xfrm>
            <a:prstGeom prst="rect">
              <a:avLst/>
            </a:prstGeom>
            <a:solidFill>
              <a:schemeClr val="bg1">
                <a:lumMod val="85000"/>
              </a:schemeClr>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cs typeface="+mn-ea"/>
                <a:sym typeface="+mn-lt"/>
              </a:endParaRPr>
            </a:p>
          </p:txBody>
        </p:sp>
        <p:sp>
          <p:nvSpPr>
            <p:cNvPr id="36" name="矩形 35"/>
            <p:cNvSpPr/>
            <p:nvPr/>
          </p:nvSpPr>
          <p:spPr>
            <a:xfrm rot="2700000">
              <a:off x="472040" y="185503"/>
              <a:ext cx="448043" cy="448043"/>
            </a:xfrm>
            <a:prstGeom prst="rect">
              <a:avLst/>
            </a:prstGeom>
            <a:solidFill>
              <a:schemeClr val="tx1">
                <a:lumMod val="75000"/>
                <a:lumOff val="25000"/>
              </a:schemeClr>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cs typeface="+mn-ea"/>
                <a:sym typeface="+mn-lt"/>
              </a:endParaRPr>
            </a:p>
          </p:txBody>
        </p:sp>
      </p:grpSp>
      <p:sp>
        <p:nvSpPr>
          <p:cNvPr id="47" name="Freeform 27"/>
          <p:cNvSpPr/>
          <p:nvPr/>
        </p:nvSpPr>
        <p:spPr bwMode="auto">
          <a:xfrm rot="10800000" flipH="1" flipV="1">
            <a:off x="6062068" y="2288294"/>
            <a:ext cx="1200757" cy="202284"/>
          </a:xfrm>
          <a:custGeom>
            <a:avLst/>
            <a:gdLst>
              <a:gd name="T0" fmla="*/ 0 w 1905"/>
              <a:gd name="T1" fmla="*/ 2147483647 h 136"/>
              <a:gd name="T2" fmla="*/ 2147483647 w 1905"/>
              <a:gd name="T3" fmla="*/ 0 h 136"/>
              <a:gd name="T4" fmla="*/ 2147483647 w 1905"/>
              <a:gd name="T5" fmla="*/ 0 h 136"/>
              <a:gd name="T6" fmla="*/ 0 60000 65536"/>
              <a:gd name="T7" fmla="*/ 0 60000 65536"/>
              <a:gd name="T8" fmla="*/ 0 60000 65536"/>
              <a:gd name="T9" fmla="*/ 0 w 1905"/>
              <a:gd name="T10" fmla="*/ 0 h 136"/>
              <a:gd name="T11" fmla="*/ 1905 w 1905"/>
              <a:gd name="T12" fmla="*/ 136 h 136"/>
            </a:gdLst>
            <a:ahLst/>
            <a:cxnLst>
              <a:cxn ang="T6">
                <a:pos x="T0" y="T1"/>
              </a:cxn>
              <a:cxn ang="T7">
                <a:pos x="T2" y="T3"/>
              </a:cxn>
              <a:cxn ang="T8">
                <a:pos x="T4" y="T5"/>
              </a:cxn>
            </a:cxnLst>
            <a:rect l="T9" t="T10" r="T11" b="T12"/>
            <a:pathLst>
              <a:path w="1905" h="136">
                <a:moveTo>
                  <a:pt x="0" y="136"/>
                </a:moveTo>
                <a:lnTo>
                  <a:pt x="317" y="0"/>
                </a:lnTo>
                <a:lnTo>
                  <a:pt x="1905" y="0"/>
                </a:lnTo>
              </a:path>
            </a:pathLst>
          </a:custGeom>
          <a:noFill/>
          <a:ln w="25400" cap="rnd" cmpd="sng">
            <a:solidFill>
              <a:schemeClr val="bg1">
                <a:lumMod val="50000"/>
              </a:schemeClr>
            </a:solidFill>
            <a:prstDash val="sysDot"/>
            <a:round/>
            <a:headEnd type="none" w="med" len="med"/>
            <a:tailEnd type="none" w="med" len="med"/>
          </a:ln>
        </p:spPr>
        <p:txBody>
          <a:bodyPr wrap="none" anchor="ctr"/>
          <a:lstStyle/>
          <a:p>
            <a:pPr defTabSz="1624713">
              <a:defRPr/>
            </a:pPr>
            <a:endParaRPr lang="zh-CN" altLang="en-US" sz="2400" kern="0" dirty="0">
              <a:solidFill>
                <a:sysClr val="windowText" lastClr="000000"/>
              </a:solidFill>
              <a:cs typeface="+mn-ea"/>
              <a:sym typeface="+mn-lt"/>
            </a:endParaRPr>
          </a:p>
        </p:txBody>
      </p:sp>
      <p:cxnSp>
        <p:nvCxnSpPr>
          <p:cNvPr id="49" name="直接连接符 44"/>
          <p:cNvCxnSpPr>
            <a:cxnSpLocks noChangeShapeType="1"/>
          </p:cNvCxnSpPr>
          <p:nvPr/>
        </p:nvCxnSpPr>
        <p:spPr bwMode="auto">
          <a:xfrm>
            <a:off x="7262824" y="1628038"/>
            <a:ext cx="0" cy="1247687"/>
          </a:xfrm>
          <a:prstGeom prst="line">
            <a:avLst/>
          </a:prstGeom>
          <a:noFill/>
          <a:ln w="9525" algn="ctr">
            <a:solidFill>
              <a:schemeClr val="bg1">
                <a:lumMod val="50000"/>
              </a:schemeClr>
            </a:solidFill>
            <a:prstDash val="sysDash"/>
            <a:round/>
          </a:ln>
        </p:spPr>
      </p:cxnSp>
      <p:sp>
        <p:nvSpPr>
          <p:cNvPr id="50" name="Freeform 27"/>
          <p:cNvSpPr/>
          <p:nvPr/>
        </p:nvSpPr>
        <p:spPr bwMode="auto">
          <a:xfrm rot="10800000" flipH="1" flipV="1">
            <a:off x="7190001" y="3557018"/>
            <a:ext cx="1173248" cy="100333"/>
          </a:xfrm>
          <a:custGeom>
            <a:avLst/>
            <a:gdLst>
              <a:gd name="T0" fmla="*/ 0 w 1905"/>
              <a:gd name="T1" fmla="*/ 2147483647 h 136"/>
              <a:gd name="T2" fmla="*/ 2147483647 w 1905"/>
              <a:gd name="T3" fmla="*/ 0 h 136"/>
              <a:gd name="T4" fmla="*/ 2147483647 w 1905"/>
              <a:gd name="T5" fmla="*/ 0 h 136"/>
              <a:gd name="T6" fmla="*/ 0 60000 65536"/>
              <a:gd name="T7" fmla="*/ 0 60000 65536"/>
              <a:gd name="T8" fmla="*/ 0 60000 65536"/>
              <a:gd name="T9" fmla="*/ 0 w 1905"/>
              <a:gd name="T10" fmla="*/ 0 h 136"/>
              <a:gd name="T11" fmla="*/ 1905 w 1905"/>
              <a:gd name="T12" fmla="*/ 136 h 136"/>
            </a:gdLst>
            <a:ahLst/>
            <a:cxnLst>
              <a:cxn ang="T6">
                <a:pos x="T0" y="T1"/>
              </a:cxn>
              <a:cxn ang="T7">
                <a:pos x="T2" y="T3"/>
              </a:cxn>
              <a:cxn ang="T8">
                <a:pos x="T4" y="T5"/>
              </a:cxn>
            </a:cxnLst>
            <a:rect l="T9" t="T10" r="T11" b="T12"/>
            <a:pathLst>
              <a:path w="1905" h="136">
                <a:moveTo>
                  <a:pt x="0" y="136"/>
                </a:moveTo>
                <a:lnTo>
                  <a:pt x="317" y="0"/>
                </a:lnTo>
                <a:lnTo>
                  <a:pt x="1905" y="0"/>
                </a:lnTo>
              </a:path>
            </a:pathLst>
          </a:custGeom>
          <a:noFill/>
          <a:ln w="25400" cap="rnd" cmpd="sng">
            <a:solidFill>
              <a:schemeClr val="bg1">
                <a:lumMod val="50000"/>
              </a:schemeClr>
            </a:solidFill>
            <a:prstDash val="sysDot"/>
            <a:round/>
            <a:headEnd type="none" w="med" len="med"/>
            <a:tailEnd type="none" w="med" len="med"/>
          </a:ln>
        </p:spPr>
        <p:txBody>
          <a:bodyPr wrap="none" anchor="ctr"/>
          <a:lstStyle/>
          <a:p>
            <a:pPr defTabSz="1624713">
              <a:defRPr/>
            </a:pPr>
            <a:endParaRPr lang="zh-CN" altLang="en-US" sz="2400" kern="0" dirty="0">
              <a:solidFill>
                <a:sysClr val="windowText" lastClr="000000"/>
              </a:solidFill>
              <a:cs typeface="+mn-ea"/>
              <a:sym typeface="+mn-lt"/>
            </a:endParaRPr>
          </a:p>
        </p:txBody>
      </p:sp>
      <p:cxnSp>
        <p:nvCxnSpPr>
          <p:cNvPr id="52" name="直接连接符 47"/>
          <p:cNvCxnSpPr>
            <a:cxnSpLocks noChangeShapeType="1"/>
          </p:cNvCxnSpPr>
          <p:nvPr/>
        </p:nvCxnSpPr>
        <p:spPr bwMode="auto">
          <a:xfrm>
            <a:off x="8363249" y="3021370"/>
            <a:ext cx="0" cy="1422460"/>
          </a:xfrm>
          <a:prstGeom prst="line">
            <a:avLst/>
          </a:prstGeom>
          <a:noFill/>
          <a:ln w="9525" algn="ctr">
            <a:solidFill>
              <a:schemeClr val="bg1">
                <a:lumMod val="50000"/>
              </a:schemeClr>
            </a:solidFill>
            <a:prstDash val="sysDash"/>
            <a:round/>
          </a:ln>
        </p:spPr>
      </p:cxnSp>
      <p:sp>
        <p:nvSpPr>
          <p:cNvPr id="76" name="矩形 75"/>
          <p:cNvSpPr/>
          <p:nvPr/>
        </p:nvSpPr>
        <p:spPr>
          <a:xfrm>
            <a:off x="7359754" y="1755578"/>
            <a:ext cx="3671102" cy="892552"/>
          </a:xfrm>
          <a:prstGeom prst="rect">
            <a:avLst/>
          </a:prstGeom>
        </p:spPr>
        <p:txBody>
          <a:bodyPr wrap="square">
            <a:spAutoFit/>
          </a:bodyPr>
          <a:lstStyle/>
          <a:p>
            <a:r>
              <a:rPr lang="vi-VN" altLang="zh-CN" sz="2600" dirty="0">
                <a:solidFill>
                  <a:srgbClr val="0070C0"/>
                </a:solidFill>
                <a:cs typeface="+mn-ea"/>
                <a:sym typeface="+mn-lt"/>
              </a:rPr>
              <a:t>Tạo môi trường phù hợp để làm việc.</a:t>
            </a:r>
            <a:endParaRPr lang="zh-CN" altLang="en-US" sz="2600" dirty="0">
              <a:solidFill>
                <a:srgbClr val="0070C0"/>
              </a:solidFill>
              <a:cs typeface="+mn-ea"/>
              <a:sym typeface="+mn-lt"/>
            </a:endParaRPr>
          </a:p>
        </p:txBody>
      </p:sp>
      <p:sp>
        <p:nvSpPr>
          <p:cNvPr id="2" name="文本框 36">
            <a:extLst>
              <a:ext uri="{FF2B5EF4-FFF2-40B4-BE49-F238E27FC236}">
                <a16:creationId xmlns:a16="http://schemas.microsoft.com/office/drawing/2014/main" id="{4EB88EDF-D464-463B-9530-DF83BB62842C}"/>
              </a:ext>
            </a:extLst>
          </p:cNvPr>
          <p:cNvSpPr txBox="1"/>
          <p:nvPr/>
        </p:nvSpPr>
        <p:spPr>
          <a:xfrm>
            <a:off x="1012968" y="205686"/>
            <a:ext cx="7414967" cy="584775"/>
          </a:xfrm>
          <a:prstGeom prst="rect">
            <a:avLst/>
          </a:prstGeom>
          <a:noFill/>
        </p:spPr>
        <p:txBody>
          <a:bodyPr wrap="square" rtlCol="0">
            <a:spAutoFit/>
          </a:bodyPr>
          <a:lstStyle/>
          <a:p>
            <a:r>
              <a:rPr lang="vi-VN" altLang="zh-CN" sz="3200" dirty="0">
                <a:solidFill>
                  <a:srgbClr val="9D3333"/>
                </a:solidFill>
                <a:cs typeface="+mn-ea"/>
                <a:sym typeface="+mn-lt"/>
              </a:rPr>
              <a:t>Sử dụng thời gian một cách hữu ích</a:t>
            </a:r>
          </a:p>
        </p:txBody>
      </p:sp>
      <p:sp>
        <p:nvSpPr>
          <p:cNvPr id="45" name="矩形 77">
            <a:extLst>
              <a:ext uri="{FF2B5EF4-FFF2-40B4-BE49-F238E27FC236}">
                <a16:creationId xmlns:a16="http://schemas.microsoft.com/office/drawing/2014/main" id="{719A9EF0-3210-4C8E-9969-53B46DF08F33}"/>
              </a:ext>
            </a:extLst>
          </p:cNvPr>
          <p:cNvSpPr/>
          <p:nvPr/>
        </p:nvSpPr>
        <p:spPr>
          <a:xfrm>
            <a:off x="489496" y="1004831"/>
            <a:ext cx="3671102" cy="892552"/>
          </a:xfrm>
          <a:prstGeom prst="rect">
            <a:avLst/>
          </a:prstGeom>
        </p:spPr>
        <p:txBody>
          <a:bodyPr wrap="square">
            <a:spAutoFit/>
          </a:bodyPr>
          <a:lstStyle/>
          <a:p>
            <a:r>
              <a:rPr lang="vi-VN" altLang="zh-CN" sz="2600" dirty="0">
                <a:solidFill>
                  <a:srgbClr val="0070C0"/>
                </a:solidFill>
                <a:cs typeface="+mn-ea"/>
                <a:sym typeface="+mn-lt"/>
              </a:rPr>
              <a:t>Thực hiện các nhiệm vụ quan trọng trước.</a:t>
            </a:r>
            <a:endParaRPr lang="zh-CN" altLang="en-US" sz="2600" dirty="0">
              <a:solidFill>
                <a:srgbClr val="0070C0"/>
              </a:solidFill>
              <a:cs typeface="+mn-ea"/>
              <a:sym typeface="+mn-lt"/>
            </a:endParaRPr>
          </a:p>
        </p:txBody>
      </p:sp>
      <p:pic>
        <p:nvPicPr>
          <p:cNvPr id="4" name="Picture 3">
            <a:extLst>
              <a:ext uri="{FF2B5EF4-FFF2-40B4-BE49-F238E27FC236}">
                <a16:creationId xmlns:a16="http://schemas.microsoft.com/office/drawing/2014/main" id="{28A706BF-5DA3-4E6D-8E52-44A55BA7838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31677" y="1354196"/>
            <a:ext cx="5391414" cy="4043560"/>
          </a:xfrm>
          <a:prstGeom prst="rect">
            <a:avLst/>
          </a:prstGeom>
        </p:spPr>
      </p:pic>
      <p:sp>
        <p:nvSpPr>
          <p:cNvPr id="51" name="TextBox 50">
            <a:extLst>
              <a:ext uri="{FF2B5EF4-FFF2-40B4-BE49-F238E27FC236}">
                <a16:creationId xmlns:a16="http://schemas.microsoft.com/office/drawing/2014/main" id="{095B59D8-B6F4-4169-9C9D-E28D46E017B1}"/>
              </a:ext>
            </a:extLst>
          </p:cNvPr>
          <p:cNvSpPr txBox="1"/>
          <p:nvPr/>
        </p:nvSpPr>
        <p:spPr>
          <a:xfrm>
            <a:off x="5641270" y="5609322"/>
            <a:ext cx="6129932" cy="954107"/>
          </a:xfrm>
          <a:prstGeom prst="rect">
            <a:avLst/>
          </a:prstGeom>
          <a:noFill/>
        </p:spPr>
        <p:txBody>
          <a:bodyPr wrap="square" rtlCol="0">
            <a:spAutoFit/>
          </a:bodyPr>
          <a:lstStyle/>
          <a:p>
            <a:pPr algn="ctr"/>
            <a:r>
              <a:rPr lang="en-US" sz="1400" i="1" dirty="0"/>
              <a:t>               </a:t>
            </a:r>
            <a:r>
              <a:rPr lang="en-US" sz="1400" i="1" dirty="0" err="1"/>
              <a:t>Hình</a:t>
            </a:r>
            <a:r>
              <a:rPr lang="en-US" sz="1400" i="1" dirty="0"/>
              <a:t> </a:t>
            </a:r>
            <a:r>
              <a:rPr lang="en-US" sz="1400" i="1" dirty="0" err="1"/>
              <a:t>ảnh</a:t>
            </a:r>
            <a:r>
              <a:rPr lang="en-US" sz="1400" i="1" dirty="0"/>
              <a:t> </a:t>
            </a:r>
            <a:r>
              <a:rPr lang="en-US" sz="1400" i="1" dirty="0" err="1"/>
              <a:t>minh</a:t>
            </a:r>
            <a:r>
              <a:rPr lang="en-US" sz="1400" i="1" dirty="0"/>
              <a:t> </a:t>
            </a:r>
            <a:r>
              <a:rPr lang="en-US" sz="1400" i="1" dirty="0" err="1"/>
              <a:t>họa</a:t>
            </a:r>
            <a:r>
              <a:rPr lang="en-US" sz="1400" i="1" dirty="0"/>
              <a:t>, </a:t>
            </a:r>
            <a:r>
              <a:rPr lang="en-US" sz="1400" i="1" dirty="0" err="1"/>
              <a:t>nguồn</a:t>
            </a:r>
            <a:r>
              <a:rPr lang="en-US" sz="1400" i="1" dirty="0"/>
              <a:t>: https://www.wikihow.com/images_en/thumb/f/ff/Organize-an-Unorganized-Boss-Step-2-Version-2.jpg/v4-460px-Organize-an-Unorganized-Boss-Step-2-Version-2.jpg.webp</a:t>
            </a:r>
          </a:p>
        </p:txBody>
      </p:sp>
      <p:sp>
        <p:nvSpPr>
          <p:cNvPr id="54" name="TextBox 53">
            <a:extLst>
              <a:ext uri="{FF2B5EF4-FFF2-40B4-BE49-F238E27FC236}">
                <a16:creationId xmlns:a16="http://schemas.microsoft.com/office/drawing/2014/main" id="{99E3D9FE-EE6E-4F57-A196-DBD697BD1128}"/>
              </a:ext>
            </a:extLst>
          </p:cNvPr>
          <p:cNvSpPr txBox="1"/>
          <p:nvPr/>
        </p:nvSpPr>
        <p:spPr>
          <a:xfrm>
            <a:off x="116955" y="2111752"/>
            <a:ext cx="5488735" cy="3497569"/>
          </a:xfrm>
          <a:prstGeom prst="rect">
            <a:avLst/>
          </a:prstGeom>
          <a:noFill/>
        </p:spPr>
        <p:txBody>
          <a:bodyPr wrap="square" rtlCol="0">
            <a:spAutoFit/>
          </a:bodyPr>
          <a:lstStyle/>
          <a:p>
            <a:pPr marL="285750" indent="-285750">
              <a:buFont typeface="Arial" panose="020B0604020202020204" pitchFamily="34" charset="0"/>
              <a:buChar char="•"/>
            </a:pPr>
            <a:r>
              <a:rPr lang="en-US" sz="2400" dirty="0">
                <a:solidFill>
                  <a:schemeClr val="tx1">
                    <a:lumMod val="95000"/>
                    <a:lumOff val="5000"/>
                  </a:schemeClr>
                </a:solidFill>
                <a:latin typeface="Helvetica" panose="020B0604020202020204" pitchFamily="34" charset="0"/>
                <a:cs typeface="Helvetica" panose="020B0604020202020204" pitchFamily="34" charset="0"/>
              </a:rPr>
              <a:t>C</a:t>
            </a:r>
            <a:r>
              <a:rPr lang="vi-VN" sz="2400" dirty="0">
                <a:solidFill>
                  <a:schemeClr val="tx1">
                    <a:lumMod val="95000"/>
                    <a:lumOff val="5000"/>
                  </a:schemeClr>
                </a:solidFill>
                <a:latin typeface="Helvetica" panose="020B0604020202020204" pitchFamily="34" charset="0"/>
                <a:cs typeface="Helvetica" panose="020B0604020202020204" pitchFamily="34" charset="0"/>
              </a:rPr>
              <a:t>ảm thấy nhẹ nhõm khi đã hoàn thành nhiệm vụ quan trọng</a:t>
            </a:r>
            <a:r>
              <a:rPr lang="en-US" sz="2400" dirty="0">
                <a:solidFill>
                  <a:schemeClr val="tx1">
                    <a:lumMod val="95000"/>
                    <a:lumOff val="5000"/>
                  </a:schemeClr>
                </a:solidFill>
                <a:latin typeface="Helvetica" panose="020B0604020202020204" pitchFamily="34" charset="0"/>
                <a:cs typeface="Helvetica" panose="020B0604020202020204" pitchFamily="34" charset="0"/>
              </a:rPr>
              <a:t> </a:t>
            </a:r>
            <a:r>
              <a:rPr lang="en-US" sz="2400" dirty="0" err="1">
                <a:solidFill>
                  <a:schemeClr val="tx1">
                    <a:lumMod val="95000"/>
                    <a:lumOff val="5000"/>
                  </a:schemeClr>
                </a:solidFill>
                <a:latin typeface="Helvetica" panose="020B0604020202020204" pitchFamily="34" charset="0"/>
                <a:cs typeface="Helvetica" panose="020B0604020202020204" pitchFamily="34" charset="0"/>
              </a:rPr>
              <a:t>vì</a:t>
            </a:r>
            <a:r>
              <a:rPr lang="en-US" sz="2400" dirty="0">
                <a:solidFill>
                  <a:schemeClr val="tx1">
                    <a:lumMod val="95000"/>
                    <a:lumOff val="5000"/>
                  </a:schemeClr>
                </a:solidFill>
                <a:latin typeface="Helvetica" panose="020B0604020202020204" pitchFamily="34" charset="0"/>
                <a:cs typeface="Helvetica" panose="020B0604020202020204" pitchFamily="34" charset="0"/>
              </a:rPr>
              <a:t> </a:t>
            </a:r>
            <a:r>
              <a:rPr lang="vi-VN" sz="2400" dirty="0">
                <a:solidFill>
                  <a:schemeClr val="tx1">
                    <a:lumMod val="95000"/>
                    <a:lumOff val="5000"/>
                  </a:schemeClr>
                </a:solidFill>
                <a:latin typeface="Helvetica" panose="020B0604020202020204" pitchFamily="34" charset="0"/>
                <a:cs typeface="Helvetica" panose="020B0604020202020204" pitchFamily="34" charset="0"/>
              </a:rPr>
              <a:t>cảm giác nặng gánh do căng thẳng đã được dỡ bỏ</a:t>
            </a:r>
            <a:r>
              <a:rPr lang="en-US" sz="2400" dirty="0">
                <a:solidFill>
                  <a:schemeClr val="tx1">
                    <a:lumMod val="95000"/>
                    <a:lumOff val="5000"/>
                  </a:schemeClr>
                </a:solidFill>
                <a:latin typeface="Helvetica" panose="020B0604020202020204" pitchFamily="34" charset="0"/>
                <a:cs typeface="Helvetica" panose="020B0604020202020204" pitchFamily="34" charset="0"/>
              </a:rPr>
              <a:t>.</a:t>
            </a:r>
          </a:p>
          <a:p>
            <a:pPr marL="285750" indent="-285750">
              <a:buFont typeface="Arial" panose="020B0604020202020204" pitchFamily="34" charset="0"/>
              <a:buChar char="•"/>
            </a:pPr>
            <a:endParaRPr lang="en-US" sz="2400" b="0" i="0" dirty="0">
              <a:solidFill>
                <a:schemeClr val="tx1">
                  <a:lumMod val="95000"/>
                  <a:lumOff val="5000"/>
                </a:schemeClr>
              </a:solidFill>
              <a:effectLst/>
              <a:latin typeface="Helvetica" panose="020B0604020202020204" pitchFamily="34" charset="0"/>
              <a:cs typeface="Helvetica" panose="020B0604020202020204" pitchFamily="34" charset="0"/>
            </a:endParaRPr>
          </a:p>
          <a:p>
            <a:pPr marL="285750" indent="-285750">
              <a:buFont typeface="Arial" panose="020B0604020202020204" pitchFamily="34" charset="0"/>
              <a:buChar char="•"/>
            </a:pPr>
            <a:r>
              <a:rPr lang="en-US" sz="2400" dirty="0" err="1">
                <a:solidFill>
                  <a:schemeClr val="tx1">
                    <a:lumMod val="95000"/>
                    <a:lumOff val="5000"/>
                  </a:schemeClr>
                </a:solidFill>
                <a:latin typeface="Helvetica" panose="020B0604020202020204" pitchFamily="34" charset="0"/>
                <a:cs typeface="Helvetica" panose="020B0604020202020204" pitchFamily="34" charset="0"/>
              </a:rPr>
              <a:t>Hãy</a:t>
            </a:r>
            <a:r>
              <a:rPr lang="en-US" sz="2400" dirty="0">
                <a:solidFill>
                  <a:schemeClr val="tx1">
                    <a:lumMod val="95000"/>
                    <a:lumOff val="5000"/>
                  </a:schemeClr>
                </a:solidFill>
                <a:latin typeface="Helvetica" panose="020B0604020202020204" pitchFamily="34" charset="0"/>
                <a:cs typeface="Helvetica" panose="020B0604020202020204" pitchFamily="34" charset="0"/>
              </a:rPr>
              <a:t> </a:t>
            </a:r>
            <a:r>
              <a:rPr lang="en-US" sz="2400" dirty="0" err="1">
                <a:solidFill>
                  <a:schemeClr val="tx1">
                    <a:lumMod val="95000"/>
                    <a:lumOff val="5000"/>
                  </a:schemeClr>
                </a:solidFill>
                <a:latin typeface="Helvetica" panose="020B0604020202020204" pitchFamily="34" charset="0"/>
                <a:cs typeface="Helvetica" panose="020B0604020202020204" pitchFamily="34" charset="0"/>
              </a:rPr>
              <a:t>bắt</a:t>
            </a:r>
            <a:r>
              <a:rPr lang="en-US" sz="2400" dirty="0">
                <a:solidFill>
                  <a:schemeClr val="tx1">
                    <a:lumMod val="95000"/>
                    <a:lumOff val="5000"/>
                  </a:schemeClr>
                </a:solidFill>
                <a:latin typeface="Helvetica" panose="020B0604020202020204" pitchFamily="34" charset="0"/>
                <a:cs typeface="Helvetica" panose="020B0604020202020204" pitchFamily="34" charset="0"/>
              </a:rPr>
              <a:t> </a:t>
            </a:r>
            <a:r>
              <a:rPr lang="en-US" sz="2400" dirty="0" err="1">
                <a:solidFill>
                  <a:schemeClr val="tx1">
                    <a:lumMod val="95000"/>
                    <a:lumOff val="5000"/>
                  </a:schemeClr>
                </a:solidFill>
                <a:latin typeface="Helvetica" panose="020B0604020202020204" pitchFamily="34" charset="0"/>
                <a:cs typeface="Helvetica" panose="020B0604020202020204" pitchFamily="34" charset="0"/>
              </a:rPr>
              <a:t>đầu</a:t>
            </a:r>
            <a:r>
              <a:rPr lang="en-US" sz="2400" dirty="0">
                <a:solidFill>
                  <a:schemeClr val="tx1">
                    <a:lumMod val="95000"/>
                    <a:lumOff val="5000"/>
                  </a:schemeClr>
                </a:solidFill>
                <a:latin typeface="Helvetica" panose="020B0604020202020204" pitchFamily="34" charset="0"/>
                <a:cs typeface="Helvetica" panose="020B0604020202020204" pitchFamily="34" charset="0"/>
              </a:rPr>
              <a:t> </a:t>
            </a:r>
            <a:r>
              <a:rPr lang="en-US" sz="2400" dirty="0" err="1">
                <a:solidFill>
                  <a:schemeClr val="tx1">
                    <a:lumMod val="95000"/>
                    <a:lumOff val="5000"/>
                  </a:schemeClr>
                </a:solidFill>
                <a:latin typeface="Helvetica" panose="020B0604020202020204" pitchFamily="34" charset="0"/>
                <a:cs typeface="Helvetica" panose="020B0604020202020204" pitchFamily="34" charset="0"/>
              </a:rPr>
              <a:t>mỗi</a:t>
            </a:r>
            <a:r>
              <a:rPr lang="en-US" sz="2400" dirty="0">
                <a:solidFill>
                  <a:schemeClr val="tx1">
                    <a:lumMod val="95000"/>
                    <a:lumOff val="5000"/>
                  </a:schemeClr>
                </a:solidFill>
                <a:latin typeface="Helvetica" panose="020B0604020202020204" pitchFamily="34" charset="0"/>
                <a:cs typeface="Helvetica" panose="020B0604020202020204" pitchFamily="34" charset="0"/>
              </a:rPr>
              <a:t> </a:t>
            </a:r>
            <a:r>
              <a:rPr lang="en-US" sz="2400" dirty="0" err="1">
                <a:solidFill>
                  <a:schemeClr val="tx1">
                    <a:lumMod val="95000"/>
                    <a:lumOff val="5000"/>
                  </a:schemeClr>
                </a:solidFill>
                <a:latin typeface="Helvetica" panose="020B0604020202020204" pitchFamily="34" charset="0"/>
                <a:cs typeface="Helvetica" panose="020B0604020202020204" pitchFamily="34" charset="0"/>
              </a:rPr>
              <a:t>ngày</a:t>
            </a:r>
            <a:r>
              <a:rPr lang="en-US" sz="2400" dirty="0">
                <a:solidFill>
                  <a:schemeClr val="tx1">
                    <a:lumMod val="95000"/>
                    <a:lumOff val="5000"/>
                  </a:schemeClr>
                </a:solidFill>
                <a:latin typeface="Helvetica" panose="020B0604020202020204" pitchFamily="34" charset="0"/>
                <a:cs typeface="Helvetica" panose="020B0604020202020204" pitchFamily="34" charset="0"/>
              </a:rPr>
              <a:t> </a:t>
            </a:r>
            <a:r>
              <a:rPr lang="en-US" sz="2400" dirty="0" err="1">
                <a:solidFill>
                  <a:schemeClr val="tx1">
                    <a:lumMod val="95000"/>
                    <a:lumOff val="5000"/>
                  </a:schemeClr>
                </a:solidFill>
                <a:latin typeface="Helvetica" panose="020B0604020202020204" pitchFamily="34" charset="0"/>
                <a:cs typeface="Helvetica" panose="020B0604020202020204" pitchFamily="34" charset="0"/>
              </a:rPr>
              <a:t>bằng</a:t>
            </a:r>
            <a:r>
              <a:rPr lang="en-US" sz="2400" dirty="0">
                <a:solidFill>
                  <a:schemeClr val="tx1">
                    <a:lumMod val="95000"/>
                    <a:lumOff val="5000"/>
                  </a:schemeClr>
                </a:solidFill>
                <a:latin typeface="Helvetica" panose="020B0604020202020204" pitchFamily="34" charset="0"/>
                <a:cs typeface="Helvetica" panose="020B0604020202020204" pitchFamily="34" charset="0"/>
              </a:rPr>
              <a:t> </a:t>
            </a:r>
            <a:r>
              <a:rPr lang="en-US" sz="2400" dirty="0" err="1">
                <a:solidFill>
                  <a:schemeClr val="tx1">
                    <a:lumMod val="95000"/>
                    <a:lumOff val="5000"/>
                  </a:schemeClr>
                </a:solidFill>
                <a:latin typeface="Helvetica" panose="020B0604020202020204" pitchFamily="34" charset="0"/>
                <a:cs typeface="Helvetica" panose="020B0604020202020204" pitchFamily="34" charset="0"/>
              </a:rPr>
              <a:t>cách</a:t>
            </a:r>
            <a:r>
              <a:rPr lang="en-US" sz="2400" dirty="0">
                <a:solidFill>
                  <a:schemeClr val="tx1">
                    <a:lumMod val="95000"/>
                    <a:lumOff val="5000"/>
                  </a:schemeClr>
                </a:solidFill>
                <a:latin typeface="Helvetica" panose="020B0604020202020204" pitchFamily="34" charset="0"/>
                <a:cs typeface="Helvetica" panose="020B0604020202020204" pitchFamily="34" charset="0"/>
              </a:rPr>
              <a:t> </a:t>
            </a:r>
            <a:r>
              <a:rPr lang="en-US" sz="2400" dirty="0" err="1">
                <a:solidFill>
                  <a:schemeClr val="tx1">
                    <a:lumMod val="95000"/>
                    <a:lumOff val="5000"/>
                  </a:schemeClr>
                </a:solidFill>
                <a:latin typeface="Helvetica" panose="020B0604020202020204" pitchFamily="34" charset="0"/>
                <a:cs typeface="Helvetica" panose="020B0604020202020204" pitchFamily="34" charset="0"/>
              </a:rPr>
              <a:t>giải</a:t>
            </a:r>
            <a:r>
              <a:rPr lang="en-US" sz="2400" dirty="0">
                <a:solidFill>
                  <a:schemeClr val="tx1">
                    <a:lumMod val="95000"/>
                    <a:lumOff val="5000"/>
                  </a:schemeClr>
                </a:solidFill>
                <a:latin typeface="Helvetica" panose="020B0604020202020204" pitchFamily="34" charset="0"/>
                <a:cs typeface="Helvetica" panose="020B0604020202020204" pitchFamily="34" charset="0"/>
              </a:rPr>
              <a:t> </a:t>
            </a:r>
            <a:r>
              <a:rPr lang="en-US" sz="2400" dirty="0" err="1">
                <a:solidFill>
                  <a:schemeClr val="tx1">
                    <a:lumMod val="95000"/>
                    <a:lumOff val="5000"/>
                  </a:schemeClr>
                </a:solidFill>
                <a:latin typeface="Helvetica" panose="020B0604020202020204" pitchFamily="34" charset="0"/>
                <a:cs typeface="Helvetica" panose="020B0604020202020204" pitchFamily="34" charset="0"/>
              </a:rPr>
              <a:t>quyết</a:t>
            </a:r>
            <a:r>
              <a:rPr lang="en-US" sz="2400" dirty="0">
                <a:solidFill>
                  <a:schemeClr val="tx1">
                    <a:lumMod val="95000"/>
                    <a:lumOff val="5000"/>
                  </a:schemeClr>
                </a:solidFill>
                <a:latin typeface="Helvetica" panose="020B0604020202020204" pitchFamily="34" charset="0"/>
                <a:cs typeface="Helvetica" panose="020B0604020202020204" pitchFamily="34" charset="0"/>
              </a:rPr>
              <a:t> </a:t>
            </a:r>
            <a:r>
              <a:rPr lang="en-US" sz="2400" dirty="0" err="1">
                <a:solidFill>
                  <a:schemeClr val="tx1">
                    <a:lumMod val="95000"/>
                    <a:lumOff val="5000"/>
                  </a:schemeClr>
                </a:solidFill>
                <a:latin typeface="Helvetica" panose="020B0604020202020204" pitchFamily="34" charset="0"/>
                <a:cs typeface="Helvetica" panose="020B0604020202020204" pitchFamily="34" charset="0"/>
              </a:rPr>
              <a:t>các</a:t>
            </a:r>
            <a:r>
              <a:rPr lang="en-US" sz="2400" dirty="0">
                <a:solidFill>
                  <a:schemeClr val="tx1">
                    <a:lumMod val="95000"/>
                    <a:lumOff val="5000"/>
                  </a:schemeClr>
                </a:solidFill>
                <a:latin typeface="Helvetica" panose="020B0604020202020204" pitchFamily="34" charset="0"/>
                <a:cs typeface="Helvetica" panose="020B0604020202020204" pitchFamily="34" charset="0"/>
              </a:rPr>
              <a:t> </a:t>
            </a:r>
            <a:r>
              <a:rPr lang="en-US" sz="2400" dirty="0" err="1">
                <a:solidFill>
                  <a:schemeClr val="tx1">
                    <a:lumMod val="95000"/>
                    <a:lumOff val="5000"/>
                  </a:schemeClr>
                </a:solidFill>
                <a:latin typeface="Helvetica" panose="020B0604020202020204" pitchFamily="34" charset="0"/>
                <a:cs typeface="Helvetica" panose="020B0604020202020204" pitchFamily="34" charset="0"/>
              </a:rPr>
              <a:t>nhiệm</a:t>
            </a:r>
            <a:r>
              <a:rPr lang="en-US" sz="2400" dirty="0">
                <a:solidFill>
                  <a:schemeClr val="tx1">
                    <a:lumMod val="95000"/>
                    <a:lumOff val="5000"/>
                  </a:schemeClr>
                </a:solidFill>
                <a:latin typeface="Helvetica" panose="020B0604020202020204" pitchFamily="34" charset="0"/>
                <a:cs typeface="Helvetica" panose="020B0604020202020204" pitchFamily="34" charset="0"/>
              </a:rPr>
              <a:t> </a:t>
            </a:r>
            <a:r>
              <a:rPr lang="en-US" sz="2400" dirty="0" err="1">
                <a:solidFill>
                  <a:schemeClr val="tx1">
                    <a:lumMod val="95000"/>
                    <a:lumOff val="5000"/>
                  </a:schemeClr>
                </a:solidFill>
                <a:latin typeface="Helvetica" panose="020B0604020202020204" pitchFamily="34" charset="0"/>
                <a:cs typeface="Helvetica" panose="020B0604020202020204" pitchFamily="34" charset="0"/>
              </a:rPr>
              <a:t>vụ</a:t>
            </a:r>
            <a:r>
              <a:rPr lang="en-US" sz="2400" dirty="0">
                <a:solidFill>
                  <a:schemeClr val="tx1">
                    <a:lumMod val="95000"/>
                    <a:lumOff val="5000"/>
                  </a:schemeClr>
                </a:solidFill>
                <a:latin typeface="Helvetica" panose="020B0604020202020204" pitchFamily="34" charset="0"/>
                <a:cs typeface="Helvetica" panose="020B0604020202020204" pitchFamily="34" charset="0"/>
              </a:rPr>
              <a:t> </a:t>
            </a:r>
            <a:r>
              <a:rPr lang="en-US" sz="2400" dirty="0" err="1">
                <a:solidFill>
                  <a:schemeClr val="tx1">
                    <a:lumMod val="95000"/>
                    <a:lumOff val="5000"/>
                  </a:schemeClr>
                </a:solidFill>
                <a:latin typeface="Helvetica" panose="020B0604020202020204" pitchFamily="34" charset="0"/>
                <a:cs typeface="Helvetica" panose="020B0604020202020204" pitchFamily="34" charset="0"/>
              </a:rPr>
              <a:t>quan</a:t>
            </a:r>
            <a:r>
              <a:rPr lang="en-US" sz="2400" dirty="0">
                <a:solidFill>
                  <a:schemeClr val="tx1">
                    <a:lumMod val="95000"/>
                    <a:lumOff val="5000"/>
                  </a:schemeClr>
                </a:solidFill>
                <a:latin typeface="Helvetica" panose="020B0604020202020204" pitchFamily="34" charset="0"/>
                <a:cs typeface="Helvetica" panose="020B0604020202020204" pitchFamily="34" charset="0"/>
              </a:rPr>
              <a:t> </a:t>
            </a:r>
            <a:r>
              <a:rPr lang="en-US" sz="2400" dirty="0" err="1">
                <a:solidFill>
                  <a:schemeClr val="tx1">
                    <a:lumMod val="95000"/>
                    <a:lumOff val="5000"/>
                  </a:schemeClr>
                </a:solidFill>
                <a:latin typeface="Helvetica" panose="020B0604020202020204" pitchFamily="34" charset="0"/>
                <a:cs typeface="Helvetica" panose="020B0604020202020204" pitchFamily="34" charset="0"/>
              </a:rPr>
              <a:t>trọng</a:t>
            </a:r>
            <a:r>
              <a:rPr lang="en-US" sz="2400" dirty="0">
                <a:solidFill>
                  <a:schemeClr val="tx1">
                    <a:lumMod val="95000"/>
                    <a:lumOff val="5000"/>
                  </a:schemeClr>
                </a:solidFill>
                <a:latin typeface="Helvetica" panose="020B0604020202020204" pitchFamily="34" charset="0"/>
                <a:cs typeface="Helvetica" panose="020B0604020202020204" pitchFamily="34" charset="0"/>
              </a:rPr>
              <a:t> </a:t>
            </a:r>
            <a:r>
              <a:rPr lang="en-US" sz="2400" dirty="0" err="1">
                <a:solidFill>
                  <a:schemeClr val="tx1">
                    <a:lumMod val="95000"/>
                    <a:lumOff val="5000"/>
                  </a:schemeClr>
                </a:solidFill>
                <a:latin typeface="Helvetica" panose="020B0604020202020204" pitchFamily="34" charset="0"/>
                <a:cs typeface="Helvetica" panose="020B0604020202020204" pitchFamily="34" charset="0"/>
              </a:rPr>
              <a:t>nhất</a:t>
            </a:r>
            <a:r>
              <a:rPr lang="en-US" sz="2400" dirty="0">
                <a:solidFill>
                  <a:schemeClr val="tx1">
                    <a:lumMod val="95000"/>
                    <a:lumOff val="5000"/>
                  </a:schemeClr>
                </a:solidFill>
                <a:latin typeface="Helvetica" panose="020B0604020202020204" pitchFamily="34" charset="0"/>
                <a:cs typeface="Helvetica" panose="020B0604020202020204" pitchFamily="34" charset="0"/>
              </a:rPr>
              <a:t> </a:t>
            </a:r>
            <a:r>
              <a:rPr lang="en-US" sz="2400" dirty="0" err="1">
                <a:solidFill>
                  <a:schemeClr val="tx1">
                    <a:lumMod val="95000"/>
                    <a:lumOff val="5000"/>
                  </a:schemeClr>
                </a:solidFill>
                <a:latin typeface="Helvetica" panose="020B0604020202020204" pitchFamily="34" charset="0"/>
                <a:cs typeface="Helvetica" panose="020B0604020202020204" pitchFamily="34" charset="0"/>
              </a:rPr>
              <a:t>ghi</a:t>
            </a:r>
            <a:r>
              <a:rPr lang="en-US" sz="2400" dirty="0">
                <a:solidFill>
                  <a:schemeClr val="tx1">
                    <a:lumMod val="95000"/>
                    <a:lumOff val="5000"/>
                  </a:schemeClr>
                </a:solidFill>
                <a:latin typeface="Helvetica" panose="020B0604020202020204" pitchFamily="34" charset="0"/>
                <a:cs typeface="Helvetica" panose="020B0604020202020204" pitchFamily="34" charset="0"/>
              </a:rPr>
              <a:t> </a:t>
            </a:r>
            <a:r>
              <a:rPr lang="en-US" sz="2400" dirty="0" err="1">
                <a:solidFill>
                  <a:schemeClr val="tx1">
                    <a:lumMod val="95000"/>
                    <a:lumOff val="5000"/>
                  </a:schemeClr>
                </a:solidFill>
                <a:latin typeface="Helvetica" panose="020B0604020202020204" pitchFamily="34" charset="0"/>
                <a:cs typeface="Helvetica" panose="020B0604020202020204" pitchFamily="34" charset="0"/>
              </a:rPr>
              <a:t>trong</a:t>
            </a:r>
            <a:r>
              <a:rPr lang="en-US" sz="2400" dirty="0">
                <a:solidFill>
                  <a:schemeClr val="tx1">
                    <a:lumMod val="95000"/>
                    <a:lumOff val="5000"/>
                  </a:schemeClr>
                </a:solidFill>
                <a:latin typeface="Helvetica" panose="020B0604020202020204" pitchFamily="34" charset="0"/>
                <a:cs typeface="Helvetica" panose="020B0604020202020204" pitchFamily="34" charset="0"/>
              </a:rPr>
              <a:t> </a:t>
            </a:r>
            <a:r>
              <a:rPr lang="en-US" sz="2400" dirty="0" err="1">
                <a:solidFill>
                  <a:schemeClr val="tx1">
                    <a:lumMod val="95000"/>
                    <a:lumOff val="5000"/>
                  </a:schemeClr>
                </a:solidFill>
                <a:latin typeface="Helvetica" panose="020B0604020202020204" pitchFamily="34" charset="0"/>
                <a:cs typeface="Helvetica" panose="020B0604020202020204" pitchFamily="34" charset="0"/>
              </a:rPr>
              <a:t>danh</a:t>
            </a:r>
            <a:r>
              <a:rPr lang="en-US" sz="2400" dirty="0">
                <a:solidFill>
                  <a:schemeClr val="tx1">
                    <a:lumMod val="95000"/>
                    <a:lumOff val="5000"/>
                  </a:schemeClr>
                </a:solidFill>
                <a:latin typeface="Helvetica" panose="020B0604020202020204" pitchFamily="34" charset="0"/>
                <a:cs typeface="Helvetica" panose="020B0604020202020204" pitchFamily="34" charset="0"/>
              </a:rPr>
              <a:t> </a:t>
            </a:r>
            <a:r>
              <a:rPr lang="en-US" sz="2400" dirty="0" err="1">
                <a:solidFill>
                  <a:schemeClr val="tx1">
                    <a:lumMod val="95000"/>
                    <a:lumOff val="5000"/>
                  </a:schemeClr>
                </a:solidFill>
                <a:latin typeface="Helvetica" panose="020B0604020202020204" pitchFamily="34" charset="0"/>
                <a:cs typeface="Helvetica" panose="020B0604020202020204" pitchFamily="34" charset="0"/>
              </a:rPr>
              <a:t>sách</a:t>
            </a:r>
            <a:r>
              <a:rPr lang="en-US" sz="2400" dirty="0">
                <a:solidFill>
                  <a:schemeClr val="tx1">
                    <a:lumMod val="95000"/>
                    <a:lumOff val="5000"/>
                  </a:schemeClr>
                </a:solidFill>
                <a:latin typeface="Helvetica" panose="020B0604020202020204" pitchFamily="34" charset="0"/>
                <a:cs typeface="Helvetica" panose="020B0604020202020204" pitchFamily="34" charset="0"/>
              </a:rPr>
              <a:t>.</a:t>
            </a:r>
          </a:p>
          <a:p>
            <a:r>
              <a:rPr lang="en-US" sz="2400" dirty="0">
                <a:solidFill>
                  <a:schemeClr val="tx1">
                    <a:lumMod val="95000"/>
                    <a:lumOff val="5000"/>
                  </a:schemeClr>
                </a:solidFill>
                <a:latin typeface="Helvetica" panose="020B0604020202020204" pitchFamily="34" charset="0"/>
                <a:cs typeface="Helvetica" panose="020B0604020202020204" pitchFamily="34" charset="0"/>
              </a:rPr>
              <a:t>     </a:t>
            </a:r>
          </a:p>
        </p:txBody>
      </p:sp>
      <p:sp>
        <p:nvSpPr>
          <p:cNvPr id="83" name="Freeform 27">
            <a:extLst>
              <a:ext uri="{FF2B5EF4-FFF2-40B4-BE49-F238E27FC236}">
                <a16:creationId xmlns:a16="http://schemas.microsoft.com/office/drawing/2014/main" id="{BF4077F1-0E93-461E-84FF-29ECE27BE89E}"/>
              </a:ext>
            </a:extLst>
          </p:cNvPr>
          <p:cNvSpPr/>
          <p:nvPr/>
        </p:nvSpPr>
        <p:spPr bwMode="auto">
          <a:xfrm rot="10800000" flipV="1">
            <a:off x="3848272" y="2670205"/>
            <a:ext cx="624653" cy="558303"/>
          </a:xfrm>
          <a:custGeom>
            <a:avLst/>
            <a:gdLst>
              <a:gd name="T0" fmla="*/ 0 w 1905"/>
              <a:gd name="T1" fmla="*/ 2147483647 h 136"/>
              <a:gd name="T2" fmla="*/ 2147483647 w 1905"/>
              <a:gd name="T3" fmla="*/ 0 h 136"/>
              <a:gd name="T4" fmla="*/ 2147483647 w 1905"/>
              <a:gd name="T5" fmla="*/ 0 h 136"/>
              <a:gd name="T6" fmla="*/ 0 60000 65536"/>
              <a:gd name="T7" fmla="*/ 0 60000 65536"/>
              <a:gd name="T8" fmla="*/ 0 60000 65536"/>
              <a:gd name="T9" fmla="*/ 0 w 1905"/>
              <a:gd name="T10" fmla="*/ 0 h 136"/>
              <a:gd name="T11" fmla="*/ 1905 w 1905"/>
              <a:gd name="T12" fmla="*/ 136 h 136"/>
            </a:gdLst>
            <a:ahLst/>
            <a:cxnLst>
              <a:cxn ang="T6">
                <a:pos x="T0" y="T1"/>
              </a:cxn>
              <a:cxn ang="T7">
                <a:pos x="T2" y="T3"/>
              </a:cxn>
              <a:cxn ang="T8">
                <a:pos x="T4" y="T5"/>
              </a:cxn>
            </a:cxnLst>
            <a:rect l="T9" t="T10" r="T11" b="T12"/>
            <a:pathLst>
              <a:path w="1905" h="136">
                <a:moveTo>
                  <a:pt x="0" y="136"/>
                </a:moveTo>
                <a:lnTo>
                  <a:pt x="317" y="0"/>
                </a:lnTo>
                <a:lnTo>
                  <a:pt x="1905" y="0"/>
                </a:lnTo>
              </a:path>
            </a:pathLst>
          </a:custGeom>
          <a:noFill/>
          <a:ln w="25400" cap="rnd" cmpd="sng">
            <a:solidFill>
              <a:schemeClr val="bg1">
                <a:lumMod val="50000"/>
              </a:schemeClr>
            </a:solidFill>
            <a:prstDash val="sysDot"/>
            <a:round/>
            <a:headEnd type="none" w="med" len="med"/>
            <a:tailEnd type="none" w="med" len="med"/>
          </a:ln>
        </p:spPr>
        <p:txBody>
          <a:bodyPr wrap="none" anchor="ctr"/>
          <a:lstStyle/>
          <a:p>
            <a:pPr defTabSz="1624713">
              <a:defRPr/>
            </a:pPr>
            <a:endParaRPr lang="zh-CN" altLang="en-US" sz="2400" kern="0" dirty="0">
              <a:solidFill>
                <a:sysClr val="windowText" lastClr="000000"/>
              </a:solidFill>
              <a:cs typeface="+mn-ea"/>
              <a:sym typeface="+mn-lt"/>
            </a:endParaRPr>
          </a:p>
        </p:txBody>
      </p:sp>
      <p:cxnSp>
        <p:nvCxnSpPr>
          <p:cNvPr id="84" name="直接连接符 20">
            <a:extLst>
              <a:ext uri="{FF2B5EF4-FFF2-40B4-BE49-F238E27FC236}">
                <a16:creationId xmlns:a16="http://schemas.microsoft.com/office/drawing/2014/main" id="{06457A08-4D17-439F-811E-FEB0D21922F6}"/>
              </a:ext>
            </a:extLst>
          </p:cNvPr>
          <p:cNvCxnSpPr>
            <a:cxnSpLocks noChangeShapeType="1"/>
          </p:cNvCxnSpPr>
          <p:nvPr/>
        </p:nvCxnSpPr>
        <p:spPr bwMode="auto">
          <a:xfrm flipH="1">
            <a:off x="3812670" y="1773683"/>
            <a:ext cx="35601" cy="1543831"/>
          </a:xfrm>
          <a:prstGeom prst="line">
            <a:avLst/>
          </a:prstGeom>
          <a:noFill/>
          <a:ln w="9525" algn="ctr">
            <a:solidFill>
              <a:schemeClr val="bg1">
                <a:lumMod val="50000"/>
              </a:schemeClr>
            </a:solidFill>
            <a:prstDash val="sysDash"/>
            <a:round/>
          </a:ln>
        </p:spPr>
      </p:cxnSp>
      <p:sp>
        <p:nvSpPr>
          <p:cNvPr id="85" name="Freeform 27">
            <a:extLst>
              <a:ext uri="{FF2B5EF4-FFF2-40B4-BE49-F238E27FC236}">
                <a16:creationId xmlns:a16="http://schemas.microsoft.com/office/drawing/2014/main" id="{156DA95D-1848-478D-9D5E-C4A944E57F06}"/>
              </a:ext>
            </a:extLst>
          </p:cNvPr>
          <p:cNvSpPr/>
          <p:nvPr/>
        </p:nvSpPr>
        <p:spPr bwMode="auto">
          <a:xfrm rot="10800000">
            <a:off x="3594205" y="4856488"/>
            <a:ext cx="878721" cy="605233"/>
          </a:xfrm>
          <a:custGeom>
            <a:avLst/>
            <a:gdLst>
              <a:gd name="T0" fmla="*/ 0 w 1905"/>
              <a:gd name="T1" fmla="*/ 2147483647 h 136"/>
              <a:gd name="T2" fmla="*/ 2147483647 w 1905"/>
              <a:gd name="T3" fmla="*/ 0 h 136"/>
              <a:gd name="T4" fmla="*/ 2147483647 w 1905"/>
              <a:gd name="T5" fmla="*/ 0 h 136"/>
              <a:gd name="T6" fmla="*/ 0 60000 65536"/>
              <a:gd name="T7" fmla="*/ 0 60000 65536"/>
              <a:gd name="T8" fmla="*/ 0 60000 65536"/>
              <a:gd name="T9" fmla="*/ 0 w 1905"/>
              <a:gd name="T10" fmla="*/ 0 h 136"/>
              <a:gd name="T11" fmla="*/ 1905 w 1905"/>
              <a:gd name="T12" fmla="*/ 136 h 136"/>
            </a:gdLst>
            <a:ahLst/>
            <a:cxnLst>
              <a:cxn ang="T6">
                <a:pos x="T0" y="T1"/>
              </a:cxn>
              <a:cxn ang="T7">
                <a:pos x="T2" y="T3"/>
              </a:cxn>
              <a:cxn ang="T8">
                <a:pos x="T4" y="T5"/>
              </a:cxn>
            </a:cxnLst>
            <a:rect l="T9" t="T10" r="T11" b="T12"/>
            <a:pathLst>
              <a:path w="1905" h="136">
                <a:moveTo>
                  <a:pt x="0" y="136"/>
                </a:moveTo>
                <a:lnTo>
                  <a:pt x="317" y="0"/>
                </a:lnTo>
                <a:lnTo>
                  <a:pt x="1905" y="0"/>
                </a:lnTo>
              </a:path>
            </a:pathLst>
          </a:custGeom>
          <a:noFill/>
          <a:ln w="25400" cap="rnd" cmpd="sng">
            <a:solidFill>
              <a:schemeClr val="bg1">
                <a:lumMod val="50000"/>
              </a:schemeClr>
            </a:solidFill>
            <a:prstDash val="sysDot"/>
            <a:round/>
            <a:headEnd type="none" w="med" len="med"/>
            <a:tailEnd type="none" w="med" len="med"/>
          </a:ln>
        </p:spPr>
        <p:txBody>
          <a:bodyPr wrap="none" anchor="ctr"/>
          <a:lstStyle/>
          <a:p>
            <a:pPr defTabSz="1624713">
              <a:defRPr/>
            </a:pPr>
            <a:endParaRPr lang="zh-CN" altLang="en-US" sz="2400" kern="0" dirty="0">
              <a:solidFill>
                <a:sysClr val="windowText" lastClr="000000"/>
              </a:solidFill>
              <a:cs typeface="+mn-ea"/>
              <a:sym typeface="+mn-lt"/>
            </a:endParaRPr>
          </a:p>
        </p:txBody>
      </p:sp>
      <p:cxnSp>
        <p:nvCxnSpPr>
          <p:cNvPr id="86" name="直接连接符 23">
            <a:extLst>
              <a:ext uri="{FF2B5EF4-FFF2-40B4-BE49-F238E27FC236}">
                <a16:creationId xmlns:a16="http://schemas.microsoft.com/office/drawing/2014/main" id="{DDA8122D-C840-4919-8E03-3CF74B4A9FF1}"/>
              </a:ext>
            </a:extLst>
          </p:cNvPr>
          <p:cNvCxnSpPr>
            <a:cxnSpLocks noChangeShapeType="1"/>
          </p:cNvCxnSpPr>
          <p:nvPr/>
        </p:nvCxnSpPr>
        <p:spPr bwMode="auto">
          <a:xfrm flipH="1">
            <a:off x="3594203" y="4702753"/>
            <a:ext cx="0" cy="1534121"/>
          </a:xfrm>
          <a:prstGeom prst="line">
            <a:avLst/>
          </a:prstGeom>
          <a:noFill/>
          <a:ln w="9525" algn="ctr">
            <a:solidFill>
              <a:schemeClr val="bg1">
                <a:lumMod val="50000"/>
              </a:schemeClr>
            </a:solidFill>
            <a:prstDash val="sysDash"/>
            <a:round/>
          </a:ln>
        </p:spPr>
      </p:cxnSp>
      <p:sp>
        <p:nvSpPr>
          <p:cNvPr id="87" name="Freeform 27">
            <a:extLst>
              <a:ext uri="{FF2B5EF4-FFF2-40B4-BE49-F238E27FC236}">
                <a16:creationId xmlns:a16="http://schemas.microsoft.com/office/drawing/2014/main" id="{4160FA8A-E215-4C33-9D47-4D75B9AD4122}"/>
              </a:ext>
            </a:extLst>
          </p:cNvPr>
          <p:cNvSpPr/>
          <p:nvPr/>
        </p:nvSpPr>
        <p:spPr bwMode="auto">
          <a:xfrm rot="10800000" flipH="1" flipV="1">
            <a:off x="6062068" y="2288294"/>
            <a:ext cx="1200757" cy="202284"/>
          </a:xfrm>
          <a:custGeom>
            <a:avLst/>
            <a:gdLst>
              <a:gd name="T0" fmla="*/ 0 w 1905"/>
              <a:gd name="T1" fmla="*/ 2147483647 h 136"/>
              <a:gd name="T2" fmla="*/ 2147483647 w 1905"/>
              <a:gd name="T3" fmla="*/ 0 h 136"/>
              <a:gd name="T4" fmla="*/ 2147483647 w 1905"/>
              <a:gd name="T5" fmla="*/ 0 h 136"/>
              <a:gd name="T6" fmla="*/ 0 60000 65536"/>
              <a:gd name="T7" fmla="*/ 0 60000 65536"/>
              <a:gd name="T8" fmla="*/ 0 60000 65536"/>
              <a:gd name="T9" fmla="*/ 0 w 1905"/>
              <a:gd name="T10" fmla="*/ 0 h 136"/>
              <a:gd name="T11" fmla="*/ 1905 w 1905"/>
              <a:gd name="T12" fmla="*/ 136 h 136"/>
            </a:gdLst>
            <a:ahLst/>
            <a:cxnLst>
              <a:cxn ang="T6">
                <a:pos x="T0" y="T1"/>
              </a:cxn>
              <a:cxn ang="T7">
                <a:pos x="T2" y="T3"/>
              </a:cxn>
              <a:cxn ang="T8">
                <a:pos x="T4" y="T5"/>
              </a:cxn>
            </a:cxnLst>
            <a:rect l="T9" t="T10" r="T11" b="T12"/>
            <a:pathLst>
              <a:path w="1905" h="136">
                <a:moveTo>
                  <a:pt x="0" y="136"/>
                </a:moveTo>
                <a:lnTo>
                  <a:pt x="317" y="0"/>
                </a:lnTo>
                <a:lnTo>
                  <a:pt x="1905" y="0"/>
                </a:lnTo>
              </a:path>
            </a:pathLst>
          </a:custGeom>
          <a:noFill/>
          <a:ln w="25400" cap="rnd" cmpd="sng">
            <a:solidFill>
              <a:schemeClr val="bg1">
                <a:lumMod val="50000"/>
              </a:schemeClr>
            </a:solidFill>
            <a:prstDash val="sysDot"/>
            <a:round/>
            <a:headEnd type="none" w="med" len="med"/>
            <a:tailEnd type="none" w="med" len="med"/>
          </a:ln>
        </p:spPr>
        <p:txBody>
          <a:bodyPr wrap="none" anchor="ctr"/>
          <a:lstStyle/>
          <a:p>
            <a:pPr defTabSz="1624713">
              <a:defRPr/>
            </a:pPr>
            <a:endParaRPr lang="zh-CN" altLang="en-US" sz="2400" kern="0" dirty="0">
              <a:solidFill>
                <a:sysClr val="windowText" lastClr="000000"/>
              </a:solidFill>
              <a:cs typeface="+mn-ea"/>
              <a:sym typeface="+mn-lt"/>
            </a:endParaRPr>
          </a:p>
        </p:txBody>
      </p:sp>
      <p:cxnSp>
        <p:nvCxnSpPr>
          <p:cNvPr id="88" name="直接连接符 44">
            <a:extLst>
              <a:ext uri="{FF2B5EF4-FFF2-40B4-BE49-F238E27FC236}">
                <a16:creationId xmlns:a16="http://schemas.microsoft.com/office/drawing/2014/main" id="{6EBB9843-FF7A-4239-9849-1FBC1945E36F}"/>
              </a:ext>
            </a:extLst>
          </p:cNvPr>
          <p:cNvCxnSpPr>
            <a:cxnSpLocks noChangeShapeType="1"/>
          </p:cNvCxnSpPr>
          <p:nvPr/>
        </p:nvCxnSpPr>
        <p:spPr bwMode="auto">
          <a:xfrm>
            <a:off x="7262824" y="1628038"/>
            <a:ext cx="0" cy="1247687"/>
          </a:xfrm>
          <a:prstGeom prst="line">
            <a:avLst/>
          </a:prstGeom>
          <a:noFill/>
          <a:ln w="9525" algn="ctr">
            <a:solidFill>
              <a:schemeClr val="bg1">
                <a:lumMod val="50000"/>
              </a:schemeClr>
            </a:solidFill>
            <a:prstDash val="sysDash"/>
            <a:round/>
          </a:ln>
        </p:spPr>
      </p:cxnSp>
      <p:sp>
        <p:nvSpPr>
          <p:cNvPr id="89" name="Freeform 27">
            <a:extLst>
              <a:ext uri="{FF2B5EF4-FFF2-40B4-BE49-F238E27FC236}">
                <a16:creationId xmlns:a16="http://schemas.microsoft.com/office/drawing/2014/main" id="{D0140143-F93E-4782-869D-C3122FD2ADE9}"/>
              </a:ext>
            </a:extLst>
          </p:cNvPr>
          <p:cNvSpPr/>
          <p:nvPr/>
        </p:nvSpPr>
        <p:spPr bwMode="auto">
          <a:xfrm rot="10800000" flipH="1" flipV="1">
            <a:off x="7190001" y="3557018"/>
            <a:ext cx="1173248" cy="100333"/>
          </a:xfrm>
          <a:custGeom>
            <a:avLst/>
            <a:gdLst>
              <a:gd name="T0" fmla="*/ 0 w 1905"/>
              <a:gd name="T1" fmla="*/ 2147483647 h 136"/>
              <a:gd name="T2" fmla="*/ 2147483647 w 1905"/>
              <a:gd name="T3" fmla="*/ 0 h 136"/>
              <a:gd name="T4" fmla="*/ 2147483647 w 1905"/>
              <a:gd name="T5" fmla="*/ 0 h 136"/>
              <a:gd name="T6" fmla="*/ 0 60000 65536"/>
              <a:gd name="T7" fmla="*/ 0 60000 65536"/>
              <a:gd name="T8" fmla="*/ 0 60000 65536"/>
              <a:gd name="T9" fmla="*/ 0 w 1905"/>
              <a:gd name="T10" fmla="*/ 0 h 136"/>
              <a:gd name="T11" fmla="*/ 1905 w 1905"/>
              <a:gd name="T12" fmla="*/ 136 h 136"/>
            </a:gdLst>
            <a:ahLst/>
            <a:cxnLst>
              <a:cxn ang="T6">
                <a:pos x="T0" y="T1"/>
              </a:cxn>
              <a:cxn ang="T7">
                <a:pos x="T2" y="T3"/>
              </a:cxn>
              <a:cxn ang="T8">
                <a:pos x="T4" y="T5"/>
              </a:cxn>
            </a:cxnLst>
            <a:rect l="T9" t="T10" r="T11" b="T12"/>
            <a:pathLst>
              <a:path w="1905" h="136">
                <a:moveTo>
                  <a:pt x="0" y="136"/>
                </a:moveTo>
                <a:lnTo>
                  <a:pt x="317" y="0"/>
                </a:lnTo>
                <a:lnTo>
                  <a:pt x="1905" y="0"/>
                </a:lnTo>
              </a:path>
            </a:pathLst>
          </a:custGeom>
          <a:noFill/>
          <a:ln w="25400" cap="rnd" cmpd="sng">
            <a:solidFill>
              <a:schemeClr val="bg1">
                <a:lumMod val="50000"/>
              </a:schemeClr>
            </a:solidFill>
            <a:prstDash val="sysDot"/>
            <a:round/>
            <a:headEnd type="none" w="med" len="med"/>
            <a:tailEnd type="none" w="med" len="med"/>
          </a:ln>
        </p:spPr>
        <p:txBody>
          <a:bodyPr wrap="none" anchor="ctr"/>
          <a:lstStyle/>
          <a:p>
            <a:pPr defTabSz="1624713">
              <a:defRPr/>
            </a:pPr>
            <a:endParaRPr lang="zh-CN" altLang="en-US" sz="2400" kern="0" dirty="0">
              <a:solidFill>
                <a:sysClr val="windowText" lastClr="000000"/>
              </a:solidFill>
              <a:cs typeface="+mn-ea"/>
              <a:sym typeface="+mn-lt"/>
            </a:endParaRPr>
          </a:p>
        </p:txBody>
      </p:sp>
      <p:cxnSp>
        <p:nvCxnSpPr>
          <p:cNvPr id="90" name="直接连接符 47">
            <a:extLst>
              <a:ext uri="{FF2B5EF4-FFF2-40B4-BE49-F238E27FC236}">
                <a16:creationId xmlns:a16="http://schemas.microsoft.com/office/drawing/2014/main" id="{C7B04F70-30B2-43A0-B086-3A00FE4132A7}"/>
              </a:ext>
            </a:extLst>
          </p:cNvPr>
          <p:cNvCxnSpPr>
            <a:cxnSpLocks noChangeShapeType="1"/>
          </p:cNvCxnSpPr>
          <p:nvPr/>
        </p:nvCxnSpPr>
        <p:spPr bwMode="auto">
          <a:xfrm>
            <a:off x="8363249" y="3021370"/>
            <a:ext cx="0" cy="1422460"/>
          </a:xfrm>
          <a:prstGeom prst="line">
            <a:avLst/>
          </a:prstGeom>
          <a:noFill/>
          <a:ln w="9525" algn="ctr">
            <a:solidFill>
              <a:schemeClr val="bg1">
                <a:lumMod val="50000"/>
              </a:schemeClr>
            </a:solidFill>
            <a:prstDash val="sysDash"/>
            <a:round/>
          </a:ln>
        </p:spPr>
      </p:cxnSp>
      <p:sp>
        <p:nvSpPr>
          <p:cNvPr id="91" name="Freeform 27">
            <a:extLst>
              <a:ext uri="{FF2B5EF4-FFF2-40B4-BE49-F238E27FC236}">
                <a16:creationId xmlns:a16="http://schemas.microsoft.com/office/drawing/2014/main" id="{C5299452-8F79-4857-AB1E-BE54BB7E24E2}"/>
              </a:ext>
            </a:extLst>
          </p:cNvPr>
          <p:cNvSpPr/>
          <p:nvPr/>
        </p:nvSpPr>
        <p:spPr bwMode="auto">
          <a:xfrm rot="10800000" flipH="1">
            <a:off x="6602570" y="5151012"/>
            <a:ext cx="988764" cy="252451"/>
          </a:xfrm>
          <a:custGeom>
            <a:avLst/>
            <a:gdLst>
              <a:gd name="T0" fmla="*/ 0 w 1905"/>
              <a:gd name="T1" fmla="*/ 2147483647 h 136"/>
              <a:gd name="T2" fmla="*/ 2147483647 w 1905"/>
              <a:gd name="T3" fmla="*/ 0 h 136"/>
              <a:gd name="T4" fmla="*/ 2147483647 w 1905"/>
              <a:gd name="T5" fmla="*/ 0 h 136"/>
              <a:gd name="T6" fmla="*/ 0 60000 65536"/>
              <a:gd name="T7" fmla="*/ 0 60000 65536"/>
              <a:gd name="T8" fmla="*/ 0 60000 65536"/>
              <a:gd name="T9" fmla="*/ 0 w 1905"/>
              <a:gd name="T10" fmla="*/ 0 h 136"/>
              <a:gd name="T11" fmla="*/ 1905 w 1905"/>
              <a:gd name="T12" fmla="*/ 136 h 136"/>
            </a:gdLst>
            <a:ahLst/>
            <a:cxnLst>
              <a:cxn ang="T6">
                <a:pos x="T0" y="T1"/>
              </a:cxn>
              <a:cxn ang="T7">
                <a:pos x="T2" y="T3"/>
              </a:cxn>
              <a:cxn ang="T8">
                <a:pos x="T4" y="T5"/>
              </a:cxn>
            </a:cxnLst>
            <a:rect l="T9" t="T10" r="T11" b="T12"/>
            <a:pathLst>
              <a:path w="1905" h="136">
                <a:moveTo>
                  <a:pt x="0" y="136"/>
                </a:moveTo>
                <a:lnTo>
                  <a:pt x="317" y="0"/>
                </a:lnTo>
                <a:lnTo>
                  <a:pt x="1905" y="0"/>
                </a:lnTo>
              </a:path>
            </a:pathLst>
          </a:custGeom>
          <a:noFill/>
          <a:ln w="25400" cap="rnd" cmpd="sng">
            <a:solidFill>
              <a:schemeClr val="bg1">
                <a:lumMod val="50000"/>
              </a:schemeClr>
            </a:solidFill>
            <a:prstDash val="sysDot"/>
            <a:round/>
            <a:headEnd type="none" w="med" len="med"/>
            <a:tailEnd type="none" w="med" len="med"/>
          </a:ln>
        </p:spPr>
        <p:txBody>
          <a:bodyPr wrap="none" anchor="ctr"/>
          <a:lstStyle/>
          <a:p>
            <a:pPr defTabSz="1624713">
              <a:defRPr/>
            </a:pPr>
            <a:endParaRPr lang="zh-CN" altLang="en-US" sz="2400" kern="0" dirty="0">
              <a:solidFill>
                <a:sysClr val="windowText" lastClr="000000"/>
              </a:solidFill>
              <a:cs typeface="+mn-ea"/>
              <a:sym typeface="+mn-lt"/>
            </a:endParaRPr>
          </a:p>
        </p:txBody>
      </p:sp>
      <p:cxnSp>
        <p:nvCxnSpPr>
          <p:cNvPr id="92" name="直接连接符 50">
            <a:extLst>
              <a:ext uri="{FF2B5EF4-FFF2-40B4-BE49-F238E27FC236}">
                <a16:creationId xmlns:a16="http://schemas.microsoft.com/office/drawing/2014/main" id="{8421DB17-CA53-4461-ABB2-568994A2B9EF}"/>
              </a:ext>
            </a:extLst>
          </p:cNvPr>
          <p:cNvCxnSpPr>
            <a:cxnSpLocks noChangeShapeType="1"/>
          </p:cNvCxnSpPr>
          <p:nvPr/>
        </p:nvCxnSpPr>
        <p:spPr bwMode="auto">
          <a:xfrm>
            <a:off x="7630172" y="4893709"/>
            <a:ext cx="0" cy="1137644"/>
          </a:xfrm>
          <a:prstGeom prst="line">
            <a:avLst/>
          </a:prstGeom>
          <a:noFill/>
          <a:ln w="9525" algn="ctr">
            <a:solidFill>
              <a:schemeClr val="bg1">
                <a:lumMod val="50000"/>
              </a:schemeClr>
            </a:solidFill>
            <a:prstDash val="sysDash"/>
            <a:round/>
          </a:ln>
        </p:spPr>
      </p:cxnSp>
      <p:grpSp>
        <p:nvGrpSpPr>
          <p:cNvPr id="93" name="组合 2">
            <a:extLst>
              <a:ext uri="{FF2B5EF4-FFF2-40B4-BE49-F238E27FC236}">
                <a16:creationId xmlns:a16="http://schemas.microsoft.com/office/drawing/2014/main" id="{E2B5A124-B4DC-49C2-AAB9-4F5A81BCBB93}"/>
              </a:ext>
            </a:extLst>
          </p:cNvPr>
          <p:cNvGrpSpPr/>
          <p:nvPr/>
        </p:nvGrpSpPr>
        <p:grpSpPr bwMode="auto">
          <a:xfrm>
            <a:off x="4031932" y="2430702"/>
            <a:ext cx="3322957" cy="3209912"/>
            <a:chOff x="4058149" y="2084857"/>
            <a:chExt cx="4081038" cy="3940749"/>
          </a:xfrm>
          <a:effectLst/>
        </p:grpSpPr>
        <p:grpSp>
          <p:nvGrpSpPr>
            <p:cNvPr id="94" name="组合 24">
              <a:extLst>
                <a:ext uri="{FF2B5EF4-FFF2-40B4-BE49-F238E27FC236}">
                  <a16:creationId xmlns:a16="http://schemas.microsoft.com/office/drawing/2014/main" id="{8431DBF9-F6D3-4FDA-ABCF-1191F7E4410A}"/>
                </a:ext>
              </a:extLst>
            </p:cNvPr>
            <p:cNvGrpSpPr/>
            <p:nvPr/>
          </p:nvGrpSpPr>
          <p:grpSpPr bwMode="auto">
            <a:xfrm>
              <a:off x="4058149" y="2084857"/>
              <a:ext cx="4081038" cy="3940749"/>
              <a:chOff x="3859394" y="1557586"/>
              <a:chExt cx="4081038" cy="3940749"/>
            </a:xfrm>
          </p:grpSpPr>
          <p:sp>
            <p:nvSpPr>
              <p:cNvPr id="96" name="Freeform 35">
                <a:extLst>
                  <a:ext uri="{FF2B5EF4-FFF2-40B4-BE49-F238E27FC236}">
                    <a16:creationId xmlns:a16="http://schemas.microsoft.com/office/drawing/2014/main" id="{B62863C1-7BCA-4D41-92F8-22C5680434FD}"/>
                  </a:ext>
                </a:extLst>
              </p:cNvPr>
              <p:cNvSpPr/>
              <p:nvPr/>
            </p:nvSpPr>
            <p:spPr bwMode="auto">
              <a:xfrm>
                <a:off x="4899842" y="2479425"/>
                <a:ext cx="1943732" cy="1944999"/>
              </a:xfrm>
              <a:custGeom>
                <a:avLst/>
                <a:gdLst>
                  <a:gd name="T0" fmla="*/ 0 w 478"/>
                  <a:gd name="T1" fmla="*/ 239 h 478"/>
                  <a:gd name="T2" fmla="*/ 239 w 478"/>
                  <a:gd name="T3" fmla="*/ 0 h 478"/>
                  <a:gd name="T4" fmla="*/ 478 w 478"/>
                  <a:gd name="T5" fmla="*/ 239 h 478"/>
                  <a:gd name="T6" fmla="*/ 478 w 478"/>
                  <a:gd name="T7" fmla="*/ 239 h 478"/>
                  <a:gd name="T8" fmla="*/ 239 w 478"/>
                  <a:gd name="T9" fmla="*/ 478 h 478"/>
                  <a:gd name="T10" fmla="*/ 0 w 478"/>
                  <a:gd name="T11" fmla="*/ 239 h 478"/>
                </a:gdLst>
                <a:ahLst/>
                <a:cxnLst>
                  <a:cxn ang="0">
                    <a:pos x="T0" y="T1"/>
                  </a:cxn>
                  <a:cxn ang="0">
                    <a:pos x="T2" y="T3"/>
                  </a:cxn>
                  <a:cxn ang="0">
                    <a:pos x="T4" y="T5"/>
                  </a:cxn>
                  <a:cxn ang="0">
                    <a:pos x="T6" y="T7"/>
                  </a:cxn>
                  <a:cxn ang="0">
                    <a:pos x="T8" y="T9"/>
                  </a:cxn>
                  <a:cxn ang="0">
                    <a:pos x="T10" y="T11"/>
                  </a:cxn>
                </a:cxnLst>
                <a:rect l="0" t="0" r="r" b="b"/>
                <a:pathLst>
                  <a:path w="478" h="478">
                    <a:moveTo>
                      <a:pt x="0" y="239"/>
                    </a:moveTo>
                    <a:cubicBezTo>
                      <a:pt x="0" y="107"/>
                      <a:pt x="107" y="0"/>
                      <a:pt x="239" y="0"/>
                    </a:cubicBezTo>
                    <a:cubicBezTo>
                      <a:pt x="371" y="0"/>
                      <a:pt x="478" y="107"/>
                      <a:pt x="478" y="239"/>
                    </a:cubicBezTo>
                    <a:cubicBezTo>
                      <a:pt x="478" y="239"/>
                      <a:pt x="478" y="239"/>
                      <a:pt x="478" y="239"/>
                    </a:cubicBezTo>
                    <a:cubicBezTo>
                      <a:pt x="478" y="371"/>
                      <a:pt x="371" y="478"/>
                      <a:pt x="239" y="478"/>
                    </a:cubicBezTo>
                    <a:cubicBezTo>
                      <a:pt x="107" y="478"/>
                      <a:pt x="0" y="371"/>
                      <a:pt x="0" y="239"/>
                    </a:cubicBezTo>
                  </a:path>
                </a:pathLst>
              </a:custGeom>
              <a:solidFill>
                <a:schemeClr val="bg2"/>
              </a:solidFill>
              <a:ln w="3175" cap="flat" cmpd="sng" algn="ctr">
                <a:solidFill>
                  <a:srgbClr val="D7D7D7"/>
                </a:solidFill>
                <a:prstDash val="solid"/>
              </a:ln>
              <a:effectLst>
                <a:outerShdw blurRad="50800" dist="38100" dir="2700000" algn="tl" rotWithShape="0">
                  <a:prstClr val="black">
                    <a:alpha val="40000"/>
                  </a:prstClr>
                </a:outerShdw>
              </a:effectLst>
            </p:spPr>
            <p:txBody>
              <a:bodyPr anchor="ctr"/>
              <a:lstStyle/>
              <a:p>
                <a:pPr algn="ctr" defTabSz="1624713" eaLnBrk="0" hangingPunct="0">
                  <a:lnSpc>
                    <a:spcPct val="120000"/>
                  </a:lnSpc>
                  <a:defRPr/>
                </a:pPr>
                <a:endParaRPr lang="zh-CN" altLang="en-US" sz="1600" kern="0">
                  <a:solidFill>
                    <a:srgbClr val="F9F9F9"/>
                  </a:solidFill>
                  <a:cs typeface="+mn-ea"/>
                  <a:sym typeface="+mn-lt"/>
                </a:endParaRPr>
              </a:p>
            </p:txBody>
          </p:sp>
          <p:grpSp>
            <p:nvGrpSpPr>
              <p:cNvPr id="97" name="组合 26">
                <a:extLst>
                  <a:ext uri="{FF2B5EF4-FFF2-40B4-BE49-F238E27FC236}">
                    <a16:creationId xmlns:a16="http://schemas.microsoft.com/office/drawing/2014/main" id="{E046BB41-C62F-41D7-82F6-3E3E5EF4925A}"/>
                  </a:ext>
                </a:extLst>
              </p:cNvPr>
              <p:cNvGrpSpPr/>
              <p:nvPr/>
            </p:nvGrpSpPr>
            <p:grpSpPr bwMode="auto">
              <a:xfrm>
                <a:off x="3859394" y="3917811"/>
                <a:ext cx="1903003" cy="1580524"/>
                <a:chOff x="2558692" y="3892163"/>
                <a:chExt cx="1903003" cy="1580524"/>
              </a:xfrm>
            </p:grpSpPr>
            <p:sp>
              <p:nvSpPr>
                <p:cNvPr id="111" name="Freeform 25">
                  <a:extLst>
                    <a:ext uri="{FF2B5EF4-FFF2-40B4-BE49-F238E27FC236}">
                      <a16:creationId xmlns:a16="http://schemas.microsoft.com/office/drawing/2014/main" id="{BB846FEC-DED0-4809-963E-F0F014F0BAEB}"/>
                    </a:ext>
                  </a:extLst>
                </p:cNvPr>
                <p:cNvSpPr/>
                <p:nvPr/>
              </p:nvSpPr>
              <p:spPr bwMode="auto">
                <a:xfrm>
                  <a:off x="2885643" y="3892163"/>
                  <a:ext cx="1576052" cy="1329115"/>
                </a:xfrm>
                <a:custGeom>
                  <a:avLst/>
                  <a:gdLst>
                    <a:gd name="T0" fmla="*/ 2641 w 2647"/>
                    <a:gd name="T1" fmla="*/ 2229 h 2233"/>
                    <a:gd name="T2" fmla="*/ 2641 w 2647"/>
                    <a:gd name="T3" fmla="*/ 1269 h 2233"/>
                    <a:gd name="T4" fmla="*/ 2647 w 2647"/>
                    <a:gd name="T5" fmla="*/ 1276 h 2233"/>
                    <a:gd name="T6" fmla="*/ 910 w 2647"/>
                    <a:gd name="T7" fmla="*/ 0 h 2233"/>
                    <a:gd name="T8" fmla="*/ 913 w 2647"/>
                    <a:gd name="T9" fmla="*/ 5 h 2233"/>
                    <a:gd name="T10" fmla="*/ 1 w 2647"/>
                    <a:gd name="T11" fmla="*/ 293 h 2233"/>
                    <a:gd name="T12" fmla="*/ 0 w 2647"/>
                    <a:gd name="T13" fmla="*/ 296 h 2233"/>
                    <a:gd name="T14" fmla="*/ 2646 w 2647"/>
                    <a:gd name="T15" fmla="*/ 2233 h 2233"/>
                    <a:gd name="T16" fmla="*/ 2641 w 2647"/>
                    <a:gd name="T17" fmla="*/ 2229 h 2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47" h="2233">
                      <a:moveTo>
                        <a:pt x="2641" y="2229"/>
                      </a:moveTo>
                      <a:lnTo>
                        <a:pt x="2641" y="1269"/>
                      </a:lnTo>
                      <a:lnTo>
                        <a:pt x="2647" y="1276"/>
                      </a:lnTo>
                      <a:cubicBezTo>
                        <a:pt x="1874" y="1209"/>
                        <a:pt x="1204" y="717"/>
                        <a:pt x="910" y="0"/>
                      </a:cubicBezTo>
                      <a:lnTo>
                        <a:pt x="913" y="5"/>
                      </a:lnTo>
                      <a:lnTo>
                        <a:pt x="1" y="293"/>
                      </a:lnTo>
                      <a:lnTo>
                        <a:pt x="0" y="296"/>
                      </a:lnTo>
                      <a:cubicBezTo>
                        <a:pt x="425" y="1406"/>
                        <a:pt x="1460" y="2164"/>
                        <a:pt x="2646" y="2233"/>
                      </a:cubicBezTo>
                      <a:lnTo>
                        <a:pt x="2641" y="2229"/>
                      </a:lnTo>
                      <a:close/>
                    </a:path>
                  </a:pathLst>
                </a:custGeom>
                <a:gradFill>
                  <a:gsLst>
                    <a:gs pos="33000">
                      <a:srgbClr val="F9F9F9"/>
                    </a:gs>
                    <a:gs pos="100000">
                      <a:srgbClr val="D7D7D7"/>
                    </a:gs>
                  </a:gsLst>
                  <a:lin ang="5400000" scaled="0"/>
                </a:gradFill>
                <a:ln w="3175" cap="flat" cmpd="sng" algn="ctr">
                  <a:solidFill>
                    <a:srgbClr val="D7D7D7"/>
                  </a:solidFill>
                  <a:prstDash val="solid"/>
                </a:ln>
                <a:effectLst/>
              </p:spPr>
              <p:txBody>
                <a:bodyPr anchor="ctr"/>
                <a:lstStyle/>
                <a:p>
                  <a:pPr algn="ctr" defTabSz="1624713" eaLnBrk="0" hangingPunct="0">
                    <a:lnSpc>
                      <a:spcPct val="120000"/>
                    </a:lnSpc>
                    <a:defRPr/>
                  </a:pPr>
                  <a:endParaRPr lang="zh-CN" altLang="en-US" sz="1600" kern="0">
                    <a:solidFill>
                      <a:srgbClr val="4D4D4D"/>
                    </a:solidFill>
                    <a:cs typeface="+mn-ea"/>
                    <a:sym typeface="+mn-lt"/>
                  </a:endParaRPr>
                </a:p>
              </p:txBody>
            </p:sp>
            <p:sp>
              <p:nvSpPr>
                <p:cNvPr id="112" name="矩形 74">
                  <a:extLst>
                    <a:ext uri="{FF2B5EF4-FFF2-40B4-BE49-F238E27FC236}">
                      <a16:creationId xmlns:a16="http://schemas.microsoft.com/office/drawing/2014/main" id="{B6190B68-2DA9-4020-B36B-BB6DDC21D40B}"/>
                    </a:ext>
                  </a:extLst>
                </p:cNvPr>
                <p:cNvSpPr/>
                <p:nvPr/>
              </p:nvSpPr>
              <p:spPr bwMode="auto">
                <a:xfrm rot="2070188">
                  <a:off x="2558692" y="4567270"/>
                  <a:ext cx="1763876" cy="905417"/>
                </a:xfrm>
                <a:prstGeom prst="rect">
                  <a:avLst/>
                </a:prstGeom>
                <a:noFill/>
                <a:ln w="25400" cap="flat" cmpd="sng" algn="ctr">
                  <a:noFill/>
                  <a:prstDash val="solid"/>
                </a:ln>
                <a:effectLst/>
              </p:spPr>
              <p:txBody>
                <a:bodyPr spcFirstLastPara="1" anchor="ctr">
                  <a:prstTxWarp prst="textArchUp">
                    <a:avLst/>
                  </a:prstTxWarp>
                </a:bodyPr>
                <a:lstStyle/>
                <a:p>
                  <a:pPr algn="ctr" defTabSz="1624713">
                    <a:defRPr/>
                  </a:pPr>
                  <a:r>
                    <a:rPr lang="en-US" altLang="zh-CN" sz="1600" kern="0" dirty="0">
                      <a:solidFill>
                        <a:srgbClr val="9D3333"/>
                      </a:solidFill>
                      <a:cs typeface="+mn-ea"/>
                      <a:sym typeface="+mn-lt"/>
                    </a:rPr>
                    <a:t>4</a:t>
                  </a:r>
                  <a:endParaRPr lang="zh-CN" altLang="en-US" sz="1600" kern="0" dirty="0">
                    <a:solidFill>
                      <a:srgbClr val="9D3333"/>
                    </a:solidFill>
                    <a:cs typeface="+mn-ea"/>
                    <a:sym typeface="+mn-lt"/>
                  </a:endParaRPr>
                </a:p>
              </p:txBody>
            </p:sp>
          </p:grpSp>
          <p:grpSp>
            <p:nvGrpSpPr>
              <p:cNvPr id="98" name="组合 27">
                <a:extLst>
                  <a:ext uri="{FF2B5EF4-FFF2-40B4-BE49-F238E27FC236}">
                    <a16:creationId xmlns:a16="http://schemas.microsoft.com/office/drawing/2014/main" id="{0946EE15-1E27-41EB-8F05-D7478ED81877}"/>
                  </a:ext>
                </a:extLst>
              </p:cNvPr>
              <p:cNvGrpSpPr/>
              <p:nvPr/>
            </p:nvGrpSpPr>
            <p:grpSpPr bwMode="auto">
              <a:xfrm>
                <a:off x="3951827" y="2054473"/>
                <a:ext cx="1440189" cy="1990100"/>
                <a:chOff x="2651125" y="2028825"/>
                <a:chExt cx="1440189" cy="1990100"/>
              </a:xfrm>
            </p:grpSpPr>
            <p:sp>
              <p:nvSpPr>
                <p:cNvPr id="109" name="Freeform 9">
                  <a:extLst>
                    <a:ext uri="{FF2B5EF4-FFF2-40B4-BE49-F238E27FC236}">
                      <a16:creationId xmlns:a16="http://schemas.microsoft.com/office/drawing/2014/main" id="{8DF3DE2F-CA27-4DA5-AB70-8C9B1B367652}"/>
                    </a:ext>
                  </a:extLst>
                </p:cNvPr>
                <p:cNvSpPr/>
                <p:nvPr/>
              </p:nvSpPr>
              <p:spPr bwMode="auto">
                <a:xfrm>
                  <a:off x="2651125" y="2028619"/>
                  <a:ext cx="1124900" cy="1857584"/>
                </a:xfrm>
                <a:custGeom>
                  <a:avLst/>
                  <a:gdLst>
                    <a:gd name="T0" fmla="*/ 298 w 1888"/>
                    <a:gd name="T1" fmla="*/ 3121 h 3121"/>
                    <a:gd name="T2" fmla="*/ 1210 w 1888"/>
                    <a:gd name="T3" fmla="*/ 2817 h 3121"/>
                    <a:gd name="T4" fmla="*/ 1211 w 1888"/>
                    <a:gd name="T5" fmla="*/ 2821 h 3121"/>
                    <a:gd name="T6" fmla="*/ 1888 w 1888"/>
                    <a:gd name="T7" fmla="*/ 774 h 3121"/>
                    <a:gd name="T8" fmla="*/ 1882 w 1888"/>
                    <a:gd name="T9" fmla="*/ 769 h 3121"/>
                    <a:gd name="T10" fmla="*/ 1322 w 1888"/>
                    <a:gd name="T11" fmla="*/ 1 h 3121"/>
                    <a:gd name="T12" fmla="*/ 1325 w 1888"/>
                    <a:gd name="T13" fmla="*/ 0 h 3121"/>
                    <a:gd name="T14" fmla="*/ 300 w 1888"/>
                    <a:gd name="T15" fmla="*/ 3117 h 3121"/>
                    <a:gd name="T16" fmla="*/ 298 w 1888"/>
                    <a:gd name="T17" fmla="*/ 3121 h 3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8" h="3121">
                      <a:moveTo>
                        <a:pt x="298" y="3121"/>
                      </a:moveTo>
                      <a:lnTo>
                        <a:pt x="1210" y="2817"/>
                      </a:lnTo>
                      <a:lnTo>
                        <a:pt x="1211" y="2821"/>
                      </a:lnTo>
                      <a:cubicBezTo>
                        <a:pt x="1036" y="2066"/>
                        <a:pt x="1297" y="1276"/>
                        <a:pt x="1888" y="774"/>
                      </a:cubicBezTo>
                      <a:lnTo>
                        <a:pt x="1882" y="769"/>
                      </a:lnTo>
                      <a:lnTo>
                        <a:pt x="1322" y="1"/>
                      </a:lnTo>
                      <a:lnTo>
                        <a:pt x="1325" y="0"/>
                      </a:lnTo>
                      <a:cubicBezTo>
                        <a:pt x="401" y="747"/>
                        <a:pt x="0" y="1967"/>
                        <a:pt x="300" y="3117"/>
                      </a:cubicBezTo>
                      <a:lnTo>
                        <a:pt x="298" y="3121"/>
                      </a:lnTo>
                      <a:close/>
                    </a:path>
                  </a:pathLst>
                </a:custGeom>
                <a:gradFill>
                  <a:gsLst>
                    <a:gs pos="33000">
                      <a:srgbClr val="F9F9F9"/>
                    </a:gs>
                    <a:gs pos="100000">
                      <a:srgbClr val="D7D7D7"/>
                    </a:gs>
                  </a:gsLst>
                  <a:lin ang="5400000" scaled="0"/>
                </a:gradFill>
                <a:ln w="3175" cap="flat" cmpd="sng" algn="ctr">
                  <a:solidFill>
                    <a:srgbClr val="D7D7D7"/>
                  </a:solidFill>
                  <a:prstDash val="solid"/>
                </a:ln>
                <a:effectLst/>
              </p:spPr>
              <p:txBody>
                <a:bodyPr anchor="ctr"/>
                <a:lstStyle/>
                <a:p>
                  <a:pPr algn="ctr" defTabSz="1624713" eaLnBrk="0" hangingPunct="0">
                    <a:lnSpc>
                      <a:spcPct val="120000"/>
                    </a:lnSpc>
                    <a:defRPr/>
                  </a:pPr>
                  <a:endParaRPr lang="zh-CN" altLang="en-US" sz="1600" kern="0">
                    <a:solidFill>
                      <a:srgbClr val="4D4D4D"/>
                    </a:solidFill>
                    <a:cs typeface="+mn-ea"/>
                    <a:sym typeface="+mn-lt"/>
                  </a:endParaRPr>
                </a:p>
              </p:txBody>
            </p:sp>
            <p:sp>
              <p:nvSpPr>
                <p:cNvPr id="110" name="矩形 72">
                  <a:extLst>
                    <a:ext uri="{FF2B5EF4-FFF2-40B4-BE49-F238E27FC236}">
                      <a16:creationId xmlns:a16="http://schemas.microsoft.com/office/drawing/2014/main" id="{9CC99831-DF79-4EB2-A7BA-46C1A61F3F96}"/>
                    </a:ext>
                  </a:extLst>
                </p:cNvPr>
                <p:cNvSpPr/>
                <p:nvPr/>
              </p:nvSpPr>
              <p:spPr bwMode="auto">
                <a:xfrm rot="17315291">
                  <a:off x="2702343" y="2629953"/>
                  <a:ext cx="1800200" cy="977743"/>
                </a:xfrm>
                <a:prstGeom prst="rect">
                  <a:avLst/>
                </a:prstGeom>
                <a:noFill/>
                <a:ln w="25400" cap="flat" cmpd="sng" algn="ctr">
                  <a:noFill/>
                  <a:prstDash val="solid"/>
                </a:ln>
                <a:effectLst/>
              </p:spPr>
              <p:txBody>
                <a:bodyPr spcFirstLastPara="1" anchor="ctr">
                  <a:prstTxWarp prst="textArchUp">
                    <a:avLst/>
                  </a:prstTxWarp>
                </a:bodyPr>
                <a:lstStyle/>
                <a:p>
                  <a:pPr algn="ctr" defTabSz="1624713">
                    <a:defRPr/>
                  </a:pPr>
                  <a:r>
                    <a:rPr lang="en-US" altLang="zh-CN" sz="1600" kern="0" dirty="0">
                      <a:solidFill>
                        <a:srgbClr val="9D3333"/>
                      </a:solidFill>
                      <a:cs typeface="+mn-ea"/>
                      <a:sym typeface="+mn-lt"/>
                    </a:rPr>
                    <a:t>5</a:t>
                  </a:r>
                  <a:endParaRPr lang="zh-CN" altLang="en-US" sz="1600" kern="0" dirty="0">
                    <a:solidFill>
                      <a:srgbClr val="9D3333"/>
                    </a:solidFill>
                    <a:cs typeface="+mn-ea"/>
                    <a:sym typeface="+mn-lt"/>
                  </a:endParaRPr>
                </a:p>
              </p:txBody>
            </p:sp>
          </p:grpSp>
          <p:grpSp>
            <p:nvGrpSpPr>
              <p:cNvPr id="99" name="组合 28">
                <a:extLst>
                  <a:ext uri="{FF2B5EF4-FFF2-40B4-BE49-F238E27FC236}">
                    <a16:creationId xmlns:a16="http://schemas.microsoft.com/office/drawing/2014/main" id="{F80A88B8-9842-4BB3-A51D-4FFA2210BFFF}"/>
                  </a:ext>
                </a:extLst>
              </p:cNvPr>
              <p:cNvGrpSpPr/>
              <p:nvPr/>
            </p:nvGrpSpPr>
            <p:grpSpPr bwMode="auto">
              <a:xfrm>
                <a:off x="4901152" y="1557586"/>
                <a:ext cx="1952625" cy="1381605"/>
                <a:chOff x="3600450" y="1531938"/>
                <a:chExt cx="1952625" cy="1381605"/>
              </a:xfrm>
            </p:grpSpPr>
            <p:sp>
              <p:nvSpPr>
                <p:cNvPr id="107" name="Freeform 7">
                  <a:extLst>
                    <a:ext uri="{FF2B5EF4-FFF2-40B4-BE49-F238E27FC236}">
                      <a16:creationId xmlns:a16="http://schemas.microsoft.com/office/drawing/2014/main" id="{19528282-F6BE-4DF6-BAAD-7C5B48F34969}"/>
                    </a:ext>
                  </a:extLst>
                </p:cNvPr>
                <p:cNvSpPr/>
                <p:nvPr/>
              </p:nvSpPr>
              <p:spPr bwMode="auto">
                <a:xfrm>
                  <a:off x="3601129" y="1531938"/>
                  <a:ext cx="1951681" cy="848329"/>
                </a:xfrm>
                <a:custGeom>
                  <a:avLst/>
                  <a:gdLst>
                    <a:gd name="T0" fmla="*/ 0 w 3281"/>
                    <a:gd name="T1" fmla="*/ 643 h 1427"/>
                    <a:gd name="T2" fmla="*/ 560 w 3281"/>
                    <a:gd name="T3" fmla="*/ 1411 h 1427"/>
                    <a:gd name="T4" fmla="*/ 564 w 3281"/>
                    <a:gd name="T5" fmla="*/ 1416 h 1427"/>
                    <a:gd name="T6" fmla="*/ 2718 w 3281"/>
                    <a:gd name="T7" fmla="*/ 1427 h 1427"/>
                    <a:gd name="T8" fmla="*/ 2720 w 3281"/>
                    <a:gd name="T9" fmla="*/ 1427 h 1427"/>
                    <a:gd name="T10" fmla="*/ 3280 w 3281"/>
                    <a:gd name="T11" fmla="*/ 659 h 1427"/>
                    <a:gd name="T12" fmla="*/ 3281 w 3281"/>
                    <a:gd name="T13" fmla="*/ 653 h 1427"/>
                    <a:gd name="T14" fmla="*/ 1 w 3281"/>
                    <a:gd name="T15" fmla="*/ 641 h 1427"/>
                    <a:gd name="T16" fmla="*/ 0 w 3281"/>
                    <a:gd name="T17" fmla="*/ 643 h 14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81" h="1427">
                      <a:moveTo>
                        <a:pt x="0" y="643"/>
                      </a:moveTo>
                      <a:lnTo>
                        <a:pt x="560" y="1411"/>
                      </a:lnTo>
                      <a:lnTo>
                        <a:pt x="564" y="1416"/>
                      </a:lnTo>
                      <a:cubicBezTo>
                        <a:pt x="1227" y="1016"/>
                        <a:pt x="2059" y="1020"/>
                        <a:pt x="2718" y="1427"/>
                      </a:cubicBezTo>
                      <a:lnTo>
                        <a:pt x="2720" y="1427"/>
                      </a:lnTo>
                      <a:lnTo>
                        <a:pt x="3280" y="659"/>
                      </a:lnTo>
                      <a:lnTo>
                        <a:pt x="3281" y="653"/>
                      </a:lnTo>
                      <a:cubicBezTo>
                        <a:pt x="2285" y="5"/>
                        <a:pt x="1002" y="0"/>
                        <a:pt x="1" y="641"/>
                      </a:cubicBezTo>
                      <a:lnTo>
                        <a:pt x="0" y="643"/>
                      </a:lnTo>
                      <a:close/>
                    </a:path>
                  </a:pathLst>
                </a:custGeom>
                <a:gradFill>
                  <a:gsLst>
                    <a:gs pos="33000">
                      <a:srgbClr val="F9F9F9"/>
                    </a:gs>
                    <a:gs pos="100000">
                      <a:srgbClr val="D7D7D7"/>
                    </a:gs>
                  </a:gsLst>
                  <a:lin ang="5400000" scaled="0"/>
                </a:gradFill>
                <a:ln w="3175" cap="flat" cmpd="sng" algn="ctr">
                  <a:solidFill>
                    <a:srgbClr val="D7D7D7"/>
                  </a:solidFill>
                  <a:prstDash val="solid"/>
                </a:ln>
                <a:effectLst/>
              </p:spPr>
              <p:txBody>
                <a:bodyPr anchor="ctr"/>
                <a:lstStyle/>
                <a:p>
                  <a:pPr algn="ctr" defTabSz="1624713" eaLnBrk="0" hangingPunct="0">
                    <a:lnSpc>
                      <a:spcPct val="120000"/>
                    </a:lnSpc>
                    <a:defRPr/>
                  </a:pPr>
                  <a:endParaRPr lang="zh-CN" altLang="en-US" sz="1600" kern="0">
                    <a:solidFill>
                      <a:srgbClr val="4D4D4D"/>
                    </a:solidFill>
                    <a:cs typeface="+mn-ea"/>
                    <a:sym typeface="+mn-lt"/>
                  </a:endParaRPr>
                </a:p>
              </p:txBody>
            </p:sp>
            <p:sp>
              <p:nvSpPr>
                <p:cNvPr id="108" name="矩形 70">
                  <a:extLst>
                    <a:ext uri="{FF2B5EF4-FFF2-40B4-BE49-F238E27FC236}">
                      <a16:creationId xmlns:a16="http://schemas.microsoft.com/office/drawing/2014/main" id="{38BEF809-2432-4D2A-BDEA-A45949145642}"/>
                    </a:ext>
                  </a:extLst>
                </p:cNvPr>
                <p:cNvSpPr/>
                <p:nvPr/>
              </p:nvSpPr>
              <p:spPr bwMode="auto">
                <a:xfrm>
                  <a:off x="3666196" y="1935800"/>
                  <a:ext cx="1800200" cy="977743"/>
                </a:xfrm>
                <a:prstGeom prst="rect">
                  <a:avLst/>
                </a:prstGeom>
                <a:noFill/>
                <a:ln w="25400" cap="flat" cmpd="sng" algn="ctr">
                  <a:noFill/>
                  <a:prstDash val="solid"/>
                </a:ln>
                <a:effectLst/>
              </p:spPr>
              <p:txBody>
                <a:bodyPr spcFirstLastPara="1" anchor="ctr">
                  <a:prstTxWarp prst="textArchUp">
                    <a:avLst/>
                  </a:prstTxWarp>
                </a:bodyPr>
                <a:lstStyle/>
                <a:p>
                  <a:pPr algn="ctr" defTabSz="1624713">
                    <a:defRPr/>
                  </a:pPr>
                  <a:r>
                    <a:rPr lang="en-US" altLang="zh-CN" sz="1600" kern="0" dirty="0">
                      <a:solidFill>
                        <a:srgbClr val="9D3333"/>
                      </a:solidFill>
                      <a:cs typeface="+mn-ea"/>
                      <a:sym typeface="+mn-lt"/>
                    </a:rPr>
                    <a:t>1</a:t>
                  </a:r>
                  <a:endParaRPr lang="zh-CN" altLang="en-US" sz="1600" kern="0" dirty="0">
                    <a:solidFill>
                      <a:srgbClr val="9D3333"/>
                    </a:solidFill>
                    <a:cs typeface="+mn-ea"/>
                    <a:sym typeface="+mn-lt"/>
                  </a:endParaRPr>
                </a:p>
              </p:txBody>
            </p:sp>
          </p:grpSp>
          <p:grpSp>
            <p:nvGrpSpPr>
              <p:cNvPr id="100" name="组合 29">
                <a:extLst>
                  <a:ext uri="{FF2B5EF4-FFF2-40B4-BE49-F238E27FC236}">
                    <a16:creationId xmlns:a16="http://schemas.microsoft.com/office/drawing/2014/main" id="{ADBB706B-31A5-4766-A7DF-C30E0982C25A}"/>
                  </a:ext>
                </a:extLst>
              </p:cNvPr>
              <p:cNvGrpSpPr/>
              <p:nvPr/>
            </p:nvGrpSpPr>
            <p:grpSpPr bwMode="auto">
              <a:xfrm>
                <a:off x="6371837" y="2064199"/>
                <a:ext cx="1421741" cy="1951791"/>
                <a:chOff x="5071135" y="2038551"/>
                <a:chExt cx="1421741" cy="1951791"/>
              </a:xfrm>
            </p:grpSpPr>
            <p:sp>
              <p:nvSpPr>
                <p:cNvPr id="105" name="Freeform 27">
                  <a:extLst>
                    <a:ext uri="{FF2B5EF4-FFF2-40B4-BE49-F238E27FC236}">
                      <a16:creationId xmlns:a16="http://schemas.microsoft.com/office/drawing/2014/main" id="{E4FA64FF-ECF2-487E-B1E3-3DC58450EAE6}"/>
                    </a:ext>
                  </a:extLst>
                </p:cNvPr>
                <p:cNvSpPr/>
                <p:nvPr/>
              </p:nvSpPr>
              <p:spPr bwMode="auto">
                <a:xfrm>
                  <a:off x="5377914" y="2038551"/>
                  <a:ext cx="1114962" cy="1865532"/>
                </a:xfrm>
                <a:custGeom>
                  <a:avLst/>
                  <a:gdLst>
                    <a:gd name="T0" fmla="*/ 566 w 1874"/>
                    <a:gd name="T1" fmla="*/ 0 h 3136"/>
                    <a:gd name="T2" fmla="*/ 6 w 1874"/>
                    <a:gd name="T3" fmla="*/ 784 h 3136"/>
                    <a:gd name="T4" fmla="*/ 0 w 1874"/>
                    <a:gd name="T5" fmla="*/ 782 h 3136"/>
                    <a:gd name="T6" fmla="*/ 655 w 1874"/>
                    <a:gd name="T7" fmla="*/ 2836 h 3136"/>
                    <a:gd name="T8" fmla="*/ 662 w 1874"/>
                    <a:gd name="T9" fmla="*/ 2832 h 3136"/>
                    <a:gd name="T10" fmla="*/ 1558 w 1874"/>
                    <a:gd name="T11" fmla="*/ 3136 h 3136"/>
                    <a:gd name="T12" fmla="*/ 1565 w 1874"/>
                    <a:gd name="T13" fmla="*/ 3132 h 3136"/>
                    <a:gd name="T14" fmla="*/ 562 w 1874"/>
                    <a:gd name="T15" fmla="*/ 7 h 3136"/>
                    <a:gd name="T16" fmla="*/ 566 w 1874"/>
                    <a:gd name="T17" fmla="*/ 0 h 3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74" h="3136">
                      <a:moveTo>
                        <a:pt x="566" y="0"/>
                      </a:moveTo>
                      <a:lnTo>
                        <a:pt x="6" y="784"/>
                      </a:lnTo>
                      <a:lnTo>
                        <a:pt x="0" y="782"/>
                      </a:lnTo>
                      <a:cubicBezTo>
                        <a:pt x="585" y="1290"/>
                        <a:pt x="838" y="2082"/>
                        <a:pt x="655" y="2836"/>
                      </a:cubicBezTo>
                      <a:lnTo>
                        <a:pt x="662" y="2832"/>
                      </a:lnTo>
                      <a:lnTo>
                        <a:pt x="1558" y="3136"/>
                      </a:lnTo>
                      <a:lnTo>
                        <a:pt x="1565" y="3132"/>
                      </a:lnTo>
                      <a:cubicBezTo>
                        <a:pt x="1874" y="1984"/>
                        <a:pt x="1481" y="761"/>
                        <a:pt x="562" y="7"/>
                      </a:cubicBezTo>
                      <a:lnTo>
                        <a:pt x="566" y="0"/>
                      </a:lnTo>
                      <a:close/>
                    </a:path>
                  </a:pathLst>
                </a:custGeom>
                <a:gradFill>
                  <a:gsLst>
                    <a:gs pos="33000">
                      <a:srgbClr val="F9F9F9"/>
                    </a:gs>
                    <a:gs pos="100000">
                      <a:srgbClr val="D7D7D7"/>
                    </a:gs>
                  </a:gsLst>
                  <a:lin ang="5400000" scaled="0"/>
                </a:gradFill>
                <a:ln w="3175" cap="flat" cmpd="sng" algn="ctr">
                  <a:solidFill>
                    <a:srgbClr val="D7D7D7"/>
                  </a:solidFill>
                  <a:prstDash val="solid"/>
                </a:ln>
                <a:effectLst/>
              </p:spPr>
              <p:txBody>
                <a:bodyPr anchor="ctr"/>
                <a:lstStyle/>
                <a:p>
                  <a:pPr algn="ctr" defTabSz="1624713" eaLnBrk="0" hangingPunct="0">
                    <a:lnSpc>
                      <a:spcPct val="120000"/>
                    </a:lnSpc>
                    <a:defRPr/>
                  </a:pPr>
                  <a:endParaRPr lang="zh-CN" altLang="en-US" sz="1600" kern="0">
                    <a:solidFill>
                      <a:srgbClr val="9D3333"/>
                    </a:solidFill>
                    <a:cs typeface="+mn-ea"/>
                    <a:sym typeface="+mn-lt"/>
                  </a:endParaRPr>
                </a:p>
              </p:txBody>
            </p:sp>
            <p:sp>
              <p:nvSpPr>
                <p:cNvPr id="106" name="矩形 68">
                  <a:extLst>
                    <a:ext uri="{FF2B5EF4-FFF2-40B4-BE49-F238E27FC236}">
                      <a16:creationId xmlns:a16="http://schemas.microsoft.com/office/drawing/2014/main" id="{4C5F24B7-71D0-4C3E-A9CF-C3C91FF94700}"/>
                    </a:ext>
                  </a:extLst>
                </p:cNvPr>
                <p:cNvSpPr/>
                <p:nvPr/>
              </p:nvSpPr>
              <p:spPr bwMode="auto">
                <a:xfrm rot="4387699">
                  <a:off x="4659906" y="2601372"/>
                  <a:ext cx="1800199" cy="977742"/>
                </a:xfrm>
                <a:prstGeom prst="rect">
                  <a:avLst/>
                </a:prstGeom>
                <a:noFill/>
                <a:ln w="25400" cap="flat" cmpd="sng" algn="ctr">
                  <a:noFill/>
                  <a:prstDash val="solid"/>
                </a:ln>
                <a:effectLst/>
              </p:spPr>
              <p:txBody>
                <a:bodyPr spcFirstLastPara="1" anchor="ctr">
                  <a:prstTxWarp prst="textArchUp">
                    <a:avLst/>
                  </a:prstTxWarp>
                </a:bodyPr>
                <a:lstStyle/>
                <a:p>
                  <a:pPr algn="ctr" defTabSz="1624713">
                    <a:defRPr/>
                  </a:pPr>
                  <a:r>
                    <a:rPr lang="en-US" altLang="zh-CN" sz="1600" kern="0" dirty="0">
                      <a:solidFill>
                        <a:srgbClr val="9D3333"/>
                      </a:solidFill>
                      <a:cs typeface="+mn-ea"/>
                      <a:sym typeface="+mn-lt"/>
                    </a:rPr>
                    <a:t>2</a:t>
                  </a:r>
                  <a:endParaRPr lang="zh-CN" altLang="en-US" sz="1600" kern="0" dirty="0">
                    <a:solidFill>
                      <a:srgbClr val="9D3333"/>
                    </a:solidFill>
                    <a:cs typeface="+mn-ea"/>
                    <a:sym typeface="+mn-lt"/>
                  </a:endParaRPr>
                </a:p>
              </p:txBody>
            </p:sp>
          </p:grpSp>
          <p:grpSp>
            <p:nvGrpSpPr>
              <p:cNvPr id="101" name="组合 30">
                <a:extLst>
                  <a:ext uri="{FF2B5EF4-FFF2-40B4-BE49-F238E27FC236}">
                    <a16:creationId xmlns:a16="http://schemas.microsoft.com/office/drawing/2014/main" id="{A2B12946-A936-4B80-B4D6-4612237B1E59}"/>
                  </a:ext>
                </a:extLst>
              </p:cNvPr>
              <p:cNvGrpSpPr/>
              <p:nvPr/>
            </p:nvGrpSpPr>
            <p:grpSpPr bwMode="auto">
              <a:xfrm>
                <a:off x="5959157" y="3937679"/>
                <a:ext cx="1981275" cy="1544429"/>
                <a:chOff x="4658455" y="3912031"/>
                <a:chExt cx="1981275" cy="1544429"/>
              </a:xfrm>
            </p:grpSpPr>
            <p:sp>
              <p:nvSpPr>
                <p:cNvPr id="103" name="Freeform 29">
                  <a:extLst>
                    <a:ext uri="{FF2B5EF4-FFF2-40B4-BE49-F238E27FC236}">
                      <a16:creationId xmlns:a16="http://schemas.microsoft.com/office/drawing/2014/main" id="{3A62BC8F-2C8D-4AE3-91BE-1B5080D0AE85}"/>
                    </a:ext>
                  </a:extLst>
                </p:cNvPr>
                <p:cNvSpPr/>
                <p:nvPr/>
              </p:nvSpPr>
              <p:spPr bwMode="auto">
                <a:xfrm>
                  <a:off x="4658455" y="3912031"/>
                  <a:ext cx="1584002" cy="1317195"/>
                </a:xfrm>
                <a:custGeom>
                  <a:avLst/>
                  <a:gdLst>
                    <a:gd name="T0" fmla="*/ 2656 w 2662"/>
                    <a:gd name="T1" fmla="*/ 294 h 2215"/>
                    <a:gd name="T2" fmla="*/ 1744 w 2662"/>
                    <a:gd name="T3" fmla="*/ 6 h 2215"/>
                    <a:gd name="T4" fmla="*/ 1751 w 2662"/>
                    <a:gd name="T5" fmla="*/ 0 h 2215"/>
                    <a:gd name="T6" fmla="*/ 1 w 2662"/>
                    <a:gd name="T7" fmla="*/ 1258 h 2215"/>
                    <a:gd name="T8" fmla="*/ 0 w 2662"/>
                    <a:gd name="T9" fmla="*/ 1254 h 2215"/>
                    <a:gd name="T10" fmla="*/ 0 w 2662"/>
                    <a:gd name="T11" fmla="*/ 2214 h 2215"/>
                    <a:gd name="T12" fmla="*/ 1 w 2662"/>
                    <a:gd name="T13" fmla="*/ 2215 h 2215"/>
                    <a:gd name="T14" fmla="*/ 2662 w 2662"/>
                    <a:gd name="T15" fmla="*/ 296 h 2215"/>
                    <a:gd name="T16" fmla="*/ 2656 w 2662"/>
                    <a:gd name="T17" fmla="*/ 294 h 2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62" h="2215">
                      <a:moveTo>
                        <a:pt x="2656" y="294"/>
                      </a:moveTo>
                      <a:lnTo>
                        <a:pt x="1744" y="6"/>
                      </a:lnTo>
                      <a:lnTo>
                        <a:pt x="1751" y="0"/>
                      </a:lnTo>
                      <a:cubicBezTo>
                        <a:pt x="1449" y="714"/>
                        <a:pt x="774" y="1199"/>
                        <a:pt x="1" y="1258"/>
                      </a:cubicBezTo>
                      <a:lnTo>
                        <a:pt x="0" y="1254"/>
                      </a:lnTo>
                      <a:lnTo>
                        <a:pt x="0" y="2214"/>
                      </a:lnTo>
                      <a:lnTo>
                        <a:pt x="1" y="2215"/>
                      </a:lnTo>
                      <a:cubicBezTo>
                        <a:pt x="1188" y="2154"/>
                        <a:pt x="2229" y="1403"/>
                        <a:pt x="2662" y="296"/>
                      </a:cubicBezTo>
                      <a:lnTo>
                        <a:pt x="2656" y="294"/>
                      </a:lnTo>
                      <a:close/>
                    </a:path>
                  </a:pathLst>
                </a:custGeom>
                <a:gradFill>
                  <a:gsLst>
                    <a:gs pos="33000">
                      <a:srgbClr val="F9F9F9"/>
                    </a:gs>
                    <a:gs pos="100000">
                      <a:srgbClr val="D7D7D7"/>
                    </a:gs>
                  </a:gsLst>
                  <a:lin ang="5400000" scaled="0"/>
                </a:gradFill>
                <a:ln w="3175" cap="flat" cmpd="sng" algn="ctr">
                  <a:solidFill>
                    <a:srgbClr val="D7D7D7"/>
                  </a:solidFill>
                  <a:prstDash val="solid"/>
                </a:ln>
                <a:effectLst/>
              </p:spPr>
              <p:txBody>
                <a:bodyPr anchor="ctr"/>
                <a:lstStyle/>
                <a:p>
                  <a:pPr algn="ctr" defTabSz="1624713" eaLnBrk="0" hangingPunct="0">
                    <a:lnSpc>
                      <a:spcPct val="120000"/>
                    </a:lnSpc>
                    <a:defRPr/>
                  </a:pPr>
                  <a:endParaRPr lang="zh-CN" altLang="en-US" sz="1600" kern="0">
                    <a:solidFill>
                      <a:srgbClr val="4D4D4D"/>
                    </a:solidFill>
                    <a:cs typeface="+mn-ea"/>
                    <a:sym typeface="+mn-lt"/>
                  </a:endParaRPr>
                </a:p>
              </p:txBody>
            </p:sp>
            <p:sp>
              <p:nvSpPr>
                <p:cNvPr id="104" name="矩形 66">
                  <a:extLst>
                    <a:ext uri="{FF2B5EF4-FFF2-40B4-BE49-F238E27FC236}">
                      <a16:creationId xmlns:a16="http://schemas.microsoft.com/office/drawing/2014/main" id="{E9E7FED5-F61C-4480-BC63-277F7C806A81}"/>
                    </a:ext>
                  </a:extLst>
                </p:cNvPr>
                <p:cNvSpPr/>
                <p:nvPr/>
              </p:nvSpPr>
              <p:spPr bwMode="auto">
                <a:xfrm rot="19657954">
                  <a:off x="4839530" y="4547335"/>
                  <a:ext cx="1800200" cy="909125"/>
                </a:xfrm>
                <a:prstGeom prst="rect">
                  <a:avLst/>
                </a:prstGeom>
                <a:noFill/>
                <a:ln w="25400" cap="flat" cmpd="sng" algn="ctr">
                  <a:noFill/>
                  <a:prstDash val="solid"/>
                </a:ln>
                <a:effectLst/>
              </p:spPr>
              <p:txBody>
                <a:bodyPr spcFirstLastPara="1" anchor="ctr">
                  <a:prstTxWarp prst="textArchUp">
                    <a:avLst/>
                  </a:prstTxWarp>
                </a:bodyPr>
                <a:lstStyle/>
                <a:p>
                  <a:pPr algn="ctr" defTabSz="1624713">
                    <a:defRPr/>
                  </a:pPr>
                  <a:r>
                    <a:rPr lang="en-US" altLang="zh-CN" sz="1600" kern="0" dirty="0">
                      <a:solidFill>
                        <a:srgbClr val="9D3333"/>
                      </a:solidFill>
                      <a:cs typeface="+mn-ea"/>
                      <a:sym typeface="+mn-lt"/>
                    </a:rPr>
                    <a:t>3</a:t>
                  </a:r>
                  <a:endParaRPr lang="zh-CN" altLang="en-US" sz="1600" kern="0" dirty="0">
                    <a:solidFill>
                      <a:srgbClr val="9D3333"/>
                    </a:solidFill>
                    <a:cs typeface="+mn-ea"/>
                    <a:sym typeface="+mn-lt"/>
                  </a:endParaRPr>
                </a:p>
              </p:txBody>
            </p:sp>
          </p:grpSp>
          <p:sp>
            <p:nvSpPr>
              <p:cNvPr id="102" name="Line 130">
                <a:extLst>
                  <a:ext uri="{FF2B5EF4-FFF2-40B4-BE49-F238E27FC236}">
                    <a16:creationId xmlns:a16="http://schemas.microsoft.com/office/drawing/2014/main" id="{9CD4FAA3-0D9D-494B-B3F9-28959944CA8E}"/>
                  </a:ext>
                </a:extLst>
              </p:cNvPr>
              <p:cNvSpPr>
                <a:spLocks noChangeShapeType="1"/>
              </p:cNvSpPr>
              <p:nvPr/>
            </p:nvSpPr>
            <p:spPr bwMode="auto">
              <a:xfrm>
                <a:off x="7097969" y="1847647"/>
                <a:ext cx="0" cy="456946"/>
              </a:xfrm>
              <a:prstGeom prst="line">
                <a:avLst/>
              </a:prstGeom>
              <a:noFill/>
              <a:ln w="38100">
                <a:noFill/>
                <a:round/>
              </a:ln>
              <a:effectLst/>
            </p:spPr>
            <p:txBody>
              <a:bodyPr/>
              <a:lstStyle/>
              <a:p>
                <a:pPr defTabSz="1624713">
                  <a:defRPr/>
                </a:pPr>
                <a:endParaRPr lang="zh-CN" altLang="en-US" sz="2400" kern="0" dirty="0">
                  <a:solidFill>
                    <a:sysClr val="windowText" lastClr="000000"/>
                  </a:solidFill>
                  <a:cs typeface="+mn-ea"/>
                  <a:sym typeface="+mn-lt"/>
                </a:endParaRPr>
              </a:p>
            </p:txBody>
          </p:sp>
        </p:grpSp>
        <p:sp>
          <p:nvSpPr>
            <p:cNvPr id="95" name="TextBox 1">
              <a:extLst>
                <a:ext uri="{FF2B5EF4-FFF2-40B4-BE49-F238E27FC236}">
                  <a16:creationId xmlns:a16="http://schemas.microsoft.com/office/drawing/2014/main" id="{4EA707AE-CDA1-4F5C-B7E1-78A0E102165C}"/>
                </a:ext>
              </a:extLst>
            </p:cNvPr>
            <p:cNvSpPr txBox="1"/>
            <p:nvPr/>
          </p:nvSpPr>
          <p:spPr>
            <a:xfrm>
              <a:off x="5109051" y="3313378"/>
              <a:ext cx="2023231" cy="617236"/>
            </a:xfrm>
            <a:prstGeom prst="rect">
              <a:avLst/>
            </a:prstGeom>
            <a:noFill/>
          </p:spPr>
          <p:txBody>
            <a:bodyPr>
              <a:spAutoFit/>
            </a:bodyPr>
            <a:lstStyle/>
            <a:p>
              <a:pPr algn="ctr" defTabSz="2164873">
                <a:defRPr/>
              </a:pPr>
              <a:r>
                <a:rPr lang="en-US" altLang="zh-CN" sz="2667" kern="0" dirty="0">
                  <a:solidFill>
                    <a:srgbClr val="4D4D4D"/>
                  </a:solidFill>
                  <a:cs typeface="+mn-ea"/>
                  <a:sym typeface="+mn-lt"/>
                </a:rPr>
                <a:t>5 </a:t>
              </a:r>
              <a:r>
                <a:rPr lang="en-US" altLang="zh-CN" sz="2667" kern="0" dirty="0" err="1">
                  <a:solidFill>
                    <a:srgbClr val="4D4D4D"/>
                  </a:solidFill>
                  <a:cs typeface="+mn-ea"/>
                  <a:sym typeface="+mn-lt"/>
                </a:rPr>
                <a:t>cách</a:t>
              </a:r>
              <a:endParaRPr lang="zh-CN" altLang="en-US" sz="2667" kern="0" dirty="0">
                <a:solidFill>
                  <a:srgbClr val="4D4D4D"/>
                </a:solidFill>
                <a:cs typeface="+mn-ea"/>
                <a:sym typeface="+mn-lt"/>
              </a:endParaRPr>
            </a:p>
          </p:txBody>
        </p:sp>
      </p:grpSp>
      <p:sp>
        <p:nvSpPr>
          <p:cNvPr id="113" name="矩形 75">
            <a:extLst>
              <a:ext uri="{FF2B5EF4-FFF2-40B4-BE49-F238E27FC236}">
                <a16:creationId xmlns:a16="http://schemas.microsoft.com/office/drawing/2014/main" id="{1A3C5B3D-5FDC-4E00-B493-E8BD9B9275ED}"/>
              </a:ext>
            </a:extLst>
          </p:cNvPr>
          <p:cNvSpPr/>
          <p:nvPr/>
        </p:nvSpPr>
        <p:spPr>
          <a:xfrm>
            <a:off x="7359754" y="1755578"/>
            <a:ext cx="3671102" cy="892552"/>
          </a:xfrm>
          <a:prstGeom prst="rect">
            <a:avLst/>
          </a:prstGeom>
        </p:spPr>
        <p:txBody>
          <a:bodyPr wrap="square">
            <a:spAutoFit/>
          </a:bodyPr>
          <a:lstStyle/>
          <a:p>
            <a:r>
              <a:rPr lang="vi-VN" altLang="zh-CN" sz="2600" dirty="0">
                <a:solidFill>
                  <a:srgbClr val="0070C0"/>
                </a:solidFill>
                <a:cs typeface="+mn-ea"/>
                <a:sym typeface="+mn-lt"/>
              </a:rPr>
              <a:t>Tạo môi trường phù hợp để làm việc.</a:t>
            </a:r>
            <a:endParaRPr lang="zh-CN" altLang="en-US" sz="2600" dirty="0">
              <a:solidFill>
                <a:srgbClr val="0070C0"/>
              </a:solidFill>
              <a:cs typeface="+mn-ea"/>
              <a:sym typeface="+mn-lt"/>
            </a:endParaRPr>
          </a:p>
        </p:txBody>
      </p:sp>
      <p:sp>
        <p:nvSpPr>
          <p:cNvPr id="114" name="矩形 76">
            <a:extLst>
              <a:ext uri="{FF2B5EF4-FFF2-40B4-BE49-F238E27FC236}">
                <a16:creationId xmlns:a16="http://schemas.microsoft.com/office/drawing/2014/main" id="{377EA494-E0FB-44FA-BA5A-FC85F9084E7F}"/>
              </a:ext>
            </a:extLst>
          </p:cNvPr>
          <p:cNvSpPr/>
          <p:nvPr/>
        </p:nvSpPr>
        <p:spPr>
          <a:xfrm>
            <a:off x="8458662" y="3317514"/>
            <a:ext cx="3671102" cy="1292662"/>
          </a:xfrm>
          <a:prstGeom prst="rect">
            <a:avLst/>
          </a:prstGeom>
        </p:spPr>
        <p:txBody>
          <a:bodyPr wrap="square">
            <a:spAutoFit/>
          </a:bodyPr>
          <a:lstStyle/>
          <a:p>
            <a:r>
              <a:rPr lang="en-US" altLang="zh-CN" sz="2600" dirty="0" err="1">
                <a:solidFill>
                  <a:srgbClr val="0070C0"/>
                </a:solidFill>
                <a:cs typeface="+mn-ea"/>
                <a:sym typeface="+mn-lt"/>
              </a:rPr>
              <a:t>Lập</a:t>
            </a:r>
            <a:r>
              <a:rPr lang="en-US" altLang="zh-CN" sz="2600" dirty="0">
                <a:solidFill>
                  <a:srgbClr val="0070C0"/>
                </a:solidFill>
                <a:cs typeface="+mn-ea"/>
                <a:sym typeface="+mn-lt"/>
              </a:rPr>
              <a:t> </a:t>
            </a:r>
            <a:r>
              <a:rPr lang="en-US" altLang="zh-CN" sz="2600" dirty="0" err="1">
                <a:solidFill>
                  <a:srgbClr val="0070C0"/>
                </a:solidFill>
                <a:cs typeface="+mn-ea"/>
                <a:sym typeface="+mn-lt"/>
              </a:rPr>
              <a:t>danh</a:t>
            </a:r>
            <a:r>
              <a:rPr lang="en-US" altLang="zh-CN" sz="2600" dirty="0">
                <a:solidFill>
                  <a:srgbClr val="0070C0"/>
                </a:solidFill>
                <a:cs typeface="+mn-ea"/>
                <a:sym typeface="+mn-lt"/>
              </a:rPr>
              <a:t> </a:t>
            </a:r>
            <a:r>
              <a:rPr lang="en-US" altLang="zh-CN" sz="2600" dirty="0" err="1">
                <a:solidFill>
                  <a:srgbClr val="0070C0"/>
                </a:solidFill>
                <a:cs typeface="+mn-ea"/>
                <a:sym typeface="+mn-lt"/>
              </a:rPr>
              <a:t>sách</a:t>
            </a:r>
            <a:r>
              <a:rPr lang="en-US" altLang="zh-CN" sz="2600" dirty="0">
                <a:solidFill>
                  <a:srgbClr val="0070C0"/>
                </a:solidFill>
                <a:cs typeface="+mn-ea"/>
                <a:sym typeface="+mn-lt"/>
              </a:rPr>
              <a:t> </a:t>
            </a:r>
            <a:r>
              <a:rPr lang="en-US" altLang="zh-CN" sz="2600" dirty="0" err="1">
                <a:solidFill>
                  <a:srgbClr val="0070C0"/>
                </a:solidFill>
                <a:cs typeface="+mn-ea"/>
                <a:sym typeface="+mn-lt"/>
              </a:rPr>
              <a:t>các</a:t>
            </a:r>
            <a:r>
              <a:rPr lang="en-US" altLang="zh-CN" sz="2600" dirty="0">
                <a:solidFill>
                  <a:srgbClr val="0070C0"/>
                </a:solidFill>
                <a:cs typeface="+mn-ea"/>
                <a:sym typeface="+mn-lt"/>
              </a:rPr>
              <a:t> </a:t>
            </a:r>
            <a:r>
              <a:rPr lang="en-US" altLang="zh-CN" sz="2600" dirty="0" err="1">
                <a:solidFill>
                  <a:srgbClr val="0070C0"/>
                </a:solidFill>
                <a:cs typeface="+mn-ea"/>
                <a:sym typeface="+mn-lt"/>
              </a:rPr>
              <a:t>nhiệm</a:t>
            </a:r>
            <a:r>
              <a:rPr lang="en-US" altLang="zh-CN" sz="2600" dirty="0">
                <a:solidFill>
                  <a:srgbClr val="0070C0"/>
                </a:solidFill>
                <a:cs typeface="+mn-ea"/>
                <a:sym typeface="+mn-lt"/>
              </a:rPr>
              <a:t> </a:t>
            </a:r>
            <a:r>
              <a:rPr lang="en-US" altLang="zh-CN" sz="2600" dirty="0" err="1">
                <a:solidFill>
                  <a:srgbClr val="0070C0"/>
                </a:solidFill>
                <a:cs typeface="+mn-ea"/>
                <a:sym typeface="+mn-lt"/>
              </a:rPr>
              <a:t>vụ</a:t>
            </a:r>
            <a:r>
              <a:rPr lang="en-US" altLang="zh-CN" sz="2600" dirty="0">
                <a:solidFill>
                  <a:srgbClr val="0070C0"/>
                </a:solidFill>
                <a:cs typeface="+mn-ea"/>
                <a:sym typeface="+mn-lt"/>
              </a:rPr>
              <a:t> </a:t>
            </a:r>
            <a:r>
              <a:rPr lang="en-US" altLang="zh-CN" sz="2600" dirty="0" err="1">
                <a:solidFill>
                  <a:srgbClr val="0070C0"/>
                </a:solidFill>
                <a:cs typeface="+mn-ea"/>
                <a:sym typeface="+mn-lt"/>
              </a:rPr>
              <a:t>cần</a:t>
            </a:r>
            <a:r>
              <a:rPr lang="en-US" altLang="zh-CN" sz="2600" dirty="0">
                <a:solidFill>
                  <a:srgbClr val="0070C0"/>
                </a:solidFill>
                <a:cs typeface="+mn-ea"/>
                <a:sym typeface="+mn-lt"/>
              </a:rPr>
              <a:t> </a:t>
            </a:r>
            <a:r>
              <a:rPr lang="en-US" altLang="zh-CN" sz="2600" dirty="0" err="1">
                <a:solidFill>
                  <a:srgbClr val="0070C0"/>
                </a:solidFill>
                <a:cs typeface="+mn-ea"/>
                <a:sym typeface="+mn-lt"/>
              </a:rPr>
              <a:t>làm</a:t>
            </a:r>
            <a:r>
              <a:rPr lang="en-US" altLang="zh-CN" sz="2600" dirty="0">
                <a:solidFill>
                  <a:srgbClr val="0070C0"/>
                </a:solidFill>
                <a:cs typeface="+mn-ea"/>
                <a:sym typeface="+mn-lt"/>
              </a:rPr>
              <a:t> </a:t>
            </a:r>
            <a:r>
              <a:rPr lang="en-US" altLang="zh-CN" sz="2600" dirty="0" err="1">
                <a:solidFill>
                  <a:srgbClr val="0070C0"/>
                </a:solidFill>
                <a:cs typeface="+mn-ea"/>
                <a:sym typeface="+mn-lt"/>
              </a:rPr>
              <a:t>dựa</a:t>
            </a:r>
            <a:r>
              <a:rPr lang="en-US" altLang="zh-CN" sz="2600" dirty="0">
                <a:solidFill>
                  <a:srgbClr val="0070C0"/>
                </a:solidFill>
                <a:cs typeface="+mn-ea"/>
                <a:sym typeface="+mn-lt"/>
              </a:rPr>
              <a:t> </a:t>
            </a:r>
            <a:r>
              <a:rPr lang="en-US" altLang="zh-CN" sz="2600" dirty="0" err="1">
                <a:solidFill>
                  <a:srgbClr val="0070C0"/>
                </a:solidFill>
                <a:cs typeface="+mn-ea"/>
                <a:sym typeface="+mn-lt"/>
              </a:rPr>
              <a:t>vào</a:t>
            </a:r>
            <a:r>
              <a:rPr lang="en-US" altLang="zh-CN" sz="2600" dirty="0">
                <a:solidFill>
                  <a:srgbClr val="0070C0"/>
                </a:solidFill>
                <a:cs typeface="+mn-ea"/>
                <a:sym typeface="+mn-lt"/>
              </a:rPr>
              <a:t> </a:t>
            </a:r>
            <a:r>
              <a:rPr lang="en-US" altLang="zh-CN" sz="2600" dirty="0" err="1">
                <a:solidFill>
                  <a:srgbClr val="0070C0"/>
                </a:solidFill>
                <a:cs typeface="+mn-ea"/>
                <a:sym typeface="+mn-lt"/>
              </a:rPr>
              <a:t>mức</a:t>
            </a:r>
            <a:r>
              <a:rPr lang="en-US" altLang="zh-CN" sz="2600" dirty="0">
                <a:solidFill>
                  <a:srgbClr val="0070C0"/>
                </a:solidFill>
                <a:cs typeface="+mn-ea"/>
                <a:sym typeface="+mn-lt"/>
              </a:rPr>
              <a:t> </a:t>
            </a:r>
            <a:r>
              <a:rPr lang="en-US" altLang="zh-CN" sz="2600" dirty="0" err="1">
                <a:solidFill>
                  <a:srgbClr val="0070C0"/>
                </a:solidFill>
                <a:cs typeface="+mn-ea"/>
                <a:sym typeface="+mn-lt"/>
              </a:rPr>
              <a:t>độ</a:t>
            </a:r>
            <a:r>
              <a:rPr lang="en-US" altLang="zh-CN" sz="2600" dirty="0">
                <a:solidFill>
                  <a:srgbClr val="0070C0"/>
                </a:solidFill>
                <a:cs typeface="+mn-ea"/>
                <a:sym typeface="+mn-lt"/>
              </a:rPr>
              <a:t> </a:t>
            </a:r>
            <a:r>
              <a:rPr lang="en-US" altLang="zh-CN" sz="2600" dirty="0" err="1">
                <a:solidFill>
                  <a:srgbClr val="0070C0"/>
                </a:solidFill>
                <a:cs typeface="+mn-ea"/>
                <a:sym typeface="+mn-lt"/>
              </a:rPr>
              <a:t>quan</a:t>
            </a:r>
            <a:r>
              <a:rPr lang="en-US" altLang="zh-CN" sz="2600" dirty="0">
                <a:solidFill>
                  <a:srgbClr val="0070C0"/>
                </a:solidFill>
                <a:cs typeface="+mn-ea"/>
                <a:sym typeface="+mn-lt"/>
              </a:rPr>
              <a:t> </a:t>
            </a:r>
            <a:r>
              <a:rPr lang="en-US" altLang="zh-CN" sz="2600" dirty="0" err="1">
                <a:solidFill>
                  <a:srgbClr val="0070C0"/>
                </a:solidFill>
                <a:cs typeface="+mn-ea"/>
                <a:sym typeface="+mn-lt"/>
              </a:rPr>
              <a:t>trọng</a:t>
            </a:r>
            <a:r>
              <a:rPr lang="en-US" altLang="zh-CN" sz="2600" dirty="0">
                <a:solidFill>
                  <a:srgbClr val="0070C0"/>
                </a:solidFill>
                <a:cs typeface="+mn-ea"/>
                <a:sym typeface="+mn-lt"/>
              </a:rPr>
              <a:t>. </a:t>
            </a:r>
            <a:endParaRPr lang="zh-CN" altLang="en-US" sz="2600" dirty="0">
              <a:solidFill>
                <a:srgbClr val="0070C0"/>
              </a:solidFill>
              <a:cs typeface="+mn-ea"/>
              <a:sym typeface="+mn-lt"/>
            </a:endParaRPr>
          </a:p>
        </p:txBody>
      </p:sp>
      <p:sp>
        <p:nvSpPr>
          <p:cNvPr id="115" name="矩形 77">
            <a:extLst>
              <a:ext uri="{FF2B5EF4-FFF2-40B4-BE49-F238E27FC236}">
                <a16:creationId xmlns:a16="http://schemas.microsoft.com/office/drawing/2014/main" id="{EB830479-386C-4403-99C8-E52098D7F36C}"/>
              </a:ext>
            </a:extLst>
          </p:cNvPr>
          <p:cNvSpPr/>
          <p:nvPr/>
        </p:nvSpPr>
        <p:spPr>
          <a:xfrm>
            <a:off x="7738295" y="4979477"/>
            <a:ext cx="3671102" cy="892552"/>
          </a:xfrm>
          <a:prstGeom prst="rect">
            <a:avLst/>
          </a:prstGeom>
        </p:spPr>
        <p:txBody>
          <a:bodyPr wrap="square">
            <a:spAutoFit/>
          </a:bodyPr>
          <a:lstStyle/>
          <a:p>
            <a:r>
              <a:rPr lang="vi-VN" altLang="zh-CN" sz="2600" dirty="0">
                <a:solidFill>
                  <a:srgbClr val="0070C0"/>
                </a:solidFill>
                <a:cs typeface="+mn-ea"/>
                <a:sym typeface="+mn-lt"/>
              </a:rPr>
              <a:t>Thực hiện các nhiệm vụ quan trọng trước.</a:t>
            </a:r>
            <a:endParaRPr lang="zh-CN" altLang="en-US" sz="2600" dirty="0">
              <a:solidFill>
                <a:srgbClr val="0070C0"/>
              </a:solidFill>
              <a:cs typeface="+mn-ea"/>
              <a:sym typeface="+mn-lt"/>
            </a:endParaRPr>
          </a:p>
        </p:txBody>
      </p:sp>
      <p:sp>
        <p:nvSpPr>
          <p:cNvPr id="116" name="矩形 78">
            <a:extLst>
              <a:ext uri="{FF2B5EF4-FFF2-40B4-BE49-F238E27FC236}">
                <a16:creationId xmlns:a16="http://schemas.microsoft.com/office/drawing/2014/main" id="{664FCC95-48E6-432F-969E-3AA74702B8C1}"/>
              </a:ext>
            </a:extLst>
          </p:cNvPr>
          <p:cNvSpPr/>
          <p:nvPr/>
        </p:nvSpPr>
        <p:spPr>
          <a:xfrm>
            <a:off x="1165607" y="2001512"/>
            <a:ext cx="2808236" cy="892552"/>
          </a:xfrm>
          <a:prstGeom prst="rect">
            <a:avLst/>
          </a:prstGeom>
        </p:spPr>
        <p:txBody>
          <a:bodyPr wrap="square">
            <a:spAutoFit/>
          </a:bodyPr>
          <a:lstStyle/>
          <a:p>
            <a:r>
              <a:rPr lang="en-US" altLang="zh-CN" sz="2600" dirty="0" err="1">
                <a:solidFill>
                  <a:srgbClr val="0070C0"/>
                </a:solidFill>
                <a:cs typeface="+mn-ea"/>
                <a:sym typeface="+mn-lt"/>
              </a:rPr>
              <a:t>Không</a:t>
            </a:r>
            <a:r>
              <a:rPr lang="en-US" altLang="zh-CN" sz="2600" dirty="0">
                <a:solidFill>
                  <a:srgbClr val="0070C0"/>
                </a:solidFill>
                <a:cs typeface="+mn-ea"/>
                <a:sym typeface="+mn-lt"/>
              </a:rPr>
              <a:t> </a:t>
            </a:r>
            <a:r>
              <a:rPr lang="en-US" altLang="zh-CN" sz="2600" dirty="0" err="1">
                <a:solidFill>
                  <a:srgbClr val="0070C0"/>
                </a:solidFill>
                <a:cs typeface="+mn-ea"/>
                <a:sym typeface="+mn-lt"/>
              </a:rPr>
              <a:t>làm</a:t>
            </a:r>
            <a:r>
              <a:rPr lang="en-US" altLang="zh-CN" sz="2600" dirty="0">
                <a:solidFill>
                  <a:srgbClr val="0070C0"/>
                </a:solidFill>
                <a:cs typeface="+mn-ea"/>
                <a:sym typeface="+mn-lt"/>
              </a:rPr>
              <a:t> </a:t>
            </a:r>
            <a:r>
              <a:rPr lang="en-US" altLang="zh-CN" sz="2600" dirty="0" err="1">
                <a:solidFill>
                  <a:srgbClr val="0070C0"/>
                </a:solidFill>
                <a:cs typeface="+mn-ea"/>
                <a:sym typeface="+mn-lt"/>
              </a:rPr>
              <a:t>nhiều</a:t>
            </a:r>
            <a:r>
              <a:rPr lang="en-US" altLang="zh-CN" sz="2600" dirty="0">
                <a:solidFill>
                  <a:srgbClr val="0070C0"/>
                </a:solidFill>
                <a:cs typeface="+mn-ea"/>
                <a:sym typeface="+mn-lt"/>
              </a:rPr>
              <a:t> </a:t>
            </a:r>
            <a:r>
              <a:rPr lang="en-US" altLang="zh-CN" sz="2600" dirty="0" err="1">
                <a:solidFill>
                  <a:srgbClr val="0070C0"/>
                </a:solidFill>
                <a:cs typeface="+mn-ea"/>
                <a:sym typeface="+mn-lt"/>
              </a:rPr>
              <a:t>việc</a:t>
            </a:r>
            <a:r>
              <a:rPr lang="en-US" altLang="zh-CN" sz="2600" dirty="0">
                <a:solidFill>
                  <a:srgbClr val="0070C0"/>
                </a:solidFill>
                <a:cs typeface="+mn-ea"/>
                <a:sym typeface="+mn-lt"/>
              </a:rPr>
              <a:t> </a:t>
            </a:r>
            <a:r>
              <a:rPr lang="en-US" altLang="zh-CN" sz="2600" dirty="0" err="1">
                <a:solidFill>
                  <a:srgbClr val="0070C0"/>
                </a:solidFill>
                <a:cs typeface="+mn-ea"/>
                <a:sym typeface="+mn-lt"/>
              </a:rPr>
              <a:t>cùng</a:t>
            </a:r>
            <a:r>
              <a:rPr lang="en-US" altLang="zh-CN" sz="2600" dirty="0">
                <a:solidFill>
                  <a:srgbClr val="0070C0"/>
                </a:solidFill>
                <a:cs typeface="+mn-ea"/>
                <a:sym typeface="+mn-lt"/>
              </a:rPr>
              <a:t> </a:t>
            </a:r>
            <a:r>
              <a:rPr lang="en-US" altLang="zh-CN" sz="2600" dirty="0" err="1">
                <a:solidFill>
                  <a:srgbClr val="0070C0"/>
                </a:solidFill>
                <a:cs typeface="+mn-ea"/>
                <a:sym typeface="+mn-lt"/>
              </a:rPr>
              <a:t>lúc</a:t>
            </a:r>
            <a:r>
              <a:rPr lang="en-US" altLang="zh-CN" sz="2600" dirty="0">
                <a:solidFill>
                  <a:srgbClr val="0070C0"/>
                </a:solidFill>
                <a:cs typeface="+mn-ea"/>
                <a:sym typeface="+mn-lt"/>
              </a:rPr>
              <a:t>.</a:t>
            </a:r>
            <a:endParaRPr lang="zh-CN" altLang="en-US" sz="2600" dirty="0">
              <a:solidFill>
                <a:srgbClr val="0070C0"/>
              </a:solidFill>
              <a:cs typeface="+mn-ea"/>
              <a:sym typeface="+mn-lt"/>
            </a:endParaRPr>
          </a:p>
        </p:txBody>
      </p:sp>
      <p:sp>
        <p:nvSpPr>
          <p:cNvPr id="117" name="矩形 79">
            <a:extLst>
              <a:ext uri="{FF2B5EF4-FFF2-40B4-BE49-F238E27FC236}">
                <a16:creationId xmlns:a16="http://schemas.microsoft.com/office/drawing/2014/main" id="{A1E439C8-110F-445A-8B16-7D70A1C844D1}"/>
              </a:ext>
            </a:extLst>
          </p:cNvPr>
          <p:cNvSpPr/>
          <p:nvPr/>
        </p:nvSpPr>
        <p:spPr>
          <a:xfrm>
            <a:off x="69715" y="5046467"/>
            <a:ext cx="3848934" cy="1692771"/>
          </a:xfrm>
          <a:prstGeom prst="rect">
            <a:avLst/>
          </a:prstGeom>
        </p:spPr>
        <p:txBody>
          <a:bodyPr wrap="square">
            <a:spAutoFit/>
          </a:bodyPr>
          <a:lstStyle/>
          <a:p>
            <a:endParaRPr lang="vi-VN" altLang="zh-CN" sz="2600" dirty="0">
              <a:solidFill>
                <a:srgbClr val="0070C0"/>
              </a:solidFill>
              <a:cs typeface="+mn-ea"/>
              <a:sym typeface="+mn-lt"/>
            </a:endParaRPr>
          </a:p>
          <a:p>
            <a:r>
              <a:rPr lang="vi-VN" altLang="zh-CN" sz="2600" dirty="0">
                <a:solidFill>
                  <a:srgbClr val="0070C0"/>
                </a:solidFill>
                <a:cs typeface="+mn-ea"/>
                <a:sym typeface="+mn-lt"/>
              </a:rPr>
              <a:t>Luôn đem công việc theo mình mọi nơi mọi lúc. </a:t>
            </a:r>
            <a:endParaRPr lang="zh-CN" altLang="en-US" sz="2600" dirty="0">
              <a:solidFill>
                <a:srgbClr val="0070C0"/>
              </a:solidFill>
              <a:cs typeface="+mn-ea"/>
              <a:sym typeface="+mn-lt"/>
            </a:endParaRPr>
          </a:p>
        </p:txBody>
      </p:sp>
    </p:spTree>
    <p:extLst>
      <p:ext uri="{BB962C8B-B14F-4D97-AF65-F5344CB8AC3E}">
        <p14:creationId xmlns:p14="http://schemas.microsoft.com/office/powerpoint/2010/main" val="20668831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47"/>
                                        </p:tgtEl>
                                      </p:cBhvr>
                                    </p:animEffect>
                                    <p:set>
                                      <p:cBhvr>
                                        <p:cTn id="7" dur="1" fill="hold">
                                          <p:stCondLst>
                                            <p:cond delay="499"/>
                                          </p:stCondLst>
                                        </p:cTn>
                                        <p:tgtEl>
                                          <p:spTgt spid="47"/>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500"/>
                                        <p:tgtEl>
                                          <p:spTgt spid="45"/>
                                        </p:tgtEl>
                                      </p:cBhvr>
                                    </p:animEffect>
                                    <p:set>
                                      <p:cBhvr>
                                        <p:cTn id="10" dur="1" fill="hold">
                                          <p:stCondLst>
                                            <p:cond delay="499"/>
                                          </p:stCondLst>
                                        </p:cTn>
                                        <p:tgtEl>
                                          <p:spTgt spid="45"/>
                                        </p:tgtEl>
                                        <p:attrNameLst>
                                          <p:attrName>style.visibility</p:attrName>
                                        </p:attrNameLst>
                                      </p:cBhvr>
                                      <p:to>
                                        <p:strVal val="hidden"/>
                                      </p:to>
                                    </p:set>
                                  </p:childTnLst>
                                </p:cTn>
                              </p:par>
                              <p:par>
                                <p:cTn id="11" presetID="10" presetClass="exit" presetSubtype="0" fill="hold" nodeType="withEffect">
                                  <p:stCondLst>
                                    <p:cond delay="0"/>
                                  </p:stCondLst>
                                  <p:childTnLst>
                                    <p:animEffect transition="out" filter="fade">
                                      <p:cBhvr>
                                        <p:cTn id="12" dur="500"/>
                                        <p:tgtEl>
                                          <p:spTgt spid="49"/>
                                        </p:tgtEl>
                                      </p:cBhvr>
                                    </p:animEffect>
                                    <p:set>
                                      <p:cBhvr>
                                        <p:cTn id="13" dur="1" fill="hold">
                                          <p:stCondLst>
                                            <p:cond delay="499"/>
                                          </p:stCondLst>
                                        </p:cTn>
                                        <p:tgtEl>
                                          <p:spTgt spid="49"/>
                                        </p:tgtEl>
                                        <p:attrNameLst>
                                          <p:attrName>style.visibility</p:attrName>
                                        </p:attrNameLst>
                                      </p:cBhvr>
                                      <p:to>
                                        <p:strVal val="hidden"/>
                                      </p:to>
                                    </p:set>
                                  </p:childTnLst>
                                </p:cTn>
                              </p:par>
                              <p:par>
                                <p:cTn id="14" presetID="10" presetClass="exit" presetSubtype="0" fill="hold" grpId="0" nodeType="withEffect">
                                  <p:stCondLst>
                                    <p:cond delay="0"/>
                                  </p:stCondLst>
                                  <p:childTnLst>
                                    <p:animEffect transition="out" filter="fade">
                                      <p:cBhvr>
                                        <p:cTn id="15" dur="500"/>
                                        <p:tgtEl>
                                          <p:spTgt spid="76"/>
                                        </p:tgtEl>
                                      </p:cBhvr>
                                    </p:animEffect>
                                    <p:set>
                                      <p:cBhvr>
                                        <p:cTn id="16" dur="1" fill="hold">
                                          <p:stCondLst>
                                            <p:cond delay="499"/>
                                          </p:stCondLst>
                                        </p:cTn>
                                        <p:tgtEl>
                                          <p:spTgt spid="76"/>
                                        </p:tgtEl>
                                        <p:attrNameLst>
                                          <p:attrName>style.visibility</p:attrName>
                                        </p:attrNameLst>
                                      </p:cBhvr>
                                      <p:to>
                                        <p:strVal val="hidden"/>
                                      </p:to>
                                    </p:set>
                                  </p:childTnLst>
                                </p:cTn>
                              </p:par>
                              <p:par>
                                <p:cTn id="17" presetID="10" presetClass="exit" presetSubtype="0" fill="hold" grpId="0" nodeType="withEffect">
                                  <p:stCondLst>
                                    <p:cond delay="0"/>
                                  </p:stCondLst>
                                  <p:childTnLst>
                                    <p:animEffect transition="out" filter="fade">
                                      <p:cBhvr>
                                        <p:cTn id="18" dur="500"/>
                                        <p:tgtEl>
                                          <p:spTgt spid="50"/>
                                        </p:tgtEl>
                                      </p:cBhvr>
                                    </p:animEffect>
                                    <p:set>
                                      <p:cBhvr>
                                        <p:cTn id="19" dur="1" fill="hold">
                                          <p:stCondLst>
                                            <p:cond delay="499"/>
                                          </p:stCondLst>
                                        </p:cTn>
                                        <p:tgtEl>
                                          <p:spTgt spid="50"/>
                                        </p:tgtEl>
                                        <p:attrNameLst>
                                          <p:attrName>style.visibility</p:attrName>
                                        </p:attrNameLst>
                                      </p:cBhvr>
                                      <p:to>
                                        <p:strVal val="hidden"/>
                                      </p:to>
                                    </p:set>
                                  </p:childTnLst>
                                </p:cTn>
                              </p:par>
                              <p:par>
                                <p:cTn id="20" presetID="10" presetClass="exit" presetSubtype="0" fill="hold" nodeType="withEffect">
                                  <p:stCondLst>
                                    <p:cond delay="0"/>
                                  </p:stCondLst>
                                  <p:childTnLst>
                                    <p:animEffect transition="out" filter="fade">
                                      <p:cBhvr>
                                        <p:cTn id="21" dur="500"/>
                                        <p:tgtEl>
                                          <p:spTgt spid="52"/>
                                        </p:tgtEl>
                                      </p:cBhvr>
                                    </p:animEffect>
                                    <p:set>
                                      <p:cBhvr>
                                        <p:cTn id="22" dur="1" fill="hold">
                                          <p:stCondLst>
                                            <p:cond delay="499"/>
                                          </p:stCondLst>
                                        </p:cTn>
                                        <p:tgtEl>
                                          <p:spTgt spid="52"/>
                                        </p:tgtEl>
                                        <p:attrNameLst>
                                          <p:attrName>style.visibility</p:attrName>
                                        </p:attrNameLst>
                                      </p:cBhvr>
                                      <p:to>
                                        <p:strVal val="hidden"/>
                                      </p:to>
                                    </p:set>
                                  </p:childTnLst>
                                </p:cTn>
                              </p:par>
                              <p:par>
                                <p:cTn id="23" presetID="10" presetClass="exit" presetSubtype="0" fill="hold" nodeType="withEffect">
                                  <p:stCondLst>
                                    <p:cond delay="200"/>
                                  </p:stCondLst>
                                  <p:childTnLst>
                                    <p:animEffect transition="out" filter="fade">
                                      <p:cBhvr>
                                        <p:cTn id="24" dur="500"/>
                                        <p:tgtEl>
                                          <p:spTgt spid="4"/>
                                        </p:tgtEl>
                                      </p:cBhvr>
                                    </p:animEffect>
                                    <p:set>
                                      <p:cBhvr>
                                        <p:cTn id="25" dur="1" fill="hold">
                                          <p:stCondLst>
                                            <p:cond delay="499"/>
                                          </p:stCondLst>
                                        </p:cTn>
                                        <p:tgtEl>
                                          <p:spTgt spid="4"/>
                                        </p:tgtEl>
                                        <p:attrNameLst>
                                          <p:attrName>style.visibility</p:attrName>
                                        </p:attrNameLst>
                                      </p:cBhvr>
                                      <p:to>
                                        <p:strVal val="hidden"/>
                                      </p:to>
                                    </p:set>
                                  </p:childTnLst>
                                </p:cTn>
                              </p:par>
                              <p:par>
                                <p:cTn id="26" presetID="10" presetClass="exit" presetSubtype="0" fill="hold" grpId="0" nodeType="withEffect">
                                  <p:stCondLst>
                                    <p:cond delay="200"/>
                                  </p:stCondLst>
                                  <p:childTnLst>
                                    <p:animEffect transition="out" filter="fade">
                                      <p:cBhvr>
                                        <p:cTn id="27" dur="500"/>
                                        <p:tgtEl>
                                          <p:spTgt spid="51"/>
                                        </p:tgtEl>
                                      </p:cBhvr>
                                    </p:animEffect>
                                    <p:set>
                                      <p:cBhvr>
                                        <p:cTn id="28" dur="1" fill="hold">
                                          <p:stCondLst>
                                            <p:cond delay="499"/>
                                          </p:stCondLst>
                                        </p:cTn>
                                        <p:tgtEl>
                                          <p:spTgt spid="51"/>
                                        </p:tgtEl>
                                        <p:attrNameLst>
                                          <p:attrName>style.visibility</p:attrName>
                                        </p:attrNameLst>
                                      </p:cBhvr>
                                      <p:to>
                                        <p:strVal val="hidden"/>
                                      </p:to>
                                    </p:set>
                                  </p:childTnLst>
                                </p:cTn>
                              </p:par>
                              <p:par>
                                <p:cTn id="29" presetID="10" presetClass="exit" presetSubtype="0" fill="hold" nodeType="withEffect">
                                  <p:stCondLst>
                                    <p:cond delay="200"/>
                                  </p:stCondLst>
                                  <p:childTnLst>
                                    <p:animEffect transition="out" filter="fade">
                                      <p:cBhvr>
                                        <p:cTn id="30" dur="500"/>
                                        <p:tgtEl>
                                          <p:spTgt spid="54">
                                            <p:txEl>
                                              <p:pRg st="0" end="0"/>
                                            </p:txEl>
                                          </p:spTgt>
                                        </p:tgtEl>
                                      </p:cBhvr>
                                    </p:animEffect>
                                    <p:set>
                                      <p:cBhvr>
                                        <p:cTn id="31" dur="1" fill="hold">
                                          <p:stCondLst>
                                            <p:cond delay="499"/>
                                          </p:stCondLst>
                                        </p:cTn>
                                        <p:tgtEl>
                                          <p:spTgt spid="54">
                                            <p:txEl>
                                              <p:pRg st="0" end="0"/>
                                            </p:txEl>
                                          </p:spTgt>
                                        </p:tgtEl>
                                        <p:attrNameLst>
                                          <p:attrName>style.visibility</p:attrName>
                                        </p:attrNameLst>
                                      </p:cBhvr>
                                      <p:to>
                                        <p:strVal val="hidden"/>
                                      </p:to>
                                    </p:set>
                                  </p:childTnLst>
                                </p:cTn>
                              </p:par>
                              <p:par>
                                <p:cTn id="32" presetID="10" presetClass="exit" presetSubtype="0" fill="hold" nodeType="withEffect">
                                  <p:stCondLst>
                                    <p:cond delay="200"/>
                                  </p:stCondLst>
                                  <p:childTnLst>
                                    <p:animEffect transition="out" filter="fade">
                                      <p:cBhvr>
                                        <p:cTn id="33" dur="500"/>
                                        <p:tgtEl>
                                          <p:spTgt spid="54">
                                            <p:txEl>
                                              <p:pRg st="2" end="2"/>
                                            </p:txEl>
                                          </p:spTgt>
                                        </p:tgtEl>
                                      </p:cBhvr>
                                    </p:animEffect>
                                    <p:set>
                                      <p:cBhvr>
                                        <p:cTn id="34" dur="1" fill="hold">
                                          <p:stCondLst>
                                            <p:cond delay="499"/>
                                          </p:stCondLst>
                                        </p:cTn>
                                        <p:tgtEl>
                                          <p:spTgt spid="54">
                                            <p:txEl>
                                              <p:pRg st="2" end="2"/>
                                            </p:txEl>
                                          </p:spTgt>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83"/>
                                        </p:tgtEl>
                                        <p:attrNameLst>
                                          <p:attrName>style.visibility</p:attrName>
                                        </p:attrNameLst>
                                      </p:cBhvr>
                                      <p:to>
                                        <p:strVal val="visible"/>
                                      </p:to>
                                    </p:set>
                                    <p:animEffect transition="in" filter="fade">
                                      <p:cBhvr>
                                        <p:cTn id="39" dur="500"/>
                                        <p:tgtEl>
                                          <p:spTgt spid="83"/>
                                        </p:tgtEl>
                                      </p:cBhvr>
                                    </p:animEffect>
                                  </p:childTnLst>
                                </p:cTn>
                              </p:par>
                              <p:par>
                                <p:cTn id="40" presetID="10" presetClass="entr" presetSubtype="0" fill="hold" nodeType="withEffect">
                                  <p:stCondLst>
                                    <p:cond delay="0"/>
                                  </p:stCondLst>
                                  <p:childTnLst>
                                    <p:set>
                                      <p:cBhvr>
                                        <p:cTn id="41" dur="1" fill="hold">
                                          <p:stCondLst>
                                            <p:cond delay="0"/>
                                          </p:stCondLst>
                                        </p:cTn>
                                        <p:tgtEl>
                                          <p:spTgt spid="84"/>
                                        </p:tgtEl>
                                        <p:attrNameLst>
                                          <p:attrName>style.visibility</p:attrName>
                                        </p:attrNameLst>
                                      </p:cBhvr>
                                      <p:to>
                                        <p:strVal val="visible"/>
                                      </p:to>
                                    </p:set>
                                    <p:animEffect transition="in" filter="fade">
                                      <p:cBhvr>
                                        <p:cTn id="42" dur="500"/>
                                        <p:tgtEl>
                                          <p:spTgt spid="84"/>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85"/>
                                        </p:tgtEl>
                                        <p:attrNameLst>
                                          <p:attrName>style.visibility</p:attrName>
                                        </p:attrNameLst>
                                      </p:cBhvr>
                                      <p:to>
                                        <p:strVal val="visible"/>
                                      </p:to>
                                    </p:set>
                                    <p:animEffect transition="in" filter="fade">
                                      <p:cBhvr>
                                        <p:cTn id="45" dur="500"/>
                                        <p:tgtEl>
                                          <p:spTgt spid="85"/>
                                        </p:tgtEl>
                                      </p:cBhvr>
                                    </p:animEffect>
                                  </p:childTnLst>
                                </p:cTn>
                              </p:par>
                              <p:par>
                                <p:cTn id="46" presetID="10" presetClass="entr" presetSubtype="0" fill="hold" nodeType="withEffect">
                                  <p:stCondLst>
                                    <p:cond delay="0"/>
                                  </p:stCondLst>
                                  <p:childTnLst>
                                    <p:set>
                                      <p:cBhvr>
                                        <p:cTn id="47" dur="1" fill="hold">
                                          <p:stCondLst>
                                            <p:cond delay="0"/>
                                          </p:stCondLst>
                                        </p:cTn>
                                        <p:tgtEl>
                                          <p:spTgt spid="86"/>
                                        </p:tgtEl>
                                        <p:attrNameLst>
                                          <p:attrName>style.visibility</p:attrName>
                                        </p:attrNameLst>
                                      </p:cBhvr>
                                      <p:to>
                                        <p:strVal val="visible"/>
                                      </p:to>
                                    </p:set>
                                    <p:animEffect transition="in" filter="fade">
                                      <p:cBhvr>
                                        <p:cTn id="48" dur="500"/>
                                        <p:tgtEl>
                                          <p:spTgt spid="86"/>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87"/>
                                        </p:tgtEl>
                                        <p:attrNameLst>
                                          <p:attrName>style.visibility</p:attrName>
                                        </p:attrNameLst>
                                      </p:cBhvr>
                                      <p:to>
                                        <p:strVal val="visible"/>
                                      </p:to>
                                    </p:set>
                                    <p:animEffect transition="in" filter="fade">
                                      <p:cBhvr>
                                        <p:cTn id="51" dur="500"/>
                                        <p:tgtEl>
                                          <p:spTgt spid="87"/>
                                        </p:tgtEl>
                                      </p:cBhvr>
                                    </p:animEffect>
                                  </p:childTnLst>
                                </p:cTn>
                              </p:par>
                              <p:par>
                                <p:cTn id="52" presetID="10" presetClass="entr" presetSubtype="0" fill="hold" nodeType="withEffect">
                                  <p:stCondLst>
                                    <p:cond delay="0"/>
                                  </p:stCondLst>
                                  <p:childTnLst>
                                    <p:set>
                                      <p:cBhvr>
                                        <p:cTn id="53" dur="1" fill="hold">
                                          <p:stCondLst>
                                            <p:cond delay="0"/>
                                          </p:stCondLst>
                                        </p:cTn>
                                        <p:tgtEl>
                                          <p:spTgt spid="88"/>
                                        </p:tgtEl>
                                        <p:attrNameLst>
                                          <p:attrName>style.visibility</p:attrName>
                                        </p:attrNameLst>
                                      </p:cBhvr>
                                      <p:to>
                                        <p:strVal val="visible"/>
                                      </p:to>
                                    </p:set>
                                    <p:animEffect transition="in" filter="fade">
                                      <p:cBhvr>
                                        <p:cTn id="54" dur="500"/>
                                        <p:tgtEl>
                                          <p:spTgt spid="88"/>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89"/>
                                        </p:tgtEl>
                                        <p:attrNameLst>
                                          <p:attrName>style.visibility</p:attrName>
                                        </p:attrNameLst>
                                      </p:cBhvr>
                                      <p:to>
                                        <p:strVal val="visible"/>
                                      </p:to>
                                    </p:set>
                                    <p:animEffect transition="in" filter="fade">
                                      <p:cBhvr>
                                        <p:cTn id="57" dur="500"/>
                                        <p:tgtEl>
                                          <p:spTgt spid="89"/>
                                        </p:tgtEl>
                                      </p:cBhvr>
                                    </p:animEffect>
                                  </p:childTnLst>
                                </p:cTn>
                              </p:par>
                              <p:par>
                                <p:cTn id="58" presetID="10" presetClass="entr" presetSubtype="0" fill="hold" nodeType="withEffect">
                                  <p:stCondLst>
                                    <p:cond delay="0"/>
                                  </p:stCondLst>
                                  <p:childTnLst>
                                    <p:set>
                                      <p:cBhvr>
                                        <p:cTn id="59" dur="1" fill="hold">
                                          <p:stCondLst>
                                            <p:cond delay="0"/>
                                          </p:stCondLst>
                                        </p:cTn>
                                        <p:tgtEl>
                                          <p:spTgt spid="90"/>
                                        </p:tgtEl>
                                        <p:attrNameLst>
                                          <p:attrName>style.visibility</p:attrName>
                                        </p:attrNameLst>
                                      </p:cBhvr>
                                      <p:to>
                                        <p:strVal val="visible"/>
                                      </p:to>
                                    </p:set>
                                    <p:animEffect transition="in" filter="fade">
                                      <p:cBhvr>
                                        <p:cTn id="60" dur="500"/>
                                        <p:tgtEl>
                                          <p:spTgt spid="90"/>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91"/>
                                        </p:tgtEl>
                                        <p:attrNameLst>
                                          <p:attrName>style.visibility</p:attrName>
                                        </p:attrNameLst>
                                      </p:cBhvr>
                                      <p:to>
                                        <p:strVal val="visible"/>
                                      </p:to>
                                    </p:set>
                                    <p:animEffect transition="in" filter="fade">
                                      <p:cBhvr>
                                        <p:cTn id="63" dur="500"/>
                                        <p:tgtEl>
                                          <p:spTgt spid="91"/>
                                        </p:tgtEl>
                                      </p:cBhvr>
                                    </p:animEffect>
                                  </p:childTnLst>
                                </p:cTn>
                              </p:par>
                              <p:par>
                                <p:cTn id="64" presetID="10" presetClass="entr" presetSubtype="0" fill="hold" nodeType="withEffect">
                                  <p:stCondLst>
                                    <p:cond delay="0"/>
                                  </p:stCondLst>
                                  <p:childTnLst>
                                    <p:set>
                                      <p:cBhvr>
                                        <p:cTn id="65" dur="1" fill="hold">
                                          <p:stCondLst>
                                            <p:cond delay="0"/>
                                          </p:stCondLst>
                                        </p:cTn>
                                        <p:tgtEl>
                                          <p:spTgt spid="92"/>
                                        </p:tgtEl>
                                        <p:attrNameLst>
                                          <p:attrName>style.visibility</p:attrName>
                                        </p:attrNameLst>
                                      </p:cBhvr>
                                      <p:to>
                                        <p:strVal val="visible"/>
                                      </p:to>
                                    </p:set>
                                    <p:animEffect transition="in" filter="fade">
                                      <p:cBhvr>
                                        <p:cTn id="66" dur="500"/>
                                        <p:tgtEl>
                                          <p:spTgt spid="92"/>
                                        </p:tgtEl>
                                      </p:cBhvr>
                                    </p:animEffect>
                                  </p:childTnLst>
                                </p:cTn>
                              </p:par>
                              <p:par>
                                <p:cTn id="67" presetID="10" presetClass="entr" presetSubtype="0" fill="hold" nodeType="withEffect">
                                  <p:stCondLst>
                                    <p:cond delay="0"/>
                                  </p:stCondLst>
                                  <p:childTnLst>
                                    <p:set>
                                      <p:cBhvr>
                                        <p:cTn id="68" dur="1" fill="hold">
                                          <p:stCondLst>
                                            <p:cond delay="0"/>
                                          </p:stCondLst>
                                        </p:cTn>
                                        <p:tgtEl>
                                          <p:spTgt spid="93"/>
                                        </p:tgtEl>
                                        <p:attrNameLst>
                                          <p:attrName>style.visibility</p:attrName>
                                        </p:attrNameLst>
                                      </p:cBhvr>
                                      <p:to>
                                        <p:strVal val="visible"/>
                                      </p:to>
                                    </p:set>
                                    <p:animEffect transition="in" filter="fade">
                                      <p:cBhvr>
                                        <p:cTn id="69" dur="500"/>
                                        <p:tgtEl>
                                          <p:spTgt spid="93"/>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113"/>
                                        </p:tgtEl>
                                        <p:attrNameLst>
                                          <p:attrName>style.visibility</p:attrName>
                                        </p:attrNameLst>
                                      </p:cBhvr>
                                      <p:to>
                                        <p:strVal val="visible"/>
                                      </p:to>
                                    </p:set>
                                    <p:animEffect transition="in" filter="fade">
                                      <p:cBhvr>
                                        <p:cTn id="72" dur="500"/>
                                        <p:tgtEl>
                                          <p:spTgt spid="113"/>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114"/>
                                        </p:tgtEl>
                                        <p:attrNameLst>
                                          <p:attrName>style.visibility</p:attrName>
                                        </p:attrNameLst>
                                      </p:cBhvr>
                                      <p:to>
                                        <p:strVal val="visible"/>
                                      </p:to>
                                    </p:set>
                                    <p:animEffect transition="in" filter="fade">
                                      <p:cBhvr>
                                        <p:cTn id="75" dur="500"/>
                                        <p:tgtEl>
                                          <p:spTgt spid="114"/>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115"/>
                                        </p:tgtEl>
                                        <p:attrNameLst>
                                          <p:attrName>style.visibility</p:attrName>
                                        </p:attrNameLst>
                                      </p:cBhvr>
                                      <p:to>
                                        <p:strVal val="visible"/>
                                      </p:to>
                                    </p:set>
                                    <p:animEffect transition="in" filter="fade">
                                      <p:cBhvr>
                                        <p:cTn id="78" dur="500"/>
                                        <p:tgtEl>
                                          <p:spTgt spid="115"/>
                                        </p:tgtEl>
                                      </p:cBhvr>
                                    </p:animEffect>
                                  </p:childTnLst>
                                </p:cTn>
                              </p:par>
                              <p:par>
                                <p:cTn id="79" presetID="10" presetClass="entr" presetSubtype="0" fill="hold" grpId="0" nodeType="withEffect">
                                  <p:stCondLst>
                                    <p:cond delay="0"/>
                                  </p:stCondLst>
                                  <p:childTnLst>
                                    <p:set>
                                      <p:cBhvr>
                                        <p:cTn id="80" dur="1" fill="hold">
                                          <p:stCondLst>
                                            <p:cond delay="0"/>
                                          </p:stCondLst>
                                        </p:cTn>
                                        <p:tgtEl>
                                          <p:spTgt spid="116"/>
                                        </p:tgtEl>
                                        <p:attrNameLst>
                                          <p:attrName>style.visibility</p:attrName>
                                        </p:attrNameLst>
                                      </p:cBhvr>
                                      <p:to>
                                        <p:strVal val="visible"/>
                                      </p:to>
                                    </p:set>
                                    <p:animEffect transition="in" filter="fade">
                                      <p:cBhvr>
                                        <p:cTn id="81" dur="500"/>
                                        <p:tgtEl>
                                          <p:spTgt spid="116"/>
                                        </p:tgtEl>
                                      </p:cBhvr>
                                    </p:animEffect>
                                  </p:childTnLst>
                                </p:cTn>
                              </p:par>
                              <p:par>
                                <p:cTn id="82" presetID="10" presetClass="entr" presetSubtype="0" fill="hold" grpId="0" nodeType="withEffect">
                                  <p:stCondLst>
                                    <p:cond delay="0"/>
                                  </p:stCondLst>
                                  <p:childTnLst>
                                    <p:set>
                                      <p:cBhvr>
                                        <p:cTn id="83" dur="1" fill="hold">
                                          <p:stCondLst>
                                            <p:cond delay="0"/>
                                          </p:stCondLst>
                                        </p:cTn>
                                        <p:tgtEl>
                                          <p:spTgt spid="117"/>
                                        </p:tgtEl>
                                        <p:attrNameLst>
                                          <p:attrName>style.visibility</p:attrName>
                                        </p:attrNameLst>
                                      </p:cBhvr>
                                      <p:to>
                                        <p:strVal val="visible"/>
                                      </p:to>
                                    </p:set>
                                    <p:animEffect transition="in" filter="fade">
                                      <p:cBhvr>
                                        <p:cTn id="84" dur="500"/>
                                        <p:tgtEl>
                                          <p:spTgt spid="1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P spid="50" grpId="0" animBg="1"/>
      <p:bldP spid="76" grpId="0"/>
      <p:bldP spid="45" grpId="0"/>
      <p:bldP spid="51" grpId="0"/>
      <p:bldP spid="83" grpId="0" animBg="1"/>
      <p:bldP spid="85" grpId="0" animBg="1"/>
      <p:bldP spid="87" grpId="0" animBg="1"/>
      <p:bldP spid="89" grpId="0" animBg="1"/>
      <p:bldP spid="91" grpId="0" animBg="1"/>
      <p:bldP spid="113" grpId="0"/>
      <p:bldP spid="114" grpId="0"/>
      <p:bldP spid="115" grpId="0"/>
      <p:bldP spid="116" grpId="0"/>
      <p:bldP spid="11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组合 33"/>
          <p:cNvGrpSpPr/>
          <p:nvPr/>
        </p:nvGrpSpPr>
        <p:grpSpPr>
          <a:xfrm>
            <a:off x="247260" y="255805"/>
            <a:ext cx="674717" cy="597391"/>
            <a:chOff x="414045" y="185503"/>
            <a:chExt cx="506038" cy="448043"/>
          </a:xfrm>
        </p:grpSpPr>
        <p:sp>
          <p:nvSpPr>
            <p:cNvPr id="35" name="矩形 34"/>
            <p:cNvSpPr/>
            <p:nvPr/>
          </p:nvSpPr>
          <p:spPr>
            <a:xfrm rot="2700000">
              <a:off x="414045" y="194182"/>
              <a:ext cx="430684" cy="430684"/>
            </a:xfrm>
            <a:prstGeom prst="rect">
              <a:avLst/>
            </a:prstGeom>
            <a:solidFill>
              <a:schemeClr val="bg1">
                <a:lumMod val="85000"/>
              </a:schemeClr>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cs typeface="+mn-ea"/>
                <a:sym typeface="+mn-lt"/>
              </a:endParaRPr>
            </a:p>
          </p:txBody>
        </p:sp>
        <p:sp>
          <p:nvSpPr>
            <p:cNvPr id="36" name="矩形 35"/>
            <p:cNvSpPr/>
            <p:nvPr/>
          </p:nvSpPr>
          <p:spPr>
            <a:xfrm rot="2700000">
              <a:off x="472040" y="185503"/>
              <a:ext cx="448043" cy="448043"/>
            </a:xfrm>
            <a:prstGeom prst="rect">
              <a:avLst/>
            </a:prstGeom>
            <a:solidFill>
              <a:schemeClr val="tx1">
                <a:lumMod val="75000"/>
                <a:lumOff val="25000"/>
              </a:schemeClr>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cs typeface="+mn-ea"/>
                <a:sym typeface="+mn-lt"/>
              </a:endParaRPr>
            </a:p>
          </p:txBody>
        </p:sp>
      </p:grpSp>
      <p:sp>
        <p:nvSpPr>
          <p:cNvPr id="41" name="Freeform 27"/>
          <p:cNvSpPr/>
          <p:nvPr/>
        </p:nvSpPr>
        <p:spPr bwMode="auto">
          <a:xfrm rot="10800000" flipV="1">
            <a:off x="3848272" y="2670205"/>
            <a:ext cx="624653" cy="558303"/>
          </a:xfrm>
          <a:custGeom>
            <a:avLst/>
            <a:gdLst>
              <a:gd name="T0" fmla="*/ 0 w 1905"/>
              <a:gd name="T1" fmla="*/ 2147483647 h 136"/>
              <a:gd name="T2" fmla="*/ 2147483647 w 1905"/>
              <a:gd name="T3" fmla="*/ 0 h 136"/>
              <a:gd name="T4" fmla="*/ 2147483647 w 1905"/>
              <a:gd name="T5" fmla="*/ 0 h 136"/>
              <a:gd name="T6" fmla="*/ 0 60000 65536"/>
              <a:gd name="T7" fmla="*/ 0 60000 65536"/>
              <a:gd name="T8" fmla="*/ 0 60000 65536"/>
              <a:gd name="T9" fmla="*/ 0 w 1905"/>
              <a:gd name="T10" fmla="*/ 0 h 136"/>
              <a:gd name="T11" fmla="*/ 1905 w 1905"/>
              <a:gd name="T12" fmla="*/ 136 h 136"/>
            </a:gdLst>
            <a:ahLst/>
            <a:cxnLst>
              <a:cxn ang="T6">
                <a:pos x="T0" y="T1"/>
              </a:cxn>
              <a:cxn ang="T7">
                <a:pos x="T2" y="T3"/>
              </a:cxn>
              <a:cxn ang="T8">
                <a:pos x="T4" y="T5"/>
              </a:cxn>
            </a:cxnLst>
            <a:rect l="T9" t="T10" r="T11" b="T12"/>
            <a:pathLst>
              <a:path w="1905" h="136">
                <a:moveTo>
                  <a:pt x="0" y="136"/>
                </a:moveTo>
                <a:lnTo>
                  <a:pt x="317" y="0"/>
                </a:lnTo>
                <a:lnTo>
                  <a:pt x="1905" y="0"/>
                </a:lnTo>
              </a:path>
            </a:pathLst>
          </a:custGeom>
          <a:noFill/>
          <a:ln w="25400" cap="rnd" cmpd="sng">
            <a:solidFill>
              <a:schemeClr val="bg1">
                <a:lumMod val="50000"/>
              </a:schemeClr>
            </a:solidFill>
            <a:prstDash val="sysDot"/>
            <a:round/>
            <a:headEnd type="none" w="med" len="med"/>
            <a:tailEnd type="none" w="med" len="med"/>
          </a:ln>
        </p:spPr>
        <p:txBody>
          <a:bodyPr wrap="none" anchor="ctr"/>
          <a:lstStyle/>
          <a:p>
            <a:pPr defTabSz="1624713">
              <a:defRPr/>
            </a:pPr>
            <a:endParaRPr lang="zh-CN" altLang="en-US" sz="2400" kern="0" dirty="0">
              <a:solidFill>
                <a:sysClr val="windowText" lastClr="000000"/>
              </a:solidFill>
              <a:cs typeface="+mn-ea"/>
              <a:sym typeface="+mn-lt"/>
            </a:endParaRPr>
          </a:p>
        </p:txBody>
      </p:sp>
      <p:cxnSp>
        <p:nvCxnSpPr>
          <p:cNvPr id="43" name="直接连接符 20"/>
          <p:cNvCxnSpPr>
            <a:cxnSpLocks noChangeShapeType="1"/>
          </p:cNvCxnSpPr>
          <p:nvPr/>
        </p:nvCxnSpPr>
        <p:spPr bwMode="auto">
          <a:xfrm flipH="1">
            <a:off x="3812670" y="1773683"/>
            <a:ext cx="35601" cy="1543831"/>
          </a:xfrm>
          <a:prstGeom prst="line">
            <a:avLst/>
          </a:prstGeom>
          <a:noFill/>
          <a:ln w="9525" algn="ctr">
            <a:solidFill>
              <a:schemeClr val="bg1">
                <a:lumMod val="50000"/>
              </a:schemeClr>
            </a:solidFill>
            <a:prstDash val="sysDash"/>
            <a:round/>
          </a:ln>
        </p:spPr>
      </p:cxnSp>
      <p:sp>
        <p:nvSpPr>
          <p:cNvPr id="44" name="Freeform 27"/>
          <p:cNvSpPr/>
          <p:nvPr/>
        </p:nvSpPr>
        <p:spPr bwMode="auto">
          <a:xfrm rot="10800000">
            <a:off x="3594205" y="4856488"/>
            <a:ext cx="878721" cy="605233"/>
          </a:xfrm>
          <a:custGeom>
            <a:avLst/>
            <a:gdLst>
              <a:gd name="T0" fmla="*/ 0 w 1905"/>
              <a:gd name="T1" fmla="*/ 2147483647 h 136"/>
              <a:gd name="T2" fmla="*/ 2147483647 w 1905"/>
              <a:gd name="T3" fmla="*/ 0 h 136"/>
              <a:gd name="T4" fmla="*/ 2147483647 w 1905"/>
              <a:gd name="T5" fmla="*/ 0 h 136"/>
              <a:gd name="T6" fmla="*/ 0 60000 65536"/>
              <a:gd name="T7" fmla="*/ 0 60000 65536"/>
              <a:gd name="T8" fmla="*/ 0 60000 65536"/>
              <a:gd name="T9" fmla="*/ 0 w 1905"/>
              <a:gd name="T10" fmla="*/ 0 h 136"/>
              <a:gd name="T11" fmla="*/ 1905 w 1905"/>
              <a:gd name="T12" fmla="*/ 136 h 136"/>
            </a:gdLst>
            <a:ahLst/>
            <a:cxnLst>
              <a:cxn ang="T6">
                <a:pos x="T0" y="T1"/>
              </a:cxn>
              <a:cxn ang="T7">
                <a:pos x="T2" y="T3"/>
              </a:cxn>
              <a:cxn ang="T8">
                <a:pos x="T4" y="T5"/>
              </a:cxn>
            </a:cxnLst>
            <a:rect l="T9" t="T10" r="T11" b="T12"/>
            <a:pathLst>
              <a:path w="1905" h="136">
                <a:moveTo>
                  <a:pt x="0" y="136"/>
                </a:moveTo>
                <a:lnTo>
                  <a:pt x="317" y="0"/>
                </a:lnTo>
                <a:lnTo>
                  <a:pt x="1905" y="0"/>
                </a:lnTo>
              </a:path>
            </a:pathLst>
          </a:custGeom>
          <a:noFill/>
          <a:ln w="25400" cap="rnd" cmpd="sng">
            <a:solidFill>
              <a:schemeClr val="bg1">
                <a:lumMod val="50000"/>
              </a:schemeClr>
            </a:solidFill>
            <a:prstDash val="sysDot"/>
            <a:round/>
            <a:headEnd type="none" w="med" len="med"/>
            <a:tailEnd type="none" w="med" len="med"/>
          </a:ln>
        </p:spPr>
        <p:txBody>
          <a:bodyPr wrap="none" anchor="ctr"/>
          <a:lstStyle/>
          <a:p>
            <a:pPr defTabSz="1624713">
              <a:defRPr/>
            </a:pPr>
            <a:endParaRPr lang="zh-CN" altLang="en-US" sz="2400" kern="0" dirty="0">
              <a:solidFill>
                <a:sysClr val="windowText" lastClr="000000"/>
              </a:solidFill>
              <a:cs typeface="+mn-ea"/>
              <a:sym typeface="+mn-lt"/>
            </a:endParaRPr>
          </a:p>
        </p:txBody>
      </p:sp>
      <p:cxnSp>
        <p:nvCxnSpPr>
          <p:cNvPr id="46" name="直接连接符 23"/>
          <p:cNvCxnSpPr>
            <a:cxnSpLocks noChangeShapeType="1"/>
          </p:cNvCxnSpPr>
          <p:nvPr/>
        </p:nvCxnSpPr>
        <p:spPr bwMode="auto">
          <a:xfrm flipH="1">
            <a:off x="3594203" y="4702753"/>
            <a:ext cx="0" cy="1534121"/>
          </a:xfrm>
          <a:prstGeom prst="line">
            <a:avLst/>
          </a:prstGeom>
          <a:noFill/>
          <a:ln w="9525" algn="ctr">
            <a:solidFill>
              <a:schemeClr val="bg1">
                <a:lumMod val="50000"/>
              </a:schemeClr>
            </a:solidFill>
            <a:prstDash val="sysDash"/>
            <a:round/>
          </a:ln>
        </p:spPr>
      </p:cxnSp>
      <p:sp>
        <p:nvSpPr>
          <p:cNvPr id="47" name="Freeform 27"/>
          <p:cNvSpPr/>
          <p:nvPr/>
        </p:nvSpPr>
        <p:spPr bwMode="auto">
          <a:xfrm rot="10800000" flipH="1" flipV="1">
            <a:off x="6062068" y="2288294"/>
            <a:ext cx="1200757" cy="202284"/>
          </a:xfrm>
          <a:custGeom>
            <a:avLst/>
            <a:gdLst>
              <a:gd name="T0" fmla="*/ 0 w 1905"/>
              <a:gd name="T1" fmla="*/ 2147483647 h 136"/>
              <a:gd name="T2" fmla="*/ 2147483647 w 1905"/>
              <a:gd name="T3" fmla="*/ 0 h 136"/>
              <a:gd name="T4" fmla="*/ 2147483647 w 1905"/>
              <a:gd name="T5" fmla="*/ 0 h 136"/>
              <a:gd name="T6" fmla="*/ 0 60000 65536"/>
              <a:gd name="T7" fmla="*/ 0 60000 65536"/>
              <a:gd name="T8" fmla="*/ 0 60000 65536"/>
              <a:gd name="T9" fmla="*/ 0 w 1905"/>
              <a:gd name="T10" fmla="*/ 0 h 136"/>
              <a:gd name="T11" fmla="*/ 1905 w 1905"/>
              <a:gd name="T12" fmla="*/ 136 h 136"/>
            </a:gdLst>
            <a:ahLst/>
            <a:cxnLst>
              <a:cxn ang="T6">
                <a:pos x="T0" y="T1"/>
              </a:cxn>
              <a:cxn ang="T7">
                <a:pos x="T2" y="T3"/>
              </a:cxn>
              <a:cxn ang="T8">
                <a:pos x="T4" y="T5"/>
              </a:cxn>
            </a:cxnLst>
            <a:rect l="T9" t="T10" r="T11" b="T12"/>
            <a:pathLst>
              <a:path w="1905" h="136">
                <a:moveTo>
                  <a:pt x="0" y="136"/>
                </a:moveTo>
                <a:lnTo>
                  <a:pt x="317" y="0"/>
                </a:lnTo>
                <a:lnTo>
                  <a:pt x="1905" y="0"/>
                </a:lnTo>
              </a:path>
            </a:pathLst>
          </a:custGeom>
          <a:noFill/>
          <a:ln w="25400" cap="rnd" cmpd="sng">
            <a:solidFill>
              <a:schemeClr val="bg1">
                <a:lumMod val="50000"/>
              </a:schemeClr>
            </a:solidFill>
            <a:prstDash val="sysDot"/>
            <a:round/>
            <a:headEnd type="none" w="med" len="med"/>
            <a:tailEnd type="none" w="med" len="med"/>
          </a:ln>
        </p:spPr>
        <p:txBody>
          <a:bodyPr wrap="none" anchor="ctr"/>
          <a:lstStyle/>
          <a:p>
            <a:pPr defTabSz="1624713">
              <a:defRPr/>
            </a:pPr>
            <a:endParaRPr lang="zh-CN" altLang="en-US" sz="2400" kern="0" dirty="0">
              <a:solidFill>
                <a:sysClr val="windowText" lastClr="000000"/>
              </a:solidFill>
              <a:cs typeface="+mn-ea"/>
              <a:sym typeface="+mn-lt"/>
            </a:endParaRPr>
          </a:p>
        </p:txBody>
      </p:sp>
      <p:cxnSp>
        <p:nvCxnSpPr>
          <p:cNvPr id="49" name="直接连接符 44"/>
          <p:cNvCxnSpPr>
            <a:cxnSpLocks noChangeShapeType="1"/>
          </p:cNvCxnSpPr>
          <p:nvPr/>
        </p:nvCxnSpPr>
        <p:spPr bwMode="auto">
          <a:xfrm>
            <a:off x="7262824" y="1628038"/>
            <a:ext cx="0" cy="1247687"/>
          </a:xfrm>
          <a:prstGeom prst="line">
            <a:avLst/>
          </a:prstGeom>
          <a:noFill/>
          <a:ln w="9525" algn="ctr">
            <a:solidFill>
              <a:schemeClr val="bg1">
                <a:lumMod val="50000"/>
              </a:schemeClr>
            </a:solidFill>
            <a:prstDash val="sysDash"/>
            <a:round/>
          </a:ln>
        </p:spPr>
      </p:cxnSp>
      <p:sp>
        <p:nvSpPr>
          <p:cNvPr id="50" name="Freeform 27"/>
          <p:cNvSpPr/>
          <p:nvPr/>
        </p:nvSpPr>
        <p:spPr bwMode="auto">
          <a:xfrm rot="10800000" flipH="1" flipV="1">
            <a:off x="7190001" y="3557018"/>
            <a:ext cx="1173248" cy="100333"/>
          </a:xfrm>
          <a:custGeom>
            <a:avLst/>
            <a:gdLst>
              <a:gd name="T0" fmla="*/ 0 w 1905"/>
              <a:gd name="T1" fmla="*/ 2147483647 h 136"/>
              <a:gd name="T2" fmla="*/ 2147483647 w 1905"/>
              <a:gd name="T3" fmla="*/ 0 h 136"/>
              <a:gd name="T4" fmla="*/ 2147483647 w 1905"/>
              <a:gd name="T5" fmla="*/ 0 h 136"/>
              <a:gd name="T6" fmla="*/ 0 60000 65536"/>
              <a:gd name="T7" fmla="*/ 0 60000 65536"/>
              <a:gd name="T8" fmla="*/ 0 60000 65536"/>
              <a:gd name="T9" fmla="*/ 0 w 1905"/>
              <a:gd name="T10" fmla="*/ 0 h 136"/>
              <a:gd name="T11" fmla="*/ 1905 w 1905"/>
              <a:gd name="T12" fmla="*/ 136 h 136"/>
            </a:gdLst>
            <a:ahLst/>
            <a:cxnLst>
              <a:cxn ang="T6">
                <a:pos x="T0" y="T1"/>
              </a:cxn>
              <a:cxn ang="T7">
                <a:pos x="T2" y="T3"/>
              </a:cxn>
              <a:cxn ang="T8">
                <a:pos x="T4" y="T5"/>
              </a:cxn>
            </a:cxnLst>
            <a:rect l="T9" t="T10" r="T11" b="T12"/>
            <a:pathLst>
              <a:path w="1905" h="136">
                <a:moveTo>
                  <a:pt x="0" y="136"/>
                </a:moveTo>
                <a:lnTo>
                  <a:pt x="317" y="0"/>
                </a:lnTo>
                <a:lnTo>
                  <a:pt x="1905" y="0"/>
                </a:lnTo>
              </a:path>
            </a:pathLst>
          </a:custGeom>
          <a:noFill/>
          <a:ln w="25400" cap="rnd" cmpd="sng">
            <a:solidFill>
              <a:schemeClr val="bg1">
                <a:lumMod val="50000"/>
              </a:schemeClr>
            </a:solidFill>
            <a:prstDash val="sysDot"/>
            <a:round/>
            <a:headEnd type="none" w="med" len="med"/>
            <a:tailEnd type="none" w="med" len="med"/>
          </a:ln>
        </p:spPr>
        <p:txBody>
          <a:bodyPr wrap="none" anchor="ctr"/>
          <a:lstStyle/>
          <a:p>
            <a:pPr defTabSz="1624713">
              <a:defRPr/>
            </a:pPr>
            <a:endParaRPr lang="zh-CN" altLang="en-US" sz="2400" kern="0" dirty="0">
              <a:solidFill>
                <a:sysClr val="windowText" lastClr="000000"/>
              </a:solidFill>
              <a:cs typeface="+mn-ea"/>
              <a:sym typeface="+mn-lt"/>
            </a:endParaRPr>
          </a:p>
        </p:txBody>
      </p:sp>
      <p:cxnSp>
        <p:nvCxnSpPr>
          <p:cNvPr id="52" name="直接连接符 47"/>
          <p:cNvCxnSpPr>
            <a:cxnSpLocks noChangeShapeType="1"/>
          </p:cNvCxnSpPr>
          <p:nvPr/>
        </p:nvCxnSpPr>
        <p:spPr bwMode="auto">
          <a:xfrm>
            <a:off x="8363249" y="3021370"/>
            <a:ext cx="0" cy="1422460"/>
          </a:xfrm>
          <a:prstGeom prst="line">
            <a:avLst/>
          </a:prstGeom>
          <a:noFill/>
          <a:ln w="9525" algn="ctr">
            <a:solidFill>
              <a:schemeClr val="bg1">
                <a:lumMod val="50000"/>
              </a:schemeClr>
            </a:solidFill>
            <a:prstDash val="sysDash"/>
            <a:round/>
          </a:ln>
        </p:spPr>
      </p:cxnSp>
      <p:sp>
        <p:nvSpPr>
          <p:cNvPr id="53" name="Freeform 27"/>
          <p:cNvSpPr/>
          <p:nvPr/>
        </p:nvSpPr>
        <p:spPr bwMode="auto">
          <a:xfrm rot="10800000" flipH="1">
            <a:off x="6602570" y="5151012"/>
            <a:ext cx="988764" cy="252451"/>
          </a:xfrm>
          <a:custGeom>
            <a:avLst/>
            <a:gdLst>
              <a:gd name="T0" fmla="*/ 0 w 1905"/>
              <a:gd name="T1" fmla="*/ 2147483647 h 136"/>
              <a:gd name="T2" fmla="*/ 2147483647 w 1905"/>
              <a:gd name="T3" fmla="*/ 0 h 136"/>
              <a:gd name="T4" fmla="*/ 2147483647 w 1905"/>
              <a:gd name="T5" fmla="*/ 0 h 136"/>
              <a:gd name="T6" fmla="*/ 0 60000 65536"/>
              <a:gd name="T7" fmla="*/ 0 60000 65536"/>
              <a:gd name="T8" fmla="*/ 0 60000 65536"/>
              <a:gd name="T9" fmla="*/ 0 w 1905"/>
              <a:gd name="T10" fmla="*/ 0 h 136"/>
              <a:gd name="T11" fmla="*/ 1905 w 1905"/>
              <a:gd name="T12" fmla="*/ 136 h 136"/>
            </a:gdLst>
            <a:ahLst/>
            <a:cxnLst>
              <a:cxn ang="T6">
                <a:pos x="T0" y="T1"/>
              </a:cxn>
              <a:cxn ang="T7">
                <a:pos x="T2" y="T3"/>
              </a:cxn>
              <a:cxn ang="T8">
                <a:pos x="T4" y="T5"/>
              </a:cxn>
            </a:cxnLst>
            <a:rect l="T9" t="T10" r="T11" b="T12"/>
            <a:pathLst>
              <a:path w="1905" h="136">
                <a:moveTo>
                  <a:pt x="0" y="136"/>
                </a:moveTo>
                <a:lnTo>
                  <a:pt x="317" y="0"/>
                </a:lnTo>
                <a:lnTo>
                  <a:pt x="1905" y="0"/>
                </a:lnTo>
              </a:path>
            </a:pathLst>
          </a:custGeom>
          <a:noFill/>
          <a:ln w="25400" cap="rnd" cmpd="sng">
            <a:solidFill>
              <a:schemeClr val="bg1">
                <a:lumMod val="50000"/>
              </a:schemeClr>
            </a:solidFill>
            <a:prstDash val="sysDot"/>
            <a:round/>
            <a:headEnd type="none" w="med" len="med"/>
            <a:tailEnd type="none" w="med" len="med"/>
          </a:ln>
        </p:spPr>
        <p:txBody>
          <a:bodyPr wrap="none" anchor="ctr"/>
          <a:lstStyle/>
          <a:p>
            <a:pPr defTabSz="1624713">
              <a:defRPr/>
            </a:pPr>
            <a:endParaRPr lang="zh-CN" altLang="en-US" sz="2400" kern="0" dirty="0">
              <a:solidFill>
                <a:sysClr val="windowText" lastClr="000000"/>
              </a:solidFill>
              <a:cs typeface="+mn-ea"/>
              <a:sym typeface="+mn-lt"/>
            </a:endParaRPr>
          </a:p>
        </p:txBody>
      </p:sp>
      <p:cxnSp>
        <p:nvCxnSpPr>
          <p:cNvPr id="55" name="直接连接符 50"/>
          <p:cNvCxnSpPr>
            <a:cxnSpLocks noChangeShapeType="1"/>
          </p:cNvCxnSpPr>
          <p:nvPr/>
        </p:nvCxnSpPr>
        <p:spPr bwMode="auto">
          <a:xfrm>
            <a:off x="7630172" y="4893709"/>
            <a:ext cx="0" cy="1137644"/>
          </a:xfrm>
          <a:prstGeom prst="line">
            <a:avLst/>
          </a:prstGeom>
          <a:noFill/>
          <a:ln w="9525" algn="ctr">
            <a:solidFill>
              <a:schemeClr val="bg1">
                <a:lumMod val="50000"/>
              </a:schemeClr>
            </a:solidFill>
            <a:prstDash val="sysDash"/>
            <a:round/>
          </a:ln>
        </p:spPr>
      </p:cxnSp>
      <p:grpSp>
        <p:nvGrpSpPr>
          <p:cNvPr id="56" name="组合 2"/>
          <p:cNvGrpSpPr/>
          <p:nvPr/>
        </p:nvGrpSpPr>
        <p:grpSpPr bwMode="auto">
          <a:xfrm>
            <a:off x="4031932" y="2430702"/>
            <a:ext cx="3322957" cy="3209912"/>
            <a:chOff x="4058149" y="2084857"/>
            <a:chExt cx="4081038" cy="3940749"/>
          </a:xfrm>
          <a:effectLst/>
        </p:grpSpPr>
        <p:grpSp>
          <p:nvGrpSpPr>
            <p:cNvPr id="57" name="组合 24"/>
            <p:cNvGrpSpPr/>
            <p:nvPr/>
          </p:nvGrpSpPr>
          <p:grpSpPr bwMode="auto">
            <a:xfrm>
              <a:off x="4058149" y="2084857"/>
              <a:ext cx="4081038" cy="3940749"/>
              <a:chOff x="3859394" y="1557586"/>
              <a:chExt cx="4081038" cy="3940749"/>
            </a:xfrm>
          </p:grpSpPr>
          <p:sp>
            <p:nvSpPr>
              <p:cNvPr id="59" name="Freeform 35"/>
              <p:cNvSpPr/>
              <p:nvPr/>
            </p:nvSpPr>
            <p:spPr bwMode="auto">
              <a:xfrm>
                <a:off x="4899842" y="2479425"/>
                <a:ext cx="1943732" cy="1944999"/>
              </a:xfrm>
              <a:custGeom>
                <a:avLst/>
                <a:gdLst>
                  <a:gd name="T0" fmla="*/ 0 w 478"/>
                  <a:gd name="T1" fmla="*/ 239 h 478"/>
                  <a:gd name="T2" fmla="*/ 239 w 478"/>
                  <a:gd name="T3" fmla="*/ 0 h 478"/>
                  <a:gd name="T4" fmla="*/ 478 w 478"/>
                  <a:gd name="T5" fmla="*/ 239 h 478"/>
                  <a:gd name="T6" fmla="*/ 478 w 478"/>
                  <a:gd name="T7" fmla="*/ 239 h 478"/>
                  <a:gd name="T8" fmla="*/ 239 w 478"/>
                  <a:gd name="T9" fmla="*/ 478 h 478"/>
                  <a:gd name="T10" fmla="*/ 0 w 478"/>
                  <a:gd name="T11" fmla="*/ 239 h 478"/>
                </a:gdLst>
                <a:ahLst/>
                <a:cxnLst>
                  <a:cxn ang="0">
                    <a:pos x="T0" y="T1"/>
                  </a:cxn>
                  <a:cxn ang="0">
                    <a:pos x="T2" y="T3"/>
                  </a:cxn>
                  <a:cxn ang="0">
                    <a:pos x="T4" y="T5"/>
                  </a:cxn>
                  <a:cxn ang="0">
                    <a:pos x="T6" y="T7"/>
                  </a:cxn>
                  <a:cxn ang="0">
                    <a:pos x="T8" y="T9"/>
                  </a:cxn>
                  <a:cxn ang="0">
                    <a:pos x="T10" y="T11"/>
                  </a:cxn>
                </a:cxnLst>
                <a:rect l="0" t="0" r="r" b="b"/>
                <a:pathLst>
                  <a:path w="478" h="478">
                    <a:moveTo>
                      <a:pt x="0" y="239"/>
                    </a:moveTo>
                    <a:cubicBezTo>
                      <a:pt x="0" y="107"/>
                      <a:pt x="107" y="0"/>
                      <a:pt x="239" y="0"/>
                    </a:cubicBezTo>
                    <a:cubicBezTo>
                      <a:pt x="371" y="0"/>
                      <a:pt x="478" y="107"/>
                      <a:pt x="478" y="239"/>
                    </a:cubicBezTo>
                    <a:cubicBezTo>
                      <a:pt x="478" y="239"/>
                      <a:pt x="478" y="239"/>
                      <a:pt x="478" y="239"/>
                    </a:cubicBezTo>
                    <a:cubicBezTo>
                      <a:pt x="478" y="371"/>
                      <a:pt x="371" y="478"/>
                      <a:pt x="239" y="478"/>
                    </a:cubicBezTo>
                    <a:cubicBezTo>
                      <a:pt x="107" y="478"/>
                      <a:pt x="0" y="371"/>
                      <a:pt x="0" y="239"/>
                    </a:cubicBezTo>
                  </a:path>
                </a:pathLst>
              </a:custGeom>
              <a:solidFill>
                <a:schemeClr val="bg2"/>
              </a:solidFill>
              <a:ln w="3175" cap="flat" cmpd="sng" algn="ctr">
                <a:solidFill>
                  <a:srgbClr val="D7D7D7"/>
                </a:solidFill>
                <a:prstDash val="solid"/>
              </a:ln>
              <a:effectLst>
                <a:outerShdw blurRad="50800" dist="38100" dir="2700000" algn="tl" rotWithShape="0">
                  <a:prstClr val="black">
                    <a:alpha val="40000"/>
                  </a:prstClr>
                </a:outerShdw>
              </a:effectLst>
            </p:spPr>
            <p:txBody>
              <a:bodyPr anchor="ctr"/>
              <a:lstStyle/>
              <a:p>
                <a:pPr algn="ctr" defTabSz="1624713" eaLnBrk="0" hangingPunct="0">
                  <a:lnSpc>
                    <a:spcPct val="120000"/>
                  </a:lnSpc>
                  <a:defRPr/>
                </a:pPr>
                <a:endParaRPr lang="zh-CN" altLang="en-US" sz="1600" kern="0">
                  <a:solidFill>
                    <a:srgbClr val="F9F9F9"/>
                  </a:solidFill>
                  <a:cs typeface="+mn-ea"/>
                  <a:sym typeface="+mn-lt"/>
                </a:endParaRPr>
              </a:p>
            </p:txBody>
          </p:sp>
          <p:grpSp>
            <p:nvGrpSpPr>
              <p:cNvPr id="60" name="组合 26"/>
              <p:cNvGrpSpPr/>
              <p:nvPr/>
            </p:nvGrpSpPr>
            <p:grpSpPr bwMode="auto">
              <a:xfrm>
                <a:off x="3859394" y="3917811"/>
                <a:ext cx="1903003" cy="1580524"/>
                <a:chOff x="2558692" y="3892163"/>
                <a:chExt cx="1903003" cy="1580524"/>
              </a:xfrm>
            </p:grpSpPr>
            <p:sp>
              <p:nvSpPr>
                <p:cNvPr id="74" name="Freeform 25"/>
                <p:cNvSpPr/>
                <p:nvPr/>
              </p:nvSpPr>
              <p:spPr bwMode="auto">
                <a:xfrm>
                  <a:off x="2885643" y="3892163"/>
                  <a:ext cx="1576052" cy="1329115"/>
                </a:xfrm>
                <a:custGeom>
                  <a:avLst/>
                  <a:gdLst>
                    <a:gd name="T0" fmla="*/ 2641 w 2647"/>
                    <a:gd name="T1" fmla="*/ 2229 h 2233"/>
                    <a:gd name="T2" fmla="*/ 2641 w 2647"/>
                    <a:gd name="T3" fmla="*/ 1269 h 2233"/>
                    <a:gd name="T4" fmla="*/ 2647 w 2647"/>
                    <a:gd name="T5" fmla="*/ 1276 h 2233"/>
                    <a:gd name="T6" fmla="*/ 910 w 2647"/>
                    <a:gd name="T7" fmla="*/ 0 h 2233"/>
                    <a:gd name="T8" fmla="*/ 913 w 2647"/>
                    <a:gd name="T9" fmla="*/ 5 h 2233"/>
                    <a:gd name="T10" fmla="*/ 1 w 2647"/>
                    <a:gd name="T11" fmla="*/ 293 h 2233"/>
                    <a:gd name="T12" fmla="*/ 0 w 2647"/>
                    <a:gd name="T13" fmla="*/ 296 h 2233"/>
                    <a:gd name="T14" fmla="*/ 2646 w 2647"/>
                    <a:gd name="T15" fmla="*/ 2233 h 2233"/>
                    <a:gd name="T16" fmla="*/ 2641 w 2647"/>
                    <a:gd name="T17" fmla="*/ 2229 h 2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47" h="2233">
                      <a:moveTo>
                        <a:pt x="2641" y="2229"/>
                      </a:moveTo>
                      <a:lnTo>
                        <a:pt x="2641" y="1269"/>
                      </a:lnTo>
                      <a:lnTo>
                        <a:pt x="2647" y="1276"/>
                      </a:lnTo>
                      <a:cubicBezTo>
                        <a:pt x="1874" y="1209"/>
                        <a:pt x="1204" y="717"/>
                        <a:pt x="910" y="0"/>
                      </a:cubicBezTo>
                      <a:lnTo>
                        <a:pt x="913" y="5"/>
                      </a:lnTo>
                      <a:lnTo>
                        <a:pt x="1" y="293"/>
                      </a:lnTo>
                      <a:lnTo>
                        <a:pt x="0" y="296"/>
                      </a:lnTo>
                      <a:cubicBezTo>
                        <a:pt x="425" y="1406"/>
                        <a:pt x="1460" y="2164"/>
                        <a:pt x="2646" y="2233"/>
                      </a:cubicBezTo>
                      <a:lnTo>
                        <a:pt x="2641" y="2229"/>
                      </a:lnTo>
                      <a:close/>
                    </a:path>
                  </a:pathLst>
                </a:custGeom>
                <a:gradFill>
                  <a:gsLst>
                    <a:gs pos="33000">
                      <a:srgbClr val="F9F9F9"/>
                    </a:gs>
                    <a:gs pos="100000">
                      <a:srgbClr val="D7D7D7"/>
                    </a:gs>
                  </a:gsLst>
                  <a:lin ang="5400000" scaled="0"/>
                </a:gradFill>
                <a:ln w="3175" cap="flat" cmpd="sng" algn="ctr">
                  <a:solidFill>
                    <a:srgbClr val="D7D7D7"/>
                  </a:solidFill>
                  <a:prstDash val="solid"/>
                </a:ln>
                <a:effectLst/>
              </p:spPr>
              <p:txBody>
                <a:bodyPr anchor="ctr"/>
                <a:lstStyle/>
                <a:p>
                  <a:pPr algn="ctr" defTabSz="1624713" eaLnBrk="0" hangingPunct="0">
                    <a:lnSpc>
                      <a:spcPct val="120000"/>
                    </a:lnSpc>
                    <a:defRPr/>
                  </a:pPr>
                  <a:endParaRPr lang="zh-CN" altLang="en-US" sz="1600" kern="0">
                    <a:solidFill>
                      <a:srgbClr val="4D4D4D"/>
                    </a:solidFill>
                    <a:cs typeface="+mn-ea"/>
                    <a:sym typeface="+mn-lt"/>
                  </a:endParaRPr>
                </a:p>
              </p:txBody>
            </p:sp>
            <p:sp>
              <p:nvSpPr>
                <p:cNvPr id="75" name="矩形 74"/>
                <p:cNvSpPr/>
                <p:nvPr/>
              </p:nvSpPr>
              <p:spPr bwMode="auto">
                <a:xfrm rot="2070188">
                  <a:off x="2558692" y="4567270"/>
                  <a:ext cx="1763876" cy="905417"/>
                </a:xfrm>
                <a:prstGeom prst="rect">
                  <a:avLst/>
                </a:prstGeom>
                <a:noFill/>
                <a:ln w="25400" cap="flat" cmpd="sng" algn="ctr">
                  <a:noFill/>
                  <a:prstDash val="solid"/>
                </a:ln>
                <a:effectLst/>
              </p:spPr>
              <p:txBody>
                <a:bodyPr spcFirstLastPara="1" anchor="ctr">
                  <a:prstTxWarp prst="textArchUp">
                    <a:avLst/>
                  </a:prstTxWarp>
                </a:bodyPr>
                <a:lstStyle/>
                <a:p>
                  <a:pPr algn="ctr" defTabSz="1624713">
                    <a:defRPr/>
                  </a:pPr>
                  <a:r>
                    <a:rPr lang="en-US" altLang="zh-CN" sz="1600" kern="0" dirty="0">
                      <a:solidFill>
                        <a:srgbClr val="9D3333"/>
                      </a:solidFill>
                      <a:cs typeface="+mn-ea"/>
                      <a:sym typeface="+mn-lt"/>
                    </a:rPr>
                    <a:t>4</a:t>
                  </a:r>
                  <a:endParaRPr lang="zh-CN" altLang="en-US" sz="1600" kern="0" dirty="0">
                    <a:solidFill>
                      <a:srgbClr val="9D3333"/>
                    </a:solidFill>
                    <a:cs typeface="+mn-ea"/>
                    <a:sym typeface="+mn-lt"/>
                  </a:endParaRPr>
                </a:p>
              </p:txBody>
            </p:sp>
          </p:grpSp>
          <p:grpSp>
            <p:nvGrpSpPr>
              <p:cNvPr id="61" name="组合 27"/>
              <p:cNvGrpSpPr/>
              <p:nvPr/>
            </p:nvGrpSpPr>
            <p:grpSpPr bwMode="auto">
              <a:xfrm>
                <a:off x="3951827" y="2054473"/>
                <a:ext cx="1440189" cy="1990100"/>
                <a:chOff x="2651125" y="2028825"/>
                <a:chExt cx="1440189" cy="1990100"/>
              </a:xfrm>
            </p:grpSpPr>
            <p:sp>
              <p:nvSpPr>
                <p:cNvPr id="72" name="Freeform 9"/>
                <p:cNvSpPr/>
                <p:nvPr/>
              </p:nvSpPr>
              <p:spPr bwMode="auto">
                <a:xfrm>
                  <a:off x="2651125" y="2028619"/>
                  <a:ext cx="1124900" cy="1857584"/>
                </a:xfrm>
                <a:custGeom>
                  <a:avLst/>
                  <a:gdLst>
                    <a:gd name="T0" fmla="*/ 298 w 1888"/>
                    <a:gd name="T1" fmla="*/ 3121 h 3121"/>
                    <a:gd name="T2" fmla="*/ 1210 w 1888"/>
                    <a:gd name="T3" fmla="*/ 2817 h 3121"/>
                    <a:gd name="T4" fmla="*/ 1211 w 1888"/>
                    <a:gd name="T5" fmla="*/ 2821 h 3121"/>
                    <a:gd name="T6" fmla="*/ 1888 w 1888"/>
                    <a:gd name="T7" fmla="*/ 774 h 3121"/>
                    <a:gd name="T8" fmla="*/ 1882 w 1888"/>
                    <a:gd name="T9" fmla="*/ 769 h 3121"/>
                    <a:gd name="T10" fmla="*/ 1322 w 1888"/>
                    <a:gd name="T11" fmla="*/ 1 h 3121"/>
                    <a:gd name="T12" fmla="*/ 1325 w 1888"/>
                    <a:gd name="T13" fmla="*/ 0 h 3121"/>
                    <a:gd name="T14" fmla="*/ 300 w 1888"/>
                    <a:gd name="T15" fmla="*/ 3117 h 3121"/>
                    <a:gd name="T16" fmla="*/ 298 w 1888"/>
                    <a:gd name="T17" fmla="*/ 3121 h 3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8" h="3121">
                      <a:moveTo>
                        <a:pt x="298" y="3121"/>
                      </a:moveTo>
                      <a:lnTo>
                        <a:pt x="1210" y="2817"/>
                      </a:lnTo>
                      <a:lnTo>
                        <a:pt x="1211" y="2821"/>
                      </a:lnTo>
                      <a:cubicBezTo>
                        <a:pt x="1036" y="2066"/>
                        <a:pt x="1297" y="1276"/>
                        <a:pt x="1888" y="774"/>
                      </a:cubicBezTo>
                      <a:lnTo>
                        <a:pt x="1882" y="769"/>
                      </a:lnTo>
                      <a:lnTo>
                        <a:pt x="1322" y="1"/>
                      </a:lnTo>
                      <a:lnTo>
                        <a:pt x="1325" y="0"/>
                      </a:lnTo>
                      <a:cubicBezTo>
                        <a:pt x="401" y="747"/>
                        <a:pt x="0" y="1967"/>
                        <a:pt x="300" y="3117"/>
                      </a:cubicBezTo>
                      <a:lnTo>
                        <a:pt x="298" y="3121"/>
                      </a:lnTo>
                      <a:close/>
                    </a:path>
                  </a:pathLst>
                </a:custGeom>
                <a:gradFill>
                  <a:gsLst>
                    <a:gs pos="33000">
                      <a:srgbClr val="F9F9F9"/>
                    </a:gs>
                    <a:gs pos="100000">
                      <a:srgbClr val="D7D7D7"/>
                    </a:gs>
                  </a:gsLst>
                  <a:lin ang="5400000" scaled="0"/>
                </a:gradFill>
                <a:ln w="3175" cap="flat" cmpd="sng" algn="ctr">
                  <a:solidFill>
                    <a:srgbClr val="D7D7D7"/>
                  </a:solidFill>
                  <a:prstDash val="solid"/>
                </a:ln>
                <a:effectLst/>
              </p:spPr>
              <p:txBody>
                <a:bodyPr anchor="ctr"/>
                <a:lstStyle/>
                <a:p>
                  <a:pPr algn="ctr" defTabSz="1624713" eaLnBrk="0" hangingPunct="0">
                    <a:lnSpc>
                      <a:spcPct val="120000"/>
                    </a:lnSpc>
                    <a:defRPr/>
                  </a:pPr>
                  <a:endParaRPr lang="zh-CN" altLang="en-US" sz="1600" kern="0">
                    <a:solidFill>
                      <a:srgbClr val="4D4D4D"/>
                    </a:solidFill>
                    <a:cs typeface="+mn-ea"/>
                    <a:sym typeface="+mn-lt"/>
                  </a:endParaRPr>
                </a:p>
              </p:txBody>
            </p:sp>
            <p:sp>
              <p:nvSpPr>
                <p:cNvPr id="73" name="矩形 72"/>
                <p:cNvSpPr/>
                <p:nvPr/>
              </p:nvSpPr>
              <p:spPr bwMode="auto">
                <a:xfrm rot="17315291">
                  <a:off x="2702343" y="2629953"/>
                  <a:ext cx="1800200" cy="977743"/>
                </a:xfrm>
                <a:prstGeom prst="rect">
                  <a:avLst/>
                </a:prstGeom>
                <a:noFill/>
                <a:ln w="25400" cap="flat" cmpd="sng" algn="ctr">
                  <a:noFill/>
                  <a:prstDash val="solid"/>
                </a:ln>
                <a:effectLst/>
              </p:spPr>
              <p:txBody>
                <a:bodyPr spcFirstLastPara="1" anchor="ctr">
                  <a:prstTxWarp prst="textArchUp">
                    <a:avLst/>
                  </a:prstTxWarp>
                </a:bodyPr>
                <a:lstStyle/>
                <a:p>
                  <a:pPr algn="ctr" defTabSz="1624713">
                    <a:defRPr/>
                  </a:pPr>
                  <a:r>
                    <a:rPr lang="en-US" altLang="zh-CN" sz="1600" kern="0" dirty="0">
                      <a:solidFill>
                        <a:srgbClr val="9D3333"/>
                      </a:solidFill>
                      <a:cs typeface="+mn-ea"/>
                      <a:sym typeface="+mn-lt"/>
                    </a:rPr>
                    <a:t>5</a:t>
                  </a:r>
                  <a:endParaRPr lang="zh-CN" altLang="en-US" sz="1600" kern="0" dirty="0">
                    <a:solidFill>
                      <a:srgbClr val="9D3333"/>
                    </a:solidFill>
                    <a:cs typeface="+mn-ea"/>
                    <a:sym typeface="+mn-lt"/>
                  </a:endParaRPr>
                </a:p>
              </p:txBody>
            </p:sp>
          </p:grpSp>
          <p:grpSp>
            <p:nvGrpSpPr>
              <p:cNvPr id="62" name="组合 28"/>
              <p:cNvGrpSpPr/>
              <p:nvPr/>
            </p:nvGrpSpPr>
            <p:grpSpPr bwMode="auto">
              <a:xfrm>
                <a:off x="4901152" y="1557586"/>
                <a:ext cx="1952625" cy="1381605"/>
                <a:chOff x="3600450" y="1531938"/>
                <a:chExt cx="1952625" cy="1381605"/>
              </a:xfrm>
            </p:grpSpPr>
            <p:sp>
              <p:nvSpPr>
                <p:cNvPr id="70" name="Freeform 7"/>
                <p:cNvSpPr/>
                <p:nvPr/>
              </p:nvSpPr>
              <p:spPr bwMode="auto">
                <a:xfrm>
                  <a:off x="3601129" y="1531938"/>
                  <a:ext cx="1951681" cy="848329"/>
                </a:xfrm>
                <a:custGeom>
                  <a:avLst/>
                  <a:gdLst>
                    <a:gd name="T0" fmla="*/ 0 w 3281"/>
                    <a:gd name="T1" fmla="*/ 643 h 1427"/>
                    <a:gd name="T2" fmla="*/ 560 w 3281"/>
                    <a:gd name="T3" fmla="*/ 1411 h 1427"/>
                    <a:gd name="T4" fmla="*/ 564 w 3281"/>
                    <a:gd name="T5" fmla="*/ 1416 h 1427"/>
                    <a:gd name="T6" fmla="*/ 2718 w 3281"/>
                    <a:gd name="T7" fmla="*/ 1427 h 1427"/>
                    <a:gd name="T8" fmla="*/ 2720 w 3281"/>
                    <a:gd name="T9" fmla="*/ 1427 h 1427"/>
                    <a:gd name="T10" fmla="*/ 3280 w 3281"/>
                    <a:gd name="T11" fmla="*/ 659 h 1427"/>
                    <a:gd name="T12" fmla="*/ 3281 w 3281"/>
                    <a:gd name="T13" fmla="*/ 653 h 1427"/>
                    <a:gd name="T14" fmla="*/ 1 w 3281"/>
                    <a:gd name="T15" fmla="*/ 641 h 1427"/>
                    <a:gd name="T16" fmla="*/ 0 w 3281"/>
                    <a:gd name="T17" fmla="*/ 643 h 14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81" h="1427">
                      <a:moveTo>
                        <a:pt x="0" y="643"/>
                      </a:moveTo>
                      <a:lnTo>
                        <a:pt x="560" y="1411"/>
                      </a:lnTo>
                      <a:lnTo>
                        <a:pt x="564" y="1416"/>
                      </a:lnTo>
                      <a:cubicBezTo>
                        <a:pt x="1227" y="1016"/>
                        <a:pt x="2059" y="1020"/>
                        <a:pt x="2718" y="1427"/>
                      </a:cubicBezTo>
                      <a:lnTo>
                        <a:pt x="2720" y="1427"/>
                      </a:lnTo>
                      <a:lnTo>
                        <a:pt x="3280" y="659"/>
                      </a:lnTo>
                      <a:lnTo>
                        <a:pt x="3281" y="653"/>
                      </a:lnTo>
                      <a:cubicBezTo>
                        <a:pt x="2285" y="5"/>
                        <a:pt x="1002" y="0"/>
                        <a:pt x="1" y="641"/>
                      </a:cubicBezTo>
                      <a:lnTo>
                        <a:pt x="0" y="643"/>
                      </a:lnTo>
                      <a:close/>
                    </a:path>
                  </a:pathLst>
                </a:custGeom>
                <a:gradFill>
                  <a:gsLst>
                    <a:gs pos="33000">
                      <a:srgbClr val="F9F9F9"/>
                    </a:gs>
                    <a:gs pos="100000">
                      <a:srgbClr val="D7D7D7"/>
                    </a:gs>
                  </a:gsLst>
                  <a:lin ang="5400000" scaled="0"/>
                </a:gradFill>
                <a:ln w="3175" cap="flat" cmpd="sng" algn="ctr">
                  <a:solidFill>
                    <a:srgbClr val="D7D7D7"/>
                  </a:solidFill>
                  <a:prstDash val="solid"/>
                </a:ln>
                <a:effectLst/>
              </p:spPr>
              <p:txBody>
                <a:bodyPr anchor="ctr"/>
                <a:lstStyle/>
                <a:p>
                  <a:pPr algn="ctr" defTabSz="1624713" eaLnBrk="0" hangingPunct="0">
                    <a:lnSpc>
                      <a:spcPct val="120000"/>
                    </a:lnSpc>
                    <a:defRPr/>
                  </a:pPr>
                  <a:endParaRPr lang="zh-CN" altLang="en-US" sz="1600" kern="0">
                    <a:solidFill>
                      <a:srgbClr val="4D4D4D"/>
                    </a:solidFill>
                    <a:cs typeface="+mn-ea"/>
                    <a:sym typeface="+mn-lt"/>
                  </a:endParaRPr>
                </a:p>
              </p:txBody>
            </p:sp>
            <p:sp>
              <p:nvSpPr>
                <p:cNvPr id="71" name="矩形 70"/>
                <p:cNvSpPr/>
                <p:nvPr/>
              </p:nvSpPr>
              <p:spPr bwMode="auto">
                <a:xfrm>
                  <a:off x="3666196" y="1935800"/>
                  <a:ext cx="1800200" cy="977743"/>
                </a:xfrm>
                <a:prstGeom prst="rect">
                  <a:avLst/>
                </a:prstGeom>
                <a:noFill/>
                <a:ln w="25400" cap="flat" cmpd="sng" algn="ctr">
                  <a:noFill/>
                  <a:prstDash val="solid"/>
                </a:ln>
                <a:effectLst/>
              </p:spPr>
              <p:txBody>
                <a:bodyPr spcFirstLastPara="1" anchor="ctr">
                  <a:prstTxWarp prst="textArchUp">
                    <a:avLst/>
                  </a:prstTxWarp>
                </a:bodyPr>
                <a:lstStyle/>
                <a:p>
                  <a:pPr algn="ctr" defTabSz="1624713">
                    <a:defRPr/>
                  </a:pPr>
                  <a:r>
                    <a:rPr lang="en-US" altLang="zh-CN" sz="1600" kern="0" dirty="0">
                      <a:solidFill>
                        <a:srgbClr val="9D3333"/>
                      </a:solidFill>
                      <a:cs typeface="+mn-ea"/>
                      <a:sym typeface="+mn-lt"/>
                    </a:rPr>
                    <a:t>1</a:t>
                  </a:r>
                  <a:endParaRPr lang="zh-CN" altLang="en-US" sz="1600" kern="0" dirty="0">
                    <a:solidFill>
                      <a:srgbClr val="9D3333"/>
                    </a:solidFill>
                    <a:cs typeface="+mn-ea"/>
                    <a:sym typeface="+mn-lt"/>
                  </a:endParaRPr>
                </a:p>
              </p:txBody>
            </p:sp>
          </p:grpSp>
          <p:grpSp>
            <p:nvGrpSpPr>
              <p:cNvPr id="63" name="组合 29"/>
              <p:cNvGrpSpPr/>
              <p:nvPr/>
            </p:nvGrpSpPr>
            <p:grpSpPr bwMode="auto">
              <a:xfrm>
                <a:off x="6371837" y="2064199"/>
                <a:ext cx="1421741" cy="1951791"/>
                <a:chOff x="5071135" y="2038551"/>
                <a:chExt cx="1421741" cy="1951791"/>
              </a:xfrm>
            </p:grpSpPr>
            <p:sp>
              <p:nvSpPr>
                <p:cNvPr id="68" name="Freeform 27"/>
                <p:cNvSpPr/>
                <p:nvPr/>
              </p:nvSpPr>
              <p:spPr bwMode="auto">
                <a:xfrm>
                  <a:off x="5377914" y="2038551"/>
                  <a:ext cx="1114962" cy="1865532"/>
                </a:xfrm>
                <a:custGeom>
                  <a:avLst/>
                  <a:gdLst>
                    <a:gd name="T0" fmla="*/ 566 w 1874"/>
                    <a:gd name="T1" fmla="*/ 0 h 3136"/>
                    <a:gd name="T2" fmla="*/ 6 w 1874"/>
                    <a:gd name="T3" fmla="*/ 784 h 3136"/>
                    <a:gd name="T4" fmla="*/ 0 w 1874"/>
                    <a:gd name="T5" fmla="*/ 782 h 3136"/>
                    <a:gd name="T6" fmla="*/ 655 w 1874"/>
                    <a:gd name="T7" fmla="*/ 2836 h 3136"/>
                    <a:gd name="T8" fmla="*/ 662 w 1874"/>
                    <a:gd name="T9" fmla="*/ 2832 h 3136"/>
                    <a:gd name="T10" fmla="*/ 1558 w 1874"/>
                    <a:gd name="T11" fmla="*/ 3136 h 3136"/>
                    <a:gd name="T12" fmla="*/ 1565 w 1874"/>
                    <a:gd name="T13" fmla="*/ 3132 h 3136"/>
                    <a:gd name="T14" fmla="*/ 562 w 1874"/>
                    <a:gd name="T15" fmla="*/ 7 h 3136"/>
                    <a:gd name="T16" fmla="*/ 566 w 1874"/>
                    <a:gd name="T17" fmla="*/ 0 h 3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74" h="3136">
                      <a:moveTo>
                        <a:pt x="566" y="0"/>
                      </a:moveTo>
                      <a:lnTo>
                        <a:pt x="6" y="784"/>
                      </a:lnTo>
                      <a:lnTo>
                        <a:pt x="0" y="782"/>
                      </a:lnTo>
                      <a:cubicBezTo>
                        <a:pt x="585" y="1290"/>
                        <a:pt x="838" y="2082"/>
                        <a:pt x="655" y="2836"/>
                      </a:cubicBezTo>
                      <a:lnTo>
                        <a:pt x="662" y="2832"/>
                      </a:lnTo>
                      <a:lnTo>
                        <a:pt x="1558" y="3136"/>
                      </a:lnTo>
                      <a:lnTo>
                        <a:pt x="1565" y="3132"/>
                      </a:lnTo>
                      <a:cubicBezTo>
                        <a:pt x="1874" y="1984"/>
                        <a:pt x="1481" y="761"/>
                        <a:pt x="562" y="7"/>
                      </a:cubicBezTo>
                      <a:lnTo>
                        <a:pt x="566" y="0"/>
                      </a:lnTo>
                      <a:close/>
                    </a:path>
                  </a:pathLst>
                </a:custGeom>
                <a:gradFill>
                  <a:gsLst>
                    <a:gs pos="33000">
                      <a:srgbClr val="F9F9F9"/>
                    </a:gs>
                    <a:gs pos="100000">
                      <a:srgbClr val="D7D7D7"/>
                    </a:gs>
                  </a:gsLst>
                  <a:lin ang="5400000" scaled="0"/>
                </a:gradFill>
                <a:ln w="3175" cap="flat" cmpd="sng" algn="ctr">
                  <a:solidFill>
                    <a:srgbClr val="D7D7D7"/>
                  </a:solidFill>
                  <a:prstDash val="solid"/>
                </a:ln>
                <a:effectLst/>
              </p:spPr>
              <p:txBody>
                <a:bodyPr anchor="ctr"/>
                <a:lstStyle/>
                <a:p>
                  <a:pPr algn="ctr" defTabSz="1624713" eaLnBrk="0" hangingPunct="0">
                    <a:lnSpc>
                      <a:spcPct val="120000"/>
                    </a:lnSpc>
                    <a:defRPr/>
                  </a:pPr>
                  <a:endParaRPr lang="zh-CN" altLang="en-US" sz="1600" kern="0">
                    <a:solidFill>
                      <a:srgbClr val="9D3333"/>
                    </a:solidFill>
                    <a:cs typeface="+mn-ea"/>
                    <a:sym typeface="+mn-lt"/>
                  </a:endParaRPr>
                </a:p>
              </p:txBody>
            </p:sp>
            <p:sp>
              <p:nvSpPr>
                <p:cNvPr id="69" name="矩形 68"/>
                <p:cNvSpPr/>
                <p:nvPr/>
              </p:nvSpPr>
              <p:spPr bwMode="auto">
                <a:xfrm rot="4387699">
                  <a:off x="4659906" y="2601372"/>
                  <a:ext cx="1800199" cy="977742"/>
                </a:xfrm>
                <a:prstGeom prst="rect">
                  <a:avLst/>
                </a:prstGeom>
                <a:noFill/>
                <a:ln w="25400" cap="flat" cmpd="sng" algn="ctr">
                  <a:noFill/>
                  <a:prstDash val="solid"/>
                </a:ln>
                <a:effectLst/>
              </p:spPr>
              <p:txBody>
                <a:bodyPr spcFirstLastPara="1" anchor="ctr">
                  <a:prstTxWarp prst="textArchUp">
                    <a:avLst/>
                  </a:prstTxWarp>
                </a:bodyPr>
                <a:lstStyle/>
                <a:p>
                  <a:pPr algn="ctr" defTabSz="1624713">
                    <a:defRPr/>
                  </a:pPr>
                  <a:r>
                    <a:rPr lang="en-US" altLang="zh-CN" sz="1600" kern="0" dirty="0">
                      <a:solidFill>
                        <a:srgbClr val="9D3333"/>
                      </a:solidFill>
                      <a:cs typeface="+mn-ea"/>
                      <a:sym typeface="+mn-lt"/>
                    </a:rPr>
                    <a:t>2</a:t>
                  </a:r>
                  <a:endParaRPr lang="zh-CN" altLang="en-US" sz="1600" kern="0" dirty="0">
                    <a:solidFill>
                      <a:srgbClr val="9D3333"/>
                    </a:solidFill>
                    <a:cs typeface="+mn-ea"/>
                    <a:sym typeface="+mn-lt"/>
                  </a:endParaRPr>
                </a:p>
              </p:txBody>
            </p:sp>
          </p:grpSp>
          <p:grpSp>
            <p:nvGrpSpPr>
              <p:cNvPr id="64" name="组合 30"/>
              <p:cNvGrpSpPr/>
              <p:nvPr/>
            </p:nvGrpSpPr>
            <p:grpSpPr bwMode="auto">
              <a:xfrm>
                <a:off x="5959157" y="3937679"/>
                <a:ext cx="1981275" cy="1544429"/>
                <a:chOff x="4658455" y="3912031"/>
                <a:chExt cx="1981275" cy="1544429"/>
              </a:xfrm>
            </p:grpSpPr>
            <p:sp>
              <p:nvSpPr>
                <p:cNvPr id="66" name="Freeform 29"/>
                <p:cNvSpPr/>
                <p:nvPr/>
              </p:nvSpPr>
              <p:spPr bwMode="auto">
                <a:xfrm>
                  <a:off x="4658455" y="3912031"/>
                  <a:ext cx="1584002" cy="1317195"/>
                </a:xfrm>
                <a:custGeom>
                  <a:avLst/>
                  <a:gdLst>
                    <a:gd name="T0" fmla="*/ 2656 w 2662"/>
                    <a:gd name="T1" fmla="*/ 294 h 2215"/>
                    <a:gd name="T2" fmla="*/ 1744 w 2662"/>
                    <a:gd name="T3" fmla="*/ 6 h 2215"/>
                    <a:gd name="T4" fmla="*/ 1751 w 2662"/>
                    <a:gd name="T5" fmla="*/ 0 h 2215"/>
                    <a:gd name="T6" fmla="*/ 1 w 2662"/>
                    <a:gd name="T7" fmla="*/ 1258 h 2215"/>
                    <a:gd name="T8" fmla="*/ 0 w 2662"/>
                    <a:gd name="T9" fmla="*/ 1254 h 2215"/>
                    <a:gd name="T10" fmla="*/ 0 w 2662"/>
                    <a:gd name="T11" fmla="*/ 2214 h 2215"/>
                    <a:gd name="T12" fmla="*/ 1 w 2662"/>
                    <a:gd name="T13" fmla="*/ 2215 h 2215"/>
                    <a:gd name="T14" fmla="*/ 2662 w 2662"/>
                    <a:gd name="T15" fmla="*/ 296 h 2215"/>
                    <a:gd name="T16" fmla="*/ 2656 w 2662"/>
                    <a:gd name="T17" fmla="*/ 294 h 2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62" h="2215">
                      <a:moveTo>
                        <a:pt x="2656" y="294"/>
                      </a:moveTo>
                      <a:lnTo>
                        <a:pt x="1744" y="6"/>
                      </a:lnTo>
                      <a:lnTo>
                        <a:pt x="1751" y="0"/>
                      </a:lnTo>
                      <a:cubicBezTo>
                        <a:pt x="1449" y="714"/>
                        <a:pt x="774" y="1199"/>
                        <a:pt x="1" y="1258"/>
                      </a:cubicBezTo>
                      <a:lnTo>
                        <a:pt x="0" y="1254"/>
                      </a:lnTo>
                      <a:lnTo>
                        <a:pt x="0" y="2214"/>
                      </a:lnTo>
                      <a:lnTo>
                        <a:pt x="1" y="2215"/>
                      </a:lnTo>
                      <a:cubicBezTo>
                        <a:pt x="1188" y="2154"/>
                        <a:pt x="2229" y="1403"/>
                        <a:pt x="2662" y="296"/>
                      </a:cubicBezTo>
                      <a:lnTo>
                        <a:pt x="2656" y="294"/>
                      </a:lnTo>
                      <a:close/>
                    </a:path>
                  </a:pathLst>
                </a:custGeom>
                <a:gradFill>
                  <a:gsLst>
                    <a:gs pos="33000">
                      <a:srgbClr val="F9F9F9"/>
                    </a:gs>
                    <a:gs pos="100000">
                      <a:srgbClr val="D7D7D7"/>
                    </a:gs>
                  </a:gsLst>
                  <a:lin ang="5400000" scaled="0"/>
                </a:gradFill>
                <a:ln w="3175" cap="flat" cmpd="sng" algn="ctr">
                  <a:solidFill>
                    <a:srgbClr val="D7D7D7"/>
                  </a:solidFill>
                  <a:prstDash val="solid"/>
                </a:ln>
                <a:effectLst/>
              </p:spPr>
              <p:txBody>
                <a:bodyPr anchor="ctr"/>
                <a:lstStyle/>
                <a:p>
                  <a:pPr algn="ctr" defTabSz="1624713" eaLnBrk="0" hangingPunct="0">
                    <a:lnSpc>
                      <a:spcPct val="120000"/>
                    </a:lnSpc>
                    <a:defRPr/>
                  </a:pPr>
                  <a:endParaRPr lang="zh-CN" altLang="en-US" sz="1600" kern="0">
                    <a:solidFill>
                      <a:srgbClr val="4D4D4D"/>
                    </a:solidFill>
                    <a:cs typeface="+mn-ea"/>
                    <a:sym typeface="+mn-lt"/>
                  </a:endParaRPr>
                </a:p>
              </p:txBody>
            </p:sp>
            <p:sp>
              <p:nvSpPr>
                <p:cNvPr id="67" name="矩形 66"/>
                <p:cNvSpPr/>
                <p:nvPr/>
              </p:nvSpPr>
              <p:spPr bwMode="auto">
                <a:xfrm rot="19657954">
                  <a:off x="4839530" y="4547335"/>
                  <a:ext cx="1800200" cy="909125"/>
                </a:xfrm>
                <a:prstGeom prst="rect">
                  <a:avLst/>
                </a:prstGeom>
                <a:noFill/>
                <a:ln w="25400" cap="flat" cmpd="sng" algn="ctr">
                  <a:noFill/>
                  <a:prstDash val="solid"/>
                </a:ln>
                <a:effectLst/>
              </p:spPr>
              <p:txBody>
                <a:bodyPr spcFirstLastPara="1" anchor="ctr">
                  <a:prstTxWarp prst="textArchUp">
                    <a:avLst/>
                  </a:prstTxWarp>
                </a:bodyPr>
                <a:lstStyle/>
                <a:p>
                  <a:pPr algn="ctr" defTabSz="1624713">
                    <a:defRPr/>
                  </a:pPr>
                  <a:r>
                    <a:rPr lang="en-US" altLang="zh-CN" sz="1600" kern="0" dirty="0">
                      <a:solidFill>
                        <a:srgbClr val="9D3333"/>
                      </a:solidFill>
                      <a:cs typeface="+mn-ea"/>
                      <a:sym typeface="+mn-lt"/>
                    </a:rPr>
                    <a:t>3</a:t>
                  </a:r>
                  <a:endParaRPr lang="zh-CN" altLang="en-US" sz="1600" kern="0" dirty="0">
                    <a:solidFill>
                      <a:srgbClr val="9D3333"/>
                    </a:solidFill>
                    <a:cs typeface="+mn-ea"/>
                    <a:sym typeface="+mn-lt"/>
                  </a:endParaRPr>
                </a:p>
              </p:txBody>
            </p:sp>
          </p:grpSp>
          <p:sp>
            <p:nvSpPr>
              <p:cNvPr id="65" name="Line 130"/>
              <p:cNvSpPr>
                <a:spLocks noChangeShapeType="1"/>
              </p:cNvSpPr>
              <p:nvPr/>
            </p:nvSpPr>
            <p:spPr bwMode="auto">
              <a:xfrm>
                <a:off x="7097969" y="1847647"/>
                <a:ext cx="0" cy="456946"/>
              </a:xfrm>
              <a:prstGeom prst="line">
                <a:avLst/>
              </a:prstGeom>
              <a:noFill/>
              <a:ln w="38100">
                <a:noFill/>
                <a:round/>
              </a:ln>
              <a:effectLst/>
            </p:spPr>
            <p:txBody>
              <a:bodyPr/>
              <a:lstStyle/>
              <a:p>
                <a:pPr defTabSz="1624713">
                  <a:defRPr/>
                </a:pPr>
                <a:endParaRPr lang="zh-CN" altLang="en-US" sz="2400" kern="0" dirty="0">
                  <a:solidFill>
                    <a:sysClr val="windowText" lastClr="000000"/>
                  </a:solidFill>
                  <a:cs typeface="+mn-ea"/>
                  <a:sym typeface="+mn-lt"/>
                </a:endParaRPr>
              </a:p>
            </p:txBody>
          </p:sp>
        </p:grpSp>
        <p:sp>
          <p:nvSpPr>
            <p:cNvPr id="58" name="TextBox 1"/>
            <p:cNvSpPr txBox="1"/>
            <p:nvPr/>
          </p:nvSpPr>
          <p:spPr>
            <a:xfrm>
              <a:off x="5109051" y="3313378"/>
              <a:ext cx="2023231" cy="617236"/>
            </a:xfrm>
            <a:prstGeom prst="rect">
              <a:avLst/>
            </a:prstGeom>
            <a:noFill/>
          </p:spPr>
          <p:txBody>
            <a:bodyPr>
              <a:spAutoFit/>
            </a:bodyPr>
            <a:lstStyle/>
            <a:p>
              <a:pPr algn="ctr" defTabSz="2164873">
                <a:defRPr/>
              </a:pPr>
              <a:r>
                <a:rPr lang="en-US" altLang="zh-CN" sz="2667" kern="0" dirty="0">
                  <a:solidFill>
                    <a:srgbClr val="4D4D4D"/>
                  </a:solidFill>
                  <a:cs typeface="+mn-ea"/>
                  <a:sym typeface="+mn-lt"/>
                </a:rPr>
                <a:t>5 </a:t>
              </a:r>
              <a:r>
                <a:rPr lang="en-US" altLang="zh-CN" sz="2667" kern="0" dirty="0" err="1">
                  <a:solidFill>
                    <a:srgbClr val="4D4D4D"/>
                  </a:solidFill>
                  <a:cs typeface="+mn-ea"/>
                  <a:sym typeface="+mn-lt"/>
                </a:rPr>
                <a:t>cách</a:t>
              </a:r>
              <a:endParaRPr lang="zh-CN" altLang="en-US" sz="2667" kern="0" dirty="0">
                <a:solidFill>
                  <a:srgbClr val="4D4D4D"/>
                </a:solidFill>
                <a:cs typeface="+mn-ea"/>
                <a:sym typeface="+mn-lt"/>
              </a:endParaRPr>
            </a:p>
          </p:txBody>
        </p:sp>
      </p:grpSp>
      <p:sp>
        <p:nvSpPr>
          <p:cNvPr id="76" name="矩形 75"/>
          <p:cNvSpPr/>
          <p:nvPr/>
        </p:nvSpPr>
        <p:spPr>
          <a:xfrm>
            <a:off x="7359754" y="1755578"/>
            <a:ext cx="3671102" cy="892552"/>
          </a:xfrm>
          <a:prstGeom prst="rect">
            <a:avLst/>
          </a:prstGeom>
        </p:spPr>
        <p:txBody>
          <a:bodyPr wrap="square">
            <a:spAutoFit/>
          </a:bodyPr>
          <a:lstStyle/>
          <a:p>
            <a:r>
              <a:rPr lang="vi-VN" altLang="zh-CN" sz="2600" dirty="0">
                <a:solidFill>
                  <a:srgbClr val="0070C0"/>
                </a:solidFill>
                <a:cs typeface="+mn-ea"/>
                <a:sym typeface="+mn-lt"/>
              </a:rPr>
              <a:t>Tạo môi trường phù hợp để làm việc.</a:t>
            </a:r>
            <a:endParaRPr lang="zh-CN" altLang="en-US" sz="2600" dirty="0">
              <a:solidFill>
                <a:srgbClr val="0070C0"/>
              </a:solidFill>
              <a:cs typeface="+mn-ea"/>
              <a:sym typeface="+mn-lt"/>
            </a:endParaRPr>
          </a:p>
        </p:txBody>
      </p:sp>
      <p:sp>
        <p:nvSpPr>
          <p:cNvPr id="77" name="矩形 76"/>
          <p:cNvSpPr/>
          <p:nvPr/>
        </p:nvSpPr>
        <p:spPr>
          <a:xfrm>
            <a:off x="8458662" y="3317514"/>
            <a:ext cx="3671102" cy="1292662"/>
          </a:xfrm>
          <a:prstGeom prst="rect">
            <a:avLst/>
          </a:prstGeom>
        </p:spPr>
        <p:txBody>
          <a:bodyPr wrap="square">
            <a:spAutoFit/>
          </a:bodyPr>
          <a:lstStyle/>
          <a:p>
            <a:r>
              <a:rPr lang="en-US" altLang="zh-CN" sz="2600" dirty="0" err="1">
                <a:solidFill>
                  <a:srgbClr val="0070C0"/>
                </a:solidFill>
                <a:cs typeface="+mn-ea"/>
                <a:sym typeface="+mn-lt"/>
              </a:rPr>
              <a:t>Lập</a:t>
            </a:r>
            <a:r>
              <a:rPr lang="en-US" altLang="zh-CN" sz="2600" dirty="0">
                <a:solidFill>
                  <a:srgbClr val="0070C0"/>
                </a:solidFill>
                <a:cs typeface="+mn-ea"/>
                <a:sym typeface="+mn-lt"/>
              </a:rPr>
              <a:t> </a:t>
            </a:r>
            <a:r>
              <a:rPr lang="en-US" altLang="zh-CN" sz="2600" dirty="0" err="1">
                <a:solidFill>
                  <a:srgbClr val="0070C0"/>
                </a:solidFill>
                <a:cs typeface="+mn-ea"/>
                <a:sym typeface="+mn-lt"/>
              </a:rPr>
              <a:t>danh</a:t>
            </a:r>
            <a:r>
              <a:rPr lang="en-US" altLang="zh-CN" sz="2600" dirty="0">
                <a:solidFill>
                  <a:srgbClr val="0070C0"/>
                </a:solidFill>
                <a:cs typeface="+mn-ea"/>
                <a:sym typeface="+mn-lt"/>
              </a:rPr>
              <a:t> </a:t>
            </a:r>
            <a:r>
              <a:rPr lang="en-US" altLang="zh-CN" sz="2600" dirty="0" err="1">
                <a:solidFill>
                  <a:srgbClr val="0070C0"/>
                </a:solidFill>
                <a:cs typeface="+mn-ea"/>
                <a:sym typeface="+mn-lt"/>
              </a:rPr>
              <a:t>sách</a:t>
            </a:r>
            <a:r>
              <a:rPr lang="en-US" altLang="zh-CN" sz="2600" dirty="0">
                <a:solidFill>
                  <a:srgbClr val="0070C0"/>
                </a:solidFill>
                <a:cs typeface="+mn-ea"/>
                <a:sym typeface="+mn-lt"/>
              </a:rPr>
              <a:t> </a:t>
            </a:r>
            <a:r>
              <a:rPr lang="en-US" altLang="zh-CN" sz="2600" dirty="0" err="1">
                <a:solidFill>
                  <a:srgbClr val="0070C0"/>
                </a:solidFill>
                <a:cs typeface="+mn-ea"/>
                <a:sym typeface="+mn-lt"/>
              </a:rPr>
              <a:t>các</a:t>
            </a:r>
            <a:r>
              <a:rPr lang="en-US" altLang="zh-CN" sz="2600" dirty="0">
                <a:solidFill>
                  <a:srgbClr val="0070C0"/>
                </a:solidFill>
                <a:cs typeface="+mn-ea"/>
                <a:sym typeface="+mn-lt"/>
              </a:rPr>
              <a:t> </a:t>
            </a:r>
            <a:r>
              <a:rPr lang="en-US" altLang="zh-CN" sz="2600" dirty="0" err="1">
                <a:solidFill>
                  <a:srgbClr val="0070C0"/>
                </a:solidFill>
                <a:cs typeface="+mn-ea"/>
                <a:sym typeface="+mn-lt"/>
              </a:rPr>
              <a:t>nhiệm</a:t>
            </a:r>
            <a:r>
              <a:rPr lang="en-US" altLang="zh-CN" sz="2600" dirty="0">
                <a:solidFill>
                  <a:srgbClr val="0070C0"/>
                </a:solidFill>
                <a:cs typeface="+mn-ea"/>
                <a:sym typeface="+mn-lt"/>
              </a:rPr>
              <a:t> </a:t>
            </a:r>
            <a:r>
              <a:rPr lang="en-US" altLang="zh-CN" sz="2600" dirty="0" err="1">
                <a:solidFill>
                  <a:srgbClr val="0070C0"/>
                </a:solidFill>
                <a:cs typeface="+mn-ea"/>
                <a:sym typeface="+mn-lt"/>
              </a:rPr>
              <a:t>vụ</a:t>
            </a:r>
            <a:r>
              <a:rPr lang="en-US" altLang="zh-CN" sz="2600" dirty="0">
                <a:solidFill>
                  <a:srgbClr val="0070C0"/>
                </a:solidFill>
                <a:cs typeface="+mn-ea"/>
                <a:sym typeface="+mn-lt"/>
              </a:rPr>
              <a:t> </a:t>
            </a:r>
            <a:r>
              <a:rPr lang="en-US" altLang="zh-CN" sz="2600" dirty="0" err="1">
                <a:solidFill>
                  <a:srgbClr val="0070C0"/>
                </a:solidFill>
                <a:cs typeface="+mn-ea"/>
                <a:sym typeface="+mn-lt"/>
              </a:rPr>
              <a:t>cần</a:t>
            </a:r>
            <a:r>
              <a:rPr lang="en-US" altLang="zh-CN" sz="2600" dirty="0">
                <a:solidFill>
                  <a:srgbClr val="0070C0"/>
                </a:solidFill>
                <a:cs typeface="+mn-ea"/>
                <a:sym typeface="+mn-lt"/>
              </a:rPr>
              <a:t> </a:t>
            </a:r>
            <a:r>
              <a:rPr lang="en-US" altLang="zh-CN" sz="2600" dirty="0" err="1">
                <a:solidFill>
                  <a:srgbClr val="0070C0"/>
                </a:solidFill>
                <a:cs typeface="+mn-ea"/>
                <a:sym typeface="+mn-lt"/>
              </a:rPr>
              <a:t>làm</a:t>
            </a:r>
            <a:r>
              <a:rPr lang="en-US" altLang="zh-CN" sz="2600" dirty="0">
                <a:solidFill>
                  <a:srgbClr val="0070C0"/>
                </a:solidFill>
                <a:cs typeface="+mn-ea"/>
                <a:sym typeface="+mn-lt"/>
              </a:rPr>
              <a:t> </a:t>
            </a:r>
            <a:r>
              <a:rPr lang="en-US" altLang="zh-CN" sz="2600" dirty="0" err="1">
                <a:solidFill>
                  <a:srgbClr val="0070C0"/>
                </a:solidFill>
                <a:cs typeface="+mn-ea"/>
                <a:sym typeface="+mn-lt"/>
              </a:rPr>
              <a:t>dựa</a:t>
            </a:r>
            <a:r>
              <a:rPr lang="en-US" altLang="zh-CN" sz="2600" dirty="0">
                <a:solidFill>
                  <a:srgbClr val="0070C0"/>
                </a:solidFill>
                <a:cs typeface="+mn-ea"/>
                <a:sym typeface="+mn-lt"/>
              </a:rPr>
              <a:t> </a:t>
            </a:r>
            <a:r>
              <a:rPr lang="en-US" altLang="zh-CN" sz="2600" dirty="0" err="1">
                <a:solidFill>
                  <a:srgbClr val="0070C0"/>
                </a:solidFill>
                <a:cs typeface="+mn-ea"/>
                <a:sym typeface="+mn-lt"/>
              </a:rPr>
              <a:t>vào</a:t>
            </a:r>
            <a:r>
              <a:rPr lang="en-US" altLang="zh-CN" sz="2600" dirty="0">
                <a:solidFill>
                  <a:srgbClr val="0070C0"/>
                </a:solidFill>
                <a:cs typeface="+mn-ea"/>
                <a:sym typeface="+mn-lt"/>
              </a:rPr>
              <a:t> </a:t>
            </a:r>
            <a:r>
              <a:rPr lang="en-US" altLang="zh-CN" sz="2600" dirty="0" err="1">
                <a:solidFill>
                  <a:srgbClr val="0070C0"/>
                </a:solidFill>
                <a:cs typeface="+mn-ea"/>
                <a:sym typeface="+mn-lt"/>
              </a:rPr>
              <a:t>mức</a:t>
            </a:r>
            <a:r>
              <a:rPr lang="en-US" altLang="zh-CN" sz="2600" dirty="0">
                <a:solidFill>
                  <a:srgbClr val="0070C0"/>
                </a:solidFill>
                <a:cs typeface="+mn-ea"/>
                <a:sym typeface="+mn-lt"/>
              </a:rPr>
              <a:t> </a:t>
            </a:r>
            <a:r>
              <a:rPr lang="en-US" altLang="zh-CN" sz="2600" dirty="0" err="1">
                <a:solidFill>
                  <a:srgbClr val="0070C0"/>
                </a:solidFill>
                <a:cs typeface="+mn-ea"/>
                <a:sym typeface="+mn-lt"/>
              </a:rPr>
              <a:t>độ</a:t>
            </a:r>
            <a:r>
              <a:rPr lang="en-US" altLang="zh-CN" sz="2600" dirty="0">
                <a:solidFill>
                  <a:srgbClr val="0070C0"/>
                </a:solidFill>
                <a:cs typeface="+mn-ea"/>
                <a:sym typeface="+mn-lt"/>
              </a:rPr>
              <a:t> </a:t>
            </a:r>
            <a:r>
              <a:rPr lang="en-US" altLang="zh-CN" sz="2600" dirty="0" err="1">
                <a:solidFill>
                  <a:srgbClr val="0070C0"/>
                </a:solidFill>
                <a:cs typeface="+mn-ea"/>
                <a:sym typeface="+mn-lt"/>
              </a:rPr>
              <a:t>quan</a:t>
            </a:r>
            <a:r>
              <a:rPr lang="en-US" altLang="zh-CN" sz="2600" dirty="0">
                <a:solidFill>
                  <a:srgbClr val="0070C0"/>
                </a:solidFill>
                <a:cs typeface="+mn-ea"/>
                <a:sym typeface="+mn-lt"/>
              </a:rPr>
              <a:t> </a:t>
            </a:r>
            <a:r>
              <a:rPr lang="en-US" altLang="zh-CN" sz="2600" dirty="0" err="1">
                <a:solidFill>
                  <a:srgbClr val="0070C0"/>
                </a:solidFill>
                <a:cs typeface="+mn-ea"/>
                <a:sym typeface="+mn-lt"/>
              </a:rPr>
              <a:t>trọng</a:t>
            </a:r>
            <a:r>
              <a:rPr lang="en-US" altLang="zh-CN" sz="2600" dirty="0">
                <a:solidFill>
                  <a:srgbClr val="0070C0"/>
                </a:solidFill>
                <a:cs typeface="+mn-ea"/>
                <a:sym typeface="+mn-lt"/>
              </a:rPr>
              <a:t>. </a:t>
            </a:r>
            <a:endParaRPr lang="zh-CN" altLang="en-US" sz="2600" dirty="0">
              <a:solidFill>
                <a:srgbClr val="0070C0"/>
              </a:solidFill>
              <a:cs typeface="+mn-ea"/>
              <a:sym typeface="+mn-lt"/>
            </a:endParaRPr>
          </a:p>
        </p:txBody>
      </p:sp>
      <p:sp>
        <p:nvSpPr>
          <p:cNvPr id="78" name="矩形 77"/>
          <p:cNvSpPr/>
          <p:nvPr/>
        </p:nvSpPr>
        <p:spPr>
          <a:xfrm>
            <a:off x="7738295" y="4979477"/>
            <a:ext cx="3671102" cy="892552"/>
          </a:xfrm>
          <a:prstGeom prst="rect">
            <a:avLst/>
          </a:prstGeom>
        </p:spPr>
        <p:txBody>
          <a:bodyPr wrap="square">
            <a:spAutoFit/>
          </a:bodyPr>
          <a:lstStyle/>
          <a:p>
            <a:r>
              <a:rPr lang="vi-VN" altLang="zh-CN" sz="2600" dirty="0">
                <a:solidFill>
                  <a:srgbClr val="0070C0"/>
                </a:solidFill>
                <a:cs typeface="+mn-ea"/>
                <a:sym typeface="+mn-lt"/>
              </a:rPr>
              <a:t>Thực hiện các nhiệm vụ quan trọng trước.</a:t>
            </a:r>
            <a:endParaRPr lang="zh-CN" altLang="en-US" sz="2600" dirty="0">
              <a:solidFill>
                <a:srgbClr val="0070C0"/>
              </a:solidFill>
              <a:cs typeface="+mn-ea"/>
              <a:sym typeface="+mn-lt"/>
            </a:endParaRPr>
          </a:p>
        </p:txBody>
      </p:sp>
      <p:sp>
        <p:nvSpPr>
          <p:cNvPr id="79" name="矩形 78"/>
          <p:cNvSpPr/>
          <p:nvPr/>
        </p:nvSpPr>
        <p:spPr>
          <a:xfrm>
            <a:off x="1165607" y="2001512"/>
            <a:ext cx="2808236" cy="892552"/>
          </a:xfrm>
          <a:prstGeom prst="rect">
            <a:avLst/>
          </a:prstGeom>
        </p:spPr>
        <p:txBody>
          <a:bodyPr wrap="square">
            <a:spAutoFit/>
          </a:bodyPr>
          <a:lstStyle/>
          <a:p>
            <a:r>
              <a:rPr lang="en-US" altLang="zh-CN" sz="2600" dirty="0" err="1">
                <a:solidFill>
                  <a:srgbClr val="0070C0"/>
                </a:solidFill>
                <a:cs typeface="+mn-ea"/>
                <a:sym typeface="+mn-lt"/>
              </a:rPr>
              <a:t>Không</a:t>
            </a:r>
            <a:r>
              <a:rPr lang="en-US" altLang="zh-CN" sz="2600" dirty="0">
                <a:solidFill>
                  <a:srgbClr val="0070C0"/>
                </a:solidFill>
                <a:cs typeface="+mn-ea"/>
                <a:sym typeface="+mn-lt"/>
              </a:rPr>
              <a:t> </a:t>
            </a:r>
            <a:r>
              <a:rPr lang="en-US" altLang="zh-CN" sz="2600" dirty="0" err="1">
                <a:solidFill>
                  <a:srgbClr val="0070C0"/>
                </a:solidFill>
                <a:cs typeface="+mn-ea"/>
                <a:sym typeface="+mn-lt"/>
              </a:rPr>
              <a:t>làm</a:t>
            </a:r>
            <a:r>
              <a:rPr lang="en-US" altLang="zh-CN" sz="2600" dirty="0">
                <a:solidFill>
                  <a:srgbClr val="0070C0"/>
                </a:solidFill>
                <a:cs typeface="+mn-ea"/>
                <a:sym typeface="+mn-lt"/>
              </a:rPr>
              <a:t> </a:t>
            </a:r>
            <a:r>
              <a:rPr lang="en-US" altLang="zh-CN" sz="2600" dirty="0" err="1">
                <a:solidFill>
                  <a:srgbClr val="0070C0"/>
                </a:solidFill>
                <a:cs typeface="+mn-ea"/>
                <a:sym typeface="+mn-lt"/>
              </a:rPr>
              <a:t>nhiều</a:t>
            </a:r>
            <a:r>
              <a:rPr lang="en-US" altLang="zh-CN" sz="2600" dirty="0">
                <a:solidFill>
                  <a:srgbClr val="0070C0"/>
                </a:solidFill>
                <a:cs typeface="+mn-ea"/>
                <a:sym typeface="+mn-lt"/>
              </a:rPr>
              <a:t> </a:t>
            </a:r>
            <a:r>
              <a:rPr lang="en-US" altLang="zh-CN" sz="2600" dirty="0" err="1">
                <a:solidFill>
                  <a:srgbClr val="0070C0"/>
                </a:solidFill>
                <a:cs typeface="+mn-ea"/>
                <a:sym typeface="+mn-lt"/>
              </a:rPr>
              <a:t>việc</a:t>
            </a:r>
            <a:r>
              <a:rPr lang="en-US" altLang="zh-CN" sz="2600" dirty="0">
                <a:solidFill>
                  <a:srgbClr val="0070C0"/>
                </a:solidFill>
                <a:cs typeface="+mn-ea"/>
                <a:sym typeface="+mn-lt"/>
              </a:rPr>
              <a:t> </a:t>
            </a:r>
            <a:r>
              <a:rPr lang="en-US" altLang="zh-CN" sz="2600" dirty="0" err="1">
                <a:solidFill>
                  <a:srgbClr val="0070C0"/>
                </a:solidFill>
                <a:cs typeface="+mn-ea"/>
                <a:sym typeface="+mn-lt"/>
              </a:rPr>
              <a:t>cùng</a:t>
            </a:r>
            <a:r>
              <a:rPr lang="en-US" altLang="zh-CN" sz="2600" dirty="0">
                <a:solidFill>
                  <a:srgbClr val="0070C0"/>
                </a:solidFill>
                <a:cs typeface="+mn-ea"/>
                <a:sym typeface="+mn-lt"/>
              </a:rPr>
              <a:t> </a:t>
            </a:r>
            <a:r>
              <a:rPr lang="en-US" altLang="zh-CN" sz="2600" dirty="0" err="1">
                <a:solidFill>
                  <a:srgbClr val="0070C0"/>
                </a:solidFill>
                <a:cs typeface="+mn-ea"/>
                <a:sym typeface="+mn-lt"/>
              </a:rPr>
              <a:t>lúc</a:t>
            </a:r>
            <a:r>
              <a:rPr lang="en-US" altLang="zh-CN" sz="2600" dirty="0">
                <a:solidFill>
                  <a:srgbClr val="0070C0"/>
                </a:solidFill>
                <a:cs typeface="+mn-ea"/>
                <a:sym typeface="+mn-lt"/>
              </a:rPr>
              <a:t>.</a:t>
            </a:r>
            <a:endParaRPr lang="zh-CN" altLang="en-US" sz="2600" dirty="0">
              <a:solidFill>
                <a:srgbClr val="0070C0"/>
              </a:solidFill>
              <a:cs typeface="+mn-ea"/>
              <a:sym typeface="+mn-lt"/>
            </a:endParaRPr>
          </a:p>
        </p:txBody>
      </p:sp>
      <p:sp>
        <p:nvSpPr>
          <p:cNvPr id="80" name="矩形 79"/>
          <p:cNvSpPr/>
          <p:nvPr/>
        </p:nvSpPr>
        <p:spPr>
          <a:xfrm>
            <a:off x="69715" y="5046467"/>
            <a:ext cx="3848934" cy="1692771"/>
          </a:xfrm>
          <a:prstGeom prst="rect">
            <a:avLst/>
          </a:prstGeom>
        </p:spPr>
        <p:txBody>
          <a:bodyPr wrap="square">
            <a:spAutoFit/>
          </a:bodyPr>
          <a:lstStyle/>
          <a:p>
            <a:endParaRPr lang="vi-VN" altLang="zh-CN" sz="2600" dirty="0">
              <a:solidFill>
                <a:srgbClr val="0070C0"/>
              </a:solidFill>
              <a:cs typeface="+mn-ea"/>
              <a:sym typeface="+mn-lt"/>
            </a:endParaRPr>
          </a:p>
          <a:p>
            <a:r>
              <a:rPr lang="vi-VN" altLang="zh-CN" sz="2600" dirty="0">
                <a:solidFill>
                  <a:srgbClr val="0070C0"/>
                </a:solidFill>
                <a:cs typeface="+mn-ea"/>
                <a:sym typeface="+mn-lt"/>
              </a:rPr>
              <a:t>Luôn đem công việc theo mình mọi nơi mọi lúc. </a:t>
            </a:r>
            <a:endParaRPr lang="zh-CN" altLang="en-US" sz="2600" dirty="0">
              <a:solidFill>
                <a:srgbClr val="0070C0"/>
              </a:solidFill>
              <a:cs typeface="+mn-ea"/>
              <a:sym typeface="+mn-lt"/>
            </a:endParaRPr>
          </a:p>
        </p:txBody>
      </p:sp>
      <p:sp>
        <p:nvSpPr>
          <p:cNvPr id="2" name="文本框 36">
            <a:extLst>
              <a:ext uri="{FF2B5EF4-FFF2-40B4-BE49-F238E27FC236}">
                <a16:creationId xmlns:a16="http://schemas.microsoft.com/office/drawing/2014/main" id="{4EB88EDF-D464-463B-9530-DF83BB62842C}"/>
              </a:ext>
            </a:extLst>
          </p:cNvPr>
          <p:cNvSpPr txBox="1"/>
          <p:nvPr/>
        </p:nvSpPr>
        <p:spPr>
          <a:xfrm>
            <a:off x="1012968" y="205686"/>
            <a:ext cx="7414967" cy="584775"/>
          </a:xfrm>
          <a:prstGeom prst="rect">
            <a:avLst/>
          </a:prstGeom>
          <a:noFill/>
        </p:spPr>
        <p:txBody>
          <a:bodyPr wrap="square" rtlCol="0">
            <a:spAutoFit/>
          </a:bodyPr>
          <a:lstStyle/>
          <a:p>
            <a:r>
              <a:rPr lang="vi-VN" altLang="zh-CN" sz="3200" dirty="0">
                <a:solidFill>
                  <a:srgbClr val="9D3333"/>
                </a:solidFill>
                <a:cs typeface="+mn-ea"/>
                <a:sym typeface="+mn-lt"/>
              </a:rPr>
              <a:t>Sử dụng thời gian một cách hữu ích</a:t>
            </a:r>
          </a:p>
        </p:txBody>
      </p:sp>
      <p:pic>
        <p:nvPicPr>
          <p:cNvPr id="5" name="Picture 4">
            <a:extLst>
              <a:ext uri="{FF2B5EF4-FFF2-40B4-BE49-F238E27FC236}">
                <a16:creationId xmlns:a16="http://schemas.microsoft.com/office/drawing/2014/main" id="{123FD312-3290-4E21-A20C-6B992E7C7F5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88286" y="1386160"/>
            <a:ext cx="5356406" cy="4017304"/>
          </a:xfrm>
          <a:prstGeom prst="rect">
            <a:avLst/>
          </a:prstGeom>
        </p:spPr>
      </p:pic>
      <p:sp>
        <p:nvSpPr>
          <p:cNvPr id="45" name="TextBox 44">
            <a:extLst>
              <a:ext uri="{FF2B5EF4-FFF2-40B4-BE49-F238E27FC236}">
                <a16:creationId xmlns:a16="http://schemas.microsoft.com/office/drawing/2014/main" id="{97BD128C-A2CD-49A9-8999-55E9366B3E9E}"/>
              </a:ext>
            </a:extLst>
          </p:cNvPr>
          <p:cNvSpPr txBox="1"/>
          <p:nvPr/>
        </p:nvSpPr>
        <p:spPr>
          <a:xfrm>
            <a:off x="5804739" y="5504594"/>
            <a:ext cx="6129932" cy="954107"/>
          </a:xfrm>
          <a:prstGeom prst="rect">
            <a:avLst/>
          </a:prstGeom>
          <a:noFill/>
        </p:spPr>
        <p:txBody>
          <a:bodyPr wrap="square" rtlCol="0">
            <a:spAutoFit/>
          </a:bodyPr>
          <a:lstStyle/>
          <a:p>
            <a:pPr algn="ctr"/>
            <a:r>
              <a:rPr lang="en-US" sz="1400" i="1" dirty="0"/>
              <a:t>               </a:t>
            </a:r>
            <a:r>
              <a:rPr lang="en-US" sz="1400" i="1" dirty="0" err="1"/>
              <a:t>Hình</a:t>
            </a:r>
            <a:r>
              <a:rPr lang="en-US" sz="1400" i="1" dirty="0"/>
              <a:t> </a:t>
            </a:r>
            <a:r>
              <a:rPr lang="en-US" sz="1400" i="1" dirty="0" err="1"/>
              <a:t>ảnh</a:t>
            </a:r>
            <a:r>
              <a:rPr lang="en-US" sz="1400" i="1" dirty="0"/>
              <a:t> </a:t>
            </a:r>
            <a:r>
              <a:rPr lang="en-US" sz="1400" i="1" dirty="0" err="1"/>
              <a:t>minh</a:t>
            </a:r>
            <a:r>
              <a:rPr lang="en-US" sz="1400" i="1" dirty="0"/>
              <a:t> </a:t>
            </a:r>
            <a:r>
              <a:rPr lang="en-US" sz="1400" i="1" dirty="0" err="1"/>
              <a:t>họa</a:t>
            </a:r>
            <a:r>
              <a:rPr lang="en-US" sz="1400" i="1" dirty="0"/>
              <a:t>, </a:t>
            </a:r>
            <a:r>
              <a:rPr lang="en-US" sz="1400" i="1" dirty="0" err="1"/>
              <a:t>nguồn</a:t>
            </a:r>
            <a:r>
              <a:rPr lang="en-US" sz="1400" i="1" dirty="0"/>
              <a:t>: https://www.wikihow.com/images/thumb/4/4d/Make-Time-Pass-Quickly-when-Looking-Forward-to-Something-Step-11.jpg/v4-728px-Make-Time-Pass-Quickly-when-Looking-Forward-to-Something-Step-11.jpg</a:t>
            </a:r>
          </a:p>
        </p:txBody>
      </p:sp>
      <p:sp>
        <p:nvSpPr>
          <p:cNvPr id="48" name="TextBox 47">
            <a:extLst>
              <a:ext uri="{FF2B5EF4-FFF2-40B4-BE49-F238E27FC236}">
                <a16:creationId xmlns:a16="http://schemas.microsoft.com/office/drawing/2014/main" id="{ED8882C5-92B4-4CEC-ACFF-9F3A0DA627E8}"/>
              </a:ext>
            </a:extLst>
          </p:cNvPr>
          <p:cNvSpPr txBox="1"/>
          <p:nvPr/>
        </p:nvSpPr>
        <p:spPr>
          <a:xfrm>
            <a:off x="87140" y="2472455"/>
            <a:ext cx="5908696" cy="2677656"/>
          </a:xfrm>
          <a:prstGeom prst="rect">
            <a:avLst/>
          </a:prstGeom>
          <a:noFill/>
        </p:spPr>
        <p:txBody>
          <a:bodyPr wrap="square" rtlCol="0">
            <a:spAutoFit/>
          </a:bodyPr>
          <a:lstStyle/>
          <a:p>
            <a:pPr marL="285750" indent="-285750">
              <a:buFont typeface="Arial" panose="020B0604020202020204" pitchFamily="34" charset="0"/>
              <a:buChar char="•"/>
            </a:pPr>
            <a:r>
              <a:rPr lang="en-US" sz="2400" dirty="0" err="1">
                <a:solidFill>
                  <a:schemeClr val="tx1">
                    <a:lumMod val="95000"/>
                    <a:lumOff val="5000"/>
                  </a:schemeClr>
                </a:solidFill>
                <a:latin typeface="Helvetica" panose="020B0604020202020204" pitchFamily="34" charset="0"/>
                <a:cs typeface="Helvetica" panose="020B0604020202020204" pitchFamily="34" charset="0"/>
              </a:rPr>
              <a:t>Bạn</a:t>
            </a:r>
            <a:r>
              <a:rPr lang="en-US" sz="2400" dirty="0">
                <a:solidFill>
                  <a:schemeClr val="tx1">
                    <a:lumMod val="95000"/>
                    <a:lumOff val="5000"/>
                  </a:schemeClr>
                </a:solidFill>
                <a:latin typeface="Helvetica" panose="020B0604020202020204" pitchFamily="34" charset="0"/>
                <a:cs typeface="Helvetica" panose="020B0604020202020204" pitchFamily="34" charset="0"/>
              </a:rPr>
              <a:t> </a:t>
            </a:r>
            <a:r>
              <a:rPr lang="en-US" sz="2400" dirty="0" err="1">
                <a:solidFill>
                  <a:schemeClr val="tx1">
                    <a:lumMod val="95000"/>
                    <a:lumOff val="5000"/>
                  </a:schemeClr>
                </a:solidFill>
                <a:latin typeface="Helvetica" panose="020B0604020202020204" pitchFamily="34" charset="0"/>
                <a:cs typeface="Helvetica" panose="020B0604020202020204" pitchFamily="34" charset="0"/>
              </a:rPr>
              <a:t>hãy</a:t>
            </a:r>
            <a:r>
              <a:rPr lang="en-US" sz="2400" dirty="0">
                <a:solidFill>
                  <a:schemeClr val="tx1">
                    <a:lumMod val="95000"/>
                    <a:lumOff val="5000"/>
                  </a:schemeClr>
                </a:solidFill>
                <a:latin typeface="Helvetica" panose="020B0604020202020204" pitchFamily="34" charset="0"/>
                <a:cs typeface="Helvetica" panose="020B0604020202020204" pitchFamily="34" charset="0"/>
              </a:rPr>
              <a:t> </a:t>
            </a:r>
            <a:r>
              <a:rPr lang="en-US" sz="2400" dirty="0" err="1">
                <a:solidFill>
                  <a:schemeClr val="tx1">
                    <a:lumMod val="95000"/>
                    <a:lumOff val="5000"/>
                  </a:schemeClr>
                </a:solidFill>
                <a:latin typeface="Helvetica" panose="020B0604020202020204" pitchFamily="34" charset="0"/>
                <a:cs typeface="Helvetica" panose="020B0604020202020204" pitchFamily="34" charset="0"/>
              </a:rPr>
              <a:t>tận</a:t>
            </a:r>
            <a:r>
              <a:rPr lang="en-US" sz="2400" dirty="0">
                <a:solidFill>
                  <a:schemeClr val="tx1">
                    <a:lumMod val="95000"/>
                    <a:lumOff val="5000"/>
                  </a:schemeClr>
                </a:solidFill>
                <a:latin typeface="Helvetica" panose="020B0604020202020204" pitchFamily="34" charset="0"/>
                <a:cs typeface="Helvetica" panose="020B0604020202020204" pitchFamily="34" charset="0"/>
              </a:rPr>
              <a:t> </a:t>
            </a:r>
            <a:r>
              <a:rPr lang="en-US" sz="2400" dirty="0" err="1">
                <a:solidFill>
                  <a:schemeClr val="tx1">
                    <a:lumMod val="95000"/>
                    <a:lumOff val="5000"/>
                  </a:schemeClr>
                </a:solidFill>
                <a:latin typeface="Helvetica" panose="020B0604020202020204" pitchFamily="34" charset="0"/>
                <a:cs typeface="Helvetica" panose="020B0604020202020204" pitchFamily="34" charset="0"/>
              </a:rPr>
              <a:t>dụng</a:t>
            </a:r>
            <a:r>
              <a:rPr lang="en-US" sz="2400" dirty="0">
                <a:solidFill>
                  <a:schemeClr val="tx1">
                    <a:lumMod val="95000"/>
                    <a:lumOff val="5000"/>
                  </a:schemeClr>
                </a:solidFill>
                <a:latin typeface="Helvetica" panose="020B0604020202020204" pitchFamily="34" charset="0"/>
                <a:cs typeface="Helvetica" panose="020B0604020202020204" pitchFamily="34" charset="0"/>
              </a:rPr>
              <a:t> </a:t>
            </a:r>
            <a:r>
              <a:rPr lang="en-US" sz="2400" dirty="0" err="1">
                <a:solidFill>
                  <a:schemeClr val="tx1">
                    <a:lumMod val="95000"/>
                    <a:lumOff val="5000"/>
                  </a:schemeClr>
                </a:solidFill>
                <a:latin typeface="Helvetica" panose="020B0604020202020204" pitchFamily="34" charset="0"/>
                <a:cs typeface="Helvetica" panose="020B0604020202020204" pitchFamily="34" charset="0"/>
              </a:rPr>
              <a:t>vài</a:t>
            </a:r>
            <a:r>
              <a:rPr lang="en-US" sz="2400" dirty="0">
                <a:solidFill>
                  <a:schemeClr val="tx1">
                    <a:lumMod val="95000"/>
                    <a:lumOff val="5000"/>
                  </a:schemeClr>
                </a:solidFill>
                <a:latin typeface="Helvetica" panose="020B0604020202020204" pitchFamily="34" charset="0"/>
                <a:cs typeface="Helvetica" panose="020B0604020202020204" pitchFamily="34" charset="0"/>
              </a:rPr>
              <a:t> </a:t>
            </a:r>
            <a:r>
              <a:rPr lang="en-US" sz="2400" dirty="0" err="1">
                <a:solidFill>
                  <a:schemeClr val="tx1">
                    <a:lumMod val="95000"/>
                    <a:lumOff val="5000"/>
                  </a:schemeClr>
                </a:solidFill>
                <a:latin typeface="Helvetica" panose="020B0604020202020204" pitchFamily="34" charset="0"/>
                <a:cs typeface="Helvetica" panose="020B0604020202020204" pitchFamily="34" charset="0"/>
              </a:rPr>
              <a:t>phút</a:t>
            </a:r>
            <a:r>
              <a:rPr lang="en-US" sz="2400" dirty="0">
                <a:solidFill>
                  <a:schemeClr val="tx1">
                    <a:lumMod val="95000"/>
                    <a:lumOff val="5000"/>
                  </a:schemeClr>
                </a:solidFill>
                <a:latin typeface="Helvetica" panose="020B0604020202020204" pitchFamily="34" charset="0"/>
                <a:cs typeface="Helvetica" panose="020B0604020202020204" pitchFamily="34" charset="0"/>
              </a:rPr>
              <a:t> </a:t>
            </a:r>
            <a:r>
              <a:rPr lang="en-US" sz="2400" dirty="0" err="1">
                <a:solidFill>
                  <a:schemeClr val="tx1">
                    <a:lumMod val="95000"/>
                    <a:lumOff val="5000"/>
                  </a:schemeClr>
                </a:solidFill>
                <a:latin typeface="Helvetica" panose="020B0604020202020204" pitchFamily="34" charset="0"/>
                <a:cs typeface="Helvetica" panose="020B0604020202020204" pitchFamily="34" charset="0"/>
              </a:rPr>
              <a:t>rảnh</a:t>
            </a:r>
            <a:r>
              <a:rPr lang="en-US" sz="2400" dirty="0">
                <a:solidFill>
                  <a:schemeClr val="tx1">
                    <a:lumMod val="95000"/>
                    <a:lumOff val="5000"/>
                  </a:schemeClr>
                </a:solidFill>
                <a:latin typeface="Helvetica" panose="020B0604020202020204" pitchFamily="34" charset="0"/>
                <a:cs typeface="Helvetica" panose="020B0604020202020204" pitchFamily="34" charset="0"/>
              </a:rPr>
              <a:t> </a:t>
            </a:r>
            <a:r>
              <a:rPr lang="en-US" sz="2400" dirty="0" err="1">
                <a:solidFill>
                  <a:schemeClr val="tx1">
                    <a:lumMod val="95000"/>
                    <a:lumOff val="5000"/>
                  </a:schemeClr>
                </a:solidFill>
                <a:latin typeface="Helvetica" panose="020B0604020202020204" pitchFamily="34" charset="0"/>
                <a:cs typeface="Helvetica" panose="020B0604020202020204" pitchFamily="34" charset="0"/>
              </a:rPr>
              <a:t>rỗi</a:t>
            </a:r>
            <a:r>
              <a:rPr lang="en-US" sz="2400" dirty="0">
                <a:solidFill>
                  <a:schemeClr val="tx1">
                    <a:lumMod val="95000"/>
                    <a:lumOff val="5000"/>
                  </a:schemeClr>
                </a:solidFill>
                <a:latin typeface="Helvetica" panose="020B0604020202020204" pitchFamily="34" charset="0"/>
                <a:cs typeface="Helvetica" panose="020B0604020202020204" pitchFamily="34" charset="0"/>
              </a:rPr>
              <a:t> </a:t>
            </a:r>
            <a:r>
              <a:rPr lang="en-US" sz="2400" dirty="0" err="1">
                <a:solidFill>
                  <a:schemeClr val="tx1">
                    <a:lumMod val="95000"/>
                    <a:lumOff val="5000"/>
                  </a:schemeClr>
                </a:solidFill>
                <a:latin typeface="Helvetica" panose="020B0604020202020204" pitchFamily="34" charset="0"/>
                <a:cs typeface="Helvetica" panose="020B0604020202020204" pitchFamily="34" charset="0"/>
              </a:rPr>
              <a:t>trên</a:t>
            </a:r>
            <a:r>
              <a:rPr lang="en-US" sz="2400" dirty="0">
                <a:solidFill>
                  <a:schemeClr val="tx1">
                    <a:lumMod val="95000"/>
                    <a:lumOff val="5000"/>
                  </a:schemeClr>
                </a:solidFill>
                <a:latin typeface="Helvetica" panose="020B0604020202020204" pitchFamily="34" charset="0"/>
                <a:cs typeface="Helvetica" panose="020B0604020202020204" pitchFamily="34" charset="0"/>
              </a:rPr>
              <a:t> </a:t>
            </a:r>
            <a:r>
              <a:rPr lang="en-US" sz="2400" dirty="0" err="1">
                <a:solidFill>
                  <a:schemeClr val="tx1">
                    <a:lumMod val="95000"/>
                    <a:lumOff val="5000"/>
                  </a:schemeClr>
                </a:solidFill>
                <a:latin typeface="Helvetica" panose="020B0604020202020204" pitchFamily="34" charset="0"/>
                <a:cs typeface="Helvetica" panose="020B0604020202020204" pitchFamily="34" charset="0"/>
              </a:rPr>
              <a:t>xe</a:t>
            </a:r>
            <a:r>
              <a:rPr lang="en-US" sz="2400" dirty="0">
                <a:solidFill>
                  <a:schemeClr val="tx1">
                    <a:lumMod val="95000"/>
                    <a:lumOff val="5000"/>
                  </a:schemeClr>
                </a:solidFill>
                <a:latin typeface="Helvetica" panose="020B0604020202020204" pitchFamily="34" charset="0"/>
                <a:cs typeface="Helvetica" panose="020B0604020202020204" pitchFamily="34" charset="0"/>
              </a:rPr>
              <a:t> </a:t>
            </a:r>
            <a:r>
              <a:rPr lang="en-US" sz="2400" dirty="0" err="1">
                <a:solidFill>
                  <a:schemeClr val="tx1">
                    <a:lumMod val="95000"/>
                    <a:lumOff val="5000"/>
                  </a:schemeClr>
                </a:solidFill>
                <a:latin typeface="Helvetica" panose="020B0604020202020204" pitchFamily="34" charset="0"/>
                <a:cs typeface="Helvetica" panose="020B0604020202020204" pitchFamily="34" charset="0"/>
              </a:rPr>
              <a:t>buýt</a:t>
            </a:r>
            <a:r>
              <a:rPr lang="en-US" sz="2400" dirty="0">
                <a:solidFill>
                  <a:schemeClr val="tx1">
                    <a:lumMod val="95000"/>
                    <a:lumOff val="5000"/>
                  </a:schemeClr>
                </a:solidFill>
                <a:latin typeface="Helvetica" panose="020B0604020202020204" pitchFamily="34" charset="0"/>
                <a:cs typeface="Helvetica" panose="020B0604020202020204" pitchFamily="34" charset="0"/>
              </a:rPr>
              <a:t> </a:t>
            </a:r>
            <a:r>
              <a:rPr lang="en-US" sz="2400" dirty="0" err="1">
                <a:solidFill>
                  <a:schemeClr val="tx1">
                    <a:lumMod val="95000"/>
                    <a:lumOff val="5000"/>
                  </a:schemeClr>
                </a:solidFill>
                <a:latin typeface="Helvetica" panose="020B0604020202020204" pitchFamily="34" charset="0"/>
                <a:cs typeface="Helvetica" panose="020B0604020202020204" pitchFamily="34" charset="0"/>
              </a:rPr>
              <a:t>để</a:t>
            </a:r>
            <a:r>
              <a:rPr lang="en-US" sz="2400" dirty="0">
                <a:solidFill>
                  <a:schemeClr val="tx1">
                    <a:lumMod val="95000"/>
                    <a:lumOff val="5000"/>
                  </a:schemeClr>
                </a:solidFill>
                <a:latin typeface="Helvetica" panose="020B0604020202020204" pitchFamily="34" charset="0"/>
                <a:cs typeface="Helvetica" panose="020B0604020202020204" pitchFamily="34" charset="0"/>
              </a:rPr>
              <a:t> </a:t>
            </a:r>
            <a:r>
              <a:rPr lang="en-US" sz="2400" dirty="0" err="1">
                <a:solidFill>
                  <a:schemeClr val="tx1">
                    <a:lumMod val="95000"/>
                    <a:lumOff val="5000"/>
                  </a:schemeClr>
                </a:solidFill>
                <a:latin typeface="Helvetica" panose="020B0604020202020204" pitchFamily="34" charset="0"/>
                <a:cs typeface="Helvetica" panose="020B0604020202020204" pitchFamily="34" charset="0"/>
              </a:rPr>
              <a:t>đọc</a:t>
            </a:r>
            <a:r>
              <a:rPr lang="en-US" sz="2400" dirty="0">
                <a:solidFill>
                  <a:schemeClr val="tx1">
                    <a:lumMod val="95000"/>
                    <a:lumOff val="5000"/>
                  </a:schemeClr>
                </a:solidFill>
                <a:latin typeface="Helvetica" panose="020B0604020202020204" pitchFamily="34" charset="0"/>
                <a:cs typeface="Helvetica" panose="020B0604020202020204" pitchFamily="34" charset="0"/>
              </a:rPr>
              <a:t> </a:t>
            </a:r>
            <a:r>
              <a:rPr lang="en-US" sz="2400" dirty="0" err="1">
                <a:solidFill>
                  <a:schemeClr val="tx1">
                    <a:lumMod val="95000"/>
                    <a:lumOff val="5000"/>
                  </a:schemeClr>
                </a:solidFill>
                <a:latin typeface="Helvetica" panose="020B0604020202020204" pitchFamily="34" charset="0"/>
                <a:cs typeface="Helvetica" panose="020B0604020202020204" pitchFamily="34" charset="0"/>
              </a:rPr>
              <a:t>tài</a:t>
            </a:r>
            <a:r>
              <a:rPr lang="en-US" sz="2400" dirty="0">
                <a:solidFill>
                  <a:schemeClr val="tx1">
                    <a:lumMod val="95000"/>
                    <a:lumOff val="5000"/>
                  </a:schemeClr>
                </a:solidFill>
                <a:latin typeface="Helvetica" panose="020B0604020202020204" pitchFamily="34" charset="0"/>
                <a:cs typeface="Helvetica" panose="020B0604020202020204" pitchFamily="34" charset="0"/>
              </a:rPr>
              <a:t> </a:t>
            </a:r>
            <a:r>
              <a:rPr lang="en-US" sz="2400" dirty="0" err="1">
                <a:solidFill>
                  <a:schemeClr val="tx1">
                    <a:lumMod val="95000"/>
                    <a:lumOff val="5000"/>
                  </a:schemeClr>
                </a:solidFill>
                <a:latin typeface="Helvetica" panose="020B0604020202020204" pitchFamily="34" charset="0"/>
                <a:cs typeface="Helvetica" panose="020B0604020202020204" pitchFamily="34" charset="0"/>
              </a:rPr>
              <a:t>liệu</a:t>
            </a:r>
            <a:r>
              <a:rPr lang="en-US" sz="2400" dirty="0">
                <a:solidFill>
                  <a:schemeClr val="tx1">
                    <a:lumMod val="95000"/>
                    <a:lumOff val="5000"/>
                  </a:schemeClr>
                </a:solidFill>
                <a:latin typeface="Helvetica" panose="020B0604020202020204" pitchFamily="34" charset="0"/>
                <a:cs typeface="Helvetica" panose="020B0604020202020204" pitchFamily="34" charset="0"/>
              </a:rPr>
              <a:t>, </a:t>
            </a:r>
            <a:r>
              <a:rPr lang="en-US" sz="2400" dirty="0" err="1">
                <a:solidFill>
                  <a:schemeClr val="tx1">
                    <a:lumMod val="95000"/>
                    <a:lumOff val="5000"/>
                  </a:schemeClr>
                </a:solidFill>
                <a:latin typeface="Helvetica" panose="020B0604020202020204" pitchFamily="34" charset="0"/>
                <a:cs typeface="Helvetica" panose="020B0604020202020204" pitchFamily="34" charset="0"/>
              </a:rPr>
              <a:t>đọc</a:t>
            </a:r>
            <a:r>
              <a:rPr lang="en-US" sz="2400" dirty="0">
                <a:solidFill>
                  <a:schemeClr val="tx1">
                    <a:lumMod val="95000"/>
                    <a:lumOff val="5000"/>
                  </a:schemeClr>
                </a:solidFill>
                <a:latin typeface="Helvetica" panose="020B0604020202020204" pitchFamily="34" charset="0"/>
                <a:cs typeface="Helvetica" panose="020B0604020202020204" pitchFamily="34" charset="0"/>
              </a:rPr>
              <a:t> </a:t>
            </a:r>
            <a:r>
              <a:rPr lang="en-US" sz="2400" dirty="0" err="1">
                <a:solidFill>
                  <a:schemeClr val="tx1">
                    <a:lumMod val="95000"/>
                    <a:lumOff val="5000"/>
                  </a:schemeClr>
                </a:solidFill>
                <a:latin typeface="Helvetica" panose="020B0604020202020204" pitchFamily="34" charset="0"/>
                <a:cs typeface="Helvetica" panose="020B0604020202020204" pitchFamily="34" charset="0"/>
              </a:rPr>
              <a:t>sách</a:t>
            </a:r>
            <a:r>
              <a:rPr lang="en-US" sz="2400" dirty="0">
                <a:solidFill>
                  <a:schemeClr val="tx1">
                    <a:lumMod val="95000"/>
                    <a:lumOff val="5000"/>
                  </a:schemeClr>
                </a:solidFill>
                <a:latin typeface="Helvetica" panose="020B0604020202020204" pitchFamily="34" charset="0"/>
                <a:cs typeface="Helvetica" panose="020B0604020202020204" pitchFamily="34" charset="0"/>
              </a:rPr>
              <a:t> </a:t>
            </a:r>
            <a:r>
              <a:rPr lang="en-US" sz="2400" dirty="0" err="1">
                <a:solidFill>
                  <a:schemeClr val="tx1">
                    <a:lumMod val="95000"/>
                    <a:lumOff val="5000"/>
                  </a:schemeClr>
                </a:solidFill>
                <a:latin typeface="Helvetica" panose="020B0604020202020204" pitchFamily="34" charset="0"/>
                <a:cs typeface="Helvetica" panose="020B0604020202020204" pitchFamily="34" charset="0"/>
              </a:rPr>
              <a:t>cho</a:t>
            </a:r>
            <a:r>
              <a:rPr lang="en-US" sz="2400" dirty="0">
                <a:solidFill>
                  <a:schemeClr val="tx1">
                    <a:lumMod val="95000"/>
                    <a:lumOff val="5000"/>
                  </a:schemeClr>
                </a:solidFill>
                <a:latin typeface="Helvetica" panose="020B0604020202020204" pitchFamily="34" charset="0"/>
                <a:cs typeface="Helvetica" panose="020B0604020202020204" pitchFamily="34" charset="0"/>
              </a:rPr>
              <a:t> </a:t>
            </a:r>
            <a:r>
              <a:rPr lang="en-US" sz="2400" dirty="0" err="1">
                <a:solidFill>
                  <a:schemeClr val="tx1">
                    <a:lumMod val="95000"/>
                    <a:lumOff val="5000"/>
                  </a:schemeClr>
                </a:solidFill>
                <a:latin typeface="Helvetica" panose="020B0604020202020204" pitchFamily="34" charset="0"/>
                <a:cs typeface="Helvetica" panose="020B0604020202020204" pitchFamily="34" charset="0"/>
              </a:rPr>
              <a:t>bài</a:t>
            </a:r>
            <a:r>
              <a:rPr lang="en-US" sz="2400" dirty="0">
                <a:solidFill>
                  <a:schemeClr val="tx1">
                    <a:lumMod val="95000"/>
                    <a:lumOff val="5000"/>
                  </a:schemeClr>
                </a:solidFill>
                <a:latin typeface="Helvetica" panose="020B0604020202020204" pitchFamily="34" charset="0"/>
                <a:cs typeface="Helvetica" panose="020B0604020202020204" pitchFamily="34" charset="0"/>
              </a:rPr>
              <a:t> </a:t>
            </a:r>
            <a:r>
              <a:rPr lang="en-US" sz="2400" dirty="0" err="1">
                <a:solidFill>
                  <a:schemeClr val="tx1">
                    <a:lumMod val="95000"/>
                    <a:lumOff val="5000"/>
                  </a:schemeClr>
                </a:solidFill>
                <a:latin typeface="Helvetica" panose="020B0604020202020204" pitchFamily="34" charset="0"/>
                <a:cs typeface="Helvetica" panose="020B0604020202020204" pitchFamily="34" charset="0"/>
              </a:rPr>
              <a:t>học</a:t>
            </a:r>
            <a:r>
              <a:rPr lang="en-US" sz="2400" dirty="0">
                <a:solidFill>
                  <a:schemeClr val="tx1">
                    <a:lumMod val="95000"/>
                    <a:lumOff val="5000"/>
                  </a:schemeClr>
                </a:solidFill>
                <a:latin typeface="Helvetica" panose="020B0604020202020204" pitchFamily="34" charset="0"/>
                <a:cs typeface="Helvetica" panose="020B0604020202020204" pitchFamily="34" charset="0"/>
              </a:rPr>
              <a:t> </a:t>
            </a:r>
            <a:r>
              <a:rPr lang="en-US" sz="2400" dirty="0" err="1">
                <a:solidFill>
                  <a:schemeClr val="tx1">
                    <a:lumMod val="95000"/>
                    <a:lumOff val="5000"/>
                  </a:schemeClr>
                </a:solidFill>
                <a:latin typeface="Helvetica" panose="020B0604020202020204" pitchFamily="34" charset="0"/>
                <a:cs typeface="Helvetica" panose="020B0604020202020204" pitchFamily="34" charset="0"/>
              </a:rPr>
              <a:t>hoặc</a:t>
            </a:r>
            <a:r>
              <a:rPr lang="en-US" sz="2400" dirty="0">
                <a:solidFill>
                  <a:schemeClr val="tx1">
                    <a:lumMod val="95000"/>
                    <a:lumOff val="5000"/>
                  </a:schemeClr>
                </a:solidFill>
                <a:latin typeface="Helvetica" panose="020B0604020202020204" pitchFamily="34" charset="0"/>
                <a:cs typeface="Helvetica" panose="020B0604020202020204" pitchFamily="34" charset="0"/>
              </a:rPr>
              <a:t> </a:t>
            </a:r>
            <a:r>
              <a:rPr lang="en-US" sz="2400" dirty="0" err="1">
                <a:solidFill>
                  <a:schemeClr val="tx1">
                    <a:lumMod val="95000"/>
                    <a:lumOff val="5000"/>
                  </a:schemeClr>
                </a:solidFill>
                <a:latin typeface="Helvetica" panose="020B0604020202020204" pitchFamily="34" charset="0"/>
                <a:cs typeface="Helvetica" panose="020B0604020202020204" pitchFamily="34" charset="0"/>
              </a:rPr>
              <a:t>công</a:t>
            </a:r>
            <a:r>
              <a:rPr lang="en-US" sz="2400" dirty="0">
                <a:solidFill>
                  <a:schemeClr val="tx1">
                    <a:lumMod val="95000"/>
                    <a:lumOff val="5000"/>
                  </a:schemeClr>
                </a:solidFill>
                <a:latin typeface="Helvetica" panose="020B0604020202020204" pitchFamily="34" charset="0"/>
                <a:cs typeface="Helvetica" panose="020B0604020202020204" pitchFamily="34" charset="0"/>
              </a:rPr>
              <a:t> </a:t>
            </a:r>
            <a:r>
              <a:rPr lang="en-US" sz="2400" dirty="0" err="1">
                <a:solidFill>
                  <a:schemeClr val="tx1">
                    <a:lumMod val="95000"/>
                    <a:lumOff val="5000"/>
                  </a:schemeClr>
                </a:solidFill>
                <a:latin typeface="Helvetica" panose="020B0604020202020204" pitchFamily="34" charset="0"/>
                <a:cs typeface="Helvetica" panose="020B0604020202020204" pitchFamily="34" charset="0"/>
              </a:rPr>
              <a:t>việc</a:t>
            </a:r>
            <a:r>
              <a:rPr lang="en-US" sz="2400" dirty="0">
                <a:solidFill>
                  <a:schemeClr val="tx1">
                    <a:lumMod val="95000"/>
                    <a:lumOff val="5000"/>
                  </a:schemeClr>
                </a:solidFill>
                <a:latin typeface="Helvetica" panose="020B0604020202020204" pitchFamily="34" charset="0"/>
                <a:cs typeface="Helvetica" panose="020B0604020202020204" pitchFamily="34" charset="0"/>
              </a:rPr>
              <a:t>.</a:t>
            </a:r>
          </a:p>
          <a:p>
            <a:pPr marL="285750" indent="-285750">
              <a:buFont typeface="Arial" panose="020B0604020202020204" pitchFamily="34" charset="0"/>
              <a:buChar char="•"/>
            </a:pPr>
            <a:endParaRPr lang="en-US" sz="2400" dirty="0">
              <a:solidFill>
                <a:schemeClr val="tx1">
                  <a:lumMod val="95000"/>
                  <a:lumOff val="5000"/>
                </a:schemeClr>
              </a:solidFill>
              <a:latin typeface="Helvetica" panose="020B0604020202020204" pitchFamily="34" charset="0"/>
              <a:cs typeface="Helvetica" panose="020B0604020202020204" pitchFamily="34" charset="0"/>
            </a:endParaRPr>
          </a:p>
          <a:p>
            <a:pPr marL="285750" indent="-285750">
              <a:buFont typeface="Arial" panose="020B0604020202020204" pitchFamily="34" charset="0"/>
              <a:buChar char="•"/>
            </a:pPr>
            <a:r>
              <a:rPr lang="vi-VN" sz="2400" dirty="0">
                <a:solidFill>
                  <a:schemeClr val="tx1">
                    <a:lumMod val="95000"/>
                    <a:lumOff val="5000"/>
                  </a:schemeClr>
                </a:solidFill>
                <a:latin typeface="Helvetica" panose="020B0604020202020204" pitchFamily="34" charset="0"/>
                <a:cs typeface="Helvetica" panose="020B0604020202020204" pitchFamily="34" charset="0"/>
              </a:rPr>
              <a:t>Nếu đang xếp hàng trước quầy tính tiền ở siêu thị, bạn có thể tranh thủ trả lời e-mai trên điện thoại.</a:t>
            </a:r>
            <a:r>
              <a:rPr lang="en-US" sz="2400" dirty="0">
                <a:solidFill>
                  <a:schemeClr val="tx1">
                    <a:lumMod val="95000"/>
                    <a:lumOff val="5000"/>
                  </a:schemeClr>
                </a:solidFill>
                <a:latin typeface="Helvetica" panose="020B0604020202020204" pitchFamily="34" charset="0"/>
                <a:cs typeface="Helvetica" panose="020B0604020202020204" pitchFamily="34" charset="0"/>
              </a:rPr>
              <a:t>     </a:t>
            </a:r>
          </a:p>
        </p:txBody>
      </p:sp>
    </p:spTree>
    <p:extLst>
      <p:ext uri="{BB962C8B-B14F-4D97-AF65-F5344CB8AC3E}">
        <p14:creationId xmlns:p14="http://schemas.microsoft.com/office/powerpoint/2010/main" val="308408695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grpId="0" nodeType="withEffect">
                                  <p:stCondLst>
                                    <p:cond delay="0"/>
                                  </p:stCondLst>
                                  <p:childTnLst>
                                    <p:animEffect transition="out" filter="fade">
                                      <p:cBhvr>
                                        <p:cTn id="6" dur="500"/>
                                        <p:tgtEl>
                                          <p:spTgt spid="41"/>
                                        </p:tgtEl>
                                      </p:cBhvr>
                                    </p:animEffect>
                                    <p:set>
                                      <p:cBhvr>
                                        <p:cTn id="7" dur="1" fill="hold">
                                          <p:stCondLst>
                                            <p:cond delay="499"/>
                                          </p:stCondLst>
                                        </p:cTn>
                                        <p:tgtEl>
                                          <p:spTgt spid="41"/>
                                        </p:tgtEl>
                                        <p:attrNameLst>
                                          <p:attrName>style.visibility</p:attrName>
                                        </p:attrNameLst>
                                      </p:cBhvr>
                                      <p:to>
                                        <p:strVal val="hidden"/>
                                      </p:to>
                                    </p:set>
                                  </p:childTnLst>
                                </p:cTn>
                              </p:par>
                              <p:par>
                                <p:cTn id="8" presetID="10" presetClass="exit" presetSubtype="0" fill="hold" nodeType="withEffect">
                                  <p:stCondLst>
                                    <p:cond delay="0"/>
                                  </p:stCondLst>
                                  <p:childTnLst>
                                    <p:animEffect transition="out" filter="fade">
                                      <p:cBhvr>
                                        <p:cTn id="9" dur="500"/>
                                        <p:tgtEl>
                                          <p:spTgt spid="43"/>
                                        </p:tgtEl>
                                      </p:cBhvr>
                                    </p:animEffect>
                                    <p:set>
                                      <p:cBhvr>
                                        <p:cTn id="10" dur="1" fill="hold">
                                          <p:stCondLst>
                                            <p:cond delay="499"/>
                                          </p:stCondLst>
                                        </p:cTn>
                                        <p:tgtEl>
                                          <p:spTgt spid="43"/>
                                        </p:tgtEl>
                                        <p:attrNameLst>
                                          <p:attrName>style.visibility</p:attrName>
                                        </p:attrNameLst>
                                      </p:cBhvr>
                                      <p:to>
                                        <p:strVal val="hidden"/>
                                      </p:to>
                                    </p:set>
                                  </p:childTnLst>
                                </p:cTn>
                              </p:par>
                              <p:par>
                                <p:cTn id="11" presetID="10" presetClass="exit" presetSubtype="0" fill="hold" grpId="0" nodeType="withEffect">
                                  <p:stCondLst>
                                    <p:cond delay="0"/>
                                  </p:stCondLst>
                                  <p:childTnLst>
                                    <p:animEffect transition="out" filter="fade">
                                      <p:cBhvr>
                                        <p:cTn id="12" dur="500"/>
                                        <p:tgtEl>
                                          <p:spTgt spid="44"/>
                                        </p:tgtEl>
                                      </p:cBhvr>
                                    </p:animEffect>
                                    <p:set>
                                      <p:cBhvr>
                                        <p:cTn id="13" dur="1" fill="hold">
                                          <p:stCondLst>
                                            <p:cond delay="499"/>
                                          </p:stCondLst>
                                        </p:cTn>
                                        <p:tgtEl>
                                          <p:spTgt spid="44"/>
                                        </p:tgtEl>
                                        <p:attrNameLst>
                                          <p:attrName>style.visibility</p:attrName>
                                        </p:attrNameLst>
                                      </p:cBhvr>
                                      <p:to>
                                        <p:strVal val="hidden"/>
                                      </p:to>
                                    </p:set>
                                  </p:childTnLst>
                                </p:cTn>
                              </p:par>
                              <p:par>
                                <p:cTn id="14" presetID="10" presetClass="exit" presetSubtype="0" fill="hold" nodeType="withEffect">
                                  <p:stCondLst>
                                    <p:cond delay="0"/>
                                  </p:stCondLst>
                                  <p:childTnLst>
                                    <p:animEffect transition="out" filter="fade">
                                      <p:cBhvr>
                                        <p:cTn id="15" dur="500"/>
                                        <p:tgtEl>
                                          <p:spTgt spid="46"/>
                                        </p:tgtEl>
                                      </p:cBhvr>
                                    </p:animEffect>
                                    <p:set>
                                      <p:cBhvr>
                                        <p:cTn id="16" dur="1" fill="hold">
                                          <p:stCondLst>
                                            <p:cond delay="499"/>
                                          </p:stCondLst>
                                        </p:cTn>
                                        <p:tgtEl>
                                          <p:spTgt spid="46"/>
                                        </p:tgtEl>
                                        <p:attrNameLst>
                                          <p:attrName>style.visibility</p:attrName>
                                        </p:attrNameLst>
                                      </p:cBhvr>
                                      <p:to>
                                        <p:strVal val="hidden"/>
                                      </p:to>
                                    </p:set>
                                  </p:childTnLst>
                                </p:cTn>
                              </p:par>
                              <p:par>
                                <p:cTn id="17" presetID="10" presetClass="exit" presetSubtype="0" fill="hold" grpId="0" nodeType="withEffect">
                                  <p:stCondLst>
                                    <p:cond delay="0"/>
                                  </p:stCondLst>
                                  <p:childTnLst>
                                    <p:animEffect transition="out" filter="fade">
                                      <p:cBhvr>
                                        <p:cTn id="18" dur="500"/>
                                        <p:tgtEl>
                                          <p:spTgt spid="47"/>
                                        </p:tgtEl>
                                      </p:cBhvr>
                                    </p:animEffect>
                                    <p:set>
                                      <p:cBhvr>
                                        <p:cTn id="19" dur="1" fill="hold">
                                          <p:stCondLst>
                                            <p:cond delay="499"/>
                                          </p:stCondLst>
                                        </p:cTn>
                                        <p:tgtEl>
                                          <p:spTgt spid="47"/>
                                        </p:tgtEl>
                                        <p:attrNameLst>
                                          <p:attrName>style.visibility</p:attrName>
                                        </p:attrNameLst>
                                      </p:cBhvr>
                                      <p:to>
                                        <p:strVal val="hidden"/>
                                      </p:to>
                                    </p:set>
                                  </p:childTnLst>
                                </p:cTn>
                              </p:par>
                              <p:par>
                                <p:cTn id="20" presetID="10" presetClass="exit" presetSubtype="0" fill="hold" nodeType="withEffect">
                                  <p:stCondLst>
                                    <p:cond delay="0"/>
                                  </p:stCondLst>
                                  <p:childTnLst>
                                    <p:animEffect transition="out" filter="fade">
                                      <p:cBhvr>
                                        <p:cTn id="21" dur="500"/>
                                        <p:tgtEl>
                                          <p:spTgt spid="49"/>
                                        </p:tgtEl>
                                      </p:cBhvr>
                                    </p:animEffect>
                                    <p:set>
                                      <p:cBhvr>
                                        <p:cTn id="22" dur="1" fill="hold">
                                          <p:stCondLst>
                                            <p:cond delay="499"/>
                                          </p:stCondLst>
                                        </p:cTn>
                                        <p:tgtEl>
                                          <p:spTgt spid="49"/>
                                        </p:tgtEl>
                                        <p:attrNameLst>
                                          <p:attrName>style.visibility</p:attrName>
                                        </p:attrNameLst>
                                      </p:cBhvr>
                                      <p:to>
                                        <p:strVal val="hidden"/>
                                      </p:to>
                                    </p:set>
                                  </p:childTnLst>
                                </p:cTn>
                              </p:par>
                              <p:par>
                                <p:cTn id="23" presetID="10" presetClass="exit" presetSubtype="0" fill="hold" grpId="0" nodeType="withEffect">
                                  <p:stCondLst>
                                    <p:cond delay="0"/>
                                  </p:stCondLst>
                                  <p:childTnLst>
                                    <p:animEffect transition="out" filter="fade">
                                      <p:cBhvr>
                                        <p:cTn id="24" dur="500"/>
                                        <p:tgtEl>
                                          <p:spTgt spid="50"/>
                                        </p:tgtEl>
                                      </p:cBhvr>
                                    </p:animEffect>
                                    <p:set>
                                      <p:cBhvr>
                                        <p:cTn id="25" dur="1" fill="hold">
                                          <p:stCondLst>
                                            <p:cond delay="499"/>
                                          </p:stCondLst>
                                        </p:cTn>
                                        <p:tgtEl>
                                          <p:spTgt spid="50"/>
                                        </p:tgtEl>
                                        <p:attrNameLst>
                                          <p:attrName>style.visibility</p:attrName>
                                        </p:attrNameLst>
                                      </p:cBhvr>
                                      <p:to>
                                        <p:strVal val="hidden"/>
                                      </p:to>
                                    </p:set>
                                  </p:childTnLst>
                                </p:cTn>
                              </p:par>
                              <p:par>
                                <p:cTn id="26" presetID="10" presetClass="exit" presetSubtype="0" fill="hold" nodeType="withEffect">
                                  <p:stCondLst>
                                    <p:cond delay="0"/>
                                  </p:stCondLst>
                                  <p:childTnLst>
                                    <p:animEffect transition="out" filter="fade">
                                      <p:cBhvr>
                                        <p:cTn id="27" dur="500"/>
                                        <p:tgtEl>
                                          <p:spTgt spid="52"/>
                                        </p:tgtEl>
                                      </p:cBhvr>
                                    </p:animEffect>
                                    <p:set>
                                      <p:cBhvr>
                                        <p:cTn id="28" dur="1" fill="hold">
                                          <p:stCondLst>
                                            <p:cond delay="499"/>
                                          </p:stCondLst>
                                        </p:cTn>
                                        <p:tgtEl>
                                          <p:spTgt spid="52"/>
                                        </p:tgtEl>
                                        <p:attrNameLst>
                                          <p:attrName>style.visibility</p:attrName>
                                        </p:attrNameLst>
                                      </p:cBhvr>
                                      <p:to>
                                        <p:strVal val="hidden"/>
                                      </p:to>
                                    </p:set>
                                  </p:childTnLst>
                                </p:cTn>
                              </p:par>
                              <p:par>
                                <p:cTn id="29" presetID="10" presetClass="exit" presetSubtype="0" fill="hold" grpId="0" nodeType="withEffect">
                                  <p:stCondLst>
                                    <p:cond delay="0"/>
                                  </p:stCondLst>
                                  <p:childTnLst>
                                    <p:animEffect transition="out" filter="fade">
                                      <p:cBhvr>
                                        <p:cTn id="30" dur="500"/>
                                        <p:tgtEl>
                                          <p:spTgt spid="53"/>
                                        </p:tgtEl>
                                      </p:cBhvr>
                                    </p:animEffect>
                                    <p:set>
                                      <p:cBhvr>
                                        <p:cTn id="31" dur="1" fill="hold">
                                          <p:stCondLst>
                                            <p:cond delay="499"/>
                                          </p:stCondLst>
                                        </p:cTn>
                                        <p:tgtEl>
                                          <p:spTgt spid="53"/>
                                        </p:tgtEl>
                                        <p:attrNameLst>
                                          <p:attrName>style.visibility</p:attrName>
                                        </p:attrNameLst>
                                      </p:cBhvr>
                                      <p:to>
                                        <p:strVal val="hidden"/>
                                      </p:to>
                                    </p:set>
                                  </p:childTnLst>
                                </p:cTn>
                              </p:par>
                              <p:par>
                                <p:cTn id="32" presetID="10" presetClass="exit" presetSubtype="0" fill="hold" nodeType="withEffect">
                                  <p:stCondLst>
                                    <p:cond delay="0"/>
                                  </p:stCondLst>
                                  <p:childTnLst>
                                    <p:animEffect transition="out" filter="fade">
                                      <p:cBhvr>
                                        <p:cTn id="33" dur="500"/>
                                        <p:tgtEl>
                                          <p:spTgt spid="55"/>
                                        </p:tgtEl>
                                      </p:cBhvr>
                                    </p:animEffect>
                                    <p:set>
                                      <p:cBhvr>
                                        <p:cTn id="34" dur="1" fill="hold">
                                          <p:stCondLst>
                                            <p:cond delay="499"/>
                                          </p:stCondLst>
                                        </p:cTn>
                                        <p:tgtEl>
                                          <p:spTgt spid="55"/>
                                        </p:tgtEl>
                                        <p:attrNameLst>
                                          <p:attrName>style.visibility</p:attrName>
                                        </p:attrNameLst>
                                      </p:cBhvr>
                                      <p:to>
                                        <p:strVal val="hidden"/>
                                      </p:to>
                                    </p:set>
                                  </p:childTnLst>
                                </p:cTn>
                              </p:par>
                              <p:par>
                                <p:cTn id="35" presetID="10" presetClass="exit" presetSubtype="0" fill="hold" nodeType="withEffect">
                                  <p:stCondLst>
                                    <p:cond delay="0"/>
                                  </p:stCondLst>
                                  <p:childTnLst>
                                    <p:animEffect transition="out" filter="fade">
                                      <p:cBhvr>
                                        <p:cTn id="36" dur="500"/>
                                        <p:tgtEl>
                                          <p:spTgt spid="56"/>
                                        </p:tgtEl>
                                      </p:cBhvr>
                                    </p:animEffect>
                                    <p:set>
                                      <p:cBhvr>
                                        <p:cTn id="37" dur="1" fill="hold">
                                          <p:stCondLst>
                                            <p:cond delay="499"/>
                                          </p:stCondLst>
                                        </p:cTn>
                                        <p:tgtEl>
                                          <p:spTgt spid="56"/>
                                        </p:tgtEl>
                                        <p:attrNameLst>
                                          <p:attrName>style.visibility</p:attrName>
                                        </p:attrNameLst>
                                      </p:cBhvr>
                                      <p:to>
                                        <p:strVal val="hidden"/>
                                      </p:to>
                                    </p:set>
                                  </p:childTnLst>
                                </p:cTn>
                              </p:par>
                              <p:par>
                                <p:cTn id="38" presetID="10" presetClass="exit" presetSubtype="0" fill="hold" grpId="0" nodeType="withEffect">
                                  <p:stCondLst>
                                    <p:cond delay="0"/>
                                  </p:stCondLst>
                                  <p:childTnLst>
                                    <p:animEffect transition="out" filter="fade">
                                      <p:cBhvr>
                                        <p:cTn id="39" dur="500"/>
                                        <p:tgtEl>
                                          <p:spTgt spid="76"/>
                                        </p:tgtEl>
                                      </p:cBhvr>
                                    </p:animEffect>
                                    <p:set>
                                      <p:cBhvr>
                                        <p:cTn id="40" dur="1" fill="hold">
                                          <p:stCondLst>
                                            <p:cond delay="499"/>
                                          </p:stCondLst>
                                        </p:cTn>
                                        <p:tgtEl>
                                          <p:spTgt spid="76"/>
                                        </p:tgtEl>
                                        <p:attrNameLst>
                                          <p:attrName>style.visibility</p:attrName>
                                        </p:attrNameLst>
                                      </p:cBhvr>
                                      <p:to>
                                        <p:strVal val="hidden"/>
                                      </p:to>
                                    </p:set>
                                  </p:childTnLst>
                                </p:cTn>
                              </p:par>
                              <p:par>
                                <p:cTn id="41" presetID="10" presetClass="exit" presetSubtype="0" fill="hold" grpId="0" nodeType="withEffect">
                                  <p:stCondLst>
                                    <p:cond delay="0"/>
                                  </p:stCondLst>
                                  <p:childTnLst>
                                    <p:animEffect transition="out" filter="fade">
                                      <p:cBhvr>
                                        <p:cTn id="42" dur="500"/>
                                        <p:tgtEl>
                                          <p:spTgt spid="77"/>
                                        </p:tgtEl>
                                      </p:cBhvr>
                                    </p:animEffect>
                                    <p:set>
                                      <p:cBhvr>
                                        <p:cTn id="43" dur="1" fill="hold">
                                          <p:stCondLst>
                                            <p:cond delay="499"/>
                                          </p:stCondLst>
                                        </p:cTn>
                                        <p:tgtEl>
                                          <p:spTgt spid="77"/>
                                        </p:tgtEl>
                                        <p:attrNameLst>
                                          <p:attrName>style.visibility</p:attrName>
                                        </p:attrNameLst>
                                      </p:cBhvr>
                                      <p:to>
                                        <p:strVal val="hidden"/>
                                      </p:to>
                                    </p:set>
                                  </p:childTnLst>
                                </p:cTn>
                              </p:par>
                              <p:par>
                                <p:cTn id="44" presetID="10" presetClass="exit" presetSubtype="0" fill="hold" grpId="0" nodeType="withEffect">
                                  <p:stCondLst>
                                    <p:cond delay="0"/>
                                  </p:stCondLst>
                                  <p:childTnLst>
                                    <p:animEffect transition="out" filter="fade">
                                      <p:cBhvr>
                                        <p:cTn id="45" dur="500"/>
                                        <p:tgtEl>
                                          <p:spTgt spid="78"/>
                                        </p:tgtEl>
                                      </p:cBhvr>
                                    </p:animEffect>
                                    <p:set>
                                      <p:cBhvr>
                                        <p:cTn id="46" dur="1" fill="hold">
                                          <p:stCondLst>
                                            <p:cond delay="499"/>
                                          </p:stCondLst>
                                        </p:cTn>
                                        <p:tgtEl>
                                          <p:spTgt spid="78"/>
                                        </p:tgtEl>
                                        <p:attrNameLst>
                                          <p:attrName>style.visibility</p:attrName>
                                        </p:attrNameLst>
                                      </p:cBhvr>
                                      <p:to>
                                        <p:strVal val="hidden"/>
                                      </p:to>
                                    </p:set>
                                  </p:childTnLst>
                                </p:cTn>
                              </p:par>
                              <p:par>
                                <p:cTn id="47" presetID="10" presetClass="exit" presetSubtype="0" fill="hold" grpId="0" nodeType="withEffect">
                                  <p:stCondLst>
                                    <p:cond delay="0"/>
                                  </p:stCondLst>
                                  <p:childTnLst>
                                    <p:animEffect transition="out" filter="fade">
                                      <p:cBhvr>
                                        <p:cTn id="48" dur="500"/>
                                        <p:tgtEl>
                                          <p:spTgt spid="79"/>
                                        </p:tgtEl>
                                      </p:cBhvr>
                                    </p:animEffect>
                                    <p:set>
                                      <p:cBhvr>
                                        <p:cTn id="49" dur="1" fill="hold">
                                          <p:stCondLst>
                                            <p:cond delay="499"/>
                                          </p:stCondLst>
                                        </p:cTn>
                                        <p:tgtEl>
                                          <p:spTgt spid="79"/>
                                        </p:tgtEl>
                                        <p:attrNameLst>
                                          <p:attrName>style.visibility</p:attrName>
                                        </p:attrNameLst>
                                      </p:cBhvr>
                                      <p:to>
                                        <p:strVal val="hidden"/>
                                      </p:to>
                                    </p:set>
                                  </p:childTnLst>
                                </p:cTn>
                              </p:par>
                              <p:par>
                                <p:cTn id="50" presetID="64" presetClass="path" presetSubtype="0" accel="50000" decel="50000" fill="hold" grpId="0" nodeType="withEffect">
                                  <p:stCondLst>
                                    <p:cond delay="0"/>
                                  </p:stCondLst>
                                  <p:childTnLst>
                                    <p:animMotion origin="layout" path="M -0.00312 -0.00139 L 0.0319 -0.64722 " pathEditMode="relative" rAng="0" ptsTypes="AA">
                                      <p:cBhvr>
                                        <p:cTn id="51" dur="2000" fill="hold"/>
                                        <p:tgtEl>
                                          <p:spTgt spid="80"/>
                                        </p:tgtEl>
                                        <p:attrNameLst>
                                          <p:attrName>ppt_x</p:attrName>
                                          <p:attrName>ppt_y</p:attrName>
                                        </p:attrNameLst>
                                      </p:cBhvr>
                                      <p:rCtr x="1745" y="-32292"/>
                                    </p:animMotion>
                                  </p:childTnLst>
                                </p:cTn>
                              </p:par>
                              <p:par>
                                <p:cTn id="52" presetID="16" presetClass="entr" presetSubtype="21" fill="hold" nodeType="withEffect">
                                  <p:stCondLst>
                                    <p:cond delay="900"/>
                                  </p:stCondLst>
                                  <p:childTnLst>
                                    <p:set>
                                      <p:cBhvr>
                                        <p:cTn id="53" dur="1" fill="hold">
                                          <p:stCondLst>
                                            <p:cond delay="0"/>
                                          </p:stCondLst>
                                        </p:cTn>
                                        <p:tgtEl>
                                          <p:spTgt spid="5"/>
                                        </p:tgtEl>
                                        <p:attrNameLst>
                                          <p:attrName>style.visibility</p:attrName>
                                        </p:attrNameLst>
                                      </p:cBhvr>
                                      <p:to>
                                        <p:strVal val="visible"/>
                                      </p:to>
                                    </p:set>
                                    <p:animEffect transition="in" filter="barn(inVertical)">
                                      <p:cBhvr>
                                        <p:cTn id="54" dur="900"/>
                                        <p:tgtEl>
                                          <p:spTgt spid="5"/>
                                        </p:tgtEl>
                                      </p:cBhvr>
                                    </p:animEffect>
                                  </p:childTnLst>
                                </p:cTn>
                              </p:par>
                              <p:par>
                                <p:cTn id="55" presetID="18" presetClass="entr" presetSubtype="12" fill="hold" grpId="0" nodeType="withEffect">
                                  <p:stCondLst>
                                    <p:cond delay="1000"/>
                                  </p:stCondLst>
                                  <p:childTnLst>
                                    <p:set>
                                      <p:cBhvr>
                                        <p:cTn id="56" dur="1" fill="hold">
                                          <p:stCondLst>
                                            <p:cond delay="0"/>
                                          </p:stCondLst>
                                        </p:cTn>
                                        <p:tgtEl>
                                          <p:spTgt spid="45"/>
                                        </p:tgtEl>
                                        <p:attrNameLst>
                                          <p:attrName>style.visibility</p:attrName>
                                        </p:attrNameLst>
                                      </p:cBhvr>
                                      <p:to>
                                        <p:strVal val="visible"/>
                                      </p:to>
                                    </p:set>
                                    <p:animEffect transition="in" filter="strips(downLeft)">
                                      <p:cBhvr>
                                        <p:cTn id="57" dur="900"/>
                                        <p:tgtEl>
                                          <p:spTgt spid="45"/>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48">
                                            <p:txEl>
                                              <p:pRg st="0" end="0"/>
                                            </p:txEl>
                                          </p:spTgt>
                                        </p:tgtEl>
                                        <p:attrNameLst>
                                          <p:attrName>style.visibility</p:attrName>
                                        </p:attrNameLst>
                                      </p:cBhvr>
                                      <p:to>
                                        <p:strVal val="visible"/>
                                      </p:to>
                                    </p:set>
                                    <p:animEffect transition="in" filter="fade">
                                      <p:cBhvr>
                                        <p:cTn id="62" dur="500"/>
                                        <p:tgtEl>
                                          <p:spTgt spid="48">
                                            <p:txEl>
                                              <p:pRg st="0" end="0"/>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48">
                                            <p:txEl>
                                              <p:pRg st="2" end="2"/>
                                            </p:txEl>
                                          </p:spTgt>
                                        </p:tgtEl>
                                        <p:attrNameLst>
                                          <p:attrName>style.visibility</p:attrName>
                                        </p:attrNameLst>
                                      </p:cBhvr>
                                      <p:to>
                                        <p:strVal val="visible"/>
                                      </p:to>
                                    </p:set>
                                    <p:animEffect transition="in" filter="fade">
                                      <p:cBhvr>
                                        <p:cTn id="67" dur="500"/>
                                        <p:tgtEl>
                                          <p:spTgt spid="4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44" grpId="0" animBg="1"/>
      <p:bldP spid="47" grpId="0" animBg="1"/>
      <p:bldP spid="50" grpId="0" animBg="1"/>
      <p:bldP spid="53" grpId="0" animBg="1"/>
      <p:bldP spid="76" grpId="0"/>
      <p:bldP spid="77" grpId="0"/>
      <p:bldP spid="78" grpId="0"/>
      <p:bldP spid="79" grpId="0"/>
      <p:bldP spid="80" grpId="0"/>
      <p:bldP spid="4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组合 33"/>
          <p:cNvGrpSpPr/>
          <p:nvPr/>
        </p:nvGrpSpPr>
        <p:grpSpPr>
          <a:xfrm>
            <a:off x="247260" y="255805"/>
            <a:ext cx="674717" cy="597391"/>
            <a:chOff x="414045" y="185503"/>
            <a:chExt cx="506038" cy="448043"/>
          </a:xfrm>
        </p:grpSpPr>
        <p:sp>
          <p:nvSpPr>
            <p:cNvPr id="35" name="矩形 34"/>
            <p:cNvSpPr/>
            <p:nvPr/>
          </p:nvSpPr>
          <p:spPr>
            <a:xfrm rot="2700000">
              <a:off x="414045" y="194182"/>
              <a:ext cx="430684" cy="430684"/>
            </a:xfrm>
            <a:prstGeom prst="rect">
              <a:avLst/>
            </a:prstGeom>
            <a:solidFill>
              <a:schemeClr val="bg1">
                <a:lumMod val="85000"/>
              </a:schemeClr>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cs typeface="+mn-ea"/>
                <a:sym typeface="+mn-lt"/>
              </a:endParaRPr>
            </a:p>
          </p:txBody>
        </p:sp>
        <p:sp>
          <p:nvSpPr>
            <p:cNvPr id="36" name="矩形 35"/>
            <p:cNvSpPr/>
            <p:nvPr/>
          </p:nvSpPr>
          <p:spPr>
            <a:xfrm rot="2700000">
              <a:off x="472040" y="185503"/>
              <a:ext cx="448043" cy="448043"/>
            </a:xfrm>
            <a:prstGeom prst="rect">
              <a:avLst/>
            </a:prstGeom>
            <a:solidFill>
              <a:schemeClr val="tx1">
                <a:lumMod val="75000"/>
                <a:lumOff val="25000"/>
              </a:schemeClr>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cs typeface="+mn-ea"/>
                <a:sym typeface="+mn-lt"/>
              </a:endParaRPr>
            </a:p>
          </p:txBody>
        </p:sp>
      </p:grpSp>
      <p:cxnSp>
        <p:nvCxnSpPr>
          <p:cNvPr id="49" name="直接连接符 44"/>
          <p:cNvCxnSpPr>
            <a:cxnSpLocks noChangeShapeType="1"/>
          </p:cNvCxnSpPr>
          <p:nvPr/>
        </p:nvCxnSpPr>
        <p:spPr bwMode="auto">
          <a:xfrm>
            <a:off x="7262824" y="1628038"/>
            <a:ext cx="0" cy="1247687"/>
          </a:xfrm>
          <a:prstGeom prst="line">
            <a:avLst/>
          </a:prstGeom>
          <a:noFill/>
          <a:ln w="9525" algn="ctr">
            <a:solidFill>
              <a:schemeClr val="bg1">
                <a:lumMod val="50000"/>
              </a:schemeClr>
            </a:solidFill>
            <a:prstDash val="sysDash"/>
            <a:round/>
          </a:ln>
        </p:spPr>
      </p:cxnSp>
      <p:sp>
        <p:nvSpPr>
          <p:cNvPr id="50" name="Freeform 27"/>
          <p:cNvSpPr/>
          <p:nvPr/>
        </p:nvSpPr>
        <p:spPr bwMode="auto">
          <a:xfrm rot="10800000" flipH="1" flipV="1">
            <a:off x="7190001" y="3557018"/>
            <a:ext cx="1173248" cy="100333"/>
          </a:xfrm>
          <a:custGeom>
            <a:avLst/>
            <a:gdLst>
              <a:gd name="T0" fmla="*/ 0 w 1905"/>
              <a:gd name="T1" fmla="*/ 2147483647 h 136"/>
              <a:gd name="T2" fmla="*/ 2147483647 w 1905"/>
              <a:gd name="T3" fmla="*/ 0 h 136"/>
              <a:gd name="T4" fmla="*/ 2147483647 w 1905"/>
              <a:gd name="T5" fmla="*/ 0 h 136"/>
              <a:gd name="T6" fmla="*/ 0 60000 65536"/>
              <a:gd name="T7" fmla="*/ 0 60000 65536"/>
              <a:gd name="T8" fmla="*/ 0 60000 65536"/>
              <a:gd name="T9" fmla="*/ 0 w 1905"/>
              <a:gd name="T10" fmla="*/ 0 h 136"/>
              <a:gd name="T11" fmla="*/ 1905 w 1905"/>
              <a:gd name="T12" fmla="*/ 136 h 136"/>
            </a:gdLst>
            <a:ahLst/>
            <a:cxnLst>
              <a:cxn ang="T6">
                <a:pos x="T0" y="T1"/>
              </a:cxn>
              <a:cxn ang="T7">
                <a:pos x="T2" y="T3"/>
              </a:cxn>
              <a:cxn ang="T8">
                <a:pos x="T4" y="T5"/>
              </a:cxn>
            </a:cxnLst>
            <a:rect l="T9" t="T10" r="T11" b="T12"/>
            <a:pathLst>
              <a:path w="1905" h="136">
                <a:moveTo>
                  <a:pt x="0" y="136"/>
                </a:moveTo>
                <a:lnTo>
                  <a:pt x="317" y="0"/>
                </a:lnTo>
                <a:lnTo>
                  <a:pt x="1905" y="0"/>
                </a:lnTo>
              </a:path>
            </a:pathLst>
          </a:custGeom>
          <a:noFill/>
          <a:ln w="25400" cap="rnd" cmpd="sng">
            <a:solidFill>
              <a:schemeClr val="bg1">
                <a:lumMod val="50000"/>
              </a:schemeClr>
            </a:solidFill>
            <a:prstDash val="sysDot"/>
            <a:round/>
            <a:headEnd type="none" w="med" len="med"/>
            <a:tailEnd type="none" w="med" len="med"/>
          </a:ln>
        </p:spPr>
        <p:txBody>
          <a:bodyPr wrap="none" anchor="ctr"/>
          <a:lstStyle/>
          <a:p>
            <a:pPr defTabSz="1624713">
              <a:defRPr/>
            </a:pPr>
            <a:endParaRPr lang="zh-CN" altLang="en-US" sz="2400" kern="0" dirty="0">
              <a:solidFill>
                <a:sysClr val="windowText" lastClr="000000"/>
              </a:solidFill>
              <a:cs typeface="+mn-ea"/>
              <a:sym typeface="+mn-lt"/>
            </a:endParaRPr>
          </a:p>
        </p:txBody>
      </p:sp>
      <p:cxnSp>
        <p:nvCxnSpPr>
          <p:cNvPr id="52" name="直接连接符 47"/>
          <p:cNvCxnSpPr>
            <a:cxnSpLocks noChangeShapeType="1"/>
          </p:cNvCxnSpPr>
          <p:nvPr/>
        </p:nvCxnSpPr>
        <p:spPr bwMode="auto">
          <a:xfrm>
            <a:off x="8363249" y="3021370"/>
            <a:ext cx="0" cy="1422460"/>
          </a:xfrm>
          <a:prstGeom prst="line">
            <a:avLst/>
          </a:prstGeom>
          <a:noFill/>
          <a:ln w="9525" algn="ctr">
            <a:solidFill>
              <a:schemeClr val="bg1">
                <a:lumMod val="50000"/>
              </a:schemeClr>
            </a:solidFill>
            <a:prstDash val="sysDash"/>
            <a:round/>
          </a:ln>
        </p:spPr>
      </p:cxnSp>
      <p:sp>
        <p:nvSpPr>
          <p:cNvPr id="76" name="矩形 75"/>
          <p:cNvSpPr/>
          <p:nvPr/>
        </p:nvSpPr>
        <p:spPr>
          <a:xfrm>
            <a:off x="7359754" y="1755578"/>
            <a:ext cx="3671102" cy="892552"/>
          </a:xfrm>
          <a:prstGeom prst="rect">
            <a:avLst/>
          </a:prstGeom>
        </p:spPr>
        <p:txBody>
          <a:bodyPr wrap="square">
            <a:spAutoFit/>
          </a:bodyPr>
          <a:lstStyle/>
          <a:p>
            <a:r>
              <a:rPr lang="vi-VN" altLang="zh-CN" sz="2600" dirty="0">
                <a:solidFill>
                  <a:srgbClr val="0070C0"/>
                </a:solidFill>
                <a:cs typeface="+mn-ea"/>
                <a:sym typeface="+mn-lt"/>
              </a:rPr>
              <a:t>Tạo môi trường phù hợp để làm việc.</a:t>
            </a:r>
            <a:endParaRPr lang="zh-CN" altLang="en-US" sz="2600" dirty="0">
              <a:solidFill>
                <a:srgbClr val="0070C0"/>
              </a:solidFill>
              <a:cs typeface="+mn-ea"/>
              <a:sym typeface="+mn-lt"/>
            </a:endParaRPr>
          </a:p>
        </p:txBody>
      </p:sp>
      <p:sp>
        <p:nvSpPr>
          <p:cNvPr id="2" name="文本框 36">
            <a:extLst>
              <a:ext uri="{FF2B5EF4-FFF2-40B4-BE49-F238E27FC236}">
                <a16:creationId xmlns:a16="http://schemas.microsoft.com/office/drawing/2014/main" id="{4EB88EDF-D464-463B-9530-DF83BB62842C}"/>
              </a:ext>
            </a:extLst>
          </p:cNvPr>
          <p:cNvSpPr txBox="1"/>
          <p:nvPr/>
        </p:nvSpPr>
        <p:spPr>
          <a:xfrm>
            <a:off x="1012968" y="205686"/>
            <a:ext cx="7414967" cy="584775"/>
          </a:xfrm>
          <a:prstGeom prst="rect">
            <a:avLst/>
          </a:prstGeom>
          <a:noFill/>
        </p:spPr>
        <p:txBody>
          <a:bodyPr wrap="square" rtlCol="0">
            <a:spAutoFit/>
          </a:bodyPr>
          <a:lstStyle/>
          <a:p>
            <a:r>
              <a:rPr lang="vi-VN" altLang="zh-CN" sz="3200" dirty="0">
                <a:solidFill>
                  <a:srgbClr val="9D3333"/>
                </a:solidFill>
                <a:cs typeface="+mn-ea"/>
                <a:sym typeface="+mn-lt"/>
              </a:rPr>
              <a:t>Sử dụng thời gian một cách hữu ích</a:t>
            </a:r>
          </a:p>
        </p:txBody>
      </p:sp>
      <p:sp>
        <p:nvSpPr>
          <p:cNvPr id="3" name="矩形 79">
            <a:extLst>
              <a:ext uri="{FF2B5EF4-FFF2-40B4-BE49-F238E27FC236}">
                <a16:creationId xmlns:a16="http://schemas.microsoft.com/office/drawing/2014/main" id="{3FE2EBC8-1C21-4E73-A919-A4FCC770BEC3}"/>
              </a:ext>
            </a:extLst>
          </p:cNvPr>
          <p:cNvSpPr/>
          <p:nvPr/>
        </p:nvSpPr>
        <p:spPr>
          <a:xfrm>
            <a:off x="449216" y="617480"/>
            <a:ext cx="3848934" cy="1692771"/>
          </a:xfrm>
          <a:prstGeom prst="rect">
            <a:avLst/>
          </a:prstGeom>
        </p:spPr>
        <p:txBody>
          <a:bodyPr wrap="square">
            <a:spAutoFit/>
          </a:bodyPr>
          <a:lstStyle/>
          <a:p>
            <a:endParaRPr lang="vi-VN" altLang="zh-CN" sz="2600" dirty="0">
              <a:solidFill>
                <a:srgbClr val="0070C0"/>
              </a:solidFill>
              <a:cs typeface="+mn-ea"/>
              <a:sym typeface="+mn-lt"/>
            </a:endParaRPr>
          </a:p>
          <a:p>
            <a:r>
              <a:rPr lang="vi-VN" altLang="zh-CN" sz="2600" dirty="0">
                <a:solidFill>
                  <a:srgbClr val="0070C0"/>
                </a:solidFill>
                <a:cs typeface="+mn-ea"/>
                <a:sym typeface="+mn-lt"/>
              </a:rPr>
              <a:t>Luôn đem công việc theo mình mọi nơi mọi lúc. </a:t>
            </a:r>
            <a:endParaRPr lang="zh-CN" altLang="en-US" sz="2600" dirty="0">
              <a:solidFill>
                <a:srgbClr val="0070C0"/>
              </a:solidFill>
              <a:cs typeface="+mn-ea"/>
              <a:sym typeface="+mn-lt"/>
            </a:endParaRPr>
          </a:p>
        </p:txBody>
      </p:sp>
      <p:pic>
        <p:nvPicPr>
          <p:cNvPr id="5" name="Picture 4">
            <a:extLst>
              <a:ext uri="{FF2B5EF4-FFF2-40B4-BE49-F238E27FC236}">
                <a16:creationId xmlns:a16="http://schemas.microsoft.com/office/drawing/2014/main" id="{123FD312-3290-4E21-A20C-6B992E7C7F5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88286" y="1386160"/>
            <a:ext cx="5356406" cy="4017304"/>
          </a:xfrm>
          <a:prstGeom prst="rect">
            <a:avLst/>
          </a:prstGeom>
        </p:spPr>
      </p:pic>
      <p:sp>
        <p:nvSpPr>
          <p:cNvPr id="45" name="TextBox 44">
            <a:extLst>
              <a:ext uri="{FF2B5EF4-FFF2-40B4-BE49-F238E27FC236}">
                <a16:creationId xmlns:a16="http://schemas.microsoft.com/office/drawing/2014/main" id="{97BD128C-A2CD-49A9-8999-55E9366B3E9E}"/>
              </a:ext>
            </a:extLst>
          </p:cNvPr>
          <p:cNvSpPr txBox="1"/>
          <p:nvPr/>
        </p:nvSpPr>
        <p:spPr>
          <a:xfrm>
            <a:off x="5804739" y="5504594"/>
            <a:ext cx="6129932" cy="954107"/>
          </a:xfrm>
          <a:prstGeom prst="rect">
            <a:avLst/>
          </a:prstGeom>
          <a:noFill/>
        </p:spPr>
        <p:txBody>
          <a:bodyPr wrap="square" rtlCol="0">
            <a:spAutoFit/>
          </a:bodyPr>
          <a:lstStyle/>
          <a:p>
            <a:pPr algn="ctr"/>
            <a:r>
              <a:rPr lang="en-US" sz="1400" i="1" dirty="0"/>
              <a:t>               </a:t>
            </a:r>
            <a:r>
              <a:rPr lang="en-US" sz="1400" i="1" dirty="0" err="1"/>
              <a:t>Hình</a:t>
            </a:r>
            <a:r>
              <a:rPr lang="en-US" sz="1400" i="1" dirty="0"/>
              <a:t> </a:t>
            </a:r>
            <a:r>
              <a:rPr lang="en-US" sz="1400" i="1" dirty="0" err="1"/>
              <a:t>ảnh</a:t>
            </a:r>
            <a:r>
              <a:rPr lang="en-US" sz="1400" i="1" dirty="0"/>
              <a:t> </a:t>
            </a:r>
            <a:r>
              <a:rPr lang="en-US" sz="1400" i="1" dirty="0" err="1"/>
              <a:t>minh</a:t>
            </a:r>
            <a:r>
              <a:rPr lang="en-US" sz="1400" i="1" dirty="0"/>
              <a:t> </a:t>
            </a:r>
            <a:r>
              <a:rPr lang="en-US" sz="1400" i="1" dirty="0" err="1"/>
              <a:t>họa</a:t>
            </a:r>
            <a:r>
              <a:rPr lang="en-US" sz="1400" i="1" dirty="0"/>
              <a:t>, </a:t>
            </a:r>
            <a:r>
              <a:rPr lang="en-US" sz="1400" i="1" dirty="0" err="1"/>
              <a:t>nguồn</a:t>
            </a:r>
            <a:r>
              <a:rPr lang="en-US" sz="1400" i="1" dirty="0"/>
              <a:t>: https://www.wikihow.com/images/thumb/4/4d/Make-Time-Pass-Quickly-when-Looking-Forward-to-Something-Step-11.jpg/v4-728px-Make-Time-Pass-Quickly-when-Looking-Forward-to-Something-Step-11.jpg</a:t>
            </a:r>
          </a:p>
        </p:txBody>
      </p:sp>
      <p:sp>
        <p:nvSpPr>
          <p:cNvPr id="48" name="TextBox 47">
            <a:extLst>
              <a:ext uri="{FF2B5EF4-FFF2-40B4-BE49-F238E27FC236}">
                <a16:creationId xmlns:a16="http://schemas.microsoft.com/office/drawing/2014/main" id="{ED8882C5-92B4-4CEC-ACFF-9F3A0DA627E8}"/>
              </a:ext>
            </a:extLst>
          </p:cNvPr>
          <p:cNvSpPr txBox="1"/>
          <p:nvPr/>
        </p:nvSpPr>
        <p:spPr>
          <a:xfrm>
            <a:off x="87139" y="2472454"/>
            <a:ext cx="5916575" cy="2677656"/>
          </a:xfrm>
          <a:prstGeom prst="rect">
            <a:avLst/>
          </a:prstGeom>
          <a:noFill/>
        </p:spPr>
        <p:txBody>
          <a:bodyPr wrap="square" rtlCol="0">
            <a:spAutoFit/>
          </a:bodyPr>
          <a:lstStyle/>
          <a:p>
            <a:pPr marL="285750" indent="-285750">
              <a:buFont typeface="Arial" panose="020B0604020202020204" pitchFamily="34" charset="0"/>
              <a:buChar char="•"/>
            </a:pPr>
            <a:r>
              <a:rPr lang="en-US" sz="2400" dirty="0" err="1">
                <a:solidFill>
                  <a:schemeClr val="tx1">
                    <a:lumMod val="95000"/>
                    <a:lumOff val="5000"/>
                  </a:schemeClr>
                </a:solidFill>
                <a:latin typeface="Helvetica" panose="020B0604020202020204" pitchFamily="34" charset="0"/>
                <a:cs typeface="Helvetica" panose="020B0604020202020204" pitchFamily="34" charset="0"/>
              </a:rPr>
              <a:t>Bạn</a:t>
            </a:r>
            <a:r>
              <a:rPr lang="en-US" sz="2400" dirty="0">
                <a:solidFill>
                  <a:schemeClr val="tx1">
                    <a:lumMod val="95000"/>
                    <a:lumOff val="5000"/>
                  </a:schemeClr>
                </a:solidFill>
                <a:latin typeface="Helvetica" panose="020B0604020202020204" pitchFamily="34" charset="0"/>
                <a:cs typeface="Helvetica" panose="020B0604020202020204" pitchFamily="34" charset="0"/>
              </a:rPr>
              <a:t> </a:t>
            </a:r>
            <a:r>
              <a:rPr lang="en-US" sz="2400" dirty="0" err="1">
                <a:solidFill>
                  <a:schemeClr val="tx1">
                    <a:lumMod val="95000"/>
                    <a:lumOff val="5000"/>
                  </a:schemeClr>
                </a:solidFill>
                <a:latin typeface="Helvetica" panose="020B0604020202020204" pitchFamily="34" charset="0"/>
                <a:cs typeface="Helvetica" panose="020B0604020202020204" pitchFamily="34" charset="0"/>
              </a:rPr>
              <a:t>hãy</a:t>
            </a:r>
            <a:r>
              <a:rPr lang="en-US" sz="2400" dirty="0">
                <a:solidFill>
                  <a:schemeClr val="tx1">
                    <a:lumMod val="95000"/>
                    <a:lumOff val="5000"/>
                  </a:schemeClr>
                </a:solidFill>
                <a:latin typeface="Helvetica" panose="020B0604020202020204" pitchFamily="34" charset="0"/>
                <a:cs typeface="Helvetica" panose="020B0604020202020204" pitchFamily="34" charset="0"/>
              </a:rPr>
              <a:t> </a:t>
            </a:r>
            <a:r>
              <a:rPr lang="en-US" sz="2400" dirty="0" err="1">
                <a:solidFill>
                  <a:schemeClr val="tx1">
                    <a:lumMod val="95000"/>
                    <a:lumOff val="5000"/>
                  </a:schemeClr>
                </a:solidFill>
                <a:latin typeface="Helvetica" panose="020B0604020202020204" pitchFamily="34" charset="0"/>
                <a:cs typeface="Helvetica" panose="020B0604020202020204" pitchFamily="34" charset="0"/>
              </a:rPr>
              <a:t>tận</a:t>
            </a:r>
            <a:r>
              <a:rPr lang="en-US" sz="2400" dirty="0">
                <a:solidFill>
                  <a:schemeClr val="tx1">
                    <a:lumMod val="95000"/>
                    <a:lumOff val="5000"/>
                  </a:schemeClr>
                </a:solidFill>
                <a:latin typeface="Helvetica" panose="020B0604020202020204" pitchFamily="34" charset="0"/>
                <a:cs typeface="Helvetica" panose="020B0604020202020204" pitchFamily="34" charset="0"/>
              </a:rPr>
              <a:t> </a:t>
            </a:r>
            <a:r>
              <a:rPr lang="en-US" sz="2400" dirty="0" err="1">
                <a:solidFill>
                  <a:schemeClr val="tx1">
                    <a:lumMod val="95000"/>
                    <a:lumOff val="5000"/>
                  </a:schemeClr>
                </a:solidFill>
                <a:latin typeface="Helvetica" panose="020B0604020202020204" pitchFamily="34" charset="0"/>
                <a:cs typeface="Helvetica" panose="020B0604020202020204" pitchFamily="34" charset="0"/>
              </a:rPr>
              <a:t>dụng</a:t>
            </a:r>
            <a:r>
              <a:rPr lang="en-US" sz="2400" dirty="0">
                <a:solidFill>
                  <a:schemeClr val="tx1">
                    <a:lumMod val="95000"/>
                    <a:lumOff val="5000"/>
                  </a:schemeClr>
                </a:solidFill>
                <a:latin typeface="Helvetica" panose="020B0604020202020204" pitchFamily="34" charset="0"/>
                <a:cs typeface="Helvetica" panose="020B0604020202020204" pitchFamily="34" charset="0"/>
              </a:rPr>
              <a:t> </a:t>
            </a:r>
            <a:r>
              <a:rPr lang="en-US" sz="2400" dirty="0" err="1">
                <a:solidFill>
                  <a:schemeClr val="tx1">
                    <a:lumMod val="95000"/>
                    <a:lumOff val="5000"/>
                  </a:schemeClr>
                </a:solidFill>
                <a:latin typeface="Helvetica" panose="020B0604020202020204" pitchFamily="34" charset="0"/>
                <a:cs typeface="Helvetica" panose="020B0604020202020204" pitchFamily="34" charset="0"/>
              </a:rPr>
              <a:t>vài</a:t>
            </a:r>
            <a:r>
              <a:rPr lang="en-US" sz="2400" dirty="0">
                <a:solidFill>
                  <a:schemeClr val="tx1">
                    <a:lumMod val="95000"/>
                    <a:lumOff val="5000"/>
                  </a:schemeClr>
                </a:solidFill>
                <a:latin typeface="Helvetica" panose="020B0604020202020204" pitchFamily="34" charset="0"/>
                <a:cs typeface="Helvetica" panose="020B0604020202020204" pitchFamily="34" charset="0"/>
              </a:rPr>
              <a:t> </a:t>
            </a:r>
            <a:r>
              <a:rPr lang="en-US" sz="2400" dirty="0" err="1">
                <a:solidFill>
                  <a:schemeClr val="tx1">
                    <a:lumMod val="95000"/>
                    <a:lumOff val="5000"/>
                  </a:schemeClr>
                </a:solidFill>
                <a:latin typeface="Helvetica" panose="020B0604020202020204" pitchFamily="34" charset="0"/>
                <a:cs typeface="Helvetica" panose="020B0604020202020204" pitchFamily="34" charset="0"/>
              </a:rPr>
              <a:t>phút</a:t>
            </a:r>
            <a:r>
              <a:rPr lang="en-US" sz="2400" dirty="0">
                <a:solidFill>
                  <a:schemeClr val="tx1">
                    <a:lumMod val="95000"/>
                    <a:lumOff val="5000"/>
                  </a:schemeClr>
                </a:solidFill>
                <a:latin typeface="Helvetica" panose="020B0604020202020204" pitchFamily="34" charset="0"/>
                <a:cs typeface="Helvetica" panose="020B0604020202020204" pitchFamily="34" charset="0"/>
              </a:rPr>
              <a:t> </a:t>
            </a:r>
            <a:r>
              <a:rPr lang="en-US" sz="2400" dirty="0" err="1">
                <a:solidFill>
                  <a:schemeClr val="tx1">
                    <a:lumMod val="95000"/>
                    <a:lumOff val="5000"/>
                  </a:schemeClr>
                </a:solidFill>
                <a:latin typeface="Helvetica" panose="020B0604020202020204" pitchFamily="34" charset="0"/>
                <a:cs typeface="Helvetica" panose="020B0604020202020204" pitchFamily="34" charset="0"/>
              </a:rPr>
              <a:t>rảnh</a:t>
            </a:r>
            <a:r>
              <a:rPr lang="en-US" sz="2400" dirty="0">
                <a:solidFill>
                  <a:schemeClr val="tx1">
                    <a:lumMod val="95000"/>
                    <a:lumOff val="5000"/>
                  </a:schemeClr>
                </a:solidFill>
                <a:latin typeface="Helvetica" panose="020B0604020202020204" pitchFamily="34" charset="0"/>
                <a:cs typeface="Helvetica" panose="020B0604020202020204" pitchFamily="34" charset="0"/>
              </a:rPr>
              <a:t> </a:t>
            </a:r>
            <a:r>
              <a:rPr lang="en-US" sz="2400" dirty="0" err="1">
                <a:solidFill>
                  <a:schemeClr val="tx1">
                    <a:lumMod val="95000"/>
                    <a:lumOff val="5000"/>
                  </a:schemeClr>
                </a:solidFill>
                <a:latin typeface="Helvetica" panose="020B0604020202020204" pitchFamily="34" charset="0"/>
                <a:cs typeface="Helvetica" panose="020B0604020202020204" pitchFamily="34" charset="0"/>
              </a:rPr>
              <a:t>rỗi</a:t>
            </a:r>
            <a:r>
              <a:rPr lang="en-US" sz="2400" dirty="0">
                <a:solidFill>
                  <a:schemeClr val="tx1">
                    <a:lumMod val="95000"/>
                    <a:lumOff val="5000"/>
                  </a:schemeClr>
                </a:solidFill>
                <a:latin typeface="Helvetica" panose="020B0604020202020204" pitchFamily="34" charset="0"/>
                <a:cs typeface="Helvetica" panose="020B0604020202020204" pitchFamily="34" charset="0"/>
              </a:rPr>
              <a:t> </a:t>
            </a:r>
            <a:r>
              <a:rPr lang="en-US" sz="2400" dirty="0" err="1">
                <a:solidFill>
                  <a:schemeClr val="tx1">
                    <a:lumMod val="95000"/>
                    <a:lumOff val="5000"/>
                  </a:schemeClr>
                </a:solidFill>
                <a:latin typeface="Helvetica" panose="020B0604020202020204" pitchFamily="34" charset="0"/>
                <a:cs typeface="Helvetica" panose="020B0604020202020204" pitchFamily="34" charset="0"/>
              </a:rPr>
              <a:t>trên</a:t>
            </a:r>
            <a:r>
              <a:rPr lang="en-US" sz="2400" dirty="0">
                <a:solidFill>
                  <a:schemeClr val="tx1">
                    <a:lumMod val="95000"/>
                    <a:lumOff val="5000"/>
                  </a:schemeClr>
                </a:solidFill>
                <a:latin typeface="Helvetica" panose="020B0604020202020204" pitchFamily="34" charset="0"/>
                <a:cs typeface="Helvetica" panose="020B0604020202020204" pitchFamily="34" charset="0"/>
              </a:rPr>
              <a:t> </a:t>
            </a:r>
            <a:r>
              <a:rPr lang="en-US" sz="2400" dirty="0" err="1">
                <a:solidFill>
                  <a:schemeClr val="tx1">
                    <a:lumMod val="95000"/>
                    <a:lumOff val="5000"/>
                  </a:schemeClr>
                </a:solidFill>
                <a:latin typeface="Helvetica" panose="020B0604020202020204" pitchFamily="34" charset="0"/>
                <a:cs typeface="Helvetica" panose="020B0604020202020204" pitchFamily="34" charset="0"/>
              </a:rPr>
              <a:t>xe</a:t>
            </a:r>
            <a:r>
              <a:rPr lang="en-US" sz="2400" dirty="0">
                <a:solidFill>
                  <a:schemeClr val="tx1">
                    <a:lumMod val="95000"/>
                    <a:lumOff val="5000"/>
                  </a:schemeClr>
                </a:solidFill>
                <a:latin typeface="Helvetica" panose="020B0604020202020204" pitchFamily="34" charset="0"/>
                <a:cs typeface="Helvetica" panose="020B0604020202020204" pitchFamily="34" charset="0"/>
              </a:rPr>
              <a:t> </a:t>
            </a:r>
            <a:r>
              <a:rPr lang="en-US" sz="2400" dirty="0" err="1">
                <a:solidFill>
                  <a:schemeClr val="tx1">
                    <a:lumMod val="95000"/>
                    <a:lumOff val="5000"/>
                  </a:schemeClr>
                </a:solidFill>
                <a:latin typeface="Helvetica" panose="020B0604020202020204" pitchFamily="34" charset="0"/>
                <a:cs typeface="Helvetica" panose="020B0604020202020204" pitchFamily="34" charset="0"/>
              </a:rPr>
              <a:t>buýt</a:t>
            </a:r>
            <a:r>
              <a:rPr lang="en-US" sz="2400" dirty="0">
                <a:solidFill>
                  <a:schemeClr val="tx1">
                    <a:lumMod val="95000"/>
                    <a:lumOff val="5000"/>
                  </a:schemeClr>
                </a:solidFill>
                <a:latin typeface="Helvetica" panose="020B0604020202020204" pitchFamily="34" charset="0"/>
                <a:cs typeface="Helvetica" panose="020B0604020202020204" pitchFamily="34" charset="0"/>
              </a:rPr>
              <a:t> </a:t>
            </a:r>
            <a:r>
              <a:rPr lang="en-US" sz="2400" dirty="0" err="1">
                <a:solidFill>
                  <a:schemeClr val="tx1">
                    <a:lumMod val="95000"/>
                    <a:lumOff val="5000"/>
                  </a:schemeClr>
                </a:solidFill>
                <a:latin typeface="Helvetica" panose="020B0604020202020204" pitchFamily="34" charset="0"/>
                <a:cs typeface="Helvetica" panose="020B0604020202020204" pitchFamily="34" charset="0"/>
              </a:rPr>
              <a:t>để</a:t>
            </a:r>
            <a:r>
              <a:rPr lang="en-US" sz="2400" dirty="0">
                <a:solidFill>
                  <a:schemeClr val="tx1">
                    <a:lumMod val="95000"/>
                    <a:lumOff val="5000"/>
                  </a:schemeClr>
                </a:solidFill>
                <a:latin typeface="Helvetica" panose="020B0604020202020204" pitchFamily="34" charset="0"/>
                <a:cs typeface="Helvetica" panose="020B0604020202020204" pitchFamily="34" charset="0"/>
              </a:rPr>
              <a:t> </a:t>
            </a:r>
            <a:r>
              <a:rPr lang="en-US" sz="2400" dirty="0" err="1">
                <a:solidFill>
                  <a:schemeClr val="tx1">
                    <a:lumMod val="95000"/>
                    <a:lumOff val="5000"/>
                  </a:schemeClr>
                </a:solidFill>
                <a:latin typeface="Helvetica" panose="020B0604020202020204" pitchFamily="34" charset="0"/>
                <a:cs typeface="Helvetica" panose="020B0604020202020204" pitchFamily="34" charset="0"/>
              </a:rPr>
              <a:t>đọc</a:t>
            </a:r>
            <a:r>
              <a:rPr lang="en-US" sz="2400" dirty="0">
                <a:solidFill>
                  <a:schemeClr val="tx1">
                    <a:lumMod val="95000"/>
                    <a:lumOff val="5000"/>
                  </a:schemeClr>
                </a:solidFill>
                <a:latin typeface="Helvetica" panose="020B0604020202020204" pitchFamily="34" charset="0"/>
                <a:cs typeface="Helvetica" panose="020B0604020202020204" pitchFamily="34" charset="0"/>
              </a:rPr>
              <a:t> </a:t>
            </a:r>
            <a:r>
              <a:rPr lang="en-US" sz="2400" dirty="0" err="1">
                <a:solidFill>
                  <a:schemeClr val="tx1">
                    <a:lumMod val="95000"/>
                    <a:lumOff val="5000"/>
                  </a:schemeClr>
                </a:solidFill>
                <a:latin typeface="Helvetica" panose="020B0604020202020204" pitchFamily="34" charset="0"/>
                <a:cs typeface="Helvetica" panose="020B0604020202020204" pitchFamily="34" charset="0"/>
              </a:rPr>
              <a:t>tài</a:t>
            </a:r>
            <a:r>
              <a:rPr lang="en-US" sz="2400" dirty="0">
                <a:solidFill>
                  <a:schemeClr val="tx1">
                    <a:lumMod val="95000"/>
                    <a:lumOff val="5000"/>
                  </a:schemeClr>
                </a:solidFill>
                <a:latin typeface="Helvetica" panose="020B0604020202020204" pitchFamily="34" charset="0"/>
                <a:cs typeface="Helvetica" panose="020B0604020202020204" pitchFamily="34" charset="0"/>
              </a:rPr>
              <a:t> </a:t>
            </a:r>
            <a:r>
              <a:rPr lang="en-US" sz="2400" dirty="0" err="1">
                <a:solidFill>
                  <a:schemeClr val="tx1">
                    <a:lumMod val="95000"/>
                    <a:lumOff val="5000"/>
                  </a:schemeClr>
                </a:solidFill>
                <a:latin typeface="Helvetica" panose="020B0604020202020204" pitchFamily="34" charset="0"/>
                <a:cs typeface="Helvetica" panose="020B0604020202020204" pitchFamily="34" charset="0"/>
              </a:rPr>
              <a:t>liệu</a:t>
            </a:r>
            <a:r>
              <a:rPr lang="en-US" sz="2400" dirty="0">
                <a:solidFill>
                  <a:schemeClr val="tx1">
                    <a:lumMod val="95000"/>
                    <a:lumOff val="5000"/>
                  </a:schemeClr>
                </a:solidFill>
                <a:latin typeface="Helvetica" panose="020B0604020202020204" pitchFamily="34" charset="0"/>
                <a:cs typeface="Helvetica" panose="020B0604020202020204" pitchFamily="34" charset="0"/>
              </a:rPr>
              <a:t>, </a:t>
            </a:r>
            <a:r>
              <a:rPr lang="en-US" sz="2400" dirty="0" err="1">
                <a:solidFill>
                  <a:schemeClr val="tx1">
                    <a:lumMod val="95000"/>
                    <a:lumOff val="5000"/>
                  </a:schemeClr>
                </a:solidFill>
                <a:latin typeface="Helvetica" panose="020B0604020202020204" pitchFamily="34" charset="0"/>
                <a:cs typeface="Helvetica" panose="020B0604020202020204" pitchFamily="34" charset="0"/>
              </a:rPr>
              <a:t>đọc</a:t>
            </a:r>
            <a:r>
              <a:rPr lang="en-US" sz="2400" dirty="0">
                <a:solidFill>
                  <a:schemeClr val="tx1">
                    <a:lumMod val="95000"/>
                    <a:lumOff val="5000"/>
                  </a:schemeClr>
                </a:solidFill>
                <a:latin typeface="Helvetica" panose="020B0604020202020204" pitchFamily="34" charset="0"/>
                <a:cs typeface="Helvetica" panose="020B0604020202020204" pitchFamily="34" charset="0"/>
              </a:rPr>
              <a:t> </a:t>
            </a:r>
            <a:r>
              <a:rPr lang="en-US" sz="2400" dirty="0" err="1">
                <a:solidFill>
                  <a:schemeClr val="tx1">
                    <a:lumMod val="95000"/>
                    <a:lumOff val="5000"/>
                  </a:schemeClr>
                </a:solidFill>
                <a:latin typeface="Helvetica" panose="020B0604020202020204" pitchFamily="34" charset="0"/>
                <a:cs typeface="Helvetica" panose="020B0604020202020204" pitchFamily="34" charset="0"/>
              </a:rPr>
              <a:t>sách</a:t>
            </a:r>
            <a:r>
              <a:rPr lang="en-US" sz="2400" dirty="0">
                <a:solidFill>
                  <a:schemeClr val="tx1">
                    <a:lumMod val="95000"/>
                    <a:lumOff val="5000"/>
                  </a:schemeClr>
                </a:solidFill>
                <a:latin typeface="Helvetica" panose="020B0604020202020204" pitchFamily="34" charset="0"/>
                <a:cs typeface="Helvetica" panose="020B0604020202020204" pitchFamily="34" charset="0"/>
              </a:rPr>
              <a:t> </a:t>
            </a:r>
            <a:r>
              <a:rPr lang="en-US" sz="2400" dirty="0" err="1">
                <a:solidFill>
                  <a:schemeClr val="tx1">
                    <a:lumMod val="95000"/>
                    <a:lumOff val="5000"/>
                  </a:schemeClr>
                </a:solidFill>
                <a:latin typeface="Helvetica" panose="020B0604020202020204" pitchFamily="34" charset="0"/>
                <a:cs typeface="Helvetica" panose="020B0604020202020204" pitchFamily="34" charset="0"/>
              </a:rPr>
              <a:t>cho</a:t>
            </a:r>
            <a:r>
              <a:rPr lang="en-US" sz="2400" dirty="0">
                <a:solidFill>
                  <a:schemeClr val="tx1">
                    <a:lumMod val="95000"/>
                    <a:lumOff val="5000"/>
                  </a:schemeClr>
                </a:solidFill>
                <a:latin typeface="Helvetica" panose="020B0604020202020204" pitchFamily="34" charset="0"/>
                <a:cs typeface="Helvetica" panose="020B0604020202020204" pitchFamily="34" charset="0"/>
              </a:rPr>
              <a:t> </a:t>
            </a:r>
            <a:r>
              <a:rPr lang="en-US" sz="2400" dirty="0" err="1">
                <a:solidFill>
                  <a:schemeClr val="tx1">
                    <a:lumMod val="95000"/>
                    <a:lumOff val="5000"/>
                  </a:schemeClr>
                </a:solidFill>
                <a:latin typeface="Helvetica" panose="020B0604020202020204" pitchFamily="34" charset="0"/>
                <a:cs typeface="Helvetica" panose="020B0604020202020204" pitchFamily="34" charset="0"/>
              </a:rPr>
              <a:t>bài</a:t>
            </a:r>
            <a:r>
              <a:rPr lang="en-US" sz="2400" dirty="0">
                <a:solidFill>
                  <a:schemeClr val="tx1">
                    <a:lumMod val="95000"/>
                    <a:lumOff val="5000"/>
                  </a:schemeClr>
                </a:solidFill>
                <a:latin typeface="Helvetica" panose="020B0604020202020204" pitchFamily="34" charset="0"/>
                <a:cs typeface="Helvetica" panose="020B0604020202020204" pitchFamily="34" charset="0"/>
              </a:rPr>
              <a:t> </a:t>
            </a:r>
            <a:r>
              <a:rPr lang="en-US" sz="2400" dirty="0" err="1">
                <a:solidFill>
                  <a:schemeClr val="tx1">
                    <a:lumMod val="95000"/>
                    <a:lumOff val="5000"/>
                  </a:schemeClr>
                </a:solidFill>
                <a:latin typeface="Helvetica" panose="020B0604020202020204" pitchFamily="34" charset="0"/>
                <a:cs typeface="Helvetica" panose="020B0604020202020204" pitchFamily="34" charset="0"/>
              </a:rPr>
              <a:t>học</a:t>
            </a:r>
            <a:r>
              <a:rPr lang="en-US" sz="2400" dirty="0">
                <a:solidFill>
                  <a:schemeClr val="tx1">
                    <a:lumMod val="95000"/>
                    <a:lumOff val="5000"/>
                  </a:schemeClr>
                </a:solidFill>
                <a:latin typeface="Helvetica" panose="020B0604020202020204" pitchFamily="34" charset="0"/>
                <a:cs typeface="Helvetica" panose="020B0604020202020204" pitchFamily="34" charset="0"/>
              </a:rPr>
              <a:t> </a:t>
            </a:r>
            <a:r>
              <a:rPr lang="en-US" sz="2400" dirty="0" err="1">
                <a:solidFill>
                  <a:schemeClr val="tx1">
                    <a:lumMod val="95000"/>
                    <a:lumOff val="5000"/>
                  </a:schemeClr>
                </a:solidFill>
                <a:latin typeface="Helvetica" panose="020B0604020202020204" pitchFamily="34" charset="0"/>
                <a:cs typeface="Helvetica" panose="020B0604020202020204" pitchFamily="34" charset="0"/>
              </a:rPr>
              <a:t>hoặc</a:t>
            </a:r>
            <a:r>
              <a:rPr lang="en-US" sz="2400" dirty="0">
                <a:solidFill>
                  <a:schemeClr val="tx1">
                    <a:lumMod val="95000"/>
                    <a:lumOff val="5000"/>
                  </a:schemeClr>
                </a:solidFill>
                <a:latin typeface="Helvetica" panose="020B0604020202020204" pitchFamily="34" charset="0"/>
                <a:cs typeface="Helvetica" panose="020B0604020202020204" pitchFamily="34" charset="0"/>
              </a:rPr>
              <a:t> </a:t>
            </a:r>
            <a:r>
              <a:rPr lang="en-US" sz="2400" dirty="0" err="1">
                <a:solidFill>
                  <a:schemeClr val="tx1">
                    <a:lumMod val="95000"/>
                    <a:lumOff val="5000"/>
                  </a:schemeClr>
                </a:solidFill>
                <a:latin typeface="Helvetica" panose="020B0604020202020204" pitchFamily="34" charset="0"/>
                <a:cs typeface="Helvetica" panose="020B0604020202020204" pitchFamily="34" charset="0"/>
              </a:rPr>
              <a:t>công</a:t>
            </a:r>
            <a:r>
              <a:rPr lang="en-US" sz="2400" dirty="0">
                <a:solidFill>
                  <a:schemeClr val="tx1">
                    <a:lumMod val="95000"/>
                    <a:lumOff val="5000"/>
                  </a:schemeClr>
                </a:solidFill>
                <a:latin typeface="Helvetica" panose="020B0604020202020204" pitchFamily="34" charset="0"/>
                <a:cs typeface="Helvetica" panose="020B0604020202020204" pitchFamily="34" charset="0"/>
              </a:rPr>
              <a:t> </a:t>
            </a:r>
            <a:r>
              <a:rPr lang="en-US" sz="2400" dirty="0" err="1">
                <a:solidFill>
                  <a:schemeClr val="tx1">
                    <a:lumMod val="95000"/>
                    <a:lumOff val="5000"/>
                  </a:schemeClr>
                </a:solidFill>
                <a:latin typeface="Helvetica" panose="020B0604020202020204" pitchFamily="34" charset="0"/>
                <a:cs typeface="Helvetica" panose="020B0604020202020204" pitchFamily="34" charset="0"/>
              </a:rPr>
              <a:t>việc</a:t>
            </a:r>
            <a:r>
              <a:rPr lang="en-US" sz="2400" dirty="0">
                <a:solidFill>
                  <a:schemeClr val="tx1">
                    <a:lumMod val="95000"/>
                    <a:lumOff val="5000"/>
                  </a:schemeClr>
                </a:solidFill>
                <a:latin typeface="Helvetica" panose="020B0604020202020204" pitchFamily="34" charset="0"/>
                <a:cs typeface="Helvetica" panose="020B0604020202020204" pitchFamily="34" charset="0"/>
              </a:rPr>
              <a:t>.</a:t>
            </a:r>
          </a:p>
          <a:p>
            <a:pPr marL="285750" indent="-285750">
              <a:buFont typeface="Arial" panose="020B0604020202020204" pitchFamily="34" charset="0"/>
              <a:buChar char="•"/>
            </a:pPr>
            <a:endParaRPr lang="en-US" sz="2400" dirty="0">
              <a:solidFill>
                <a:schemeClr val="tx1">
                  <a:lumMod val="95000"/>
                  <a:lumOff val="5000"/>
                </a:schemeClr>
              </a:solidFill>
              <a:latin typeface="Helvetica" panose="020B0604020202020204" pitchFamily="34" charset="0"/>
              <a:cs typeface="Helvetica" panose="020B0604020202020204" pitchFamily="34" charset="0"/>
            </a:endParaRPr>
          </a:p>
          <a:p>
            <a:pPr marL="285750" indent="-285750">
              <a:buFont typeface="Arial" panose="020B0604020202020204" pitchFamily="34" charset="0"/>
              <a:buChar char="•"/>
            </a:pPr>
            <a:r>
              <a:rPr lang="vi-VN" sz="2400" dirty="0">
                <a:solidFill>
                  <a:schemeClr val="tx1">
                    <a:lumMod val="95000"/>
                    <a:lumOff val="5000"/>
                  </a:schemeClr>
                </a:solidFill>
                <a:latin typeface="Helvetica" panose="020B0604020202020204" pitchFamily="34" charset="0"/>
                <a:cs typeface="Helvetica" panose="020B0604020202020204" pitchFamily="34" charset="0"/>
              </a:rPr>
              <a:t>Nếu đang xếp hàng trước quầy tính tiền ở siêu thị, bạn có thể tranh thủ trả lời e-mai trên điện thoại.</a:t>
            </a:r>
            <a:r>
              <a:rPr lang="en-US" sz="2400" dirty="0">
                <a:solidFill>
                  <a:schemeClr val="tx1">
                    <a:lumMod val="95000"/>
                    <a:lumOff val="5000"/>
                  </a:schemeClr>
                </a:solidFill>
                <a:latin typeface="Helvetica" panose="020B0604020202020204" pitchFamily="34" charset="0"/>
                <a:cs typeface="Helvetica" panose="020B0604020202020204" pitchFamily="34" charset="0"/>
              </a:rPr>
              <a:t>     </a:t>
            </a:r>
          </a:p>
        </p:txBody>
      </p:sp>
      <p:sp>
        <p:nvSpPr>
          <p:cNvPr id="82" name="Freeform 27">
            <a:extLst>
              <a:ext uri="{FF2B5EF4-FFF2-40B4-BE49-F238E27FC236}">
                <a16:creationId xmlns:a16="http://schemas.microsoft.com/office/drawing/2014/main" id="{1FD098AA-4B7A-46D6-BCAA-17A099A8604A}"/>
              </a:ext>
            </a:extLst>
          </p:cNvPr>
          <p:cNvSpPr/>
          <p:nvPr/>
        </p:nvSpPr>
        <p:spPr bwMode="auto">
          <a:xfrm rot="10800000" flipV="1">
            <a:off x="3850525" y="2670205"/>
            <a:ext cx="624653" cy="558303"/>
          </a:xfrm>
          <a:custGeom>
            <a:avLst/>
            <a:gdLst>
              <a:gd name="T0" fmla="*/ 0 w 1905"/>
              <a:gd name="T1" fmla="*/ 2147483647 h 136"/>
              <a:gd name="T2" fmla="*/ 2147483647 w 1905"/>
              <a:gd name="T3" fmla="*/ 0 h 136"/>
              <a:gd name="T4" fmla="*/ 2147483647 w 1905"/>
              <a:gd name="T5" fmla="*/ 0 h 136"/>
              <a:gd name="T6" fmla="*/ 0 60000 65536"/>
              <a:gd name="T7" fmla="*/ 0 60000 65536"/>
              <a:gd name="T8" fmla="*/ 0 60000 65536"/>
              <a:gd name="T9" fmla="*/ 0 w 1905"/>
              <a:gd name="T10" fmla="*/ 0 h 136"/>
              <a:gd name="T11" fmla="*/ 1905 w 1905"/>
              <a:gd name="T12" fmla="*/ 136 h 136"/>
            </a:gdLst>
            <a:ahLst/>
            <a:cxnLst>
              <a:cxn ang="T6">
                <a:pos x="T0" y="T1"/>
              </a:cxn>
              <a:cxn ang="T7">
                <a:pos x="T2" y="T3"/>
              </a:cxn>
              <a:cxn ang="T8">
                <a:pos x="T4" y="T5"/>
              </a:cxn>
            </a:cxnLst>
            <a:rect l="T9" t="T10" r="T11" b="T12"/>
            <a:pathLst>
              <a:path w="1905" h="136">
                <a:moveTo>
                  <a:pt x="0" y="136"/>
                </a:moveTo>
                <a:lnTo>
                  <a:pt x="317" y="0"/>
                </a:lnTo>
                <a:lnTo>
                  <a:pt x="1905" y="0"/>
                </a:lnTo>
              </a:path>
            </a:pathLst>
          </a:custGeom>
          <a:noFill/>
          <a:ln w="25400" cap="rnd" cmpd="sng">
            <a:solidFill>
              <a:schemeClr val="bg1">
                <a:lumMod val="50000"/>
              </a:schemeClr>
            </a:solidFill>
            <a:prstDash val="sysDot"/>
            <a:round/>
            <a:headEnd type="none" w="med" len="med"/>
            <a:tailEnd type="none" w="med" len="med"/>
          </a:ln>
        </p:spPr>
        <p:txBody>
          <a:bodyPr wrap="none" anchor="ctr"/>
          <a:lstStyle/>
          <a:p>
            <a:pPr defTabSz="1624713">
              <a:defRPr/>
            </a:pPr>
            <a:endParaRPr lang="zh-CN" altLang="en-US" sz="2400" kern="0" dirty="0">
              <a:solidFill>
                <a:sysClr val="windowText" lastClr="000000"/>
              </a:solidFill>
              <a:cs typeface="+mn-ea"/>
              <a:sym typeface="+mn-lt"/>
            </a:endParaRPr>
          </a:p>
        </p:txBody>
      </p:sp>
      <p:cxnSp>
        <p:nvCxnSpPr>
          <p:cNvPr id="83" name="直接连接符 20">
            <a:extLst>
              <a:ext uri="{FF2B5EF4-FFF2-40B4-BE49-F238E27FC236}">
                <a16:creationId xmlns:a16="http://schemas.microsoft.com/office/drawing/2014/main" id="{26FDD52D-90D4-450D-9568-59424977A304}"/>
              </a:ext>
            </a:extLst>
          </p:cNvPr>
          <p:cNvCxnSpPr>
            <a:cxnSpLocks noChangeShapeType="1"/>
          </p:cNvCxnSpPr>
          <p:nvPr/>
        </p:nvCxnSpPr>
        <p:spPr bwMode="auto">
          <a:xfrm flipH="1">
            <a:off x="3814923" y="1773683"/>
            <a:ext cx="35601" cy="1543831"/>
          </a:xfrm>
          <a:prstGeom prst="line">
            <a:avLst/>
          </a:prstGeom>
          <a:noFill/>
          <a:ln w="9525" algn="ctr">
            <a:solidFill>
              <a:schemeClr val="bg1">
                <a:lumMod val="50000"/>
              </a:schemeClr>
            </a:solidFill>
            <a:prstDash val="sysDash"/>
            <a:round/>
          </a:ln>
        </p:spPr>
      </p:cxnSp>
      <p:sp>
        <p:nvSpPr>
          <p:cNvPr id="84" name="Freeform 27">
            <a:extLst>
              <a:ext uri="{FF2B5EF4-FFF2-40B4-BE49-F238E27FC236}">
                <a16:creationId xmlns:a16="http://schemas.microsoft.com/office/drawing/2014/main" id="{6432C300-989D-4F86-9107-4AC5377FACB5}"/>
              </a:ext>
            </a:extLst>
          </p:cNvPr>
          <p:cNvSpPr/>
          <p:nvPr/>
        </p:nvSpPr>
        <p:spPr bwMode="auto">
          <a:xfrm rot="10800000">
            <a:off x="3596458" y="4856488"/>
            <a:ext cx="878721" cy="605233"/>
          </a:xfrm>
          <a:custGeom>
            <a:avLst/>
            <a:gdLst>
              <a:gd name="T0" fmla="*/ 0 w 1905"/>
              <a:gd name="T1" fmla="*/ 2147483647 h 136"/>
              <a:gd name="T2" fmla="*/ 2147483647 w 1905"/>
              <a:gd name="T3" fmla="*/ 0 h 136"/>
              <a:gd name="T4" fmla="*/ 2147483647 w 1905"/>
              <a:gd name="T5" fmla="*/ 0 h 136"/>
              <a:gd name="T6" fmla="*/ 0 60000 65536"/>
              <a:gd name="T7" fmla="*/ 0 60000 65536"/>
              <a:gd name="T8" fmla="*/ 0 60000 65536"/>
              <a:gd name="T9" fmla="*/ 0 w 1905"/>
              <a:gd name="T10" fmla="*/ 0 h 136"/>
              <a:gd name="T11" fmla="*/ 1905 w 1905"/>
              <a:gd name="T12" fmla="*/ 136 h 136"/>
            </a:gdLst>
            <a:ahLst/>
            <a:cxnLst>
              <a:cxn ang="T6">
                <a:pos x="T0" y="T1"/>
              </a:cxn>
              <a:cxn ang="T7">
                <a:pos x="T2" y="T3"/>
              </a:cxn>
              <a:cxn ang="T8">
                <a:pos x="T4" y="T5"/>
              </a:cxn>
            </a:cxnLst>
            <a:rect l="T9" t="T10" r="T11" b="T12"/>
            <a:pathLst>
              <a:path w="1905" h="136">
                <a:moveTo>
                  <a:pt x="0" y="136"/>
                </a:moveTo>
                <a:lnTo>
                  <a:pt x="317" y="0"/>
                </a:lnTo>
                <a:lnTo>
                  <a:pt x="1905" y="0"/>
                </a:lnTo>
              </a:path>
            </a:pathLst>
          </a:custGeom>
          <a:noFill/>
          <a:ln w="25400" cap="rnd" cmpd="sng">
            <a:solidFill>
              <a:schemeClr val="bg1">
                <a:lumMod val="50000"/>
              </a:schemeClr>
            </a:solidFill>
            <a:prstDash val="sysDot"/>
            <a:round/>
            <a:headEnd type="none" w="med" len="med"/>
            <a:tailEnd type="none" w="med" len="med"/>
          </a:ln>
        </p:spPr>
        <p:txBody>
          <a:bodyPr wrap="none" anchor="ctr"/>
          <a:lstStyle/>
          <a:p>
            <a:pPr defTabSz="1624713">
              <a:defRPr/>
            </a:pPr>
            <a:endParaRPr lang="zh-CN" altLang="en-US" sz="2400" kern="0" dirty="0">
              <a:solidFill>
                <a:sysClr val="windowText" lastClr="000000"/>
              </a:solidFill>
              <a:cs typeface="+mn-ea"/>
              <a:sym typeface="+mn-lt"/>
            </a:endParaRPr>
          </a:p>
        </p:txBody>
      </p:sp>
      <p:cxnSp>
        <p:nvCxnSpPr>
          <p:cNvPr id="85" name="直接连接符 23">
            <a:extLst>
              <a:ext uri="{FF2B5EF4-FFF2-40B4-BE49-F238E27FC236}">
                <a16:creationId xmlns:a16="http://schemas.microsoft.com/office/drawing/2014/main" id="{72101928-4632-4FCE-9D9E-F5CEFABE8D95}"/>
              </a:ext>
            </a:extLst>
          </p:cNvPr>
          <p:cNvCxnSpPr>
            <a:cxnSpLocks noChangeShapeType="1"/>
          </p:cNvCxnSpPr>
          <p:nvPr/>
        </p:nvCxnSpPr>
        <p:spPr bwMode="auto">
          <a:xfrm flipH="1">
            <a:off x="3596456" y="4702753"/>
            <a:ext cx="0" cy="1534121"/>
          </a:xfrm>
          <a:prstGeom prst="line">
            <a:avLst/>
          </a:prstGeom>
          <a:noFill/>
          <a:ln w="9525" algn="ctr">
            <a:solidFill>
              <a:schemeClr val="bg1">
                <a:lumMod val="50000"/>
              </a:schemeClr>
            </a:solidFill>
            <a:prstDash val="sysDash"/>
            <a:round/>
          </a:ln>
        </p:spPr>
      </p:cxnSp>
      <p:sp>
        <p:nvSpPr>
          <p:cNvPr id="86" name="Freeform 27">
            <a:extLst>
              <a:ext uri="{FF2B5EF4-FFF2-40B4-BE49-F238E27FC236}">
                <a16:creationId xmlns:a16="http://schemas.microsoft.com/office/drawing/2014/main" id="{883233CC-56F5-41EB-9974-AF71EFDE4DB7}"/>
              </a:ext>
            </a:extLst>
          </p:cNvPr>
          <p:cNvSpPr/>
          <p:nvPr/>
        </p:nvSpPr>
        <p:spPr bwMode="auto">
          <a:xfrm rot="10800000" flipH="1" flipV="1">
            <a:off x="6064321" y="2288294"/>
            <a:ext cx="1200757" cy="202284"/>
          </a:xfrm>
          <a:custGeom>
            <a:avLst/>
            <a:gdLst>
              <a:gd name="T0" fmla="*/ 0 w 1905"/>
              <a:gd name="T1" fmla="*/ 2147483647 h 136"/>
              <a:gd name="T2" fmla="*/ 2147483647 w 1905"/>
              <a:gd name="T3" fmla="*/ 0 h 136"/>
              <a:gd name="T4" fmla="*/ 2147483647 w 1905"/>
              <a:gd name="T5" fmla="*/ 0 h 136"/>
              <a:gd name="T6" fmla="*/ 0 60000 65536"/>
              <a:gd name="T7" fmla="*/ 0 60000 65536"/>
              <a:gd name="T8" fmla="*/ 0 60000 65536"/>
              <a:gd name="T9" fmla="*/ 0 w 1905"/>
              <a:gd name="T10" fmla="*/ 0 h 136"/>
              <a:gd name="T11" fmla="*/ 1905 w 1905"/>
              <a:gd name="T12" fmla="*/ 136 h 136"/>
            </a:gdLst>
            <a:ahLst/>
            <a:cxnLst>
              <a:cxn ang="T6">
                <a:pos x="T0" y="T1"/>
              </a:cxn>
              <a:cxn ang="T7">
                <a:pos x="T2" y="T3"/>
              </a:cxn>
              <a:cxn ang="T8">
                <a:pos x="T4" y="T5"/>
              </a:cxn>
            </a:cxnLst>
            <a:rect l="T9" t="T10" r="T11" b="T12"/>
            <a:pathLst>
              <a:path w="1905" h="136">
                <a:moveTo>
                  <a:pt x="0" y="136"/>
                </a:moveTo>
                <a:lnTo>
                  <a:pt x="317" y="0"/>
                </a:lnTo>
                <a:lnTo>
                  <a:pt x="1905" y="0"/>
                </a:lnTo>
              </a:path>
            </a:pathLst>
          </a:custGeom>
          <a:noFill/>
          <a:ln w="25400" cap="rnd" cmpd="sng">
            <a:solidFill>
              <a:schemeClr val="bg1">
                <a:lumMod val="50000"/>
              </a:schemeClr>
            </a:solidFill>
            <a:prstDash val="sysDot"/>
            <a:round/>
            <a:headEnd type="none" w="med" len="med"/>
            <a:tailEnd type="none" w="med" len="med"/>
          </a:ln>
        </p:spPr>
        <p:txBody>
          <a:bodyPr wrap="none" anchor="ctr"/>
          <a:lstStyle/>
          <a:p>
            <a:pPr defTabSz="1624713">
              <a:defRPr/>
            </a:pPr>
            <a:endParaRPr lang="zh-CN" altLang="en-US" sz="2400" kern="0" dirty="0">
              <a:solidFill>
                <a:sysClr val="windowText" lastClr="000000"/>
              </a:solidFill>
              <a:cs typeface="+mn-ea"/>
              <a:sym typeface="+mn-lt"/>
            </a:endParaRPr>
          </a:p>
        </p:txBody>
      </p:sp>
      <p:cxnSp>
        <p:nvCxnSpPr>
          <p:cNvPr id="87" name="直接连接符 44">
            <a:extLst>
              <a:ext uri="{FF2B5EF4-FFF2-40B4-BE49-F238E27FC236}">
                <a16:creationId xmlns:a16="http://schemas.microsoft.com/office/drawing/2014/main" id="{F65B479E-3CFA-42B3-B585-2733EBA0F76E}"/>
              </a:ext>
            </a:extLst>
          </p:cNvPr>
          <p:cNvCxnSpPr>
            <a:cxnSpLocks noChangeShapeType="1"/>
          </p:cNvCxnSpPr>
          <p:nvPr/>
        </p:nvCxnSpPr>
        <p:spPr bwMode="auto">
          <a:xfrm>
            <a:off x="7265077" y="1628038"/>
            <a:ext cx="0" cy="1247687"/>
          </a:xfrm>
          <a:prstGeom prst="line">
            <a:avLst/>
          </a:prstGeom>
          <a:noFill/>
          <a:ln w="9525" algn="ctr">
            <a:solidFill>
              <a:schemeClr val="bg1">
                <a:lumMod val="50000"/>
              </a:schemeClr>
            </a:solidFill>
            <a:prstDash val="sysDash"/>
            <a:round/>
          </a:ln>
        </p:spPr>
      </p:cxnSp>
      <p:sp>
        <p:nvSpPr>
          <p:cNvPr id="88" name="Freeform 27">
            <a:extLst>
              <a:ext uri="{FF2B5EF4-FFF2-40B4-BE49-F238E27FC236}">
                <a16:creationId xmlns:a16="http://schemas.microsoft.com/office/drawing/2014/main" id="{3EF43599-C50C-4D37-8CEC-B40A178BEAFB}"/>
              </a:ext>
            </a:extLst>
          </p:cNvPr>
          <p:cNvSpPr/>
          <p:nvPr/>
        </p:nvSpPr>
        <p:spPr bwMode="auto">
          <a:xfrm rot="10800000" flipH="1" flipV="1">
            <a:off x="7192254" y="3557018"/>
            <a:ext cx="1173248" cy="100333"/>
          </a:xfrm>
          <a:custGeom>
            <a:avLst/>
            <a:gdLst>
              <a:gd name="T0" fmla="*/ 0 w 1905"/>
              <a:gd name="T1" fmla="*/ 2147483647 h 136"/>
              <a:gd name="T2" fmla="*/ 2147483647 w 1905"/>
              <a:gd name="T3" fmla="*/ 0 h 136"/>
              <a:gd name="T4" fmla="*/ 2147483647 w 1905"/>
              <a:gd name="T5" fmla="*/ 0 h 136"/>
              <a:gd name="T6" fmla="*/ 0 60000 65536"/>
              <a:gd name="T7" fmla="*/ 0 60000 65536"/>
              <a:gd name="T8" fmla="*/ 0 60000 65536"/>
              <a:gd name="T9" fmla="*/ 0 w 1905"/>
              <a:gd name="T10" fmla="*/ 0 h 136"/>
              <a:gd name="T11" fmla="*/ 1905 w 1905"/>
              <a:gd name="T12" fmla="*/ 136 h 136"/>
            </a:gdLst>
            <a:ahLst/>
            <a:cxnLst>
              <a:cxn ang="T6">
                <a:pos x="T0" y="T1"/>
              </a:cxn>
              <a:cxn ang="T7">
                <a:pos x="T2" y="T3"/>
              </a:cxn>
              <a:cxn ang="T8">
                <a:pos x="T4" y="T5"/>
              </a:cxn>
            </a:cxnLst>
            <a:rect l="T9" t="T10" r="T11" b="T12"/>
            <a:pathLst>
              <a:path w="1905" h="136">
                <a:moveTo>
                  <a:pt x="0" y="136"/>
                </a:moveTo>
                <a:lnTo>
                  <a:pt x="317" y="0"/>
                </a:lnTo>
                <a:lnTo>
                  <a:pt x="1905" y="0"/>
                </a:lnTo>
              </a:path>
            </a:pathLst>
          </a:custGeom>
          <a:noFill/>
          <a:ln w="25400" cap="rnd" cmpd="sng">
            <a:solidFill>
              <a:schemeClr val="bg1">
                <a:lumMod val="50000"/>
              </a:schemeClr>
            </a:solidFill>
            <a:prstDash val="sysDot"/>
            <a:round/>
            <a:headEnd type="none" w="med" len="med"/>
            <a:tailEnd type="none" w="med" len="med"/>
          </a:ln>
        </p:spPr>
        <p:txBody>
          <a:bodyPr wrap="none" anchor="ctr"/>
          <a:lstStyle/>
          <a:p>
            <a:pPr defTabSz="1624713">
              <a:defRPr/>
            </a:pPr>
            <a:endParaRPr lang="zh-CN" altLang="en-US" sz="2400" kern="0" dirty="0">
              <a:solidFill>
                <a:sysClr val="windowText" lastClr="000000"/>
              </a:solidFill>
              <a:cs typeface="+mn-ea"/>
              <a:sym typeface="+mn-lt"/>
            </a:endParaRPr>
          </a:p>
        </p:txBody>
      </p:sp>
      <p:cxnSp>
        <p:nvCxnSpPr>
          <p:cNvPr id="89" name="直接连接符 47">
            <a:extLst>
              <a:ext uri="{FF2B5EF4-FFF2-40B4-BE49-F238E27FC236}">
                <a16:creationId xmlns:a16="http://schemas.microsoft.com/office/drawing/2014/main" id="{CDEC4897-A727-4C9A-B9A5-6ED1FBD13365}"/>
              </a:ext>
            </a:extLst>
          </p:cNvPr>
          <p:cNvCxnSpPr>
            <a:cxnSpLocks noChangeShapeType="1"/>
          </p:cNvCxnSpPr>
          <p:nvPr/>
        </p:nvCxnSpPr>
        <p:spPr bwMode="auto">
          <a:xfrm>
            <a:off x="8365502" y="3021370"/>
            <a:ext cx="0" cy="1422460"/>
          </a:xfrm>
          <a:prstGeom prst="line">
            <a:avLst/>
          </a:prstGeom>
          <a:noFill/>
          <a:ln w="9525" algn="ctr">
            <a:solidFill>
              <a:schemeClr val="bg1">
                <a:lumMod val="50000"/>
              </a:schemeClr>
            </a:solidFill>
            <a:prstDash val="sysDash"/>
            <a:round/>
          </a:ln>
        </p:spPr>
      </p:cxnSp>
      <p:sp>
        <p:nvSpPr>
          <p:cNvPr id="90" name="Freeform 27">
            <a:extLst>
              <a:ext uri="{FF2B5EF4-FFF2-40B4-BE49-F238E27FC236}">
                <a16:creationId xmlns:a16="http://schemas.microsoft.com/office/drawing/2014/main" id="{C4BE3CBB-0F11-415A-B06F-FDDBFFED5FD1}"/>
              </a:ext>
            </a:extLst>
          </p:cNvPr>
          <p:cNvSpPr/>
          <p:nvPr/>
        </p:nvSpPr>
        <p:spPr bwMode="auto">
          <a:xfrm rot="10800000" flipH="1">
            <a:off x="6604823" y="5151012"/>
            <a:ext cx="988764" cy="252451"/>
          </a:xfrm>
          <a:custGeom>
            <a:avLst/>
            <a:gdLst>
              <a:gd name="T0" fmla="*/ 0 w 1905"/>
              <a:gd name="T1" fmla="*/ 2147483647 h 136"/>
              <a:gd name="T2" fmla="*/ 2147483647 w 1905"/>
              <a:gd name="T3" fmla="*/ 0 h 136"/>
              <a:gd name="T4" fmla="*/ 2147483647 w 1905"/>
              <a:gd name="T5" fmla="*/ 0 h 136"/>
              <a:gd name="T6" fmla="*/ 0 60000 65536"/>
              <a:gd name="T7" fmla="*/ 0 60000 65536"/>
              <a:gd name="T8" fmla="*/ 0 60000 65536"/>
              <a:gd name="T9" fmla="*/ 0 w 1905"/>
              <a:gd name="T10" fmla="*/ 0 h 136"/>
              <a:gd name="T11" fmla="*/ 1905 w 1905"/>
              <a:gd name="T12" fmla="*/ 136 h 136"/>
            </a:gdLst>
            <a:ahLst/>
            <a:cxnLst>
              <a:cxn ang="T6">
                <a:pos x="T0" y="T1"/>
              </a:cxn>
              <a:cxn ang="T7">
                <a:pos x="T2" y="T3"/>
              </a:cxn>
              <a:cxn ang="T8">
                <a:pos x="T4" y="T5"/>
              </a:cxn>
            </a:cxnLst>
            <a:rect l="T9" t="T10" r="T11" b="T12"/>
            <a:pathLst>
              <a:path w="1905" h="136">
                <a:moveTo>
                  <a:pt x="0" y="136"/>
                </a:moveTo>
                <a:lnTo>
                  <a:pt x="317" y="0"/>
                </a:lnTo>
                <a:lnTo>
                  <a:pt x="1905" y="0"/>
                </a:lnTo>
              </a:path>
            </a:pathLst>
          </a:custGeom>
          <a:noFill/>
          <a:ln w="25400" cap="rnd" cmpd="sng">
            <a:solidFill>
              <a:schemeClr val="bg1">
                <a:lumMod val="50000"/>
              </a:schemeClr>
            </a:solidFill>
            <a:prstDash val="sysDot"/>
            <a:round/>
            <a:headEnd type="none" w="med" len="med"/>
            <a:tailEnd type="none" w="med" len="med"/>
          </a:ln>
        </p:spPr>
        <p:txBody>
          <a:bodyPr wrap="none" anchor="ctr"/>
          <a:lstStyle/>
          <a:p>
            <a:pPr defTabSz="1624713">
              <a:defRPr/>
            </a:pPr>
            <a:endParaRPr lang="zh-CN" altLang="en-US" sz="2400" kern="0" dirty="0">
              <a:solidFill>
                <a:sysClr val="windowText" lastClr="000000"/>
              </a:solidFill>
              <a:cs typeface="+mn-ea"/>
              <a:sym typeface="+mn-lt"/>
            </a:endParaRPr>
          </a:p>
        </p:txBody>
      </p:sp>
      <p:cxnSp>
        <p:nvCxnSpPr>
          <p:cNvPr id="91" name="直接连接符 50">
            <a:extLst>
              <a:ext uri="{FF2B5EF4-FFF2-40B4-BE49-F238E27FC236}">
                <a16:creationId xmlns:a16="http://schemas.microsoft.com/office/drawing/2014/main" id="{BA939789-98C6-4C92-A8C2-DAAAE577B35F}"/>
              </a:ext>
            </a:extLst>
          </p:cNvPr>
          <p:cNvCxnSpPr>
            <a:cxnSpLocks noChangeShapeType="1"/>
          </p:cNvCxnSpPr>
          <p:nvPr/>
        </p:nvCxnSpPr>
        <p:spPr bwMode="auto">
          <a:xfrm>
            <a:off x="7632425" y="4893709"/>
            <a:ext cx="0" cy="1137644"/>
          </a:xfrm>
          <a:prstGeom prst="line">
            <a:avLst/>
          </a:prstGeom>
          <a:noFill/>
          <a:ln w="9525" algn="ctr">
            <a:solidFill>
              <a:schemeClr val="bg1">
                <a:lumMod val="50000"/>
              </a:schemeClr>
            </a:solidFill>
            <a:prstDash val="sysDash"/>
            <a:round/>
          </a:ln>
        </p:spPr>
      </p:cxnSp>
      <p:grpSp>
        <p:nvGrpSpPr>
          <p:cNvPr id="92" name="组合 2">
            <a:extLst>
              <a:ext uri="{FF2B5EF4-FFF2-40B4-BE49-F238E27FC236}">
                <a16:creationId xmlns:a16="http://schemas.microsoft.com/office/drawing/2014/main" id="{89B766FA-CE73-490E-AEF9-20565466F169}"/>
              </a:ext>
            </a:extLst>
          </p:cNvPr>
          <p:cNvGrpSpPr/>
          <p:nvPr/>
        </p:nvGrpSpPr>
        <p:grpSpPr bwMode="auto">
          <a:xfrm>
            <a:off x="4034185" y="2430702"/>
            <a:ext cx="3322957" cy="3209912"/>
            <a:chOff x="4058149" y="2084857"/>
            <a:chExt cx="4081038" cy="3940749"/>
          </a:xfrm>
          <a:effectLst/>
        </p:grpSpPr>
        <p:grpSp>
          <p:nvGrpSpPr>
            <p:cNvPr id="93" name="组合 24">
              <a:extLst>
                <a:ext uri="{FF2B5EF4-FFF2-40B4-BE49-F238E27FC236}">
                  <a16:creationId xmlns:a16="http://schemas.microsoft.com/office/drawing/2014/main" id="{13A5E9A0-0289-4FB9-8485-4AFA0E876272}"/>
                </a:ext>
              </a:extLst>
            </p:cNvPr>
            <p:cNvGrpSpPr/>
            <p:nvPr/>
          </p:nvGrpSpPr>
          <p:grpSpPr bwMode="auto">
            <a:xfrm>
              <a:off x="4058149" y="2084857"/>
              <a:ext cx="4081038" cy="3940749"/>
              <a:chOff x="3859394" y="1557586"/>
              <a:chExt cx="4081038" cy="3940749"/>
            </a:xfrm>
          </p:grpSpPr>
          <p:sp>
            <p:nvSpPr>
              <p:cNvPr id="95" name="Freeform 35">
                <a:extLst>
                  <a:ext uri="{FF2B5EF4-FFF2-40B4-BE49-F238E27FC236}">
                    <a16:creationId xmlns:a16="http://schemas.microsoft.com/office/drawing/2014/main" id="{1D35A42C-E840-4AB5-88D6-54D8A80586F3}"/>
                  </a:ext>
                </a:extLst>
              </p:cNvPr>
              <p:cNvSpPr/>
              <p:nvPr/>
            </p:nvSpPr>
            <p:spPr bwMode="auto">
              <a:xfrm>
                <a:off x="4899842" y="2479425"/>
                <a:ext cx="1943732" cy="1944999"/>
              </a:xfrm>
              <a:custGeom>
                <a:avLst/>
                <a:gdLst>
                  <a:gd name="T0" fmla="*/ 0 w 478"/>
                  <a:gd name="T1" fmla="*/ 239 h 478"/>
                  <a:gd name="T2" fmla="*/ 239 w 478"/>
                  <a:gd name="T3" fmla="*/ 0 h 478"/>
                  <a:gd name="T4" fmla="*/ 478 w 478"/>
                  <a:gd name="T5" fmla="*/ 239 h 478"/>
                  <a:gd name="T6" fmla="*/ 478 w 478"/>
                  <a:gd name="T7" fmla="*/ 239 h 478"/>
                  <a:gd name="T8" fmla="*/ 239 w 478"/>
                  <a:gd name="T9" fmla="*/ 478 h 478"/>
                  <a:gd name="T10" fmla="*/ 0 w 478"/>
                  <a:gd name="T11" fmla="*/ 239 h 478"/>
                </a:gdLst>
                <a:ahLst/>
                <a:cxnLst>
                  <a:cxn ang="0">
                    <a:pos x="T0" y="T1"/>
                  </a:cxn>
                  <a:cxn ang="0">
                    <a:pos x="T2" y="T3"/>
                  </a:cxn>
                  <a:cxn ang="0">
                    <a:pos x="T4" y="T5"/>
                  </a:cxn>
                  <a:cxn ang="0">
                    <a:pos x="T6" y="T7"/>
                  </a:cxn>
                  <a:cxn ang="0">
                    <a:pos x="T8" y="T9"/>
                  </a:cxn>
                  <a:cxn ang="0">
                    <a:pos x="T10" y="T11"/>
                  </a:cxn>
                </a:cxnLst>
                <a:rect l="0" t="0" r="r" b="b"/>
                <a:pathLst>
                  <a:path w="478" h="478">
                    <a:moveTo>
                      <a:pt x="0" y="239"/>
                    </a:moveTo>
                    <a:cubicBezTo>
                      <a:pt x="0" y="107"/>
                      <a:pt x="107" y="0"/>
                      <a:pt x="239" y="0"/>
                    </a:cubicBezTo>
                    <a:cubicBezTo>
                      <a:pt x="371" y="0"/>
                      <a:pt x="478" y="107"/>
                      <a:pt x="478" y="239"/>
                    </a:cubicBezTo>
                    <a:cubicBezTo>
                      <a:pt x="478" y="239"/>
                      <a:pt x="478" y="239"/>
                      <a:pt x="478" y="239"/>
                    </a:cubicBezTo>
                    <a:cubicBezTo>
                      <a:pt x="478" y="371"/>
                      <a:pt x="371" y="478"/>
                      <a:pt x="239" y="478"/>
                    </a:cubicBezTo>
                    <a:cubicBezTo>
                      <a:pt x="107" y="478"/>
                      <a:pt x="0" y="371"/>
                      <a:pt x="0" y="239"/>
                    </a:cubicBezTo>
                  </a:path>
                </a:pathLst>
              </a:custGeom>
              <a:solidFill>
                <a:schemeClr val="bg2"/>
              </a:solidFill>
              <a:ln w="3175" cap="flat" cmpd="sng" algn="ctr">
                <a:solidFill>
                  <a:srgbClr val="D7D7D7"/>
                </a:solidFill>
                <a:prstDash val="solid"/>
              </a:ln>
              <a:effectLst>
                <a:outerShdw blurRad="50800" dist="38100" dir="2700000" algn="tl" rotWithShape="0">
                  <a:prstClr val="black">
                    <a:alpha val="40000"/>
                  </a:prstClr>
                </a:outerShdw>
              </a:effectLst>
            </p:spPr>
            <p:txBody>
              <a:bodyPr anchor="ctr"/>
              <a:lstStyle/>
              <a:p>
                <a:pPr algn="ctr" defTabSz="1624713" eaLnBrk="0" hangingPunct="0">
                  <a:lnSpc>
                    <a:spcPct val="120000"/>
                  </a:lnSpc>
                  <a:defRPr/>
                </a:pPr>
                <a:endParaRPr lang="zh-CN" altLang="en-US" sz="1600" kern="0">
                  <a:solidFill>
                    <a:srgbClr val="F9F9F9"/>
                  </a:solidFill>
                  <a:cs typeface="+mn-ea"/>
                  <a:sym typeface="+mn-lt"/>
                </a:endParaRPr>
              </a:p>
            </p:txBody>
          </p:sp>
          <p:grpSp>
            <p:nvGrpSpPr>
              <p:cNvPr id="96" name="组合 26">
                <a:extLst>
                  <a:ext uri="{FF2B5EF4-FFF2-40B4-BE49-F238E27FC236}">
                    <a16:creationId xmlns:a16="http://schemas.microsoft.com/office/drawing/2014/main" id="{8F695293-8555-4837-88B1-A369BA8BDE36}"/>
                  </a:ext>
                </a:extLst>
              </p:cNvPr>
              <p:cNvGrpSpPr/>
              <p:nvPr/>
            </p:nvGrpSpPr>
            <p:grpSpPr bwMode="auto">
              <a:xfrm>
                <a:off x="3859394" y="3917811"/>
                <a:ext cx="1903003" cy="1580524"/>
                <a:chOff x="2558692" y="3892163"/>
                <a:chExt cx="1903003" cy="1580524"/>
              </a:xfrm>
            </p:grpSpPr>
            <p:sp>
              <p:nvSpPr>
                <p:cNvPr id="110" name="Freeform 25">
                  <a:extLst>
                    <a:ext uri="{FF2B5EF4-FFF2-40B4-BE49-F238E27FC236}">
                      <a16:creationId xmlns:a16="http://schemas.microsoft.com/office/drawing/2014/main" id="{488C2FC6-CF4E-4ECC-816F-2BBAECFAC5B3}"/>
                    </a:ext>
                  </a:extLst>
                </p:cNvPr>
                <p:cNvSpPr/>
                <p:nvPr/>
              </p:nvSpPr>
              <p:spPr bwMode="auto">
                <a:xfrm>
                  <a:off x="2885643" y="3892163"/>
                  <a:ext cx="1576052" cy="1329115"/>
                </a:xfrm>
                <a:custGeom>
                  <a:avLst/>
                  <a:gdLst>
                    <a:gd name="T0" fmla="*/ 2641 w 2647"/>
                    <a:gd name="T1" fmla="*/ 2229 h 2233"/>
                    <a:gd name="T2" fmla="*/ 2641 w 2647"/>
                    <a:gd name="T3" fmla="*/ 1269 h 2233"/>
                    <a:gd name="T4" fmla="*/ 2647 w 2647"/>
                    <a:gd name="T5" fmla="*/ 1276 h 2233"/>
                    <a:gd name="T6" fmla="*/ 910 w 2647"/>
                    <a:gd name="T7" fmla="*/ 0 h 2233"/>
                    <a:gd name="T8" fmla="*/ 913 w 2647"/>
                    <a:gd name="T9" fmla="*/ 5 h 2233"/>
                    <a:gd name="T10" fmla="*/ 1 w 2647"/>
                    <a:gd name="T11" fmla="*/ 293 h 2233"/>
                    <a:gd name="T12" fmla="*/ 0 w 2647"/>
                    <a:gd name="T13" fmla="*/ 296 h 2233"/>
                    <a:gd name="T14" fmla="*/ 2646 w 2647"/>
                    <a:gd name="T15" fmla="*/ 2233 h 2233"/>
                    <a:gd name="T16" fmla="*/ 2641 w 2647"/>
                    <a:gd name="T17" fmla="*/ 2229 h 2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47" h="2233">
                      <a:moveTo>
                        <a:pt x="2641" y="2229"/>
                      </a:moveTo>
                      <a:lnTo>
                        <a:pt x="2641" y="1269"/>
                      </a:lnTo>
                      <a:lnTo>
                        <a:pt x="2647" y="1276"/>
                      </a:lnTo>
                      <a:cubicBezTo>
                        <a:pt x="1874" y="1209"/>
                        <a:pt x="1204" y="717"/>
                        <a:pt x="910" y="0"/>
                      </a:cubicBezTo>
                      <a:lnTo>
                        <a:pt x="913" y="5"/>
                      </a:lnTo>
                      <a:lnTo>
                        <a:pt x="1" y="293"/>
                      </a:lnTo>
                      <a:lnTo>
                        <a:pt x="0" y="296"/>
                      </a:lnTo>
                      <a:cubicBezTo>
                        <a:pt x="425" y="1406"/>
                        <a:pt x="1460" y="2164"/>
                        <a:pt x="2646" y="2233"/>
                      </a:cubicBezTo>
                      <a:lnTo>
                        <a:pt x="2641" y="2229"/>
                      </a:lnTo>
                      <a:close/>
                    </a:path>
                  </a:pathLst>
                </a:custGeom>
                <a:gradFill>
                  <a:gsLst>
                    <a:gs pos="33000">
                      <a:srgbClr val="F9F9F9"/>
                    </a:gs>
                    <a:gs pos="100000">
                      <a:srgbClr val="D7D7D7"/>
                    </a:gs>
                  </a:gsLst>
                  <a:lin ang="5400000" scaled="0"/>
                </a:gradFill>
                <a:ln w="3175" cap="flat" cmpd="sng" algn="ctr">
                  <a:solidFill>
                    <a:srgbClr val="D7D7D7"/>
                  </a:solidFill>
                  <a:prstDash val="solid"/>
                </a:ln>
                <a:effectLst/>
              </p:spPr>
              <p:txBody>
                <a:bodyPr anchor="ctr"/>
                <a:lstStyle/>
                <a:p>
                  <a:pPr algn="ctr" defTabSz="1624713" eaLnBrk="0" hangingPunct="0">
                    <a:lnSpc>
                      <a:spcPct val="120000"/>
                    </a:lnSpc>
                    <a:defRPr/>
                  </a:pPr>
                  <a:endParaRPr lang="zh-CN" altLang="en-US" sz="1600" kern="0">
                    <a:solidFill>
                      <a:srgbClr val="4D4D4D"/>
                    </a:solidFill>
                    <a:cs typeface="+mn-ea"/>
                    <a:sym typeface="+mn-lt"/>
                  </a:endParaRPr>
                </a:p>
              </p:txBody>
            </p:sp>
            <p:sp>
              <p:nvSpPr>
                <p:cNvPr id="111" name="矩形 74">
                  <a:extLst>
                    <a:ext uri="{FF2B5EF4-FFF2-40B4-BE49-F238E27FC236}">
                      <a16:creationId xmlns:a16="http://schemas.microsoft.com/office/drawing/2014/main" id="{C383FFE4-7724-40CD-90C8-CB3ED3D90309}"/>
                    </a:ext>
                  </a:extLst>
                </p:cNvPr>
                <p:cNvSpPr/>
                <p:nvPr/>
              </p:nvSpPr>
              <p:spPr bwMode="auto">
                <a:xfrm rot="2070188">
                  <a:off x="2558692" y="4567270"/>
                  <a:ext cx="1763876" cy="905417"/>
                </a:xfrm>
                <a:prstGeom prst="rect">
                  <a:avLst/>
                </a:prstGeom>
                <a:noFill/>
                <a:ln w="25400" cap="flat" cmpd="sng" algn="ctr">
                  <a:noFill/>
                  <a:prstDash val="solid"/>
                </a:ln>
                <a:effectLst/>
              </p:spPr>
              <p:txBody>
                <a:bodyPr spcFirstLastPara="1" anchor="ctr">
                  <a:prstTxWarp prst="textArchUp">
                    <a:avLst/>
                  </a:prstTxWarp>
                </a:bodyPr>
                <a:lstStyle/>
                <a:p>
                  <a:pPr algn="ctr" defTabSz="1624713">
                    <a:defRPr/>
                  </a:pPr>
                  <a:r>
                    <a:rPr lang="en-US" altLang="zh-CN" sz="1600" kern="0" dirty="0">
                      <a:solidFill>
                        <a:srgbClr val="9D3333"/>
                      </a:solidFill>
                      <a:cs typeface="+mn-ea"/>
                      <a:sym typeface="+mn-lt"/>
                    </a:rPr>
                    <a:t>4</a:t>
                  </a:r>
                  <a:endParaRPr lang="zh-CN" altLang="en-US" sz="1600" kern="0" dirty="0">
                    <a:solidFill>
                      <a:srgbClr val="9D3333"/>
                    </a:solidFill>
                    <a:cs typeface="+mn-ea"/>
                    <a:sym typeface="+mn-lt"/>
                  </a:endParaRPr>
                </a:p>
              </p:txBody>
            </p:sp>
          </p:grpSp>
          <p:grpSp>
            <p:nvGrpSpPr>
              <p:cNvPr id="97" name="组合 27">
                <a:extLst>
                  <a:ext uri="{FF2B5EF4-FFF2-40B4-BE49-F238E27FC236}">
                    <a16:creationId xmlns:a16="http://schemas.microsoft.com/office/drawing/2014/main" id="{925B4E7D-168A-4B21-A7C6-16738806885B}"/>
                  </a:ext>
                </a:extLst>
              </p:cNvPr>
              <p:cNvGrpSpPr/>
              <p:nvPr/>
            </p:nvGrpSpPr>
            <p:grpSpPr bwMode="auto">
              <a:xfrm>
                <a:off x="3951827" y="2054473"/>
                <a:ext cx="1440189" cy="1990100"/>
                <a:chOff x="2651125" y="2028825"/>
                <a:chExt cx="1440189" cy="1990100"/>
              </a:xfrm>
            </p:grpSpPr>
            <p:sp>
              <p:nvSpPr>
                <p:cNvPr id="108" name="Freeform 9">
                  <a:extLst>
                    <a:ext uri="{FF2B5EF4-FFF2-40B4-BE49-F238E27FC236}">
                      <a16:creationId xmlns:a16="http://schemas.microsoft.com/office/drawing/2014/main" id="{9EA6AFC1-47D8-475A-80AB-2D9639884F77}"/>
                    </a:ext>
                  </a:extLst>
                </p:cNvPr>
                <p:cNvSpPr/>
                <p:nvPr/>
              </p:nvSpPr>
              <p:spPr bwMode="auto">
                <a:xfrm>
                  <a:off x="2651125" y="2028619"/>
                  <a:ext cx="1124900" cy="1857584"/>
                </a:xfrm>
                <a:custGeom>
                  <a:avLst/>
                  <a:gdLst>
                    <a:gd name="T0" fmla="*/ 298 w 1888"/>
                    <a:gd name="T1" fmla="*/ 3121 h 3121"/>
                    <a:gd name="T2" fmla="*/ 1210 w 1888"/>
                    <a:gd name="T3" fmla="*/ 2817 h 3121"/>
                    <a:gd name="T4" fmla="*/ 1211 w 1888"/>
                    <a:gd name="T5" fmla="*/ 2821 h 3121"/>
                    <a:gd name="T6" fmla="*/ 1888 w 1888"/>
                    <a:gd name="T7" fmla="*/ 774 h 3121"/>
                    <a:gd name="T8" fmla="*/ 1882 w 1888"/>
                    <a:gd name="T9" fmla="*/ 769 h 3121"/>
                    <a:gd name="T10" fmla="*/ 1322 w 1888"/>
                    <a:gd name="T11" fmla="*/ 1 h 3121"/>
                    <a:gd name="T12" fmla="*/ 1325 w 1888"/>
                    <a:gd name="T13" fmla="*/ 0 h 3121"/>
                    <a:gd name="T14" fmla="*/ 300 w 1888"/>
                    <a:gd name="T15" fmla="*/ 3117 h 3121"/>
                    <a:gd name="T16" fmla="*/ 298 w 1888"/>
                    <a:gd name="T17" fmla="*/ 3121 h 3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8" h="3121">
                      <a:moveTo>
                        <a:pt x="298" y="3121"/>
                      </a:moveTo>
                      <a:lnTo>
                        <a:pt x="1210" y="2817"/>
                      </a:lnTo>
                      <a:lnTo>
                        <a:pt x="1211" y="2821"/>
                      </a:lnTo>
                      <a:cubicBezTo>
                        <a:pt x="1036" y="2066"/>
                        <a:pt x="1297" y="1276"/>
                        <a:pt x="1888" y="774"/>
                      </a:cubicBezTo>
                      <a:lnTo>
                        <a:pt x="1882" y="769"/>
                      </a:lnTo>
                      <a:lnTo>
                        <a:pt x="1322" y="1"/>
                      </a:lnTo>
                      <a:lnTo>
                        <a:pt x="1325" y="0"/>
                      </a:lnTo>
                      <a:cubicBezTo>
                        <a:pt x="401" y="747"/>
                        <a:pt x="0" y="1967"/>
                        <a:pt x="300" y="3117"/>
                      </a:cubicBezTo>
                      <a:lnTo>
                        <a:pt x="298" y="3121"/>
                      </a:lnTo>
                      <a:close/>
                    </a:path>
                  </a:pathLst>
                </a:custGeom>
                <a:gradFill>
                  <a:gsLst>
                    <a:gs pos="33000">
                      <a:srgbClr val="F9F9F9"/>
                    </a:gs>
                    <a:gs pos="100000">
                      <a:srgbClr val="D7D7D7"/>
                    </a:gs>
                  </a:gsLst>
                  <a:lin ang="5400000" scaled="0"/>
                </a:gradFill>
                <a:ln w="3175" cap="flat" cmpd="sng" algn="ctr">
                  <a:solidFill>
                    <a:srgbClr val="D7D7D7"/>
                  </a:solidFill>
                  <a:prstDash val="solid"/>
                </a:ln>
                <a:effectLst/>
              </p:spPr>
              <p:txBody>
                <a:bodyPr anchor="ctr"/>
                <a:lstStyle/>
                <a:p>
                  <a:pPr algn="ctr" defTabSz="1624713" eaLnBrk="0" hangingPunct="0">
                    <a:lnSpc>
                      <a:spcPct val="120000"/>
                    </a:lnSpc>
                    <a:defRPr/>
                  </a:pPr>
                  <a:endParaRPr lang="zh-CN" altLang="en-US" sz="1600" kern="0">
                    <a:solidFill>
                      <a:srgbClr val="4D4D4D"/>
                    </a:solidFill>
                    <a:cs typeface="+mn-ea"/>
                    <a:sym typeface="+mn-lt"/>
                  </a:endParaRPr>
                </a:p>
              </p:txBody>
            </p:sp>
            <p:sp>
              <p:nvSpPr>
                <p:cNvPr id="109" name="矩形 72">
                  <a:extLst>
                    <a:ext uri="{FF2B5EF4-FFF2-40B4-BE49-F238E27FC236}">
                      <a16:creationId xmlns:a16="http://schemas.microsoft.com/office/drawing/2014/main" id="{1344654C-B2F4-42B3-873A-27C205E270F5}"/>
                    </a:ext>
                  </a:extLst>
                </p:cNvPr>
                <p:cNvSpPr/>
                <p:nvPr/>
              </p:nvSpPr>
              <p:spPr bwMode="auto">
                <a:xfrm rot="17315291">
                  <a:off x="2702343" y="2629953"/>
                  <a:ext cx="1800200" cy="977743"/>
                </a:xfrm>
                <a:prstGeom prst="rect">
                  <a:avLst/>
                </a:prstGeom>
                <a:noFill/>
                <a:ln w="25400" cap="flat" cmpd="sng" algn="ctr">
                  <a:noFill/>
                  <a:prstDash val="solid"/>
                </a:ln>
                <a:effectLst/>
              </p:spPr>
              <p:txBody>
                <a:bodyPr spcFirstLastPara="1" anchor="ctr">
                  <a:prstTxWarp prst="textArchUp">
                    <a:avLst/>
                  </a:prstTxWarp>
                </a:bodyPr>
                <a:lstStyle/>
                <a:p>
                  <a:pPr algn="ctr" defTabSz="1624713">
                    <a:defRPr/>
                  </a:pPr>
                  <a:r>
                    <a:rPr lang="en-US" altLang="zh-CN" sz="1600" kern="0" dirty="0">
                      <a:solidFill>
                        <a:srgbClr val="9D3333"/>
                      </a:solidFill>
                      <a:cs typeface="+mn-ea"/>
                      <a:sym typeface="+mn-lt"/>
                    </a:rPr>
                    <a:t>5</a:t>
                  </a:r>
                  <a:endParaRPr lang="zh-CN" altLang="en-US" sz="1600" kern="0" dirty="0">
                    <a:solidFill>
                      <a:srgbClr val="9D3333"/>
                    </a:solidFill>
                    <a:cs typeface="+mn-ea"/>
                    <a:sym typeface="+mn-lt"/>
                  </a:endParaRPr>
                </a:p>
              </p:txBody>
            </p:sp>
          </p:grpSp>
          <p:grpSp>
            <p:nvGrpSpPr>
              <p:cNvPr id="98" name="组合 28">
                <a:extLst>
                  <a:ext uri="{FF2B5EF4-FFF2-40B4-BE49-F238E27FC236}">
                    <a16:creationId xmlns:a16="http://schemas.microsoft.com/office/drawing/2014/main" id="{151EF1C0-3DB6-41A4-A2AE-D3C37E455B01}"/>
                  </a:ext>
                </a:extLst>
              </p:cNvPr>
              <p:cNvGrpSpPr/>
              <p:nvPr/>
            </p:nvGrpSpPr>
            <p:grpSpPr bwMode="auto">
              <a:xfrm>
                <a:off x="4901152" y="1557586"/>
                <a:ext cx="1952625" cy="1381605"/>
                <a:chOff x="3600450" y="1531938"/>
                <a:chExt cx="1952625" cy="1381605"/>
              </a:xfrm>
            </p:grpSpPr>
            <p:sp>
              <p:nvSpPr>
                <p:cNvPr id="106" name="Freeform 7">
                  <a:extLst>
                    <a:ext uri="{FF2B5EF4-FFF2-40B4-BE49-F238E27FC236}">
                      <a16:creationId xmlns:a16="http://schemas.microsoft.com/office/drawing/2014/main" id="{3DE72080-EF39-48B4-9B3F-5E0C0AF240E0}"/>
                    </a:ext>
                  </a:extLst>
                </p:cNvPr>
                <p:cNvSpPr/>
                <p:nvPr/>
              </p:nvSpPr>
              <p:spPr bwMode="auto">
                <a:xfrm>
                  <a:off x="3601129" y="1531938"/>
                  <a:ext cx="1951681" cy="848329"/>
                </a:xfrm>
                <a:custGeom>
                  <a:avLst/>
                  <a:gdLst>
                    <a:gd name="T0" fmla="*/ 0 w 3281"/>
                    <a:gd name="T1" fmla="*/ 643 h 1427"/>
                    <a:gd name="T2" fmla="*/ 560 w 3281"/>
                    <a:gd name="T3" fmla="*/ 1411 h 1427"/>
                    <a:gd name="T4" fmla="*/ 564 w 3281"/>
                    <a:gd name="T5" fmla="*/ 1416 h 1427"/>
                    <a:gd name="T6" fmla="*/ 2718 w 3281"/>
                    <a:gd name="T7" fmla="*/ 1427 h 1427"/>
                    <a:gd name="T8" fmla="*/ 2720 w 3281"/>
                    <a:gd name="T9" fmla="*/ 1427 h 1427"/>
                    <a:gd name="T10" fmla="*/ 3280 w 3281"/>
                    <a:gd name="T11" fmla="*/ 659 h 1427"/>
                    <a:gd name="T12" fmla="*/ 3281 w 3281"/>
                    <a:gd name="T13" fmla="*/ 653 h 1427"/>
                    <a:gd name="T14" fmla="*/ 1 w 3281"/>
                    <a:gd name="T15" fmla="*/ 641 h 1427"/>
                    <a:gd name="T16" fmla="*/ 0 w 3281"/>
                    <a:gd name="T17" fmla="*/ 643 h 14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81" h="1427">
                      <a:moveTo>
                        <a:pt x="0" y="643"/>
                      </a:moveTo>
                      <a:lnTo>
                        <a:pt x="560" y="1411"/>
                      </a:lnTo>
                      <a:lnTo>
                        <a:pt x="564" y="1416"/>
                      </a:lnTo>
                      <a:cubicBezTo>
                        <a:pt x="1227" y="1016"/>
                        <a:pt x="2059" y="1020"/>
                        <a:pt x="2718" y="1427"/>
                      </a:cubicBezTo>
                      <a:lnTo>
                        <a:pt x="2720" y="1427"/>
                      </a:lnTo>
                      <a:lnTo>
                        <a:pt x="3280" y="659"/>
                      </a:lnTo>
                      <a:lnTo>
                        <a:pt x="3281" y="653"/>
                      </a:lnTo>
                      <a:cubicBezTo>
                        <a:pt x="2285" y="5"/>
                        <a:pt x="1002" y="0"/>
                        <a:pt x="1" y="641"/>
                      </a:cubicBezTo>
                      <a:lnTo>
                        <a:pt x="0" y="643"/>
                      </a:lnTo>
                      <a:close/>
                    </a:path>
                  </a:pathLst>
                </a:custGeom>
                <a:gradFill>
                  <a:gsLst>
                    <a:gs pos="33000">
                      <a:srgbClr val="F9F9F9"/>
                    </a:gs>
                    <a:gs pos="100000">
                      <a:srgbClr val="D7D7D7"/>
                    </a:gs>
                  </a:gsLst>
                  <a:lin ang="5400000" scaled="0"/>
                </a:gradFill>
                <a:ln w="3175" cap="flat" cmpd="sng" algn="ctr">
                  <a:solidFill>
                    <a:srgbClr val="D7D7D7"/>
                  </a:solidFill>
                  <a:prstDash val="solid"/>
                </a:ln>
                <a:effectLst/>
              </p:spPr>
              <p:txBody>
                <a:bodyPr anchor="ctr"/>
                <a:lstStyle/>
                <a:p>
                  <a:pPr algn="ctr" defTabSz="1624713" eaLnBrk="0" hangingPunct="0">
                    <a:lnSpc>
                      <a:spcPct val="120000"/>
                    </a:lnSpc>
                    <a:defRPr/>
                  </a:pPr>
                  <a:endParaRPr lang="zh-CN" altLang="en-US" sz="1600" kern="0">
                    <a:solidFill>
                      <a:srgbClr val="4D4D4D"/>
                    </a:solidFill>
                    <a:cs typeface="+mn-ea"/>
                    <a:sym typeface="+mn-lt"/>
                  </a:endParaRPr>
                </a:p>
              </p:txBody>
            </p:sp>
            <p:sp>
              <p:nvSpPr>
                <p:cNvPr id="107" name="矩形 70">
                  <a:extLst>
                    <a:ext uri="{FF2B5EF4-FFF2-40B4-BE49-F238E27FC236}">
                      <a16:creationId xmlns:a16="http://schemas.microsoft.com/office/drawing/2014/main" id="{486E0165-DD15-45EA-BED9-1A6CC27B3094}"/>
                    </a:ext>
                  </a:extLst>
                </p:cNvPr>
                <p:cNvSpPr/>
                <p:nvPr/>
              </p:nvSpPr>
              <p:spPr bwMode="auto">
                <a:xfrm>
                  <a:off x="3666196" y="1935800"/>
                  <a:ext cx="1800200" cy="977743"/>
                </a:xfrm>
                <a:prstGeom prst="rect">
                  <a:avLst/>
                </a:prstGeom>
                <a:noFill/>
                <a:ln w="25400" cap="flat" cmpd="sng" algn="ctr">
                  <a:noFill/>
                  <a:prstDash val="solid"/>
                </a:ln>
                <a:effectLst/>
              </p:spPr>
              <p:txBody>
                <a:bodyPr spcFirstLastPara="1" anchor="ctr">
                  <a:prstTxWarp prst="textArchUp">
                    <a:avLst/>
                  </a:prstTxWarp>
                </a:bodyPr>
                <a:lstStyle/>
                <a:p>
                  <a:pPr algn="ctr" defTabSz="1624713">
                    <a:defRPr/>
                  </a:pPr>
                  <a:r>
                    <a:rPr lang="en-US" altLang="zh-CN" sz="1600" kern="0" dirty="0">
                      <a:solidFill>
                        <a:srgbClr val="9D3333"/>
                      </a:solidFill>
                      <a:cs typeface="+mn-ea"/>
                      <a:sym typeface="+mn-lt"/>
                    </a:rPr>
                    <a:t>1</a:t>
                  </a:r>
                  <a:endParaRPr lang="zh-CN" altLang="en-US" sz="1600" kern="0" dirty="0">
                    <a:solidFill>
                      <a:srgbClr val="9D3333"/>
                    </a:solidFill>
                    <a:cs typeface="+mn-ea"/>
                    <a:sym typeface="+mn-lt"/>
                  </a:endParaRPr>
                </a:p>
              </p:txBody>
            </p:sp>
          </p:grpSp>
          <p:grpSp>
            <p:nvGrpSpPr>
              <p:cNvPr id="99" name="组合 29">
                <a:extLst>
                  <a:ext uri="{FF2B5EF4-FFF2-40B4-BE49-F238E27FC236}">
                    <a16:creationId xmlns:a16="http://schemas.microsoft.com/office/drawing/2014/main" id="{79980289-D0B3-45CE-BCCC-87A96C419BEF}"/>
                  </a:ext>
                </a:extLst>
              </p:cNvPr>
              <p:cNvGrpSpPr/>
              <p:nvPr/>
            </p:nvGrpSpPr>
            <p:grpSpPr bwMode="auto">
              <a:xfrm>
                <a:off x="6371837" y="2064199"/>
                <a:ext cx="1421741" cy="1951791"/>
                <a:chOff x="5071135" y="2038551"/>
                <a:chExt cx="1421741" cy="1951791"/>
              </a:xfrm>
            </p:grpSpPr>
            <p:sp>
              <p:nvSpPr>
                <p:cNvPr id="104" name="Freeform 27">
                  <a:extLst>
                    <a:ext uri="{FF2B5EF4-FFF2-40B4-BE49-F238E27FC236}">
                      <a16:creationId xmlns:a16="http://schemas.microsoft.com/office/drawing/2014/main" id="{25EF0B3C-9F0E-4419-A9F8-187DAFC962D5}"/>
                    </a:ext>
                  </a:extLst>
                </p:cNvPr>
                <p:cNvSpPr/>
                <p:nvPr/>
              </p:nvSpPr>
              <p:spPr bwMode="auto">
                <a:xfrm>
                  <a:off x="5377914" y="2038551"/>
                  <a:ext cx="1114962" cy="1865532"/>
                </a:xfrm>
                <a:custGeom>
                  <a:avLst/>
                  <a:gdLst>
                    <a:gd name="T0" fmla="*/ 566 w 1874"/>
                    <a:gd name="T1" fmla="*/ 0 h 3136"/>
                    <a:gd name="T2" fmla="*/ 6 w 1874"/>
                    <a:gd name="T3" fmla="*/ 784 h 3136"/>
                    <a:gd name="T4" fmla="*/ 0 w 1874"/>
                    <a:gd name="T5" fmla="*/ 782 h 3136"/>
                    <a:gd name="T6" fmla="*/ 655 w 1874"/>
                    <a:gd name="T7" fmla="*/ 2836 h 3136"/>
                    <a:gd name="T8" fmla="*/ 662 w 1874"/>
                    <a:gd name="T9" fmla="*/ 2832 h 3136"/>
                    <a:gd name="T10" fmla="*/ 1558 w 1874"/>
                    <a:gd name="T11" fmla="*/ 3136 h 3136"/>
                    <a:gd name="T12" fmla="*/ 1565 w 1874"/>
                    <a:gd name="T13" fmla="*/ 3132 h 3136"/>
                    <a:gd name="T14" fmla="*/ 562 w 1874"/>
                    <a:gd name="T15" fmla="*/ 7 h 3136"/>
                    <a:gd name="T16" fmla="*/ 566 w 1874"/>
                    <a:gd name="T17" fmla="*/ 0 h 3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74" h="3136">
                      <a:moveTo>
                        <a:pt x="566" y="0"/>
                      </a:moveTo>
                      <a:lnTo>
                        <a:pt x="6" y="784"/>
                      </a:lnTo>
                      <a:lnTo>
                        <a:pt x="0" y="782"/>
                      </a:lnTo>
                      <a:cubicBezTo>
                        <a:pt x="585" y="1290"/>
                        <a:pt x="838" y="2082"/>
                        <a:pt x="655" y="2836"/>
                      </a:cubicBezTo>
                      <a:lnTo>
                        <a:pt x="662" y="2832"/>
                      </a:lnTo>
                      <a:lnTo>
                        <a:pt x="1558" y="3136"/>
                      </a:lnTo>
                      <a:lnTo>
                        <a:pt x="1565" y="3132"/>
                      </a:lnTo>
                      <a:cubicBezTo>
                        <a:pt x="1874" y="1984"/>
                        <a:pt x="1481" y="761"/>
                        <a:pt x="562" y="7"/>
                      </a:cubicBezTo>
                      <a:lnTo>
                        <a:pt x="566" y="0"/>
                      </a:lnTo>
                      <a:close/>
                    </a:path>
                  </a:pathLst>
                </a:custGeom>
                <a:gradFill>
                  <a:gsLst>
                    <a:gs pos="33000">
                      <a:srgbClr val="F9F9F9"/>
                    </a:gs>
                    <a:gs pos="100000">
                      <a:srgbClr val="D7D7D7"/>
                    </a:gs>
                  </a:gsLst>
                  <a:lin ang="5400000" scaled="0"/>
                </a:gradFill>
                <a:ln w="3175" cap="flat" cmpd="sng" algn="ctr">
                  <a:solidFill>
                    <a:srgbClr val="D7D7D7"/>
                  </a:solidFill>
                  <a:prstDash val="solid"/>
                </a:ln>
                <a:effectLst/>
              </p:spPr>
              <p:txBody>
                <a:bodyPr anchor="ctr"/>
                <a:lstStyle/>
                <a:p>
                  <a:pPr algn="ctr" defTabSz="1624713" eaLnBrk="0" hangingPunct="0">
                    <a:lnSpc>
                      <a:spcPct val="120000"/>
                    </a:lnSpc>
                    <a:defRPr/>
                  </a:pPr>
                  <a:endParaRPr lang="zh-CN" altLang="en-US" sz="1600" kern="0">
                    <a:solidFill>
                      <a:srgbClr val="9D3333"/>
                    </a:solidFill>
                    <a:cs typeface="+mn-ea"/>
                    <a:sym typeface="+mn-lt"/>
                  </a:endParaRPr>
                </a:p>
              </p:txBody>
            </p:sp>
            <p:sp>
              <p:nvSpPr>
                <p:cNvPr id="105" name="矩形 68">
                  <a:extLst>
                    <a:ext uri="{FF2B5EF4-FFF2-40B4-BE49-F238E27FC236}">
                      <a16:creationId xmlns:a16="http://schemas.microsoft.com/office/drawing/2014/main" id="{1344077E-827D-4051-B3D9-806604A29271}"/>
                    </a:ext>
                  </a:extLst>
                </p:cNvPr>
                <p:cNvSpPr/>
                <p:nvPr/>
              </p:nvSpPr>
              <p:spPr bwMode="auto">
                <a:xfrm rot="4387699">
                  <a:off x="4659906" y="2601372"/>
                  <a:ext cx="1800199" cy="977742"/>
                </a:xfrm>
                <a:prstGeom prst="rect">
                  <a:avLst/>
                </a:prstGeom>
                <a:noFill/>
                <a:ln w="25400" cap="flat" cmpd="sng" algn="ctr">
                  <a:noFill/>
                  <a:prstDash val="solid"/>
                </a:ln>
                <a:effectLst/>
              </p:spPr>
              <p:txBody>
                <a:bodyPr spcFirstLastPara="1" anchor="ctr">
                  <a:prstTxWarp prst="textArchUp">
                    <a:avLst/>
                  </a:prstTxWarp>
                </a:bodyPr>
                <a:lstStyle/>
                <a:p>
                  <a:pPr algn="ctr" defTabSz="1624713">
                    <a:defRPr/>
                  </a:pPr>
                  <a:r>
                    <a:rPr lang="en-US" altLang="zh-CN" sz="1600" kern="0" dirty="0">
                      <a:solidFill>
                        <a:srgbClr val="9D3333"/>
                      </a:solidFill>
                      <a:cs typeface="+mn-ea"/>
                      <a:sym typeface="+mn-lt"/>
                    </a:rPr>
                    <a:t>2</a:t>
                  </a:r>
                  <a:endParaRPr lang="zh-CN" altLang="en-US" sz="1600" kern="0" dirty="0">
                    <a:solidFill>
                      <a:srgbClr val="9D3333"/>
                    </a:solidFill>
                    <a:cs typeface="+mn-ea"/>
                    <a:sym typeface="+mn-lt"/>
                  </a:endParaRPr>
                </a:p>
              </p:txBody>
            </p:sp>
          </p:grpSp>
          <p:grpSp>
            <p:nvGrpSpPr>
              <p:cNvPr id="100" name="组合 30">
                <a:extLst>
                  <a:ext uri="{FF2B5EF4-FFF2-40B4-BE49-F238E27FC236}">
                    <a16:creationId xmlns:a16="http://schemas.microsoft.com/office/drawing/2014/main" id="{45BD516E-DDC4-46BB-ACC6-5C3C34EFDFA5}"/>
                  </a:ext>
                </a:extLst>
              </p:cNvPr>
              <p:cNvGrpSpPr/>
              <p:nvPr/>
            </p:nvGrpSpPr>
            <p:grpSpPr bwMode="auto">
              <a:xfrm>
                <a:off x="5959157" y="3937679"/>
                <a:ext cx="1981275" cy="1544429"/>
                <a:chOff x="4658455" y="3912031"/>
                <a:chExt cx="1981275" cy="1544429"/>
              </a:xfrm>
            </p:grpSpPr>
            <p:sp>
              <p:nvSpPr>
                <p:cNvPr id="102" name="Freeform 29">
                  <a:extLst>
                    <a:ext uri="{FF2B5EF4-FFF2-40B4-BE49-F238E27FC236}">
                      <a16:creationId xmlns:a16="http://schemas.microsoft.com/office/drawing/2014/main" id="{711A5106-01AC-43CC-8280-CBDFAEB4EDEA}"/>
                    </a:ext>
                  </a:extLst>
                </p:cNvPr>
                <p:cNvSpPr/>
                <p:nvPr/>
              </p:nvSpPr>
              <p:spPr bwMode="auto">
                <a:xfrm>
                  <a:off x="4658455" y="3912031"/>
                  <a:ext cx="1584002" cy="1317195"/>
                </a:xfrm>
                <a:custGeom>
                  <a:avLst/>
                  <a:gdLst>
                    <a:gd name="T0" fmla="*/ 2656 w 2662"/>
                    <a:gd name="T1" fmla="*/ 294 h 2215"/>
                    <a:gd name="T2" fmla="*/ 1744 w 2662"/>
                    <a:gd name="T3" fmla="*/ 6 h 2215"/>
                    <a:gd name="T4" fmla="*/ 1751 w 2662"/>
                    <a:gd name="T5" fmla="*/ 0 h 2215"/>
                    <a:gd name="T6" fmla="*/ 1 w 2662"/>
                    <a:gd name="T7" fmla="*/ 1258 h 2215"/>
                    <a:gd name="T8" fmla="*/ 0 w 2662"/>
                    <a:gd name="T9" fmla="*/ 1254 h 2215"/>
                    <a:gd name="T10" fmla="*/ 0 w 2662"/>
                    <a:gd name="T11" fmla="*/ 2214 h 2215"/>
                    <a:gd name="T12" fmla="*/ 1 w 2662"/>
                    <a:gd name="T13" fmla="*/ 2215 h 2215"/>
                    <a:gd name="T14" fmla="*/ 2662 w 2662"/>
                    <a:gd name="T15" fmla="*/ 296 h 2215"/>
                    <a:gd name="T16" fmla="*/ 2656 w 2662"/>
                    <a:gd name="T17" fmla="*/ 294 h 2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62" h="2215">
                      <a:moveTo>
                        <a:pt x="2656" y="294"/>
                      </a:moveTo>
                      <a:lnTo>
                        <a:pt x="1744" y="6"/>
                      </a:lnTo>
                      <a:lnTo>
                        <a:pt x="1751" y="0"/>
                      </a:lnTo>
                      <a:cubicBezTo>
                        <a:pt x="1449" y="714"/>
                        <a:pt x="774" y="1199"/>
                        <a:pt x="1" y="1258"/>
                      </a:cubicBezTo>
                      <a:lnTo>
                        <a:pt x="0" y="1254"/>
                      </a:lnTo>
                      <a:lnTo>
                        <a:pt x="0" y="2214"/>
                      </a:lnTo>
                      <a:lnTo>
                        <a:pt x="1" y="2215"/>
                      </a:lnTo>
                      <a:cubicBezTo>
                        <a:pt x="1188" y="2154"/>
                        <a:pt x="2229" y="1403"/>
                        <a:pt x="2662" y="296"/>
                      </a:cubicBezTo>
                      <a:lnTo>
                        <a:pt x="2656" y="294"/>
                      </a:lnTo>
                      <a:close/>
                    </a:path>
                  </a:pathLst>
                </a:custGeom>
                <a:gradFill>
                  <a:gsLst>
                    <a:gs pos="33000">
                      <a:srgbClr val="F9F9F9"/>
                    </a:gs>
                    <a:gs pos="100000">
                      <a:srgbClr val="D7D7D7"/>
                    </a:gs>
                  </a:gsLst>
                  <a:lin ang="5400000" scaled="0"/>
                </a:gradFill>
                <a:ln w="3175" cap="flat" cmpd="sng" algn="ctr">
                  <a:solidFill>
                    <a:srgbClr val="D7D7D7"/>
                  </a:solidFill>
                  <a:prstDash val="solid"/>
                </a:ln>
                <a:effectLst/>
              </p:spPr>
              <p:txBody>
                <a:bodyPr anchor="ctr"/>
                <a:lstStyle/>
                <a:p>
                  <a:pPr algn="ctr" defTabSz="1624713" eaLnBrk="0" hangingPunct="0">
                    <a:lnSpc>
                      <a:spcPct val="120000"/>
                    </a:lnSpc>
                    <a:defRPr/>
                  </a:pPr>
                  <a:endParaRPr lang="zh-CN" altLang="en-US" sz="1600" kern="0">
                    <a:solidFill>
                      <a:srgbClr val="4D4D4D"/>
                    </a:solidFill>
                    <a:cs typeface="+mn-ea"/>
                    <a:sym typeface="+mn-lt"/>
                  </a:endParaRPr>
                </a:p>
              </p:txBody>
            </p:sp>
            <p:sp>
              <p:nvSpPr>
                <p:cNvPr id="103" name="矩形 66">
                  <a:extLst>
                    <a:ext uri="{FF2B5EF4-FFF2-40B4-BE49-F238E27FC236}">
                      <a16:creationId xmlns:a16="http://schemas.microsoft.com/office/drawing/2014/main" id="{6CD113E7-9B78-41E8-888F-A779FD56D92B}"/>
                    </a:ext>
                  </a:extLst>
                </p:cNvPr>
                <p:cNvSpPr/>
                <p:nvPr/>
              </p:nvSpPr>
              <p:spPr bwMode="auto">
                <a:xfrm rot="19657954">
                  <a:off x="4839530" y="4547335"/>
                  <a:ext cx="1800200" cy="909125"/>
                </a:xfrm>
                <a:prstGeom prst="rect">
                  <a:avLst/>
                </a:prstGeom>
                <a:noFill/>
                <a:ln w="25400" cap="flat" cmpd="sng" algn="ctr">
                  <a:noFill/>
                  <a:prstDash val="solid"/>
                </a:ln>
                <a:effectLst/>
              </p:spPr>
              <p:txBody>
                <a:bodyPr spcFirstLastPara="1" anchor="ctr">
                  <a:prstTxWarp prst="textArchUp">
                    <a:avLst/>
                  </a:prstTxWarp>
                </a:bodyPr>
                <a:lstStyle/>
                <a:p>
                  <a:pPr algn="ctr" defTabSz="1624713">
                    <a:defRPr/>
                  </a:pPr>
                  <a:r>
                    <a:rPr lang="en-US" altLang="zh-CN" sz="1600" kern="0" dirty="0">
                      <a:solidFill>
                        <a:srgbClr val="9D3333"/>
                      </a:solidFill>
                      <a:cs typeface="+mn-ea"/>
                      <a:sym typeface="+mn-lt"/>
                    </a:rPr>
                    <a:t>3</a:t>
                  </a:r>
                  <a:endParaRPr lang="zh-CN" altLang="en-US" sz="1600" kern="0" dirty="0">
                    <a:solidFill>
                      <a:srgbClr val="9D3333"/>
                    </a:solidFill>
                    <a:cs typeface="+mn-ea"/>
                    <a:sym typeface="+mn-lt"/>
                  </a:endParaRPr>
                </a:p>
              </p:txBody>
            </p:sp>
          </p:grpSp>
          <p:sp>
            <p:nvSpPr>
              <p:cNvPr id="101" name="Line 130">
                <a:extLst>
                  <a:ext uri="{FF2B5EF4-FFF2-40B4-BE49-F238E27FC236}">
                    <a16:creationId xmlns:a16="http://schemas.microsoft.com/office/drawing/2014/main" id="{113B294E-A7E7-4A35-857A-286D5F53C7CF}"/>
                  </a:ext>
                </a:extLst>
              </p:cNvPr>
              <p:cNvSpPr>
                <a:spLocks noChangeShapeType="1"/>
              </p:cNvSpPr>
              <p:nvPr/>
            </p:nvSpPr>
            <p:spPr bwMode="auto">
              <a:xfrm>
                <a:off x="7097969" y="1847647"/>
                <a:ext cx="0" cy="456946"/>
              </a:xfrm>
              <a:prstGeom prst="line">
                <a:avLst/>
              </a:prstGeom>
              <a:noFill/>
              <a:ln w="38100">
                <a:noFill/>
                <a:round/>
              </a:ln>
              <a:effectLst/>
            </p:spPr>
            <p:txBody>
              <a:bodyPr/>
              <a:lstStyle/>
              <a:p>
                <a:pPr defTabSz="1624713">
                  <a:defRPr/>
                </a:pPr>
                <a:endParaRPr lang="zh-CN" altLang="en-US" sz="2400" kern="0" dirty="0">
                  <a:solidFill>
                    <a:sysClr val="windowText" lastClr="000000"/>
                  </a:solidFill>
                  <a:cs typeface="+mn-ea"/>
                  <a:sym typeface="+mn-lt"/>
                </a:endParaRPr>
              </a:p>
            </p:txBody>
          </p:sp>
        </p:grpSp>
        <p:sp>
          <p:nvSpPr>
            <p:cNvPr id="94" name="TextBox 1">
              <a:extLst>
                <a:ext uri="{FF2B5EF4-FFF2-40B4-BE49-F238E27FC236}">
                  <a16:creationId xmlns:a16="http://schemas.microsoft.com/office/drawing/2014/main" id="{3A620EFD-79A3-4728-94C4-46FA51D5D743}"/>
                </a:ext>
              </a:extLst>
            </p:cNvPr>
            <p:cNvSpPr txBox="1"/>
            <p:nvPr/>
          </p:nvSpPr>
          <p:spPr>
            <a:xfrm>
              <a:off x="5109051" y="3313378"/>
              <a:ext cx="2023231" cy="617236"/>
            </a:xfrm>
            <a:prstGeom prst="rect">
              <a:avLst/>
            </a:prstGeom>
            <a:noFill/>
          </p:spPr>
          <p:txBody>
            <a:bodyPr>
              <a:spAutoFit/>
            </a:bodyPr>
            <a:lstStyle/>
            <a:p>
              <a:pPr algn="ctr" defTabSz="2164873">
                <a:defRPr/>
              </a:pPr>
              <a:r>
                <a:rPr lang="en-US" altLang="zh-CN" sz="2667" kern="0" dirty="0">
                  <a:solidFill>
                    <a:srgbClr val="4D4D4D"/>
                  </a:solidFill>
                  <a:cs typeface="+mn-ea"/>
                  <a:sym typeface="+mn-lt"/>
                </a:rPr>
                <a:t>5 </a:t>
              </a:r>
              <a:r>
                <a:rPr lang="en-US" altLang="zh-CN" sz="2667" kern="0" dirty="0" err="1">
                  <a:solidFill>
                    <a:srgbClr val="4D4D4D"/>
                  </a:solidFill>
                  <a:cs typeface="+mn-ea"/>
                  <a:sym typeface="+mn-lt"/>
                </a:rPr>
                <a:t>cách</a:t>
              </a:r>
              <a:endParaRPr lang="zh-CN" altLang="en-US" sz="2667" kern="0" dirty="0">
                <a:solidFill>
                  <a:srgbClr val="4D4D4D"/>
                </a:solidFill>
                <a:cs typeface="+mn-ea"/>
                <a:sym typeface="+mn-lt"/>
              </a:endParaRPr>
            </a:p>
          </p:txBody>
        </p:sp>
      </p:grpSp>
      <p:sp>
        <p:nvSpPr>
          <p:cNvPr id="112" name="矩形 75">
            <a:extLst>
              <a:ext uri="{FF2B5EF4-FFF2-40B4-BE49-F238E27FC236}">
                <a16:creationId xmlns:a16="http://schemas.microsoft.com/office/drawing/2014/main" id="{D22B1FAC-DBC2-4919-B01D-BA4567FB547C}"/>
              </a:ext>
            </a:extLst>
          </p:cNvPr>
          <p:cNvSpPr/>
          <p:nvPr/>
        </p:nvSpPr>
        <p:spPr>
          <a:xfrm>
            <a:off x="7362007" y="1755578"/>
            <a:ext cx="3671102" cy="892552"/>
          </a:xfrm>
          <a:prstGeom prst="rect">
            <a:avLst/>
          </a:prstGeom>
        </p:spPr>
        <p:txBody>
          <a:bodyPr wrap="square">
            <a:spAutoFit/>
          </a:bodyPr>
          <a:lstStyle/>
          <a:p>
            <a:r>
              <a:rPr lang="vi-VN" altLang="zh-CN" sz="2600" dirty="0">
                <a:solidFill>
                  <a:srgbClr val="0070C0"/>
                </a:solidFill>
                <a:cs typeface="+mn-ea"/>
                <a:sym typeface="+mn-lt"/>
              </a:rPr>
              <a:t>Tạo môi trường phù hợp để làm việc.</a:t>
            </a:r>
            <a:endParaRPr lang="zh-CN" altLang="en-US" sz="2600" dirty="0">
              <a:solidFill>
                <a:srgbClr val="0070C0"/>
              </a:solidFill>
              <a:cs typeface="+mn-ea"/>
              <a:sym typeface="+mn-lt"/>
            </a:endParaRPr>
          </a:p>
        </p:txBody>
      </p:sp>
      <p:sp>
        <p:nvSpPr>
          <p:cNvPr id="113" name="矩形 76">
            <a:extLst>
              <a:ext uri="{FF2B5EF4-FFF2-40B4-BE49-F238E27FC236}">
                <a16:creationId xmlns:a16="http://schemas.microsoft.com/office/drawing/2014/main" id="{95A55695-6D94-4602-A30C-78ED1BAE5C2C}"/>
              </a:ext>
            </a:extLst>
          </p:cNvPr>
          <p:cNvSpPr/>
          <p:nvPr/>
        </p:nvSpPr>
        <p:spPr>
          <a:xfrm>
            <a:off x="8460915" y="3317514"/>
            <a:ext cx="3671102" cy="1292662"/>
          </a:xfrm>
          <a:prstGeom prst="rect">
            <a:avLst/>
          </a:prstGeom>
        </p:spPr>
        <p:txBody>
          <a:bodyPr wrap="square">
            <a:spAutoFit/>
          </a:bodyPr>
          <a:lstStyle/>
          <a:p>
            <a:r>
              <a:rPr lang="en-US" altLang="zh-CN" sz="2600" dirty="0" err="1">
                <a:solidFill>
                  <a:srgbClr val="0070C0"/>
                </a:solidFill>
                <a:cs typeface="+mn-ea"/>
                <a:sym typeface="+mn-lt"/>
              </a:rPr>
              <a:t>Lập</a:t>
            </a:r>
            <a:r>
              <a:rPr lang="en-US" altLang="zh-CN" sz="2600" dirty="0">
                <a:solidFill>
                  <a:srgbClr val="0070C0"/>
                </a:solidFill>
                <a:cs typeface="+mn-ea"/>
                <a:sym typeface="+mn-lt"/>
              </a:rPr>
              <a:t> </a:t>
            </a:r>
            <a:r>
              <a:rPr lang="en-US" altLang="zh-CN" sz="2600" dirty="0" err="1">
                <a:solidFill>
                  <a:srgbClr val="0070C0"/>
                </a:solidFill>
                <a:cs typeface="+mn-ea"/>
                <a:sym typeface="+mn-lt"/>
              </a:rPr>
              <a:t>danh</a:t>
            </a:r>
            <a:r>
              <a:rPr lang="en-US" altLang="zh-CN" sz="2600" dirty="0">
                <a:solidFill>
                  <a:srgbClr val="0070C0"/>
                </a:solidFill>
                <a:cs typeface="+mn-ea"/>
                <a:sym typeface="+mn-lt"/>
              </a:rPr>
              <a:t> </a:t>
            </a:r>
            <a:r>
              <a:rPr lang="en-US" altLang="zh-CN" sz="2600" dirty="0" err="1">
                <a:solidFill>
                  <a:srgbClr val="0070C0"/>
                </a:solidFill>
                <a:cs typeface="+mn-ea"/>
                <a:sym typeface="+mn-lt"/>
              </a:rPr>
              <a:t>sách</a:t>
            </a:r>
            <a:r>
              <a:rPr lang="en-US" altLang="zh-CN" sz="2600" dirty="0">
                <a:solidFill>
                  <a:srgbClr val="0070C0"/>
                </a:solidFill>
                <a:cs typeface="+mn-ea"/>
                <a:sym typeface="+mn-lt"/>
              </a:rPr>
              <a:t> </a:t>
            </a:r>
            <a:r>
              <a:rPr lang="en-US" altLang="zh-CN" sz="2600" dirty="0" err="1">
                <a:solidFill>
                  <a:srgbClr val="0070C0"/>
                </a:solidFill>
                <a:cs typeface="+mn-ea"/>
                <a:sym typeface="+mn-lt"/>
              </a:rPr>
              <a:t>các</a:t>
            </a:r>
            <a:r>
              <a:rPr lang="en-US" altLang="zh-CN" sz="2600" dirty="0">
                <a:solidFill>
                  <a:srgbClr val="0070C0"/>
                </a:solidFill>
                <a:cs typeface="+mn-ea"/>
                <a:sym typeface="+mn-lt"/>
              </a:rPr>
              <a:t> </a:t>
            </a:r>
            <a:r>
              <a:rPr lang="en-US" altLang="zh-CN" sz="2600" dirty="0" err="1">
                <a:solidFill>
                  <a:srgbClr val="0070C0"/>
                </a:solidFill>
                <a:cs typeface="+mn-ea"/>
                <a:sym typeface="+mn-lt"/>
              </a:rPr>
              <a:t>nhiệm</a:t>
            </a:r>
            <a:r>
              <a:rPr lang="en-US" altLang="zh-CN" sz="2600" dirty="0">
                <a:solidFill>
                  <a:srgbClr val="0070C0"/>
                </a:solidFill>
                <a:cs typeface="+mn-ea"/>
                <a:sym typeface="+mn-lt"/>
              </a:rPr>
              <a:t> </a:t>
            </a:r>
            <a:r>
              <a:rPr lang="en-US" altLang="zh-CN" sz="2600" dirty="0" err="1">
                <a:solidFill>
                  <a:srgbClr val="0070C0"/>
                </a:solidFill>
                <a:cs typeface="+mn-ea"/>
                <a:sym typeface="+mn-lt"/>
              </a:rPr>
              <a:t>vụ</a:t>
            </a:r>
            <a:r>
              <a:rPr lang="en-US" altLang="zh-CN" sz="2600" dirty="0">
                <a:solidFill>
                  <a:srgbClr val="0070C0"/>
                </a:solidFill>
                <a:cs typeface="+mn-ea"/>
                <a:sym typeface="+mn-lt"/>
              </a:rPr>
              <a:t> </a:t>
            </a:r>
            <a:r>
              <a:rPr lang="en-US" altLang="zh-CN" sz="2600" dirty="0" err="1">
                <a:solidFill>
                  <a:srgbClr val="0070C0"/>
                </a:solidFill>
                <a:cs typeface="+mn-ea"/>
                <a:sym typeface="+mn-lt"/>
              </a:rPr>
              <a:t>cần</a:t>
            </a:r>
            <a:r>
              <a:rPr lang="en-US" altLang="zh-CN" sz="2600" dirty="0">
                <a:solidFill>
                  <a:srgbClr val="0070C0"/>
                </a:solidFill>
                <a:cs typeface="+mn-ea"/>
                <a:sym typeface="+mn-lt"/>
              </a:rPr>
              <a:t> </a:t>
            </a:r>
            <a:r>
              <a:rPr lang="en-US" altLang="zh-CN" sz="2600" dirty="0" err="1">
                <a:solidFill>
                  <a:srgbClr val="0070C0"/>
                </a:solidFill>
                <a:cs typeface="+mn-ea"/>
                <a:sym typeface="+mn-lt"/>
              </a:rPr>
              <a:t>làm</a:t>
            </a:r>
            <a:r>
              <a:rPr lang="en-US" altLang="zh-CN" sz="2600" dirty="0">
                <a:solidFill>
                  <a:srgbClr val="0070C0"/>
                </a:solidFill>
                <a:cs typeface="+mn-ea"/>
                <a:sym typeface="+mn-lt"/>
              </a:rPr>
              <a:t> </a:t>
            </a:r>
            <a:r>
              <a:rPr lang="en-US" altLang="zh-CN" sz="2600" dirty="0" err="1">
                <a:solidFill>
                  <a:srgbClr val="0070C0"/>
                </a:solidFill>
                <a:cs typeface="+mn-ea"/>
                <a:sym typeface="+mn-lt"/>
              </a:rPr>
              <a:t>dựa</a:t>
            </a:r>
            <a:r>
              <a:rPr lang="en-US" altLang="zh-CN" sz="2600" dirty="0">
                <a:solidFill>
                  <a:srgbClr val="0070C0"/>
                </a:solidFill>
                <a:cs typeface="+mn-ea"/>
                <a:sym typeface="+mn-lt"/>
              </a:rPr>
              <a:t> </a:t>
            </a:r>
            <a:r>
              <a:rPr lang="en-US" altLang="zh-CN" sz="2600" dirty="0" err="1">
                <a:solidFill>
                  <a:srgbClr val="0070C0"/>
                </a:solidFill>
                <a:cs typeface="+mn-ea"/>
                <a:sym typeface="+mn-lt"/>
              </a:rPr>
              <a:t>vào</a:t>
            </a:r>
            <a:r>
              <a:rPr lang="en-US" altLang="zh-CN" sz="2600" dirty="0">
                <a:solidFill>
                  <a:srgbClr val="0070C0"/>
                </a:solidFill>
                <a:cs typeface="+mn-ea"/>
                <a:sym typeface="+mn-lt"/>
              </a:rPr>
              <a:t> </a:t>
            </a:r>
            <a:r>
              <a:rPr lang="en-US" altLang="zh-CN" sz="2600" dirty="0" err="1">
                <a:solidFill>
                  <a:srgbClr val="0070C0"/>
                </a:solidFill>
                <a:cs typeface="+mn-ea"/>
                <a:sym typeface="+mn-lt"/>
              </a:rPr>
              <a:t>mức</a:t>
            </a:r>
            <a:r>
              <a:rPr lang="en-US" altLang="zh-CN" sz="2600" dirty="0">
                <a:solidFill>
                  <a:srgbClr val="0070C0"/>
                </a:solidFill>
                <a:cs typeface="+mn-ea"/>
                <a:sym typeface="+mn-lt"/>
              </a:rPr>
              <a:t> </a:t>
            </a:r>
            <a:r>
              <a:rPr lang="en-US" altLang="zh-CN" sz="2600" dirty="0" err="1">
                <a:solidFill>
                  <a:srgbClr val="0070C0"/>
                </a:solidFill>
                <a:cs typeface="+mn-ea"/>
                <a:sym typeface="+mn-lt"/>
              </a:rPr>
              <a:t>độ</a:t>
            </a:r>
            <a:r>
              <a:rPr lang="en-US" altLang="zh-CN" sz="2600" dirty="0">
                <a:solidFill>
                  <a:srgbClr val="0070C0"/>
                </a:solidFill>
                <a:cs typeface="+mn-ea"/>
                <a:sym typeface="+mn-lt"/>
              </a:rPr>
              <a:t> </a:t>
            </a:r>
            <a:r>
              <a:rPr lang="en-US" altLang="zh-CN" sz="2600" dirty="0" err="1">
                <a:solidFill>
                  <a:srgbClr val="0070C0"/>
                </a:solidFill>
                <a:cs typeface="+mn-ea"/>
                <a:sym typeface="+mn-lt"/>
              </a:rPr>
              <a:t>quan</a:t>
            </a:r>
            <a:r>
              <a:rPr lang="en-US" altLang="zh-CN" sz="2600" dirty="0">
                <a:solidFill>
                  <a:srgbClr val="0070C0"/>
                </a:solidFill>
                <a:cs typeface="+mn-ea"/>
                <a:sym typeface="+mn-lt"/>
              </a:rPr>
              <a:t> </a:t>
            </a:r>
            <a:r>
              <a:rPr lang="en-US" altLang="zh-CN" sz="2600" dirty="0" err="1">
                <a:solidFill>
                  <a:srgbClr val="0070C0"/>
                </a:solidFill>
                <a:cs typeface="+mn-ea"/>
                <a:sym typeface="+mn-lt"/>
              </a:rPr>
              <a:t>trọng</a:t>
            </a:r>
            <a:r>
              <a:rPr lang="en-US" altLang="zh-CN" sz="2600" dirty="0">
                <a:solidFill>
                  <a:srgbClr val="0070C0"/>
                </a:solidFill>
                <a:cs typeface="+mn-ea"/>
                <a:sym typeface="+mn-lt"/>
              </a:rPr>
              <a:t>. </a:t>
            </a:r>
            <a:endParaRPr lang="zh-CN" altLang="en-US" sz="2600" dirty="0">
              <a:solidFill>
                <a:srgbClr val="0070C0"/>
              </a:solidFill>
              <a:cs typeface="+mn-ea"/>
              <a:sym typeface="+mn-lt"/>
            </a:endParaRPr>
          </a:p>
        </p:txBody>
      </p:sp>
      <p:sp>
        <p:nvSpPr>
          <p:cNvPr id="114" name="矩形 77">
            <a:extLst>
              <a:ext uri="{FF2B5EF4-FFF2-40B4-BE49-F238E27FC236}">
                <a16:creationId xmlns:a16="http://schemas.microsoft.com/office/drawing/2014/main" id="{8462609E-58B8-4B69-A973-3E961E96385F}"/>
              </a:ext>
            </a:extLst>
          </p:cNvPr>
          <p:cNvSpPr/>
          <p:nvPr/>
        </p:nvSpPr>
        <p:spPr>
          <a:xfrm>
            <a:off x="7740548" y="4979477"/>
            <a:ext cx="3671102" cy="892552"/>
          </a:xfrm>
          <a:prstGeom prst="rect">
            <a:avLst/>
          </a:prstGeom>
        </p:spPr>
        <p:txBody>
          <a:bodyPr wrap="square">
            <a:spAutoFit/>
          </a:bodyPr>
          <a:lstStyle/>
          <a:p>
            <a:r>
              <a:rPr lang="vi-VN" altLang="zh-CN" sz="2600" dirty="0">
                <a:solidFill>
                  <a:srgbClr val="0070C0"/>
                </a:solidFill>
                <a:cs typeface="+mn-ea"/>
                <a:sym typeface="+mn-lt"/>
              </a:rPr>
              <a:t>Thực hiện các nhiệm vụ quan trọng trước.</a:t>
            </a:r>
            <a:endParaRPr lang="zh-CN" altLang="en-US" sz="2600" dirty="0">
              <a:solidFill>
                <a:srgbClr val="0070C0"/>
              </a:solidFill>
              <a:cs typeface="+mn-ea"/>
              <a:sym typeface="+mn-lt"/>
            </a:endParaRPr>
          </a:p>
        </p:txBody>
      </p:sp>
      <p:sp>
        <p:nvSpPr>
          <p:cNvPr id="115" name="矩形 78">
            <a:extLst>
              <a:ext uri="{FF2B5EF4-FFF2-40B4-BE49-F238E27FC236}">
                <a16:creationId xmlns:a16="http://schemas.microsoft.com/office/drawing/2014/main" id="{73E0BCC8-82A3-4ADE-A45B-2D36AD691808}"/>
              </a:ext>
            </a:extLst>
          </p:cNvPr>
          <p:cNvSpPr/>
          <p:nvPr/>
        </p:nvSpPr>
        <p:spPr>
          <a:xfrm>
            <a:off x="1167860" y="2001512"/>
            <a:ext cx="2808236" cy="892552"/>
          </a:xfrm>
          <a:prstGeom prst="rect">
            <a:avLst/>
          </a:prstGeom>
        </p:spPr>
        <p:txBody>
          <a:bodyPr wrap="square">
            <a:spAutoFit/>
          </a:bodyPr>
          <a:lstStyle/>
          <a:p>
            <a:r>
              <a:rPr lang="en-US" altLang="zh-CN" sz="2600" dirty="0" err="1">
                <a:solidFill>
                  <a:srgbClr val="0070C0"/>
                </a:solidFill>
                <a:cs typeface="+mn-ea"/>
                <a:sym typeface="+mn-lt"/>
              </a:rPr>
              <a:t>Không</a:t>
            </a:r>
            <a:r>
              <a:rPr lang="en-US" altLang="zh-CN" sz="2600" dirty="0">
                <a:solidFill>
                  <a:srgbClr val="0070C0"/>
                </a:solidFill>
                <a:cs typeface="+mn-ea"/>
                <a:sym typeface="+mn-lt"/>
              </a:rPr>
              <a:t> </a:t>
            </a:r>
            <a:r>
              <a:rPr lang="en-US" altLang="zh-CN" sz="2600" dirty="0" err="1">
                <a:solidFill>
                  <a:srgbClr val="0070C0"/>
                </a:solidFill>
                <a:cs typeface="+mn-ea"/>
                <a:sym typeface="+mn-lt"/>
              </a:rPr>
              <a:t>làm</a:t>
            </a:r>
            <a:r>
              <a:rPr lang="en-US" altLang="zh-CN" sz="2600" dirty="0">
                <a:solidFill>
                  <a:srgbClr val="0070C0"/>
                </a:solidFill>
                <a:cs typeface="+mn-ea"/>
                <a:sym typeface="+mn-lt"/>
              </a:rPr>
              <a:t> </a:t>
            </a:r>
            <a:r>
              <a:rPr lang="en-US" altLang="zh-CN" sz="2600" dirty="0" err="1">
                <a:solidFill>
                  <a:srgbClr val="0070C0"/>
                </a:solidFill>
                <a:cs typeface="+mn-ea"/>
                <a:sym typeface="+mn-lt"/>
              </a:rPr>
              <a:t>nhiều</a:t>
            </a:r>
            <a:r>
              <a:rPr lang="en-US" altLang="zh-CN" sz="2600" dirty="0">
                <a:solidFill>
                  <a:srgbClr val="0070C0"/>
                </a:solidFill>
                <a:cs typeface="+mn-ea"/>
                <a:sym typeface="+mn-lt"/>
              </a:rPr>
              <a:t> </a:t>
            </a:r>
            <a:r>
              <a:rPr lang="en-US" altLang="zh-CN" sz="2600" dirty="0" err="1">
                <a:solidFill>
                  <a:srgbClr val="0070C0"/>
                </a:solidFill>
                <a:cs typeface="+mn-ea"/>
                <a:sym typeface="+mn-lt"/>
              </a:rPr>
              <a:t>việc</a:t>
            </a:r>
            <a:r>
              <a:rPr lang="en-US" altLang="zh-CN" sz="2600" dirty="0">
                <a:solidFill>
                  <a:srgbClr val="0070C0"/>
                </a:solidFill>
                <a:cs typeface="+mn-ea"/>
                <a:sym typeface="+mn-lt"/>
              </a:rPr>
              <a:t> </a:t>
            </a:r>
            <a:r>
              <a:rPr lang="en-US" altLang="zh-CN" sz="2600" dirty="0" err="1">
                <a:solidFill>
                  <a:srgbClr val="0070C0"/>
                </a:solidFill>
                <a:cs typeface="+mn-ea"/>
                <a:sym typeface="+mn-lt"/>
              </a:rPr>
              <a:t>cùng</a:t>
            </a:r>
            <a:r>
              <a:rPr lang="en-US" altLang="zh-CN" sz="2600" dirty="0">
                <a:solidFill>
                  <a:srgbClr val="0070C0"/>
                </a:solidFill>
                <a:cs typeface="+mn-ea"/>
                <a:sym typeface="+mn-lt"/>
              </a:rPr>
              <a:t> </a:t>
            </a:r>
            <a:r>
              <a:rPr lang="en-US" altLang="zh-CN" sz="2600" dirty="0" err="1">
                <a:solidFill>
                  <a:srgbClr val="0070C0"/>
                </a:solidFill>
                <a:cs typeface="+mn-ea"/>
                <a:sym typeface="+mn-lt"/>
              </a:rPr>
              <a:t>lúc</a:t>
            </a:r>
            <a:r>
              <a:rPr lang="en-US" altLang="zh-CN" sz="2600" dirty="0">
                <a:solidFill>
                  <a:srgbClr val="0070C0"/>
                </a:solidFill>
                <a:cs typeface="+mn-ea"/>
                <a:sym typeface="+mn-lt"/>
              </a:rPr>
              <a:t>.</a:t>
            </a:r>
            <a:endParaRPr lang="zh-CN" altLang="en-US" sz="2600" dirty="0">
              <a:solidFill>
                <a:srgbClr val="0070C0"/>
              </a:solidFill>
              <a:cs typeface="+mn-ea"/>
              <a:sym typeface="+mn-lt"/>
            </a:endParaRPr>
          </a:p>
        </p:txBody>
      </p:sp>
      <p:sp>
        <p:nvSpPr>
          <p:cNvPr id="116" name="矩形 79">
            <a:extLst>
              <a:ext uri="{FF2B5EF4-FFF2-40B4-BE49-F238E27FC236}">
                <a16:creationId xmlns:a16="http://schemas.microsoft.com/office/drawing/2014/main" id="{2BD208FA-C23A-4DED-B211-73031F9FD36F}"/>
              </a:ext>
            </a:extLst>
          </p:cNvPr>
          <p:cNvSpPr/>
          <p:nvPr/>
        </p:nvSpPr>
        <p:spPr>
          <a:xfrm>
            <a:off x="71968" y="5046467"/>
            <a:ext cx="3848934" cy="1692771"/>
          </a:xfrm>
          <a:prstGeom prst="rect">
            <a:avLst/>
          </a:prstGeom>
        </p:spPr>
        <p:txBody>
          <a:bodyPr wrap="square">
            <a:spAutoFit/>
          </a:bodyPr>
          <a:lstStyle/>
          <a:p>
            <a:endParaRPr lang="vi-VN" altLang="zh-CN" sz="2600" dirty="0">
              <a:solidFill>
                <a:srgbClr val="0070C0"/>
              </a:solidFill>
              <a:cs typeface="+mn-ea"/>
              <a:sym typeface="+mn-lt"/>
            </a:endParaRPr>
          </a:p>
          <a:p>
            <a:r>
              <a:rPr lang="vi-VN" altLang="zh-CN" sz="2600" dirty="0">
                <a:solidFill>
                  <a:srgbClr val="0070C0"/>
                </a:solidFill>
                <a:cs typeface="+mn-ea"/>
                <a:sym typeface="+mn-lt"/>
              </a:rPr>
              <a:t>Luôn đem công việc theo mình mọi nơi mọi lúc. </a:t>
            </a:r>
            <a:endParaRPr lang="zh-CN" altLang="en-US" sz="2600" dirty="0">
              <a:solidFill>
                <a:srgbClr val="0070C0"/>
              </a:solidFill>
              <a:cs typeface="+mn-ea"/>
              <a:sym typeface="+mn-lt"/>
            </a:endParaRPr>
          </a:p>
        </p:txBody>
      </p:sp>
    </p:spTree>
    <p:extLst>
      <p:ext uri="{BB962C8B-B14F-4D97-AF65-F5344CB8AC3E}">
        <p14:creationId xmlns:p14="http://schemas.microsoft.com/office/powerpoint/2010/main" val="281806417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nodeType="withEffect">
                                  <p:stCondLst>
                                    <p:cond delay="0"/>
                                  </p:stCondLst>
                                  <p:childTnLst>
                                    <p:animEffect transition="out" filter="fade">
                                      <p:cBhvr>
                                        <p:cTn id="6" dur="500"/>
                                        <p:tgtEl>
                                          <p:spTgt spid="49"/>
                                        </p:tgtEl>
                                      </p:cBhvr>
                                    </p:animEffect>
                                    <p:set>
                                      <p:cBhvr>
                                        <p:cTn id="7" dur="1" fill="hold">
                                          <p:stCondLst>
                                            <p:cond delay="499"/>
                                          </p:stCondLst>
                                        </p:cTn>
                                        <p:tgtEl>
                                          <p:spTgt spid="49"/>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500"/>
                                        <p:tgtEl>
                                          <p:spTgt spid="50"/>
                                        </p:tgtEl>
                                      </p:cBhvr>
                                    </p:animEffect>
                                    <p:set>
                                      <p:cBhvr>
                                        <p:cTn id="10" dur="1" fill="hold">
                                          <p:stCondLst>
                                            <p:cond delay="499"/>
                                          </p:stCondLst>
                                        </p:cTn>
                                        <p:tgtEl>
                                          <p:spTgt spid="50"/>
                                        </p:tgtEl>
                                        <p:attrNameLst>
                                          <p:attrName>style.visibility</p:attrName>
                                        </p:attrNameLst>
                                      </p:cBhvr>
                                      <p:to>
                                        <p:strVal val="hidden"/>
                                      </p:to>
                                    </p:set>
                                  </p:childTnLst>
                                </p:cTn>
                              </p:par>
                              <p:par>
                                <p:cTn id="11" presetID="10" presetClass="exit" presetSubtype="0" fill="hold" nodeType="withEffect">
                                  <p:stCondLst>
                                    <p:cond delay="0"/>
                                  </p:stCondLst>
                                  <p:childTnLst>
                                    <p:animEffect transition="out" filter="fade">
                                      <p:cBhvr>
                                        <p:cTn id="12" dur="500"/>
                                        <p:tgtEl>
                                          <p:spTgt spid="52"/>
                                        </p:tgtEl>
                                      </p:cBhvr>
                                    </p:animEffect>
                                    <p:set>
                                      <p:cBhvr>
                                        <p:cTn id="13" dur="1" fill="hold">
                                          <p:stCondLst>
                                            <p:cond delay="499"/>
                                          </p:stCondLst>
                                        </p:cTn>
                                        <p:tgtEl>
                                          <p:spTgt spid="52"/>
                                        </p:tgtEl>
                                        <p:attrNameLst>
                                          <p:attrName>style.visibility</p:attrName>
                                        </p:attrNameLst>
                                      </p:cBhvr>
                                      <p:to>
                                        <p:strVal val="hidden"/>
                                      </p:to>
                                    </p:set>
                                  </p:childTnLst>
                                </p:cTn>
                              </p:par>
                              <p:par>
                                <p:cTn id="14" presetID="10" presetClass="exit" presetSubtype="0" fill="hold" grpId="0" nodeType="withEffect">
                                  <p:stCondLst>
                                    <p:cond delay="0"/>
                                  </p:stCondLst>
                                  <p:childTnLst>
                                    <p:animEffect transition="out" filter="fade">
                                      <p:cBhvr>
                                        <p:cTn id="15" dur="500"/>
                                        <p:tgtEl>
                                          <p:spTgt spid="76"/>
                                        </p:tgtEl>
                                      </p:cBhvr>
                                    </p:animEffect>
                                    <p:set>
                                      <p:cBhvr>
                                        <p:cTn id="16" dur="1" fill="hold">
                                          <p:stCondLst>
                                            <p:cond delay="499"/>
                                          </p:stCondLst>
                                        </p:cTn>
                                        <p:tgtEl>
                                          <p:spTgt spid="76"/>
                                        </p:tgtEl>
                                        <p:attrNameLst>
                                          <p:attrName>style.visibility</p:attrName>
                                        </p:attrNameLst>
                                      </p:cBhvr>
                                      <p:to>
                                        <p:strVal val="hidden"/>
                                      </p:to>
                                    </p:set>
                                  </p:childTnLst>
                                </p:cTn>
                              </p:par>
                              <p:par>
                                <p:cTn id="17" presetID="10" presetClass="exit" presetSubtype="0" fill="hold" grpId="0" nodeType="withEffect">
                                  <p:stCondLst>
                                    <p:cond delay="0"/>
                                  </p:stCondLst>
                                  <p:childTnLst>
                                    <p:animEffect transition="out" filter="fade">
                                      <p:cBhvr>
                                        <p:cTn id="18" dur="500"/>
                                        <p:tgtEl>
                                          <p:spTgt spid="3"/>
                                        </p:tgtEl>
                                      </p:cBhvr>
                                    </p:animEffect>
                                    <p:set>
                                      <p:cBhvr>
                                        <p:cTn id="19" dur="1" fill="hold">
                                          <p:stCondLst>
                                            <p:cond delay="499"/>
                                          </p:stCondLst>
                                        </p:cTn>
                                        <p:tgtEl>
                                          <p:spTgt spid="3"/>
                                        </p:tgtEl>
                                        <p:attrNameLst>
                                          <p:attrName>style.visibility</p:attrName>
                                        </p:attrNameLst>
                                      </p:cBhvr>
                                      <p:to>
                                        <p:strVal val="hidden"/>
                                      </p:to>
                                    </p:set>
                                  </p:childTnLst>
                                </p:cTn>
                              </p:par>
                              <p:par>
                                <p:cTn id="20" presetID="10" presetClass="exit" presetSubtype="0" fill="hold" nodeType="withEffect">
                                  <p:stCondLst>
                                    <p:cond delay="500"/>
                                  </p:stCondLst>
                                  <p:childTnLst>
                                    <p:animEffect transition="out" filter="fade">
                                      <p:cBhvr>
                                        <p:cTn id="21" dur="500"/>
                                        <p:tgtEl>
                                          <p:spTgt spid="5"/>
                                        </p:tgtEl>
                                      </p:cBhvr>
                                    </p:animEffect>
                                    <p:set>
                                      <p:cBhvr>
                                        <p:cTn id="22" dur="1" fill="hold">
                                          <p:stCondLst>
                                            <p:cond delay="499"/>
                                          </p:stCondLst>
                                        </p:cTn>
                                        <p:tgtEl>
                                          <p:spTgt spid="5"/>
                                        </p:tgtEl>
                                        <p:attrNameLst>
                                          <p:attrName>style.visibility</p:attrName>
                                        </p:attrNameLst>
                                      </p:cBhvr>
                                      <p:to>
                                        <p:strVal val="hidden"/>
                                      </p:to>
                                    </p:set>
                                  </p:childTnLst>
                                </p:cTn>
                              </p:par>
                              <p:par>
                                <p:cTn id="23" presetID="10" presetClass="exit" presetSubtype="0" fill="hold" grpId="0" nodeType="withEffect">
                                  <p:stCondLst>
                                    <p:cond delay="0"/>
                                  </p:stCondLst>
                                  <p:childTnLst>
                                    <p:animEffect transition="out" filter="fade">
                                      <p:cBhvr>
                                        <p:cTn id="24" dur="500"/>
                                        <p:tgtEl>
                                          <p:spTgt spid="45"/>
                                        </p:tgtEl>
                                      </p:cBhvr>
                                    </p:animEffect>
                                    <p:set>
                                      <p:cBhvr>
                                        <p:cTn id="25" dur="1" fill="hold">
                                          <p:stCondLst>
                                            <p:cond delay="499"/>
                                          </p:stCondLst>
                                        </p:cTn>
                                        <p:tgtEl>
                                          <p:spTgt spid="45"/>
                                        </p:tgtEl>
                                        <p:attrNameLst>
                                          <p:attrName>style.visibility</p:attrName>
                                        </p:attrNameLst>
                                      </p:cBhvr>
                                      <p:to>
                                        <p:strVal val="hidden"/>
                                      </p:to>
                                    </p:set>
                                  </p:childTnLst>
                                </p:cTn>
                              </p:par>
                              <p:par>
                                <p:cTn id="26" presetID="10" presetClass="exit" presetSubtype="0" fill="hold" grpId="0" nodeType="withEffect">
                                  <p:stCondLst>
                                    <p:cond delay="0"/>
                                  </p:stCondLst>
                                  <p:childTnLst>
                                    <p:animEffect transition="out" filter="fade">
                                      <p:cBhvr>
                                        <p:cTn id="27" dur="500"/>
                                        <p:tgtEl>
                                          <p:spTgt spid="48"/>
                                        </p:tgtEl>
                                      </p:cBhvr>
                                    </p:animEffect>
                                    <p:set>
                                      <p:cBhvr>
                                        <p:cTn id="28" dur="1" fill="hold">
                                          <p:stCondLst>
                                            <p:cond delay="499"/>
                                          </p:stCondLst>
                                        </p:cTn>
                                        <p:tgtEl>
                                          <p:spTgt spid="48"/>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82"/>
                                        </p:tgtEl>
                                        <p:attrNameLst>
                                          <p:attrName>style.visibility</p:attrName>
                                        </p:attrNameLst>
                                      </p:cBhvr>
                                      <p:to>
                                        <p:strVal val="visible"/>
                                      </p:to>
                                    </p:set>
                                    <p:animEffect transition="in" filter="fade">
                                      <p:cBhvr>
                                        <p:cTn id="33" dur="500"/>
                                        <p:tgtEl>
                                          <p:spTgt spid="82"/>
                                        </p:tgtEl>
                                      </p:cBhvr>
                                    </p:animEffect>
                                  </p:childTnLst>
                                </p:cTn>
                              </p:par>
                              <p:par>
                                <p:cTn id="34" presetID="10" presetClass="entr" presetSubtype="0" fill="hold" nodeType="withEffect">
                                  <p:stCondLst>
                                    <p:cond delay="100"/>
                                  </p:stCondLst>
                                  <p:childTnLst>
                                    <p:set>
                                      <p:cBhvr>
                                        <p:cTn id="35" dur="1" fill="hold">
                                          <p:stCondLst>
                                            <p:cond delay="0"/>
                                          </p:stCondLst>
                                        </p:cTn>
                                        <p:tgtEl>
                                          <p:spTgt spid="83"/>
                                        </p:tgtEl>
                                        <p:attrNameLst>
                                          <p:attrName>style.visibility</p:attrName>
                                        </p:attrNameLst>
                                      </p:cBhvr>
                                      <p:to>
                                        <p:strVal val="visible"/>
                                      </p:to>
                                    </p:set>
                                    <p:animEffect transition="in" filter="fade">
                                      <p:cBhvr>
                                        <p:cTn id="36" dur="500"/>
                                        <p:tgtEl>
                                          <p:spTgt spid="83"/>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84"/>
                                        </p:tgtEl>
                                        <p:attrNameLst>
                                          <p:attrName>style.visibility</p:attrName>
                                        </p:attrNameLst>
                                      </p:cBhvr>
                                      <p:to>
                                        <p:strVal val="visible"/>
                                      </p:to>
                                    </p:set>
                                    <p:animEffect transition="in" filter="fade">
                                      <p:cBhvr>
                                        <p:cTn id="39" dur="500"/>
                                        <p:tgtEl>
                                          <p:spTgt spid="84"/>
                                        </p:tgtEl>
                                      </p:cBhvr>
                                    </p:animEffect>
                                  </p:childTnLst>
                                </p:cTn>
                              </p:par>
                              <p:par>
                                <p:cTn id="40" presetID="10" presetClass="entr" presetSubtype="0" fill="hold" nodeType="withEffect">
                                  <p:stCondLst>
                                    <p:cond delay="0"/>
                                  </p:stCondLst>
                                  <p:childTnLst>
                                    <p:set>
                                      <p:cBhvr>
                                        <p:cTn id="41" dur="1" fill="hold">
                                          <p:stCondLst>
                                            <p:cond delay="0"/>
                                          </p:stCondLst>
                                        </p:cTn>
                                        <p:tgtEl>
                                          <p:spTgt spid="85"/>
                                        </p:tgtEl>
                                        <p:attrNameLst>
                                          <p:attrName>style.visibility</p:attrName>
                                        </p:attrNameLst>
                                      </p:cBhvr>
                                      <p:to>
                                        <p:strVal val="visible"/>
                                      </p:to>
                                    </p:set>
                                    <p:animEffect transition="in" filter="fade">
                                      <p:cBhvr>
                                        <p:cTn id="42" dur="500"/>
                                        <p:tgtEl>
                                          <p:spTgt spid="85"/>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86"/>
                                        </p:tgtEl>
                                        <p:attrNameLst>
                                          <p:attrName>style.visibility</p:attrName>
                                        </p:attrNameLst>
                                      </p:cBhvr>
                                      <p:to>
                                        <p:strVal val="visible"/>
                                      </p:to>
                                    </p:set>
                                    <p:animEffect transition="in" filter="fade">
                                      <p:cBhvr>
                                        <p:cTn id="45" dur="500"/>
                                        <p:tgtEl>
                                          <p:spTgt spid="86"/>
                                        </p:tgtEl>
                                      </p:cBhvr>
                                    </p:animEffect>
                                  </p:childTnLst>
                                </p:cTn>
                              </p:par>
                              <p:par>
                                <p:cTn id="46" presetID="10" presetClass="entr" presetSubtype="0" fill="hold" nodeType="withEffect">
                                  <p:stCondLst>
                                    <p:cond delay="0"/>
                                  </p:stCondLst>
                                  <p:childTnLst>
                                    <p:set>
                                      <p:cBhvr>
                                        <p:cTn id="47" dur="1" fill="hold">
                                          <p:stCondLst>
                                            <p:cond delay="0"/>
                                          </p:stCondLst>
                                        </p:cTn>
                                        <p:tgtEl>
                                          <p:spTgt spid="87"/>
                                        </p:tgtEl>
                                        <p:attrNameLst>
                                          <p:attrName>style.visibility</p:attrName>
                                        </p:attrNameLst>
                                      </p:cBhvr>
                                      <p:to>
                                        <p:strVal val="visible"/>
                                      </p:to>
                                    </p:set>
                                    <p:animEffect transition="in" filter="fade">
                                      <p:cBhvr>
                                        <p:cTn id="48" dur="500"/>
                                        <p:tgtEl>
                                          <p:spTgt spid="87"/>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88"/>
                                        </p:tgtEl>
                                        <p:attrNameLst>
                                          <p:attrName>style.visibility</p:attrName>
                                        </p:attrNameLst>
                                      </p:cBhvr>
                                      <p:to>
                                        <p:strVal val="visible"/>
                                      </p:to>
                                    </p:set>
                                    <p:animEffect transition="in" filter="fade">
                                      <p:cBhvr>
                                        <p:cTn id="51" dur="500"/>
                                        <p:tgtEl>
                                          <p:spTgt spid="88"/>
                                        </p:tgtEl>
                                      </p:cBhvr>
                                    </p:animEffect>
                                  </p:childTnLst>
                                </p:cTn>
                              </p:par>
                              <p:par>
                                <p:cTn id="52" presetID="10" presetClass="entr" presetSubtype="0" fill="hold" nodeType="withEffect">
                                  <p:stCondLst>
                                    <p:cond delay="0"/>
                                  </p:stCondLst>
                                  <p:childTnLst>
                                    <p:set>
                                      <p:cBhvr>
                                        <p:cTn id="53" dur="1" fill="hold">
                                          <p:stCondLst>
                                            <p:cond delay="0"/>
                                          </p:stCondLst>
                                        </p:cTn>
                                        <p:tgtEl>
                                          <p:spTgt spid="89"/>
                                        </p:tgtEl>
                                        <p:attrNameLst>
                                          <p:attrName>style.visibility</p:attrName>
                                        </p:attrNameLst>
                                      </p:cBhvr>
                                      <p:to>
                                        <p:strVal val="visible"/>
                                      </p:to>
                                    </p:set>
                                    <p:animEffect transition="in" filter="fade">
                                      <p:cBhvr>
                                        <p:cTn id="54" dur="500"/>
                                        <p:tgtEl>
                                          <p:spTgt spid="89"/>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90"/>
                                        </p:tgtEl>
                                        <p:attrNameLst>
                                          <p:attrName>style.visibility</p:attrName>
                                        </p:attrNameLst>
                                      </p:cBhvr>
                                      <p:to>
                                        <p:strVal val="visible"/>
                                      </p:to>
                                    </p:set>
                                    <p:animEffect transition="in" filter="fade">
                                      <p:cBhvr>
                                        <p:cTn id="57" dur="500"/>
                                        <p:tgtEl>
                                          <p:spTgt spid="90"/>
                                        </p:tgtEl>
                                      </p:cBhvr>
                                    </p:animEffect>
                                  </p:childTnLst>
                                </p:cTn>
                              </p:par>
                              <p:par>
                                <p:cTn id="58" presetID="10" presetClass="entr" presetSubtype="0" fill="hold" nodeType="withEffect">
                                  <p:stCondLst>
                                    <p:cond delay="0"/>
                                  </p:stCondLst>
                                  <p:childTnLst>
                                    <p:set>
                                      <p:cBhvr>
                                        <p:cTn id="59" dur="1" fill="hold">
                                          <p:stCondLst>
                                            <p:cond delay="0"/>
                                          </p:stCondLst>
                                        </p:cTn>
                                        <p:tgtEl>
                                          <p:spTgt spid="91"/>
                                        </p:tgtEl>
                                        <p:attrNameLst>
                                          <p:attrName>style.visibility</p:attrName>
                                        </p:attrNameLst>
                                      </p:cBhvr>
                                      <p:to>
                                        <p:strVal val="visible"/>
                                      </p:to>
                                    </p:set>
                                    <p:animEffect transition="in" filter="fade">
                                      <p:cBhvr>
                                        <p:cTn id="60" dur="500"/>
                                        <p:tgtEl>
                                          <p:spTgt spid="91"/>
                                        </p:tgtEl>
                                      </p:cBhvr>
                                    </p:animEffect>
                                  </p:childTnLst>
                                </p:cTn>
                              </p:par>
                              <p:par>
                                <p:cTn id="61" presetID="10" presetClass="entr" presetSubtype="0" fill="hold" nodeType="withEffect">
                                  <p:stCondLst>
                                    <p:cond delay="0"/>
                                  </p:stCondLst>
                                  <p:childTnLst>
                                    <p:set>
                                      <p:cBhvr>
                                        <p:cTn id="62" dur="1" fill="hold">
                                          <p:stCondLst>
                                            <p:cond delay="0"/>
                                          </p:stCondLst>
                                        </p:cTn>
                                        <p:tgtEl>
                                          <p:spTgt spid="92"/>
                                        </p:tgtEl>
                                        <p:attrNameLst>
                                          <p:attrName>style.visibility</p:attrName>
                                        </p:attrNameLst>
                                      </p:cBhvr>
                                      <p:to>
                                        <p:strVal val="visible"/>
                                      </p:to>
                                    </p:set>
                                    <p:animEffect transition="in" filter="fade">
                                      <p:cBhvr>
                                        <p:cTn id="63" dur="500"/>
                                        <p:tgtEl>
                                          <p:spTgt spid="92"/>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112"/>
                                        </p:tgtEl>
                                        <p:attrNameLst>
                                          <p:attrName>style.visibility</p:attrName>
                                        </p:attrNameLst>
                                      </p:cBhvr>
                                      <p:to>
                                        <p:strVal val="visible"/>
                                      </p:to>
                                    </p:set>
                                    <p:animEffect transition="in" filter="fade">
                                      <p:cBhvr>
                                        <p:cTn id="66" dur="500"/>
                                        <p:tgtEl>
                                          <p:spTgt spid="112"/>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113"/>
                                        </p:tgtEl>
                                        <p:attrNameLst>
                                          <p:attrName>style.visibility</p:attrName>
                                        </p:attrNameLst>
                                      </p:cBhvr>
                                      <p:to>
                                        <p:strVal val="visible"/>
                                      </p:to>
                                    </p:set>
                                    <p:animEffect transition="in" filter="fade">
                                      <p:cBhvr>
                                        <p:cTn id="69" dur="500"/>
                                        <p:tgtEl>
                                          <p:spTgt spid="113"/>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114"/>
                                        </p:tgtEl>
                                        <p:attrNameLst>
                                          <p:attrName>style.visibility</p:attrName>
                                        </p:attrNameLst>
                                      </p:cBhvr>
                                      <p:to>
                                        <p:strVal val="visible"/>
                                      </p:to>
                                    </p:set>
                                    <p:animEffect transition="in" filter="fade">
                                      <p:cBhvr>
                                        <p:cTn id="72" dur="500"/>
                                        <p:tgtEl>
                                          <p:spTgt spid="114"/>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115"/>
                                        </p:tgtEl>
                                        <p:attrNameLst>
                                          <p:attrName>style.visibility</p:attrName>
                                        </p:attrNameLst>
                                      </p:cBhvr>
                                      <p:to>
                                        <p:strVal val="visible"/>
                                      </p:to>
                                    </p:set>
                                    <p:animEffect transition="in" filter="fade">
                                      <p:cBhvr>
                                        <p:cTn id="75" dur="500"/>
                                        <p:tgtEl>
                                          <p:spTgt spid="115"/>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116"/>
                                        </p:tgtEl>
                                        <p:attrNameLst>
                                          <p:attrName>style.visibility</p:attrName>
                                        </p:attrNameLst>
                                      </p:cBhvr>
                                      <p:to>
                                        <p:strVal val="visible"/>
                                      </p:to>
                                    </p:set>
                                    <p:animEffect transition="in" filter="fade">
                                      <p:cBhvr>
                                        <p:cTn id="78" dur="500"/>
                                        <p:tgtEl>
                                          <p:spTgt spid="1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76" grpId="0"/>
      <p:bldP spid="3" grpId="0"/>
      <p:bldP spid="45" grpId="0"/>
      <p:bldP spid="48" grpId="0"/>
      <p:bldP spid="82" grpId="0" animBg="1"/>
      <p:bldP spid="84" grpId="0" animBg="1"/>
      <p:bldP spid="86" grpId="0" animBg="1"/>
      <p:bldP spid="88" grpId="0" animBg="1"/>
      <p:bldP spid="90" grpId="0" animBg="1"/>
      <p:bldP spid="112" grpId="0"/>
      <p:bldP spid="113" grpId="0"/>
      <p:bldP spid="114" grpId="0"/>
      <p:bldP spid="115" grpId="0"/>
      <p:bldP spid="11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组合 33"/>
          <p:cNvGrpSpPr/>
          <p:nvPr/>
        </p:nvGrpSpPr>
        <p:grpSpPr>
          <a:xfrm>
            <a:off x="247260" y="255805"/>
            <a:ext cx="674717" cy="597391"/>
            <a:chOff x="414045" y="185503"/>
            <a:chExt cx="506038" cy="448043"/>
          </a:xfrm>
        </p:grpSpPr>
        <p:sp>
          <p:nvSpPr>
            <p:cNvPr id="35" name="矩形 34"/>
            <p:cNvSpPr/>
            <p:nvPr/>
          </p:nvSpPr>
          <p:spPr>
            <a:xfrm rot="2700000">
              <a:off x="414045" y="194182"/>
              <a:ext cx="430684" cy="430684"/>
            </a:xfrm>
            <a:prstGeom prst="rect">
              <a:avLst/>
            </a:prstGeom>
            <a:solidFill>
              <a:schemeClr val="bg1">
                <a:lumMod val="85000"/>
              </a:schemeClr>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cs typeface="+mn-ea"/>
                <a:sym typeface="+mn-lt"/>
              </a:endParaRPr>
            </a:p>
          </p:txBody>
        </p:sp>
        <p:sp>
          <p:nvSpPr>
            <p:cNvPr id="36" name="矩形 35"/>
            <p:cNvSpPr/>
            <p:nvPr/>
          </p:nvSpPr>
          <p:spPr>
            <a:xfrm rot="2700000">
              <a:off x="472040" y="185503"/>
              <a:ext cx="448043" cy="448043"/>
            </a:xfrm>
            <a:prstGeom prst="rect">
              <a:avLst/>
            </a:prstGeom>
            <a:solidFill>
              <a:schemeClr val="tx1">
                <a:lumMod val="75000"/>
                <a:lumOff val="25000"/>
              </a:schemeClr>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cs typeface="+mn-ea"/>
                <a:sym typeface="+mn-lt"/>
              </a:endParaRPr>
            </a:p>
          </p:txBody>
        </p:sp>
      </p:grpSp>
      <p:sp>
        <p:nvSpPr>
          <p:cNvPr id="41" name="Freeform 27"/>
          <p:cNvSpPr/>
          <p:nvPr/>
        </p:nvSpPr>
        <p:spPr bwMode="auto">
          <a:xfrm rot="10800000" flipV="1">
            <a:off x="3848272" y="2670205"/>
            <a:ext cx="624653" cy="558303"/>
          </a:xfrm>
          <a:custGeom>
            <a:avLst/>
            <a:gdLst>
              <a:gd name="T0" fmla="*/ 0 w 1905"/>
              <a:gd name="T1" fmla="*/ 2147483647 h 136"/>
              <a:gd name="T2" fmla="*/ 2147483647 w 1905"/>
              <a:gd name="T3" fmla="*/ 0 h 136"/>
              <a:gd name="T4" fmla="*/ 2147483647 w 1905"/>
              <a:gd name="T5" fmla="*/ 0 h 136"/>
              <a:gd name="T6" fmla="*/ 0 60000 65536"/>
              <a:gd name="T7" fmla="*/ 0 60000 65536"/>
              <a:gd name="T8" fmla="*/ 0 60000 65536"/>
              <a:gd name="T9" fmla="*/ 0 w 1905"/>
              <a:gd name="T10" fmla="*/ 0 h 136"/>
              <a:gd name="T11" fmla="*/ 1905 w 1905"/>
              <a:gd name="T12" fmla="*/ 136 h 136"/>
            </a:gdLst>
            <a:ahLst/>
            <a:cxnLst>
              <a:cxn ang="T6">
                <a:pos x="T0" y="T1"/>
              </a:cxn>
              <a:cxn ang="T7">
                <a:pos x="T2" y="T3"/>
              </a:cxn>
              <a:cxn ang="T8">
                <a:pos x="T4" y="T5"/>
              </a:cxn>
            </a:cxnLst>
            <a:rect l="T9" t="T10" r="T11" b="T12"/>
            <a:pathLst>
              <a:path w="1905" h="136">
                <a:moveTo>
                  <a:pt x="0" y="136"/>
                </a:moveTo>
                <a:lnTo>
                  <a:pt x="317" y="0"/>
                </a:lnTo>
                <a:lnTo>
                  <a:pt x="1905" y="0"/>
                </a:lnTo>
              </a:path>
            </a:pathLst>
          </a:custGeom>
          <a:noFill/>
          <a:ln w="25400" cap="rnd" cmpd="sng">
            <a:solidFill>
              <a:schemeClr val="bg1">
                <a:lumMod val="50000"/>
              </a:schemeClr>
            </a:solidFill>
            <a:prstDash val="sysDot"/>
            <a:round/>
            <a:headEnd type="none" w="med" len="med"/>
            <a:tailEnd type="none" w="med" len="med"/>
          </a:ln>
        </p:spPr>
        <p:txBody>
          <a:bodyPr wrap="none" anchor="ctr"/>
          <a:lstStyle/>
          <a:p>
            <a:pPr defTabSz="1624713">
              <a:defRPr/>
            </a:pPr>
            <a:endParaRPr lang="zh-CN" altLang="en-US" sz="2400" kern="0" dirty="0">
              <a:solidFill>
                <a:sysClr val="windowText" lastClr="000000"/>
              </a:solidFill>
              <a:cs typeface="+mn-ea"/>
              <a:sym typeface="+mn-lt"/>
            </a:endParaRPr>
          </a:p>
        </p:txBody>
      </p:sp>
      <p:cxnSp>
        <p:nvCxnSpPr>
          <p:cNvPr id="43" name="直接连接符 20"/>
          <p:cNvCxnSpPr>
            <a:cxnSpLocks noChangeShapeType="1"/>
          </p:cNvCxnSpPr>
          <p:nvPr/>
        </p:nvCxnSpPr>
        <p:spPr bwMode="auto">
          <a:xfrm flipH="1">
            <a:off x="3812670" y="1773683"/>
            <a:ext cx="35601" cy="1543831"/>
          </a:xfrm>
          <a:prstGeom prst="line">
            <a:avLst/>
          </a:prstGeom>
          <a:noFill/>
          <a:ln w="9525" algn="ctr">
            <a:solidFill>
              <a:schemeClr val="bg1">
                <a:lumMod val="50000"/>
              </a:schemeClr>
            </a:solidFill>
            <a:prstDash val="sysDash"/>
            <a:round/>
          </a:ln>
        </p:spPr>
      </p:cxnSp>
      <p:sp>
        <p:nvSpPr>
          <p:cNvPr id="44" name="Freeform 27"/>
          <p:cNvSpPr/>
          <p:nvPr/>
        </p:nvSpPr>
        <p:spPr bwMode="auto">
          <a:xfrm rot="10800000">
            <a:off x="3594205" y="4856488"/>
            <a:ext cx="878721" cy="605233"/>
          </a:xfrm>
          <a:custGeom>
            <a:avLst/>
            <a:gdLst>
              <a:gd name="T0" fmla="*/ 0 w 1905"/>
              <a:gd name="T1" fmla="*/ 2147483647 h 136"/>
              <a:gd name="T2" fmla="*/ 2147483647 w 1905"/>
              <a:gd name="T3" fmla="*/ 0 h 136"/>
              <a:gd name="T4" fmla="*/ 2147483647 w 1905"/>
              <a:gd name="T5" fmla="*/ 0 h 136"/>
              <a:gd name="T6" fmla="*/ 0 60000 65536"/>
              <a:gd name="T7" fmla="*/ 0 60000 65536"/>
              <a:gd name="T8" fmla="*/ 0 60000 65536"/>
              <a:gd name="T9" fmla="*/ 0 w 1905"/>
              <a:gd name="T10" fmla="*/ 0 h 136"/>
              <a:gd name="T11" fmla="*/ 1905 w 1905"/>
              <a:gd name="T12" fmla="*/ 136 h 136"/>
            </a:gdLst>
            <a:ahLst/>
            <a:cxnLst>
              <a:cxn ang="T6">
                <a:pos x="T0" y="T1"/>
              </a:cxn>
              <a:cxn ang="T7">
                <a:pos x="T2" y="T3"/>
              </a:cxn>
              <a:cxn ang="T8">
                <a:pos x="T4" y="T5"/>
              </a:cxn>
            </a:cxnLst>
            <a:rect l="T9" t="T10" r="T11" b="T12"/>
            <a:pathLst>
              <a:path w="1905" h="136">
                <a:moveTo>
                  <a:pt x="0" y="136"/>
                </a:moveTo>
                <a:lnTo>
                  <a:pt x="317" y="0"/>
                </a:lnTo>
                <a:lnTo>
                  <a:pt x="1905" y="0"/>
                </a:lnTo>
              </a:path>
            </a:pathLst>
          </a:custGeom>
          <a:noFill/>
          <a:ln w="25400" cap="rnd" cmpd="sng">
            <a:solidFill>
              <a:schemeClr val="bg1">
                <a:lumMod val="50000"/>
              </a:schemeClr>
            </a:solidFill>
            <a:prstDash val="sysDot"/>
            <a:round/>
            <a:headEnd type="none" w="med" len="med"/>
            <a:tailEnd type="none" w="med" len="med"/>
          </a:ln>
        </p:spPr>
        <p:txBody>
          <a:bodyPr wrap="none" anchor="ctr"/>
          <a:lstStyle/>
          <a:p>
            <a:pPr defTabSz="1624713">
              <a:defRPr/>
            </a:pPr>
            <a:endParaRPr lang="zh-CN" altLang="en-US" sz="2400" kern="0" dirty="0">
              <a:solidFill>
                <a:sysClr val="windowText" lastClr="000000"/>
              </a:solidFill>
              <a:cs typeface="+mn-ea"/>
              <a:sym typeface="+mn-lt"/>
            </a:endParaRPr>
          </a:p>
        </p:txBody>
      </p:sp>
      <p:cxnSp>
        <p:nvCxnSpPr>
          <p:cNvPr id="46" name="直接连接符 23"/>
          <p:cNvCxnSpPr>
            <a:cxnSpLocks noChangeShapeType="1"/>
          </p:cNvCxnSpPr>
          <p:nvPr/>
        </p:nvCxnSpPr>
        <p:spPr bwMode="auto">
          <a:xfrm flipH="1">
            <a:off x="3594203" y="4702753"/>
            <a:ext cx="0" cy="1534121"/>
          </a:xfrm>
          <a:prstGeom prst="line">
            <a:avLst/>
          </a:prstGeom>
          <a:noFill/>
          <a:ln w="9525" algn="ctr">
            <a:solidFill>
              <a:schemeClr val="bg1">
                <a:lumMod val="50000"/>
              </a:schemeClr>
            </a:solidFill>
            <a:prstDash val="sysDash"/>
            <a:round/>
          </a:ln>
        </p:spPr>
      </p:cxnSp>
      <p:sp>
        <p:nvSpPr>
          <p:cNvPr id="47" name="Freeform 27"/>
          <p:cNvSpPr/>
          <p:nvPr/>
        </p:nvSpPr>
        <p:spPr bwMode="auto">
          <a:xfrm rot="10800000" flipH="1" flipV="1">
            <a:off x="6062068" y="2288294"/>
            <a:ext cx="1200757" cy="202284"/>
          </a:xfrm>
          <a:custGeom>
            <a:avLst/>
            <a:gdLst>
              <a:gd name="T0" fmla="*/ 0 w 1905"/>
              <a:gd name="T1" fmla="*/ 2147483647 h 136"/>
              <a:gd name="T2" fmla="*/ 2147483647 w 1905"/>
              <a:gd name="T3" fmla="*/ 0 h 136"/>
              <a:gd name="T4" fmla="*/ 2147483647 w 1905"/>
              <a:gd name="T5" fmla="*/ 0 h 136"/>
              <a:gd name="T6" fmla="*/ 0 60000 65536"/>
              <a:gd name="T7" fmla="*/ 0 60000 65536"/>
              <a:gd name="T8" fmla="*/ 0 60000 65536"/>
              <a:gd name="T9" fmla="*/ 0 w 1905"/>
              <a:gd name="T10" fmla="*/ 0 h 136"/>
              <a:gd name="T11" fmla="*/ 1905 w 1905"/>
              <a:gd name="T12" fmla="*/ 136 h 136"/>
            </a:gdLst>
            <a:ahLst/>
            <a:cxnLst>
              <a:cxn ang="T6">
                <a:pos x="T0" y="T1"/>
              </a:cxn>
              <a:cxn ang="T7">
                <a:pos x="T2" y="T3"/>
              </a:cxn>
              <a:cxn ang="T8">
                <a:pos x="T4" y="T5"/>
              </a:cxn>
            </a:cxnLst>
            <a:rect l="T9" t="T10" r="T11" b="T12"/>
            <a:pathLst>
              <a:path w="1905" h="136">
                <a:moveTo>
                  <a:pt x="0" y="136"/>
                </a:moveTo>
                <a:lnTo>
                  <a:pt x="317" y="0"/>
                </a:lnTo>
                <a:lnTo>
                  <a:pt x="1905" y="0"/>
                </a:lnTo>
              </a:path>
            </a:pathLst>
          </a:custGeom>
          <a:noFill/>
          <a:ln w="25400" cap="rnd" cmpd="sng">
            <a:solidFill>
              <a:schemeClr val="bg1">
                <a:lumMod val="50000"/>
              </a:schemeClr>
            </a:solidFill>
            <a:prstDash val="sysDot"/>
            <a:round/>
            <a:headEnd type="none" w="med" len="med"/>
            <a:tailEnd type="none" w="med" len="med"/>
          </a:ln>
        </p:spPr>
        <p:txBody>
          <a:bodyPr wrap="none" anchor="ctr"/>
          <a:lstStyle/>
          <a:p>
            <a:pPr defTabSz="1624713">
              <a:defRPr/>
            </a:pPr>
            <a:endParaRPr lang="zh-CN" altLang="en-US" sz="2400" kern="0" dirty="0">
              <a:solidFill>
                <a:sysClr val="windowText" lastClr="000000"/>
              </a:solidFill>
              <a:cs typeface="+mn-ea"/>
              <a:sym typeface="+mn-lt"/>
            </a:endParaRPr>
          </a:p>
        </p:txBody>
      </p:sp>
      <p:cxnSp>
        <p:nvCxnSpPr>
          <p:cNvPr id="49" name="直接连接符 44"/>
          <p:cNvCxnSpPr>
            <a:cxnSpLocks noChangeShapeType="1"/>
          </p:cNvCxnSpPr>
          <p:nvPr/>
        </p:nvCxnSpPr>
        <p:spPr bwMode="auto">
          <a:xfrm>
            <a:off x="7262824" y="1628038"/>
            <a:ext cx="0" cy="1247687"/>
          </a:xfrm>
          <a:prstGeom prst="line">
            <a:avLst/>
          </a:prstGeom>
          <a:noFill/>
          <a:ln w="9525" algn="ctr">
            <a:solidFill>
              <a:schemeClr val="bg1">
                <a:lumMod val="50000"/>
              </a:schemeClr>
            </a:solidFill>
            <a:prstDash val="sysDash"/>
            <a:round/>
          </a:ln>
        </p:spPr>
      </p:cxnSp>
      <p:sp>
        <p:nvSpPr>
          <p:cNvPr id="50" name="Freeform 27"/>
          <p:cNvSpPr/>
          <p:nvPr/>
        </p:nvSpPr>
        <p:spPr bwMode="auto">
          <a:xfrm rot="10800000" flipH="1" flipV="1">
            <a:off x="7190001" y="3557018"/>
            <a:ext cx="1173248" cy="100333"/>
          </a:xfrm>
          <a:custGeom>
            <a:avLst/>
            <a:gdLst>
              <a:gd name="T0" fmla="*/ 0 w 1905"/>
              <a:gd name="T1" fmla="*/ 2147483647 h 136"/>
              <a:gd name="T2" fmla="*/ 2147483647 w 1905"/>
              <a:gd name="T3" fmla="*/ 0 h 136"/>
              <a:gd name="T4" fmla="*/ 2147483647 w 1905"/>
              <a:gd name="T5" fmla="*/ 0 h 136"/>
              <a:gd name="T6" fmla="*/ 0 60000 65536"/>
              <a:gd name="T7" fmla="*/ 0 60000 65536"/>
              <a:gd name="T8" fmla="*/ 0 60000 65536"/>
              <a:gd name="T9" fmla="*/ 0 w 1905"/>
              <a:gd name="T10" fmla="*/ 0 h 136"/>
              <a:gd name="T11" fmla="*/ 1905 w 1905"/>
              <a:gd name="T12" fmla="*/ 136 h 136"/>
            </a:gdLst>
            <a:ahLst/>
            <a:cxnLst>
              <a:cxn ang="T6">
                <a:pos x="T0" y="T1"/>
              </a:cxn>
              <a:cxn ang="T7">
                <a:pos x="T2" y="T3"/>
              </a:cxn>
              <a:cxn ang="T8">
                <a:pos x="T4" y="T5"/>
              </a:cxn>
            </a:cxnLst>
            <a:rect l="T9" t="T10" r="T11" b="T12"/>
            <a:pathLst>
              <a:path w="1905" h="136">
                <a:moveTo>
                  <a:pt x="0" y="136"/>
                </a:moveTo>
                <a:lnTo>
                  <a:pt x="317" y="0"/>
                </a:lnTo>
                <a:lnTo>
                  <a:pt x="1905" y="0"/>
                </a:lnTo>
              </a:path>
            </a:pathLst>
          </a:custGeom>
          <a:noFill/>
          <a:ln w="25400" cap="rnd" cmpd="sng">
            <a:solidFill>
              <a:schemeClr val="bg1">
                <a:lumMod val="50000"/>
              </a:schemeClr>
            </a:solidFill>
            <a:prstDash val="sysDot"/>
            <a:round/>
            <a:headEnd type="none" w="med" len="med"/>
            <a:tailEnd type="none" w="med" len="med"/>
          </a:ln>
        </p:spPr>
        <p:txBody>
          <a:bodyPr wrap="none" anchor="ctr"/>
          <a:lstStyle/>
          <a:p>
            <a:pPr defTabSz="1624713">
              <a:defRPr/>
            </a:pPr>
            <a:endParaRPr lang="zh-CN" altLang="en-US" sz="2400" kern="0" dirty="0">
              <a:solidFill>
                <a:sysClr val="windowText" lastClr="000000"/>
              </a:solidFill>
              <a:cs typeface="+mn-ea"/>
              <a:sym typeface="+mn-lt"/>
            </a:endParaRPr>
          </a:p>
        </p:txBody>
      </p:sp>
      <p:cxnSp>
        <p:nvCxnSpPr>
          <p:cNvPr id="52" name="直接连接符 47"/>
          <p:cNvCxnSpPr>
            <a:cxnSpLocks noChangeShapeType="1"/>
          </p:cNvCxnSpPr>
          <p:nvPr/>
        </p:nvCxnSpPr>
        <p:spPr bwMode="auto">
          <a:xfrm>
            <a:off x="8363249" y="3021370"/>
            <a:ext cx="0" cy="1422460"/>
          </a:xfrm>
          <a:prstGeom prst="line">
            <a:avLst/>
          </a:prstGeom>
          <a:noFill/>
          <a:ln w="9525" algn="ctr">
            <a:solidFill>
              <a:schemeClr val="bg1">
                <a:lumMod val="50000"/>
              </a:schemeClr>
            </a:solidFill>
            <a:prstDash val="sysDash"/>
            <a:round/>
          </a:ln>
        </p:spPr>
      </p:cxnSp>
      <p:sp>
        <p:nvSpPr>
          <p:cNvPr id="53" name="Freeform 27"/>
          <p:cNvSpPr/>
          <p:nvPr/>
        </p:nvSpPr>
        <p:spPr bwMode="auto">
          <a:xfrm rot="10800000" flipH="1">
            <a:off x="6602570" y="5151012"/>
            <a:ext cx="988764" cy="252451"/>
          </a:xfrm>
          <a:custGeom>
            <a:avLst/>
            <a:gdLst>
              <a:gd name="T0" fmla="*/ 0 w 1905"/>
              <a:gd name="T1" fmla="*/ 2147483647 h 136"/>
              <a:gd name="T2" fmla="*/ 2147483647 w 1905"/>
              <a:gd name="T3" fmla="*/ 0 h 136"/>
              <a:gd name="T4" fmla="*/ 2147483647 w 1905"/>
              <a:gd name="T5" fmla="*/ 0 h 136"/>
              <a:gd name="T6" fmla="*/ 0 60000 65536"/>
              <a:gd name="T7" fmla="*/ 0 60000 65536"/>
              <a:gd name="T8" fmla="*/ 0 60000 65536"/>
              <a:gd name="T9" fmla="*/ 0 w 1905"/>
              <a:gd name="T10" fmla="*/ 0 h 136"/>
              <a:gd name="T11" fmla="*/ 1905 w 1905"/>
              <a:gd name="T12" fmla="*/ 136 h 136"/>
            </a:gdLst>
            <a:ahLst/>
            <a:cxnLst>
              <a:cxn ang="T6">
                <a:pos x="T0" y="T1"/>
              </a:cxn>
              <a:cxn ang="T7">
                <a:pos x="T2" y="T3"/>
              </a:cxn>
              <a:cxn ang="T8">
                <a:pos x="T4" y="T5"/>
              </a:cxn>
            </a:cxnLst>
            <a:rect l="T9" t="T10" r="T11" b="T12"/>
            <a:pathLst>
              <a:path w="1905" h="136">
                <a:moveTo>
                  <a:pt x="0" y="136"/>
                </a:moveTo>
                <a:lnTo>
                  <a:pt x="317" y="0"/>
                </a:lnTo>
                <a:lnTo>
                  <a:pt x="1905" y="0"/>
                </a:lnTo>
              </a:path>
            </a:pathLst>
          </a:custGeom>
          <a:noFill/>
          <a:ln w="25400" cap="rnd" cmpd="sng">
            <a:solidFill>
              <a:schemeClr val="bg1">
                <a:lumMod val="50000"/>
              </a:schemeClr>
            </a:solidFill>
            <a:prstDash val="sysDot"/>
            <a:round/>
            <a:headEnd type="none" w="med" len="med"/>
            <a:tailEnd type="none" w="med" len="med"/>
          </a:ln>
        </p:spPr>
        <p:txBody>
          <a:bodyPr wrap="none" anchor="ctr"/>
          <a:lstStyle/>
          <a:p>
            <a:pPr defTabSz="1624713">
              <a:defRPr/>
            </a:pPr>
            <a:endParaRPr lang="zh-CN" altLang="en-US" sz="2400" kern="0" dirty="0">
              <a:solidFill>
                <a:sysClr val="windowText" lastClr="000000"/>
              </a:solidFill>
              <a:cs typeface="+mn-ea"/>
              <a:sym typeface="+mn-lt"/>
            </a:endParaRPr>
          </a:p>
        </p:txBody>
      </p:sp>
      <p:cxnSp>
        <p:nvCxnSpPr>
          <p:cNvPr id="55" name="直接连接符 50"/>
          <p:cNvCxnSpPr>
            <a:cxnSpLocks noChangeShapeType="1"/>
          </p:cNvCxnSpPr>
          <p:nvPr/>
        </p:nvCxnSpPr>
        <p:spPr bwMode="auto">
          <a:xfrm>
            <a:off x="7630172" y="4893709"/>
            <a:ext cx="0" cy="1137644"/>
          </a:xfrm>
          <a:prstGeom prst="line">
            <a:avLst/>
          </a:prstGeom>
          <a:noFill/>
          <a:ln w="9525" algn="ctr">
            <a:solidFill>
              <a:schemeClr val="bg1">
                <a:lumMod val="50000"/>
              </a:schemeClr>
            </a:solidFill>
            <a:prstDash val="sysDash"/>
            <a:round/>
          </a:ln>
        </p:spPr>
      </p:cxnSp>
      <p:grpSp>
        <p:nvGrpSpPr>
          <p:cNvPr id="56" name="组合 2"/>
          <p:cNvGrpSpPr/>
          <p:nvPr/>
        </p:nvGrpSpPr>
        <p:grpSpPr bwMode="auto">
          <a:xfrm>
            <a:off x="4031932" y="2430702"/>
            <a:ext cx="3322957" cy="3209912"/>
            <a:chOff x="4058149" y="2084857"/>
            <a:chExt cx="4081038" cy="3940749"/>
          </a:xfrm>
          <a:effectLst/>
        </p:grpSpPr>
        <p:grpSp>
          <p:nvGrpSpPr>
            <p:cNvPr id="57" name="组合 24"/>
            <p:cNvGrpSpPr/>
            <p:nvPr/>
          </p:nvGrpSpPr>
          <p:grpSpPr bwMode="auto">
            <a:xfrm>
              <a:off x="4058149" y="2084857"/>
              <a:ext cx="4081038" cy="3940749"/>
              <a:chOff x="3859394" y="1557586"/>
              <a:chExt cx="4081038" cy="3940749"/>
            </a:xfrm>
          </p:grpSpPr>
          <p:sp>
            <p:nvSpPr>
              <p:cNvPr id="59" name="Freeform 35"/>
              <p:cNvSpPr/>
              <p:nvPr/>
            </p:nvSpPr>
            <p:spPr bwMode="auto">
              <a:xfrm>
                <a:off x="4899842" y="2479425"/>
                <a:ext cx="1943732" cy="1944999"/>
              </a:xfrm>
              <a:custGeom>
                <a:avLst/>
                <a:gdLst>
                  <a:gd name="T0" fmla="*/ 0 w 478"/>
                  <a:gd name="T1" fmla="*/ 239 h 478"/>
                  <a:gd name="T2" fmla="*/ 239 w 478"/>
                  <a:gd name="T3" fmla="*/ 0 h 478"/>
                  <a:gd name="T4" fmla="*/ 478 w 478"/>
                  <a:gd name="T5" fmla="*/ 239 h 478"/>
                  <a:gd name="T6" fmla="*/ 478 w 478"/>
                  <a:gd name="T7" fmla="*/ 239 h 478"/>
                  <a:gd name="T8" fmla="*/ 239 w 478"/>
                  <a:gd name="T9" fmla="*/ 478 h 478"/>
                  <a:gd name="T10" fmla="*/ 0 w 478"/>
                  <a:gd name="T11" fmla="*/ 239 h 478"/>
                </a:gdLst>
                <a:ahLst/>
                <a:cxnLst>
                  <a:cxn ang="0">
                    <a:pos x="T0" y="T1"/>
                  </a:cxn>
                  <a:cxn ang="0">
                    <a:pos x="T2" y="T3"/>
                  </a:cxn>
                  <a:cxn ang="0">
                    <a:pos x="T4" y="T5"/>
                  </a:cxn>
                  <a:cxn ang="0">
                    <a:pos x="T6" y="T7"/>
                  </a:cxn>
                  <a:cxn ang="0">
                    <a:pos x="T8" y="T9"/>
                  </a:cxn>
                  <a:cxn ang="0">
                    <a:pos x="T10" y="T11"/>
                  </a:cxn>
                </a:cxnLst>
                <a:rect l="0" t="0" r="r" b="b"/>
                <a:pathLst>
                  <a:path w="478" h="478">
                    <a:moveTo>
                      <a:pt x="0" y="239"/>
                    </a:moveTo>
                    <a:cubicBezTo>
                      <a:pt x="0" y="107"/>
                      <a:pt x="107" y="0"/>
                      <a:pt x="239" y="0"/>
                    </a:cubicBezTo>
                    <a:cubicBezTo>
                      <a:pt x="371" y="0"/>
                      <a:pt x="478" y="107"/>
                      <a:pt x="478" y="239"/>
                    </a:cubicBezTo>
                    <a:cubicBezTo>
                      <a:pt x="478" y="239"/>
                      <a:pt x="478" y="239"/>
                      <a:pt x="478" y="239"/>
                    </a:cubicBezTo>
                    <a:cubicBezTo>
                      <a:pt x="478" y="371"/>
                      <a:pt x="371" y="478"/>
                      <a:pt x="239" y="478"/>
                    </a:cubicBezTo>
                    <a:cubicBezTo>
                      <a:pt x="107" y="478"/>
                      <a:pt x="0" y="371"/>
                      <a:pt x="0" y="239"/>
                    </a:cubicBezTo>
                  </a:path>
                </a:pathLst>
              </a:custGeom>
              <a:solidFill>
                <a:schemeClr val="bg2"/>
              </a:solidFill>
              <a:ln w="3175" cap="flat" cmpd="sng" algn="ctr">
                <a:solidFill>
                  <a:srgbClr val="D7D7D7"/>
                </a:solidFill>
                <a:prstDash val="solid"/>
              </a:ln>
              <a:effectLst>
                <a:outerShdw blurRad="50800" dist="38100" dir="2700000" algn="tl" rotWithShape="0">
                  <a:prstClr val="black">
                    <a:alpha val="40000"/>
                  </a:prstClr>
                </a:outerShdw>
              </a:effectLst>
            </p:spPr>
            <p:txBody>
              <a:bodyPr anchor="ctr"/>
              <a:lstStyle/>
              <a:p>
                <a:pPr algn="ctr" defTabSz="1624713" eaLnBrk="0" hangingPunct="0">
                  <a:lnSpc>
                    <a:spcPct val="120000"/>
                  </a:lnSpc>
                  <a:defRPr/>
                </a:pPr>
                <a:endParaRPr lang="zh-CN" altLang="en-US" sz="1600" kern="0">
                  <a:solidFill>
                    <a:srgbClr val="F9F9F9"/>
                  </a:solidFill>
                  <a:cs typeface="+mn-ea"/>
                  <a:sym typeface="+mn-lt"/>
                </a:endParaRPr>
              </a:p>
            </p:txBody>
          </p:sp>
          <p:grpSp>
            <p:nvGrpSpPr>
              <p:cNvPr id="60" name="组合 26"/>
              <p:cNvGrpSpPr/>
              <p:nvPr/>
            </p:nvGrpSpPr>
            <p:grpSpPr bwMode="auto">
              <a:xfrm>
                <a:off x="3859394" y="3917811"/>
                <a:ext cx="1903003" cy="1580524"/>
                <a:chOff x="2558692" y="3892163"/>
                <a:chExt cx="1903003" cy="1580524"/>
              </a:xfrm>
            </p:grpSpPr>
            <p:sp>
              <p:nvSpPr>
                <p:cNvPr id="74" name="Freeform 25"/>
                <p:cNvSpPr/>
                <p:nvPr/>
              </p:nvSpPr>
              <p:spPr bwMode="auto">
                <a:xfrm>
                  <a:off x="2885643" y="3892163"/>
                  <a:ext cx="1576052" cy="1329115"/>
                </a:xfrm>
                <a:custGeom>
                  <a:avLst/>
                  <a:gdLst>
                    <a:gd name="T0" fmla="*/ 2641 w 2647"/>
                    <a:gd name="T1" fmla="*/ 2229 h 2233"/>
                    <a:gd name="T2" fmla="*/ 2641 w 2647"/>
                    <a:gd name="T3" fmla="*/ 1269 h 2233"/>
                    <a:gd name="T4" fmla="*/ 2647 w 2647"/>
                    <a:gd name="T5" fmla="*/ 1276 h 2233"/>
                    <a:gd name="T6" fmla="*/ 910 w 2647"/>
                    <a:gd name="T7" fmla="*/ 0 h 2233"/>
                    <a:gd name="T8" fmla="*/ 913 w 2647"/>
                    <a:gd name="T9" fmla="*/ 5 h 2233"/>
                    <a:gd name="T10" fmla="*/ 1 w 2647"/>
                    <a:gd name="T11" fmla="*/ 293 h 2233"/>
                    <a:gd name="T12" fmla="*/ 0 w 2647"/>
                    <a:gd name="T13" fmla="*/ 296 h 2233"/>
                    <a:gd name="T14" fmla="*/ 2646 w 2647"/>
                    <a:gd name="T15" fmla="*/ 2233 h 2233"/>
                    <a:gd name="T16" fmla="*/ 2641 w 2647"/>
                    <a:gd name="T17" fmla="*/ 2229 h 2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47" h="2233">
                      <a:moveTo>
                        <a:pt x="2641" y="2229"/>
                      </a:moveTo>
                      <a:lnTo>
                        <a:pt x="2641" y="1269"/>
                      </a:lnTo>
                      <a:lnTo>
                        <a:pt x="2647" y="1276"/>
                      </a:lnTo>
                      <a:cubicBezTo>
                        <a:pt x="1874" y="1209"/>
                        <a:pt x="1204" y="717"/>
                        <a:pt x="910" y="0"/>
                      </a:cubicBezTo>
                      <a:lnTo>
                        <a:pt x="913" y="5"/>
                      </a:lnTo>
                      <a:lnTo>
                        <a:pt x="1" y="293"/>
                      </a:lnTo>
                      <a:lnTo>
                        <a:pt x="0" y="296"/>
                      </a:lnTo>
                      <a:cubicBezTo>
                        <a:pt x="425" y="1406"/>
                        <a:pt x="1460" y="2164"/>
                        <a:pt x="2646" y="2233"/>
                      </a:cubicBezTo>
                      <a:lnTo>
                        <a:pt x="2641" y="2229"/>
                      </a:lnTo>
                      <a:close/>
                    </a:path>
                  </a:pathLst>
                </a:custGeom>
                <a:gradFill>
                  <a:gsLst>
                    <a:gs pos="33000">
                      <a:srgbClr val="F9F9F9"/>
                    </a:gs>
                    <a:gs pos="100000">
                      <a:srgbClr val="D7D7D7"/>
                    </a:gs>
                  </a:gsLst>
                  <a:lin ang="5400000" scaled="0"/>
                </a:gradFill>
                <a:ln w="3175" cap="flat" cmpd="sng" algn="ctr">
                  <a:solidFill>
                    <a:srgbClr val="D7D7D7"/>
                  </a:solidFill>
                  <a:prstDash val="solid"/>
                </a:ln>
                <a:effectLst/>
              </p:spPr>
              <p:txBody>
                <a:bodyPr anchor="ctr"/>
                <a:lstStyle/>
                <a:p>
                  <a:pPr algn="ctr" defTabSz="1624713" eaLnBrk="0" hangingPunct="0">
                    <a:lnSpc>
                      <a:spcPct val="120000"/>
                    </a:lnSpc>
                    <a:defRPr/>
                  </a:pPr>
                  <a:endParaRPr lang="zh-CN" altLang="en-US" sz="1600" kern="0">
                    <a:solidFill>
                      <a:srgbClr val="4D4D4D"/>
                    </a:solidFill>
                    <a:cs typeface="+mn-ea"/>
                    <a:sym typeface="+mn-lt"/>
                  </a:endParaRPr>
                </a:p>
              </p:txBody>
            </p:sp>
            <p:sp>
              <p:nvSpPr>
                <p:cNvPr id="75" name="矩形 74"/>
                <p:cNvSpPr/>
                <p:nvPr/>
              </p:nvSpPr>
              <p:spPr bwMode="auto">
                <a:xfrm rot="2070188">
                  <a:off x="2558692" y="4567270"/>
                  <a:ext cx="1763876" cy="905417"/>
                </a:xfrm>
                <a:prstGeom prst="rect">
                  <a:avLst/>
                </a:prstGeom>
                <a:noFill/>
                <a:ln w="25400" cap="flat" cmpd="sng" algn="ctr">
                  <a:noFill/>
                  <a:prstDash val="solid"/>
                </a:ln>
                <a:effectLst/>
              </p:spPr>
              <p:txBody>
                <a:bodyPr spcFirstLastPara="1" anchor="ctr">
                  <a:prstTxWarp prst="textArchUp">
                    <a:avLst/>
                  </a:prstTxWarp>
                </a:bodyPr>
                <a:lstStyle/>
                <a:p>
                  <a:pPr algn="ctr" defTabSz="1624713">
                    <a:defRPr/>
                  </a:pPr>
                  <a:r>
                    <a:rPr lang="en-US" altLang="zh-CN" sz="1600" kern="0" dirty="0">
                      <a:solidFill>
                        <a:srgbClr val="9D3333"/>
                      </a:solidFill>
                      <a:cs typeface="+mn-ea"/>
                      <a:sym typeface="+mn-lt"/>
                    </a:rPr>
                    <a:t>4</a:t>
                  </a:r>
                  <a:endParaRPr lang="zh-CN" altLang="en-US" sz="1600" kern="0" dirty="0">
                    <a:solidFill>
                      <a:srgbClr val="9D3333"/>
                    </a:solidFill>
                    <a:cs typeface="+mn-ea"/>
                    <a:sym typeface="+mn-lt"/>
                  </a:endParaRPr>
                </a:p>
              </p:txBody>
            </p:sp>
          </p:grpSp>
          <p:grpSp>
            <p:nvGrpSpPr>
              <p:cNvPr id="61" name="组合 27"/>
              <p:cNvGrpSpPr/>
              <p:nvPr/>
            </p:nvGrpSpPr>
            <p:grpSpPr bwMode="auto">
              <a:xfrm>
                <a:off x="3951827" y="2054473"/>
                <a:ext cx="1440189" cy="1990100"/>
                <a:chOff x="2651125" y="2028825"/>
                <a:chExt cx="1440189" cy="1990100"/>
              </a:xfrm>
            </p:grpSpPr>
            <p:sp>
              <p:nvSpPr>
                <p:cNvPr id="72" name="Freeform 9"/>
                <p:cNvSpPr/>
                <p:nvPr/>
              </p:nvSpPr>
              <p:spPr bwMode="auto">
                <a:xfrm>
                  <a:off x="2651125" y="2028619"/>
                  <a:ext cx="1124900" cy="1857584"/>
                </a:xfrm>
                <a:custGeom>
                  <a:avLst/>
                  <a:gdLst>
                    <a:gd name="T0" fmla="*/ 298 w 1888"/>
                    <a:gd name="T1" fmla="*/ 3121 h 3121"/>
                    <a:gd name="T2" fmla="*/ 1210 w 1888"/>
                    <a:gd name="T3" fmla="*/ 2817 h 3121"/>
                    <a:gd name="T4" fmla="*/ 1211 w 1888"/>
                    <a:gd name="T5" fmla="*/ 2821 h 3121"/>
                    <a:gd name="T6" fmla="*/ 1888 w 1888"/>
                    <a:gd name="T7" fmla="*/ 774 h 3121"/>
                    <a:gd name="T8" fmla="*/ 1882 w 1888"/>
                    <a:gd name="T9" fmla="*/ 769 h 3121"/>
                    <a:gd name="T10" fmla="*/ 1322 w 1888"/>
                    <a:gd name="T11" fmla="*/ 1 h 3121"/>
                    <a:gd name="T12" fmla="*/ 1325 w 1888"/>
                    <a:gd name="T13" fmla="*/ 0 h 3121"/>
                    <a:gd name="T14" fmla="*/ 300 w 1888"/>
                    <a:gd name="T15" fmla="*/ 3117 h 3121"/>
                    <a:gd name="T16" fmla="*/ 298 w 1888"/>
                    <a:gd name="T17" fmla="*/ 3121 h 3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8" h="3121">
                      <a:moveTo>
                        <a:pt x="298" y="3121"/>
                      </a:moveTo>
                      <a:lnTo>
                        <a:pt x="1210" y="2817"/>
                      </a:lnTo>
                      <a:lnTo>
                        <a:pt x="1211" y="2821"/>
                      </a:lnTo>
                      <a:cubicBezTo>
                        <a:pt x="1036" y="2066"/>
                        <a:pt x="1297" y="1276"/>
                        <a:pt x="1888" y="774"/>
                      </a:cubicBezTo>
                      <a:lnTo>
                        <a:pt x="1882" y="769"/>
                      </a:lnTo>
                      <a:lnTo>
                        <a:pt x="1322" y="1"/>
                      </a:lnTo>
                      <a:lnTo>
                        <a:pt x="1325" y="0"/>
                      </a:lnTo>
                      <a:cubicBezTo>
                        <a:pt x="401" y="747"/>
                        <a:pt x="0" y="1967"/>
                        <a:pt x="300" y="3117"/>
                      </a:cubicBezTo>
                      <a:lnTo>
                        <a:pt x="298" y="3121"/>
                      </a:lnTo>
                      <a:close/>
                    </a:path>
                  </a:pathLst>
                </a:custGeom>
                <a:gradFill>
                  <a:gsLst>
                    <a:gs pos="33000">
                      <a:srgbClr val="F9F9F9"/>
                    </a:gs>
                    <a:gs pos="100000">
                      <a:srgbClr val="D7D7D7"/>
                    </a:gs>
                  </a:gsLst>
                  <a:lin ang="5400000" scaled="0"/>
                </a:gradFill>
                <a:ln w="3175" cap="flat" cmpd="sng" algn="ctr">
                  <a:solidFill>
                    <a:srgbClr val="D7D7D7"/>
                  </a:solidFill>
                  <a:prstDash val="solid"/>
                </a:ln>
                <a:effectLst/>
              </p:spPr>
              <p:txBody>
                <a:bodyPr anchor="ctr"/>
                <a:lstStyle/>
                <a:p>
                  <a:pPr algn="ctr" defTabSz="1624713" eaLnBrk="0" hangingPunct="0">
                    <a:lnSpc>
                      <a:spcPct val="120000"/>
                    </a:lnSpc>
                    <a:defRPr/>
                  </a:pPr>
                  <a:endParaRPr lang="zh-CN" altLang="en-US" sz="1600" kern="0">
                    <a:solidFill>
                      <a:srgbClr val="4D4D4D"/>
                    </a:solidFill>
                    <a:cs typeface="+mn-ea"/>
                    <a:sym typeface="+mn-lt"/>
                  </a:endParaRPr>
                </a:p>
              </p:txBody>
            </p:sp>
            <p:sp>
              <p:nvSpPr>
                <p:cNvPr id="73" name="矩形 72"/>
                <p:cNvSpPr/>
                <p:nvPr/>
              </p:nvSpPr>
              <p:spPr bwMode="auto">
                <a:xfrm rot="17315291">
                  <a:off x="2702343" y="2629953"/>
                  <a:ext cx="1800200" cy="977743"/>
                </a:xfrm>
                <a:prstGeom prst="rect">
                  <a:avLst/>
                </a:prstGeom>
                <a:noFill/>
                <a:ln w="25400" cap="flat" cmpd="sng" algn="ctr">
                  <a:noFill/>
                  <a:prstDash val="solid"/>
                </a:ln>
                <a:effectLst/>
              </p:spPr>
              <p:txBody>
                <a:bodyPr spcFirstLastPara="1" anchor="ctr">
                  <a:prstTxWarp prst="textArchUp">
                    <a:avLst/>
                  </a:prstTxWarp>
                </a:bodyPr>
                <a:lstStyle/>
                <a:p>
                  <a:pPr algn="ctr" defTabSz="1624713">
                    <a:defRPr/>
                  </a:pPr>
                  <a:r>
                    <a:rPr lang="en-US" altLang="zh-CN" sz="1600" kern="0" dirty="0">
                      <a:solidFill>
                        <a:srgbClr val="9D3333"/>
                      </a:solidFill>
                      <a:cs typeface="+mn-ea"/>
                      <a:sym typeface="+mn-lt"/>
                    </a:rPr>
                    <a:t>5</a:t>
                  </a:r>
                  <a:endParaRPr lang="zh-CN" altLang="en-US" sz="1600" kern="0" dirty="0">
                    <a:solidFill>
                      <a:srgbClr val="9D3333"/>
                    </a:solidFill>
                    <a:cs typeface="+mn-ea"/>
                    <a:sym typeface="+mn-lt"/>
                  </a:endParaRPr>
                </a:p>
              </p:txBody>
            </p:sp>
          </p:grpSp>
          <p:grpSp>
            <p:nvGrpSpPr>
              <p:cNvPr id="62" name="组合 28"/>
              <p:cNvGrpSpPr/>
              <p:nvPr/>
            </p:nvGrpSpPr>
            <p:grpSpPr bwMode="auto">
              <a:xfrm>
                <a:off x="4901152" y="1557586"/>
                <a:ext cx="1952625" cy="1381605"/>
                <a:chOff x="3600450" y="1531938"/>
                <a:chExt cx="1952625" cy="1381605"/>
              </a:xfrm>
            </p:grpSpPr>
            <p:sp>
              <p:nvSpPr>
                <p:cNvPr id="70" name="Freeform 7"/>
                <p:cNvSpPr/>
                <p:nvPr/>
              </p:nvSpPr>
              <p:spPr bwMode="auto">
                <a:xfrm>
                  <a:off x="3601129" y="1531938"/>
                  <a:ext cx="1951681" cy="848329"/>
                </a:xfrm>
                <a:custGeom>
                  <a:avLst/>
                  <a:gdLst>
                    <a:gd name="T0" fmla="*/ 0 w 3281"/>
                    <a:gd name="T1" fmla="*/ 643 h 1427"/>
                    <a:gd name="T2" fmla="*/ 560 w 3281"/>
                    <a:gd name="T3" fmla="*/ 1411 h 1427"/>
                    <a:gd name="T4" fmla="*/ 564 w 3281"/>
                    <a:gd name="T5" fmla="*/ 1416 h 1427"/>
                    <a:gd name="T6" fmla="*/ 2718 w 3281"/>
                    <a:gd name="T7" fmla="*/ 1427 h 1427"/>
                    <a:gd name="T8" fmla="*/ 2720 w 3281"/>
                    <a:gd name="T9" fmla="*/ 1427 h 1427"/>
                    <a:gd name="T10" fmla="*/ 3280 w 3281"/>
                    <a:gd name="T11" fmla="*/ 659 h 1427"/>
                    <a:gd name="T12" fmla="*/ 3281 w 3281"/>
                    <a:gd name="T13" fmla="*/ 653 h 1427"/>
                    <a:gd name="T14" fmla="*/ 1 w 3281"/>
                    <a:gd name="T15" fmla="*/ 641 h 1427"/>
                    <a:gd name="T16" fmla="*/ 0 w 3281"/>
                    <a:gd name="T17" fmla="*/ 643 h 14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81" h="1427">
                      <a:moveTo>
                        <a:pt x="0" y="643"/>
                      </a:moveTo>
                      <a:lnTo>
                        <a:pt x="560" y="1411"/>
                      </a:lnTo>
                      <a:lnTo>
                        <a:pt x="564" y="1416"/>
                      </a:lnTo>
                      <a:cubicBezTo>
                        <a:pt x="1227" y="1016"/>
                        <a:pt x="2059" y="1020"/>
                        <a:pt x="2718" y="1427"/>
                      </a:cubicBezTo>
                      <a:lnTo>
                        <a:pt x="2720" y="1427"/>
                      </a:lnTo>
                      <a:lnTo>
                        <a:pt x="3280" y="659"/>
                      </a:lnTo>
                      <a:lnTo>
                        <a:pt x="3281" y="653"/>
                      </a:lnTo>
                      <a:cubicBezTo>
                        <a:pt x="2285" y="5"/>
                        <a:pt x="1002" y="0"/>
                        <a:pt x="1" y="641"/>
                      </a:cubicBezTo>
                      <a:lnTo>
                        <a:pt x="0" y="643"/>
                      </a:lnTo>
                      <a:close/>
                    </a:path>
                  </a:pathLst>
                </a:custGeom>
                <a:gradFill>
                  <a:gsLst>
                    <a:gs pos="33000">
                      <a:srgbClr val="F9F9F9"/>
                    </a:gs>
                    <a:gs pos="100000">
                      <a:srgbClr val="D7D7D7"/>
                    </a:gs>
                  </a:gsLst>
                  <a:lin ang="5400000" scaled="0"/>
                </a:gradFill>
                <a:ln w="3175" cap="flat" cmpd="sng" algn="ctr">
                  <a:solidFill>
                    <a:srgbClr val="D7D7D7"/>
                  </a:solidFill>
                  <a:prstDash val="solid"/>
                </a:ln>
                <a:effectLst/>
              </p:spPr>
              <p:txBody>
                <a:bodyPr anchor="ctr"/>
                <a:lstStyle/>
                <a:p>
                  <a:pPr algn="ctr" defTabSz="1624713" eaLnBrk="0" hangingPunct="0">
                    <a:lnSpc>
                      <a:spcPct val="120000"/>
                    </a:lnSpc>
                    <a:defRPr/>
                  </a:pPr>
                  <a:endParaRPr lang="zh-CN" altLang="en-US" sz="1600" kern="0">
                    <a:solidFill>
                      <a:srgbClr val="4D4D4D"/>
                    </a:solidFill>
                    <a:cs typeface="+mn-ea"/>
                    <a:sym typeface="+mn-lt"/>
                  </a:endParaRPr>
                </a:p>
              </p:txBody>
            </p:sp>
            <p:sp>
              <p:nvSpPr>
                <p:cNvPr id="71" name="矩形 70"/>
                <p:cNvSpPr/>
                <p:nvPr/>
              </p:nvSpPr>
              <p:spPr bwMode="auto">
                <a:xfrm>
                  <a:off x="3666196" y="1935800"/>
                  <a:ext cx="1800200" cy="977743"/>
                </a:xfrm>
                <a:prstGeom prst="rect">
                  <a:avLst/>
                </a:prstGeom>
                <a:noFill/>
                <a:ln w="25400" cap="flat" cmpd="sng" algn="ctr">
                  <a:noFill/>
                  <a:prstDash val="solid"/>
                </a:ln>
                <a:effectLst/>
              </p:spPr>
              <p:txBody>
                <a:bodyPr spcFirstLastPara="1" anchor="ctr">
                  <a:prstTxWarp prst="textArchUp">
                    <a:avLst/>
                  </a:prstTxWarp>
                </a:bodyPr>
                <a:lstStyle/>
                <a:p>
                  <a:pPr algn="ctr" defTabSz="1624713">
                    <a:defRPr/>
                  </a:pPr>
                  <a:r>
                    <a:rPr lang="en-US" altLang="zh-CN" sz="1600" kern="0" dirty="0">
                      <a:solidFill>
                        <a:srgbClr val="9D3333"/>
                      </a:solidFill>
                      <a:cs typeface="+mn-ea"/>
                      <a:sym typeface="+mn-lt"/>
                    </a:rPr>
                    <a:t>1</a:t>
                  </a:r>
                  <a:endParaRPr lang="zh-CN" altLang="en-US" sz="1600" kern="0" dirty="0">
                    <a:solidFill>
                      <a:srgbClr val="9D3333"/>
                    </a:solidFill>
                    <a:cs typeface="+mn-ea"/>
                    <a:sym typeface="+mn-lt"/>
                  </a:endParaRPr>
                </a:p>
              </p:txBody>
            </p:sp>
          </p:grpSp>
          <p:grpSp>
            <p:nvGrpSpPr>
              <p:cNvPr id="63" name="组合 29"/>
              <p:cNvGrpSpPr/>
              <p:nvPr/>
            </p:nvGrpSpPr>
            <p:grpSpPr bwMode="auto">
              <a:xfrm>
                <a:off x="6371837" y="2064199"/>
                <a:ext cx="1421741" cy="1951791"/>
                <a:chOff x="5071135" y="2038551"/>
                <a:chExt cx="1421741" cy="1951791"/>
              </a:xfrm>
            </p:grpSpPr>
            <p:sp>
              <p:nvSpPr>
                <p:cNvPr id="68" name="Freeform 27"/>
                <p:cNvSpPr/>
                <p:nvPr/>
              </p:nvSpPr>
              <p:spPr bwMode="auto">
                <a:xfrm>
                  <a:off x="5377914" y="2038551"/>
                  <a:ext cx="1114962" cy="1865532"/>
                </a:xfrm>
                <a:custGeom>
                  <a:avLst/>
                  <a:gdLst>
                    <a:gd name="T0" fmla="*/ 566 w 1874"/>
                    <a:gd name="T1" fmla="*/ 0 h 3136"/>
                    <a:gd name="T2" fmla="*/ 6 w 1874"/>
                    <a:gd name="T3" fmla="*/ 784 h 3136"/>
                    <a:gd name="T4" fmla="*/ 0 w 1874"/>
                    <a:gd name="T5" fmla="*/ 782 h 3136"/>
                    <a:gd name="T6" fmla="*/ 655 w 1874"/>
                    <a:gd name="T7" fmla="*/ 2836 h 3136"/>
                    <a:gd name="T8" fmla="*/ 662 w 1874"/>
                    <a:gd name="T9" fmla="*/ 2832 h 3136"/>
                    <a:gd name="T10" fmla="*/ 1558 w 1874"/>
                    <a:gd name="T11" fmla="*/ 3136 h 3136"/>
                    <a:gd name="T12" fmla="*/ 1565 w 1874"/>
                    <a:gd name="T13" fmla="*/ 3132 h 3136"/>
                    <a:gd name="T14" fmla="*/ 562 w 1874"/>
                    <a:gd name="T15" fmla="*/ 7 h 3136"/>
                    <a:gd name="T16" fmla="*/ 566 w 1874"/>
                    <a:gd name="T17" fmla="*/ 0 h 3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74" h="3136">
                      <a:moveTo>
                        <a:pt x="566" y="0"/>
                      </a:moveTo>
                      <a:lnTo>
                        <a:pt x="6" y="784"/>
                      </a:lnTo>
                      <a:lnTo>
                        <a:pt x="0" y="782"/>
                      </a:lnTo>
                      <a:cubicBezTo>
                        <a:pt x="585" y="1290"/>
                        <a:pt x="838" y="2082"/>
                        <a:pt x="655" y="2836"/>
                      </a:cubicBezTo>
                      <a:lnTo>
                        <a:pt x="662" y="2832"/>
                      </a:lnTo>
                      <a:lnTo>
                        <a:pt x="1558" y="3136"/>
                      </a:lnTo>
                      <a:lnTo>
                        <a:pt x="1565" y="3132"/>
                      </a:lnTo>
                      <a:cubicBezTo>
                        <a:pt x="1874" y="1984"/>
                        <a:pt x="1481" y="761"/>
                        <a:pt x="562" y="7"/>
                      </a:cubicBezTo>
                      <a:lnTo>
                        <a:pt x="566" y="0"/>
                      </a:lnTo>
                      <a:close/>
                    </a:path>
                  </a:pathLst>
                </a:custGeom>
                <a:gradFill>
                  <a:gsLst>
                    <a:gs pos="33000">
                      <a:srgbClr val="F9F9F9"/>
                    </a:gs>
                    <a:gs pos="100000">
                      <a:srgbClr val="D7D7D7"/>
                    </a:gs>
                  </a:gsLst>
                  <a:lin ang="5400000" scaled="0"/>
                </a:gradFill>
                <a:ln w="3175" cap="flat" cmpd="sng" algn="ctr">
                  <a:solidFill>
                    <a:srgbClr val="D7D7D7"/>
                  </a:solidFill>
                  <a:prstDash val="solid"/>
                </a:ln>
                <a:effectLst/>
              </p:spPr>
              <p:txBody>
                <a:bodyPr anchor="ctr"/>
                <a:lstStyle/>
                <a:p>
                  <a:pPr algn="ctr" defTabSz="1624713" eaLnBrk="0" hangingPunct="0">
                    <a:lnSpc>
                      <a:spcPct val="120000"/>
                    </a:lnSpc>
                    <a:defRPr/>
                  </a:pPr>
                  <a:endParaRPr lang="zh-CN" altLang="en-US" sz="1600" kern="0">
                    <a:solidFill>
                      <a:srgbClr val="9D3333"/>
                    </a:solidFill>
                    <a:cs typeface="+mn-ea"/>
                    <a:sym typeface="+mn-lt"/>
                  </a:endParaRPr>
                </a:p>
              </p:txBody>
            </p:sp>
            <p:sp>
              <p:nvSpPr>
                <p:cNvPr id="69" name="矩形 68"/>
                <p:cNvSpPr/>
                <p:nvPr/>
              </p:nvSpPr>
              <p:spPr bwMode="auto">
                <a:xfrm rot="4387699">
                  <a:off x="4659906" y="2601372"/>
                  <a:ext cx="1800199" cy="977742"/>
                </a:xfrm>
                <a:prstGeom prst="rect">
                  <a:avLst/>
                </a:prstGeom>
                <a:noFill/>
                <a:ln w="25400" cap="flat" cmpd="sng" algn="ctr">
                  <a:noFill/>
                  <a:prstDash val="solid"/>
                </a:ln>
                <a:effectLst/>
              </p:spPr>
              <p:txBody>
                <a:bodyPr spcFirstLastPara="1" anchor="ctr">
                  <a:prstTxWarp prst="textArchUp">
                    <a:avLst/>
                  </a:prstTxWarp>
                </a:bodyPr>
                <a:lstStyle/>
                <a:p>
                  <a:pPr algn="ctr" defTabSz="1624713">
                    <a:defRPr/>
                  </a:pPr>
                  <a:r>
                    <a:rPr lang="en-US" altLang="zh-CN" sz="1600" kern="0" dirty="0">
                      <a:solidFill>
                        <a:srgbClr val="9D3333"/>
                      </a:solidFill>
                      <a:cs typeface="+mn-ea"/>
                      <a:sym typeface="+mn-lt"/>
                    </a:rPr>
                    <a:t>2</a:t>
                  </a:r>
                  <a:endParaRPr lang="zh-CN" altLang="en-US" sz="1600" kern="0" dirty="0">
                    <a:solidFill>
                      <a:srgbClr val="9D3333"/>
                    </a:solidFill>
                    <a:cs typeface="+mn-ea"/>
                    <a:sym typeface="+mn-lt"/>
                  </a:endParaRPr>
                </a:p>
              </p:txBody>
            </p:sp>
          </p:grpSp>
          <p:grpSp>
            <p:nvGrpSpPr>
              <p:cNvPr id="64" name="组合 30"/>
              <p:cNvGrpSpPr/>
              <p:nvPr/>
            </p:nvGrpSpPr>
            <p:grpSpPr bwMode="auto">
              <a:xfrm>
                <a:off x="5959157" y="3937679"/>
                <a:ext cx="1981275" cy="1544429"/>
                <a:chOff x="4658455" y="3912031"/>
                <a:chExt cx="1981275" cy="1544429"/>
              </a:xfrm>
            </p:grpSpPr>
            <p:sp>
              <p:nvSpPr>
                <p:cNvPr id="66" name="Freeform 29"/>
                <p:cNvSpPr/>
                <p:nvPr/>
              </p:nvSpPr>
              <p:spPr bwMode="auto">
                <a:xfrm>
                  <a:off x="4658455" y="3912031"/>
                  <a:ext cx="1584002" cy="1317195"/>
                </a:xfrm>
                <a:custGeom>
                  <a:avLst/>
                  <a:gdLst>
                    <a:gd name="T0" fmla="*/ 2656 w 2662"/>
                    <a:gd name="T1" fmla="*/ 294 h 2215"/>
                    <a:gd name="T2" fmla="*/ 1744 w 2662"/>
                    <a:gd name="T3" fmla="*/ 6 h 2215"/>
                    <a:gd name="T4" fmla="*/ 1751 w 2662"/>
                    <a:gd name="T5" fmla="*/ 0 h 2215"/>
                    <a:gd name="T6" fmla="*/ 1 w 2662"/>
                    <a:gd name="T7" fmla="*/ 1258 h 2215"/>
                    <a:gd name="T8" fmla="*/ 0 w 2662"/>
                    <a:gd name="T9" fmla="*/ 1254 h 2215"/>
                    <a:gd name="T10" fmla="*/ 0 w 2662"/>
                    <a:gd name="T11" fmla="*/ 2214 h 2215"/>
                    <a:gd name="T12" fmla="*/ 1 w 2662"/>
                    <a:gd name="T13" fmla="*/ 2215 h 2215"/>
                    <a:gd name="T14" fmla="*/ 2662 w 2662"/>
                    <a:gd name="T15" fmla="*/ 296 h 2215"/>
                    <a:gd name="T16" fmla="*/ 2656 w 2662"/>
                    <a:gd name="T17" fmla="*/ 294 h 2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62" h="2215">
                      <a:moveTo>
                        <a:pt x="2656" y="294"/>
                      </a:moveTo>
                      <a:lnTo>
                        <a:pt x="1744" y="6"/>
                      </a:lnTo>
                      <a:lnTo>
                        <a:pt x="1751" y="0"/>
                      </a:lnTo>
                      <a:cubicBezTo>
                        <a:pt x="1449" y="714"/>
                        <a:pt x="774" y="1199"/>
                        <a:pt x="1" y="1258"/>
                      </a:cubicBezTo>
                      <a:lnTo>
                        <a:pt x="0" y="1254"/>
                      </a:lnTo>
                      <a:lnTo>
                        <a:pt x="0" y="2214"/>
                      </a:lnTo>
                      <a:lnTo>
                        <a:pt x="1" y="2215"/>
                      </a:lnTo>
                      <a:cubicBezTo>
                        <a:pt x="1188" y="2154"/>
                        <a:pt x="2229" y="1403"/>
                        <a:pt x="2662" y="296"/>
                      </a:cubicBezTo>
                      <a:lnTo>
                        <a:pt x="2656" y="294"/>
                      </a:lnTo>
                      <a:close/>
                    </a:path>
                  </a:pathLst>
                </a:custGeom>
                <a:gradFill>
                  <a:gsLst>
                    <a:gs pos="33000">
                      <a:srgbClr val="F9F9F9"/>
                    </a:gs>
                    <a:gs pos="100000">
                      <a:srgbClr val="D7D7D7"/>
                    </a:gs>
                  </a:gsLst>
                  <a:lin ang="5400000" scaled="0"/>
                </a:gradFill>
                <a:ln w="3175" cap="flat" cmpd="sng" algn="ctr">
                  <a:solidFill>
                    <a:srgbClr val="D7D7D7"/>
                  </a:solidFill>
                  <a:prstDash val="solid"/>
                </a:ln>
                <a:effectLst/>
              </p:spPr>
              <p:txBody>
                <a:bodyPr anchor="ctr"/>
                <a:lstStyle/>
                <a:p>
                  <a:pPr algn="ctr" defTabSz="1624713" eaLnBrk="0" hangingPunct="0">
                    <a:lnSpc>
                      <a:spcPct val="120000"/>
                    </a:lnSpc>
                    <a:defRPr/>
                  </a:pPr>
                  <a:endParaRPr lang="zh-CN" altLang="en-US" sz="1600" kern="0">
                    <a:solidFill>
                      <a:srgbClr val="4D4D4D"/>
                    </a:solidFill>
                    <a:cs typeface="+mn-ea"/>
                    <a:sym typeface="+mn-lt"/>
                  </a:endParaRPr>
                </a:p>
              </p:txBody>
            </p:sp>
            <p:sp>
              <p:nvSpPr>
                <p:cNvPr id="67" name="矩形 66"/>
                <p:cNvSpPr/>
                <p:nvPr/>
              </p:nvSpPr>
              <p:spPr bwMode="auto">
                <a:xfrm rot="19657954">
                  <a:off x="4839530" y="4547335"/>
                  <a:ext cx="1800200" cy="909125"/>
                </a:xfrm>
                <a:prstGeom prst="rect">
                  <a:avLst/>
                </a:prstGeom>
                <a:noFill/>
                <a:ln w="25400" cap="flat" cmpd="sng" algn="ctr">
                  <a:noFill/>
                  <a:prstDash val="solid"/>
                </a:ln>
                <a:effectLst/>
              </p:spPr>
              <p:txBody>
                <a:bodyPr spcFirstLastPara="1" anchor="ctr">
                  <a:prstTxWarp prst="textArchUp">
                    <a:avLst/>
                  </a:prstTxWarp>
                </a:bodyPr>
                <a:lstStyle/>
                <a:p>
                  <a:pPr algn="ctr" defTabSz="1624713">
                    <a:defRPr/>
                  </a:pPr>
                  <a:r>
                    <a:rPr lang="en-US" altLang="zh-CN" sz="1600" kern="0" dirty="0">
                      <a:solidFill>
                        <a:srgbClr val="9D3333"/>
                      </a:solidFill>
                      <a:cs typeface="+mn-ea"/>
                      <a:sym typeface="+mn-lt"/>
                    </a:rPr>
                    <a:t>3</a:t>
                  </a:r>
                  <a:endParaRPr lang="zh-CN" altLang="en-US" sz="1600" kern="0" dirty="0">
                    <a:solidFill>
                      <a:srgbClr val="9D3333"/>
                    </a:solidFill>
                    <a:cs typeface="+mn-ea"/>
                    <a:sym typeface="+mn-lt"/>
                  </a:endParaRPr>
                </a:p>
              </p:txBody>
            </p:sp>
          </p:grpSp>
          <p:sp>
            <p:nvSpPr>
              <p:cNvPr id="65" name="Line 130"/>
              <p:cNvSpPr>
                <a:spLocks noChangeShapeType="1"/>
              </p:cNvSpPr>
              <p:nvPr/>
            </p:nvSpPr>
            <p:spPr bwMode="auto">
              <a:xfrm>
                <a:off x="7097969" y="1847647"/>
                <a:ext cx="0" cy="456946"/>
              </a:xfrm>
              <a:prstGeom prst="line">
                <a:avLst/>
              </a:prstGeom>
              <a:noFill/>
              <a:ln w="38100">
                <a:noFill/>
                <a:round/>
              </a:ln>
              <a:effectLst/>
            </p:spPr>
            <p:txBody>
              <a:bodyPr/>
              <a:lstStyle/>
              <a:p>
                <a:pPr defTabSz="1624713">
                  <a:defRPr/>
                </a:pPr>
                <a:endParaRPr lang="zh-CN" altLang="en-US" sz="2400" kern="0" dirty="0">
                  <a:solidFill>
                    <a:sysClr val="windowText" lastClr="000000"/>
                  </a:solidFill>
                  <a:cs typeface="+mn-ea"/>
                  <a:sym typeface="+mn-lt"/>
                </a:endParaRPr>
              </a:p>
            </p:txBody>
          </p:sp>
        </p:grpSp>
        <p:sp>
          <p:nvSpPr>
            <p:cNvPr id="58" name="TextBox 1"/>
            <p:cNvSpPr txBox="1"/>
            <p:nvPr/>
          </p:nvSpPr>
          <p:spPr>
            <a:xfrm>
              <a:off x="5109051" y="3313378"/>
              <a:ext cx="2023231" cy="617236"/>
            </a:xfrm>
            <a:prstGeom prst="rect">
              <a:avLst/>
            </a:prstGeom>
            <a:noFill/>
          </p:spPr>
          <p:txBody>
            <a:bodyPr>
              <a:spAutoFit/>
            </a:bodyPr>
            <a:lstStyle/>
            <a:p>
              <a:pPr algn="ctr" defTabSz="2164873">
                <a:defRPr/>
              </a:pPr>
              <a:r>
                <a:rPr lang="en-US" altLang="zh-CN" sz="2667" kern="0" dirty="0">
                  <a:solidFill>
                    <a:srgbClr val="4D4D4D"/>
                  </a:solidFill>
                  <a:cs typeface="+mn-ea"/>
                  <a:sym typeface="+mn-lt"/>
                </a:rPr>
                <a:t>5 </a:t>
              </a:r>
              <a:r>
                <a:rPr lang="en-US" altLang="zh-CN" sz="2667" kern="0" dirty="0" err="1">
                  <a:solidFill>
                    <a:srgbClr val="4D4D4D"/>
                  </a:solidFill>
                  <a:cs typeface="+mn-ea"/>
                  <a:sym typeface="+mn-lt"/>
                </a:rPr>
                <a:t>cách</a:t>
              </a:r>
              <a:endParaRPr lang="zh-CN" altLang="en-US" sz="2667" kern="0" dirty="0">
                <a:solidFill>
                  <a:srgbClr val="4D4D4D"/>
                </a:solidFill>
                <a:cs typeface="+mn-ea"/>
                <a:sym typeface="+mn-lt"/>
              </a:endParaRPr>
            </a:p>
          </p:txBody>
        </p:sp>
      </p:grpSp>
      <p:sp>
        <p:nvSpPr>
          <p:cNvPr id="76" name="矩形 75"/>
          <p:cNvSpPr/>
          <p:nvPr/>
        </p:nvSpPr>
        <p:spPr>
          <a:xfrm>
            <a:off x="7359754" y="1755578"/>
            <a:ext cx="3671102" cy="892552"/>
          </a:xfrm>
          <a:prstGeom prst="rect">
            <a:avLst/>
          </a:prstGeom>
        </p:spPr>
        <p:txBody>
          <a:bodyPr wrap="square">
            <a:spAutoFit/>
          </a:bodyPr>
          <a:lstStyle/>
          <a:p>
            <a:r>
              <a:rPr lang="vi-VN" altLang="zh-CN" sz="2600" dirty="0">
                <a:solidFill>
                  <a:srgbClr val="0070C0"/>
                </a:solidFill>
                <a:cs typeface="+mn-ea"/>
                <a:sym typeface="+mn-lt"/>
              </a:rPr>
              <a:t>Tạo môi trường phù hợp để làm việc.</a:t>
            </a:r>
            <a:endParaRPr lang="zh-CN" altLang="en-US" sz="2600" dirty="0">
              <a:solidFill>
                <a:srgbClr val="0070C0"/>
              </a:solidFill>
              <a:cs typeface="+mn-ea"/>
              <a:sym typeface="+mn-lt"/>
            </a:endParaRPr>
          </a:p>
        </p:txBody>
      </p:sp>
      <p:sp>
        <p:nvSpPr>
          <p:cNvPr id="77" name="矩形 76"/>
          <p:cNvSpPr/>
          <p:nvPr/>
        </p:nvSpPr>
        <p:spPr>
          <a:xfrm>
            <a:off x="8458662" y="3317514"/>
            <a:ext cx="3671102" cy="1292662"/>
          </a:xfrm>
          <a:prstGeom prst="rect">
            <a:avLst/>
          </a:prstGeom>
        </p:spPr>
        <p:txBody>
          <a:bodyPr wrap="square">
            <a:spAutoFit/>
          </a:bodyPr>
          <a:lstStyle/>
          <a:p>
            <a:r>
              <a:rPr lang="en-US" altLang="zh-CN" sz="2600" dirty="0" err="1">
                <a:solidFill>
                  <a:srgbClr val="0070C0"/>
                </a:solidFill>
                <a:cs typeface="+mn-ea"/>
                <a:sym typeface="+mn-lt"/>
              </a:rPr>
              <a:t>Lập</a:t>
            </a:r>
            <a:r>
              <a:rPr lang="en-US" altLang="zh-CN" sz="2600" dirty="0">
                <a:solidFill>
                  <a:srgbClr val="0070C0"/>
                </a:solidFill>
                <a:cs typeface="+mn-ea"/>
                <a:sym typeface="+mn-lt"/>
              </a:rPr>
              <a:t> </a:t>
            </a:r>
            <a:r>
              <a:rPr lang="en-US" altLang="zh-CN" sz="2600" dirty="0" err="1">
                <a:solidFill>
                  <a:srgbClr val="0070C0"/>
                </a:solidFill>
                <a:cs typeface="+mn-ea"/>
                <a:sym typeface="+mn-lt"/>
              </a:rPr>
              <a:t>danh</a:t>
            </a:r>
            <a:r>
              <a:rPr lang="en-US" altLang="zh-CN" sz="2600" dirty="0">
                <a:solidFill>
                  <a:srgbClr val="0070C0"/>
                </a:solidFill>
                <a:cs typeface="+mn-ea"/>
                <a:sym typeface="+mn-lt"/>
              </a:rPr>
              <a:t> </a:t>
            </a:r>
            <a:r>
              <a:rPr lang="en-US" altLang="zh-CN" sz="2600" dirty="0" err="1">
                <a:solidFill>
                  <a:srgbClr val="0070C0"/>
                </a:solidFill>
                <a:cs typeface="+mn-ea"/>
                <a:sym typeface="+mn-lt"/>
              </a:rPr>
              <a:t>sách</a:t>
            </a:r>
            <a:r>
              <a:rPr lang="en-US" altLang="zh-CN" sz="2600" dirty="0">
                <a:solidFill>
                  <a:srgbClr val="0070C0"/>
                </a:solidFill>
                <a:cs typeface="+mn-ea"/>
                <a:sym typeface="+mn-lt"/>
              </a:rPr>
              <a:t> </a:t>
            </a:r>
            <a:r>
              <a:rPr lang="en-US" altLang="zh-CN" sz="2600" dirty="0" err="1">
                <a:solidFill>
                  <a:srgbClr val="0070C0"/>
                </a:solidFill>
                <a:cs typeface="+mn-ea"/>
                <a:sym typeface="+mn-lt"/>
              </a:rPr>
              <a:t>các</a:t>
            </a:r>
            <a:r>
              <a:rPr lang="en-US" altLang="zh-CN" sz="2600" dirty="0">
                <a:solidFill>
                  <a:srgbClr val="0070C0"/>
                </a:solidFill>
                <a:cs typeface="+mn-ea"/>
                <a:sym typeface="+mn-lt"/>
              </a:rPr>
              <a:t> </a:t>
            </a:r>
            <a:r>
              <a:rPr lang="en-US" altLang="zh-CN" sz="2600" dirty="0" err="1">
                <a:solidFill>
                  <a:srgbClr val="0070C0"/>
                </a:solidFill>
                <a:cs typeface="+mn-ea"/>
                <a:sym typeface="+mn-lt"/>
              </a:rPr>
              <a:t>nhiệm</a:t>
            </a:r>
            <a:r>
              <a:rPr lang="en-US" altLang="zh-CN" sz="2600" dirty="0">
                <a:solidFill>
                  <a:srgbClr val="0070C0"/>
                </a:solidFill>
                <a:cs typeface="+mn-ea"/>
                <a:sym typeface="+mn-lt"/>
              </a:rPr>
              <a:t> </a:t>
            </a:r>
            <a:r>
              <a:rPr lang="en-US" altLang="zh-CN" sz="2600" dirty="0" err="1">
                <a:solidFill>
                  <a:srgbClr val="0070C0"/>
                </a:solidFill>
                <a:cs typeface="+mn-ea"/>
                <a:sym typeface="+mn-lt"/>
              </a:rPr>
              <a:t>vụ</a:t>
            </a:r>
            <a:r>
              <a:rPr lang="en-US" altLang="zh-CN" sz="2600" dirty="0">
                <a:solidFill>
                  <a:srgbClr val="0070C0"/>
                </a:solidFill>
                <a:cs typeface="+mn-ea"/>
                <a:sym typeface="+mn-lt"/>
              </a:rPr>
              <a:t> </a:t>
            </a:r>
            <a:r>
              <a:rPr lang="en-US" altLang="zh-CN" sz="2600" dirty="0" err="1">
                <a:solidFill>
                  <a:srgbClr val="0070C0"/>
                </a:solidFill>
                <a:cs typeface="+mn-ea"/>
                <a:sym typeface="+mn-lt"/>
              </a:rPr>
              <a:t>cần</a:t>
            </a:r>
            <a:r>
              <a:rPr lang="en-US" altLang="zh-CN" sz="2600" dirty="0">
                <a:solidFill>
                  <a:srgbClr val="0070C0"/>
                </a:solidFill>
                <a:cs typeface="+mn-ea"/>
                <a:sym typeface="+mn-lt"/>
              </a:rPr>
              <a:t> </a:t>
            </a:r>
            <a:r>
              <a:rPr lang="en-US" altLang="zh-CN" sz="2600" dirty="0" err="1">
                <a:solidFill>
                  <a:srgbClr val="0070C0"/>
                </a:solidFill>
                <a:cs typeface="+mn-ea"/>
                <a:sym typeface="+mn-lt"/>
              </a:rPr>
              <a:t>làm</a:t>
            </a:r>
            <a:r>
              <a:rPr lang="en-US" altLang="zh-CN" sz="2600" dirty="0">
                <a:solidFill>
                  <a:srgbClr val="0070C0"/>
                </a:solidFill>
                <a:cs typeface="+mn-ea"/>
                <a:sym typeface="+mn-lt"/>
              </a:rPr>
              <a:t> </a:t>
            </a:r>
            <a:r>
              <a:rPr lang="en-US" altLang="zh-CN" sz="2600" dirty="0" err="1">
                <a:solidFill>
                  <a:srgbClr val="0070C0"/>
                </a:solidFill>
                <a:cs typeface="+mn-ea"/>
                <a:sym typeface="+mn-lt"/>
              </a:rPr>
              <a:t>dựa</a:t>
            </a:r>
            <a:r>
              <a:rPr lang="en-US" altLang="zh-CN" sz="2600" dirty="0">
                <a:solidFill>
                  <a:srgbClr val="0070C0"/>
                </a:solidFill>
                <a:cs typeface="+mn-ea"/>
                <a:sym typeface="+mn-lt"/>
              </a:rPr>
              <a:t> </a:t>
            </a:r>
            <a:r>
              <a:rPr lang="en-US" altLang="zh-CN" sz="2600" dirty="0" err="1">
                <a:solidFill>
                  <a:srgbClr val="0070C0"/>
                </a:solidFill>
                <a:cs typeface="+mn-ea"/>
                <a:sym typeface="+mn-lt"/>
              </a:rPr>
              <a:t>vào</a:t>
            </a:r>
            <a:r>
              <a:rPr lang="en-US" altLang="zh-CN" sz="2600" dirty="0">
                <a:solidFill>
                  <a:srgbClr val="0070C0"/>
                </a:solidFill>
                <a:cs typeface="+mn-ea"/>
                <a:sym typeface="+mn-lt"/>
              </a:rPr>
              <a:t> </a:t>
            </a:r>
            <a:r>
              <a:rPr lang="en-US" altLang="zh-CN" sz="2600" dirty="0" err="1">
                <a:solidFill>
                  <a:srgbClr val="0070C0"/>
                </a:solidFill>
                <a:cs typeface="+mn-ea"/>
                <a:sym typeface="+mn-lt"/>
              </a:rPr>
              <a:t>mức</a:t>
            </a:r>
            <a:r>
              <a:rPr lang="en-US" altLang="zh-CN" sz="2600" dirty="0">
                <a:solidFill>
                  <a:srgbClr val="0070C0"/>
                </a:solidFill>
                <a:cs typeface="+mn-ea"/>
                <a:sym typeface="+mn-lt"/>
              </a:rPr>
              <a:t> </a:t>
            </a:r>
            <a:r>
              <a:rPr lang="en-US" altLang="zh-CN" sz="2600" dirty="0" err="1">
                <a:solidFill>
                  <a:srgbClr val="0070C0"/>
                </a:solidFill>
                <a:cs typeface="+mn-ea"/>
                <a:sym typeface="+mn-lt"/>
              </a:rPr>
              <a:t>độ</a:t>
            </a:r>
            <a:r>
              <a:rPr lang="en-US" altLang="zh-CN" sz="2600" dirty="0">
                <a:solidFill>
                  <a:srgbClr val="0070C0"/>
                </a:solidFill>
                <a:cs typeface="+mn-ea"/>
                <a:sym typeface="+mn-lt"/>
              </a:rPr>
              <a:t> </a:t>
            </a:r>
            <a:r>
              <a:rPr lang="en-US" altLang="zh-CN" sz="2600" dirty="0" err="1">
                <a:solidFill>
                  <a:srgbClr val="0070C0"/>
                </a:solidFill>
                <a:cs typeface="+mn-ea"/>
                <a:sym typeface="+mn-lt"/>
              </a:rPr>
              <a:t>quan</a:t>
            </a:r>
            <a:r>
              <a:rPr lang="en-US" altLang="zh-CN" sz="2600" dirty="0">
                <a:solidFill>
                  <a:srgbClr val="0070C0"/>
                </a:solidFill>
                <a:cs typeface="+mn-ea"/>
                <a:sym typeface="+mn-lt"/>
              </a:rPr>
              <a:t> </a:t>
            </a:r>
            <a:r>
              <a:rPr lang="en-US" altLang="zh-CN" sz="2600" dirty="0" err="1">
                <a:solidFill>
                  <a:srgbClr val="0070C0"/>
                </a:solidFill>
                <a:cs typeface="+mn-ea"/>
                <a:sym typeface="+mn-lt"/>
              </a:rPr>
              <a:t>trọng</a:t>
            </a:r>
            <a:r>
              <a:rPr lang="en-US" altLang="zh-CN" sz="2600" dirty="0">
                <a:solidFill>
                  <a:srgbClr val="0070C0"/>
                </a:solidFill>
                <a:cs typeface="+mn-ea"/>
                <a:sym typeface="+mn-lt"/>
              </a:rPr>
              <a:t>. </a:t>
            </a:r>
            <a:endParaRPr lang="zh-CN" altLang="en-US" sz="2600" dirty="0">
              <a:solidFill>
                <a:srgbClr val="0070C0"/>
              </a:solidFill>
              <a:cs typeface="+mn-ea"/>
              <a:sym typeface="+mn-lt"/>
            </a:endParaRPr>
          </a:p>
        </p:txBody>
      </p:sp>
      <p:sp>
        <p:nvSpPr>
          <p:cNvPr id="78" name="矩形 77"/>
          <p:cNvSpPr/>
          <p:nvPr/>
        </p:nvSpPr>
        <p:spPr>
          <a:xfrm>
            <a:off x="7738295" y="4979477"/>
            <a:ext cx="3671102" cy="892552"/>
          </a:xfrm>
          <a:prstGeom prst="rect">
            <a:avLst/>
          </a:prstGeom>
        </p:spPr>
        <p:txBody>
          <a:bodyPr wrap="square">
            <a:spAutoFit/>
          </a:bodyPr>
          <a:lstStyle/>
          <a:p>
            <a:r>
              <a:rPr lang="vi-VN" altLang="zh-CN" sz="2600" dirty="0">
                <a:solidFill>
                  <a:srgbClr val="0070C0"/>
                </a:solidFill>
                <a:cs typeface="+mn-ea"/>
                <a:sym typeface="+mn-lt"/>
              </a:rPr>
              <a:t>Thực hiện các nhiệm vụ quan trọng trước.</a:t>
            </a:r>
            <a:endParaRPr lang="zh-CN" altLang="en-US" sz="2600" dirty="0">
              <a:solidFill>
                <a:srgbClr val="0070C0"/>
              </a:solidFill>
              <a:cs typeface="+mn-ea"/>
              <a:sym typeface="+mn-lt"/>
            </a:endParaRPr>
          </a:p>
        </p:txBody>
      </p:sp>
      <p:sp>
        <p:nvSpPr>
          <p:cNvPr id="79" name="矩形 78"/>
          <p:cNvSpPr/>
          <p:nvPr/>
        </p:nvSpPr>
        <p:spPr>
          <a:xfrm>
            <a:off x="1165607" y="2001512"/>
            <a:ext cx="2808236" cy="892552"/>
          </a:xfrm>
          <a:prstGeom prst="rect">
            <a:avLst/>
          </a:prstGeom>
        </p:spPr>
        <p:txBody>
          <a:bodyPr wrap="square">
            <a:spAutoFit/>
          </a:bodyPr>
          <a:lstStyle/>
          <a:p>
            <a:r>
              <a:rPr lang="en-US" altLang="zh-CN" sz="2600" dirty="0" err="1">
                <a:solidFill>
                  <a:srgbClr val="0070C0"/>
                </a:solidFill>
                <a:cs typeface="+mn-ea"/>
                <a:sym typeface="+mn-lt"/>
              </a:rPr>
              <a:t>Không</a:t>
            </a:r>
            <a:r>
              <a:rPr lang="en-US" altLang="zh-CN" sz="2600" dirty="0">
                <a:solidFill>
                  <a:srgbClr val="0070C0"/>
                </a:solidFill>
                <a:cs typeface="+mn-ea"/>
                <a:sym typeface="+mn-lt"/>
              </a:rPr>
              <a:t> </a:t>
            </a:r>
            <a:r>
              <a:rPr lang="en-US" altLang="zh-CN" sz="2600" dirty="0" err="1">
                <a:solidFill>
                  <a:srgbClr val="0070C0"/>
                </a:solidFill>
                <a:cs typeface="+mn-ea"/>
                <a:sym typeface="+mn-lt"/>
              </a:rPr>
              <a:t>làm</a:t>
            </a:r>
            <a:r>
              <a:rPr lang="en-US" altLang="zh-CN" sz="2600" dirty="0">
                <a:solidFill>
                  <a:srgbClr val="0070C0"/>
                </a:solidFill>
                <a:cs typeface="+mn-ea"/>
                <a:sym typeface="+mn-lt"/>
              </a:rPr>
              <a:t> </a:t>
            </a:r>
            <a:r>
              <a:rPr lang="en-US" altLang="zh-CN" sz="2600" dirty="0" err="1">
                <a:solidFill>
                  <a:srgbClr val="0070C0"/>
                </a:solidFill>
                <a:cs typeface="+mn-ea"/>
                <a:sym typeface="+mn-lt"/>
              </a:rPr>
              <a:t>nhiều</a:t>
            </a:r>
            <a:r>
              <a:rPr lang="en-US" altLang="zh-CN" sz="2600" dirty="0">
                <a:solidFill>
                  <a:srgbClr val="0070C0"/>
                </a:solidFill>
                <a:cs typeface="+mn-ea"/>
                <a:sym typeface="+mn-lt"/>
              </a:rPr>
              <a:t> </a:t>
            </a:r>
            <a:r>
              <a:rPr lang="en-US" altLang="zh-CN" sz="2600" dirty="0" err="1">
                <a:solidFill>
                  <a:srgbClr val="0070C0"/>
                </a:solidFill>
                <a:cs typeface="+mn-ea"/>
                <a:sym typeface="+mn-lt"/>
              </a:rPr>
              <a:t>việc</a:t>
            </a:r>
            <a:r>
              <a:rPr lang="en-US" altLang="zh-CN" sz="2600" dirty="0">
                <a:solidFill>
                  <a:srgbClr val="0070C0"/>
                </a:solidFill>
                <a:cs typeface="+mn-ea"/>
                <a:sym typeface="+mn-lt"/>
              </a:rPr>
              <a:t> </a:t>
            </a:r>
            <a:r>
              <a:rPr lang="en-US" altLang="zh-CN" sz="2600" dirty="0" err="1">
                <a:solidFill>
                  <a:srgbClr val="0070C0"/>
                </a:solidFill>
                <a:cs typeface="+mn-ea"/>
                <a:sym typeface="+mn-lt"/>
              </a:rPr>
              <a:t>cùng</a:t>
            </a:r>
            <a:r>
              <a:rPr lang="en-US" altLang="zh-CN" sz="2600" dirty="0">
                <a:solidFill>
                  <a:srgbClr val="0070C0"/>
                </a:solidFill>
                <a:cs typeface="+mn-ea"/>
                <a:sym typeface="+mn-lt"/>
              </a:rPr>
              <a:t> </a:t>
            </a:r>
            <a:r>
              <a:rPr lang="en-US" altLang="zh-CN" sz="2600" dirty="0" err="1">
                <a:solidFill>
                  <a:srgbClr val="0070C0"/>
                </a:solidFill>
                <a:cs typeface="+mn-ea"/>
                <a:sym typeface="+mn-lt"/>
              </a:rPr>
              <a:t>lúc</a:t>
            </a:r>
            <a:r>
              <a:rPr lang="en-US" altLang="zh-CN" sz="2600" dirty="0">
                <a:solidFill>
                  <a:srgbClr val="0070C0"/>
                </a:solidFill>
                <a:cs typeface="+mn-ea"/>
                <a:sym typeface="+mn-lt"/>
              </a:rPr>
              <a:t>.</a:t>
            </a:r>
            <a:endParaRPr lang="zh-CN" altLang="en-US" sz="2600" dirty="0">
              <a:solidFill>
                <a:srgbClr val="0070C0"/>
              </a:solidFill>
              <a:cs typeface="+mn-ea"/>
              <a:sym typeface="+mn-lt"/>
            </a:endParaRPr>
          </a:p>
        </p:txBody>
      </p:sp>
      <p:sp>
        <p:nvSpPr>
          <p:cNvPr id="80" name="矩形 79"/>
          <p:cNvSpPr/>
          <p:nvPr/>
        </p:nvSpPr>
        <p:spPr>
          <a:xfrm>
            <a:off x="69715" y="5046467"/>
            <a:ext cx="3848934" cy="1692771"/>
          </a:xfrm>
          <a:prstGeom prst="rect">
            <a:avLst/>
          </a:prstGeom>
        </p:spPr>
        <p:txBody>
          <a:bodyPr wrap="square">
            <a:spAutoFit/>
          </a:bodyPr>
          <a:lstStyle/>
          <a:p>
            <a:endParaRPr lang="vi-VN" altLang="zh-CN" sz="2600" dirty="0">
              <a:solidFill>
                <a:srgbClr val="0070C0"/>
              </a:solidFill>
              <a:cs typeface="+mn-ea"/>
              <a:sym typeface="+mn-lt"/>
            </a:endParaRPr>
          </a:p>
          <a:p>
            <a:r>
              <a:rPr lang="vi-VN" altLang="zh-CN" sz="2600" dirty="0">
                <a:solidFill>
                  <a:srgbClr val="0070C0"/>
                </a:solidFill>
                <a:cs typeface="+mn-ea"/>
                <a:sym typeface="+mn-lt"/>
              </a:rPr>
              <a:t>Luôn đem công việc theo mình mọi nơi mọi lúc. </a:t>
            </a:r>
            <a:endParaRPr lang="zh-CN" altLang="en-US" sz="2600" dirty="0">
              <a:solidFill>
                <a:srgbClr val="0070C0"/>
              </a:solidFill>
              <a:cs typeface="+mn-ea"/>
              <a:sym typeface="+mn-lt"/>
            </a:endParaRPr>
          </a:p>
        </p:txBody>
      </p:sp>
      <p:sp>
        <p:nvSpPr>
          <p:cNvPr id="2" name="文本框 36">
            <a:extLst>
              <a:ext uri="{FF2B5EF4-FFF2-40B4-BE49-F238E27FC236}">
                <a16:creationId xmlns:a16="http://schemas.microsoft.com/office/drawing/2014/main" id="{4EB88EDF-D464-463B-9530-DF83BB62842C}"/>
              </a:ext>
            </a:extLst>
          </p:cNvPr>
          <p:cNvSpPr txBox="1"/>
          <p:nvPr/>
        </p:nvSpPr>
        <p:spPr>
          <a:xfrm>
            <a:off x="1012968" y="205686"/>
            <a:ext cx="7414967" cy="584775"/>
          </a:xfrm>
          <a:prstGeom prst="rect">
            <a:avLst/>
          </a:prstGeom>
          <a:noFill/>
        </p:spPr>
        <p:txBody>
          <a:bodyPr wrap="square" rtlCol="0">
            <a:spAutoFit/>
          </a:bodyPr>
          <a:lstStyle/>
          <a:p>
            <a:r>
              <a:rPr lang="vi-VN" altLang="zh-CN" sz="3200" dirty="0">
                <a:solidFill>
                  <a:srgbClr val="9D3333"/>
                </a:solidFill>
                <a:cs typeface="+mn-ea"/>
                <a:sym typeface="+mn-lt"/>
              </a:rPr>
              <a:t>Sử dụng thời gian một cách hữu ích</a:t>
            </a:r>
          </a:p>
        </p:txBody>
      </p:sp>
      <p:pic>
        <p:nvPicPr>
          <p:cNvPr id="5" name="Picture 4">
            <a:extLst>
              <a:ext uri="{FF2B5EF4-FFF2-40B4-BE49-F238E27FC236}">
                <a16:creationId xmlns:a16="http://schemas.microsoft.com/office/drawing/2014/main" id="{97FDB5BA-7670-462B-8867-829DCF2607A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93473" y="1087124"/>
            <a:ext cx="5513905" cy="4135429"/>
          </a:xfrm>
          <a:prstGeom prst="rect">
            <a:avLst/>
          </a:prstGeom>
        </p:spPr>
      </p:pic>
      <p:sp>
        <p:nvSpPr>
          <p:cNvPr id="48" name="TextBox 47">
            <a:extLst>
              <a:ext uri="{FF2B5EF4-FFF2-40B4-BE49-F238E27FC236}">
                <a16:creationId xmlns:a16="http://schemas.microsoft.com/office/drawing/2014/main" id="{C06BC7FB-A63B-4F48-8281-343F1F4B5A70}"/>
              </a:ext>
            </a:extLst>
          </p:cNvPr>
          <p:cNvSpPr txBox="1"/>
          <p:nvPr/>
        </p:nvSpPr>
        <p:spPr>
          <a:xfrm>
            <a:off x="161812" y="2093233"/>
            <a:ext cx="5679566" cy="2677656"/>
          </a:xfrm>
          <a:prstGeom prst="rect">
            <a:avLst/>
          </a:prstGeom>
          <a:noFill/>
        </p:spPr>
        <p:txBody>
          <a:bodyPr wrap="square" rtlCol="0">
            <a:spAutoFit/>
          </a:bodyPr>
          <a:lstStyle/>
          <a:p>
            <a:pPr marL="285750" indent="-285750">
              <a:buFont typeface="Arial" panose="020B0604020202020204" pitchFamily="34" charset="0"/>
              <a:buChar char="•"/>
            </a:pPr>
            <a:r>
              <a:rPr lang="vi-VN" sz="2400" dirty="0">
                <a:solidFill>
                  <a:schemeClr val="tx1">
                    <a:lumMod val="95000"/>
                    <a:lumOff val="5000"/>
                  </a:schemeClr>
                </a:solidFill>
                <a:latin typeface="Helvetica" panose="020B0604020202020204" pitchFamily="34" charset="0"/>
                <a:cs typeface="Helvetica" panose="020B0604020202020204" pitchFamily="34" charset="0"/>
              </a:rPr>
              <a:t>Bạn sẽ phải mất nhiều thời gian hơn để hoàn thành mọi việc vì không thể toàn tâm toàn ý vào bất cứ việc gì.</a:t>
            </a:r>
            <a:endParaRPr lang="en-US" sz="2400" dirty="0">
              <a:solidFill>
                <a:schemeClr val="tx1">
                  <a:lumMod val="95000"/>
                  <a:lumOff val="5000"/>
                </a:schemeClr>
              </a:solidFill>
              <a:latin typeface="Helvetica" panose="020B0604020202020204" pitchFamily="34" charset="0"/>
              <a:cs typeface="Helvetica" panose="020B0604020202020204" pitchFamily="34" charset="0"/>
            </a:endParaRPr>
          </a:p>
          <a:p>
            <a:pPr marL="285750" indent="-285750">
              <a:buFont typeface="Arial" panose="020B0604020202020204" pitchFamily="34" charset="0"/>
              <a:buChar char="•"/>
            </a:pPr>
            <a:endParaRPr lang="en-US" sz="2400" dirty="0">
              <a:solidFill>
                <a:schemeClr val="tx1">
                  <a:lumMod val="95000"/>
                  <a:lumOff val="5000"/>
                </a:schemeClr>
              </a:solidFill>
              <a:latin typeface="Helvetica" panose="020B0604020202020204" pitchFamily="34" charset="0"/>
              <a:cs typeface="Helvetica" panose="020B0604020202020204" pitchFamily="34" charset="0"/>
            </a:endParaRPr>
          </a:p>
          <a:p>
            <a:pPr marL="285750" indent="-285750">
              <a:buFont typeface="Arial" panose="020B0604020202020204" pitchFamily="34" charset="0"/>
              <a:buChar char="•"/>
            </a:pPr>
            <a:r>
              <a:rPr lang="vi-VN" sz="2400" dirty="0">
                <a:solidFill>
                  <a:schemeClr val="tx1">
                    <a:lumMod val="95000"/>
                    <a:lumOff val="5000"/>
                  </a:schemeClr>
                </a:solidFill>
                <a:latin typeface="Helvetica" panose="020B0604020202020204" pitchFamily="34" charset="0"/>
                <a:cs typeface="Helvetica" panose="020B0604020202020204" pitchFamily="34" charset="0"/>
              </a:rPr>
              <a:t>Bạn sẽ hoàn thành nhanh hơn nếu tập trung lần lượt vào từng nhiệm vụ một</a:t>
            </a:r>
            <a:r>
              <a:rPr lang="en-US" sz="2400" dirty="0">
                <a:solidFill>
                  <a:schemeClr val="tx1">
                    <a:lumMod val="95000"/>
                    <a:lumOff val="5000"/>
                  </a:schemeClr>
                </a:solidFill>
                <a:latin typeface="Helvetica" panose="020B0604020202020204" pitchFamily="34" charset="0"/>
                <a:cs typeface="Helvetica" panose="020B0604020202020204" pitchFamily="34" charset="0"/>
              </a:rPr>
              <a:t>.</a:t>
            </a:r>
          </a:p>
        </p:txBody>
      </p:sp>
      <p:sp>
        <p:nvSpPr>
          <p:cNvPr id="54" name="TextBox 53">
            <a:extLst>
              <a:ext uri="{FF2B5EF4-FFF2-40B4-BE49-F238E27FC236}">
                <a16:creationId xmlns:a16="http://schemas.microsoft.com/office/drawing/2014/main" id="{0999D756-5117-428A-AC36-06C2C1CE833B}"/>
              </a:ext>
            </a:extLst>
          </p:cNvPr>
          <p:cNvSpPr txBox="1"/>
          <p:nvPr/>
        </p:nvSpPr>
        <p:spPr>
          <a:xfrm>
            <a:off x="5741650" y="5378583"/>
            <a:ext cx="6129932" cy="738664"/>
          </a:xfrm>
          <a:prstGeom prst="rect">
            <a:avLst/>
          </a:prstGeom>
          <a:noFill/>
        </p:spPr>
        <p:txBody>
          <a:bodyPr wrap="square" rtlCol="0">
            <a:spAutoFit/>
          </a:bodyPr>
          <a:lstStyle/>
          <a:p>
            <a:pPr algn="ctr"/>
            <a:r>
              <a:rPr lang="en-US" sz="1400" i="1" dirty="0"/>
              <a:t>               </a:t>
            </a:r>
            <a:r>
              <a:rPr lang="en-US" sz="1400" i="1" dirty="0" err="1"/>
              <a:t>Hình</a:t>
            </a:r>
            <a:r>
              <a:rPr lang="en-US" sz="1400" i="1" dirty="0"/>
              <a:t> </a:t>
            </a:r>
            <a:r>
              <a:rPr lang="en-US" sz="1400" i="1" dirty="0" err="1"/>
              <a:t>ảnh</a:t>
            </a:r>
            <a:r>
              <a:rPr lang="en-US" sz="1400" i="1" dirty="0"/>
              <a:t> </a:t>
            </a:r>
            <a:r>
              <a:rPr lang="en-US" sz="1400" i="1" dirty="0" err="1"/>
              <a:t>minh</a:t>
            </a:r>
            <a:r>
              <a:rPr lang="en-US" sz="1400" i="1" dirty="0"/>
              <a:t> </a:t>
            </a:r>
            <a:r>
              <a:rPr lang="en-US" sz="1400" i="1" dirty="0" err="1"/>
              <a:t>họa</a:t>
            </a:r>
            <a:r>
              <a:rPr lang="en-US" sz="1400" i="1" dirty="0"/>
              <a:t>, </a:t>
            </a:r>
            <a:r>
              <a:rPr lang="en-US" sz="1400" i="1" dirty="0" err="1"/>
              <a:t>nguồn</a:t>
            </a:r>
            <a:r>
              <a:rPr lang="en-US" sz="1400" i="1" dirty="0"/>
              <a:t>: https://www.wikihow.com/images/thumb/7/7a/Turn-Bad-Stress-Into-Good-Stress-Step-3.jpg/v4-728px-Turn-Bad-Stress-Into-Good-Stress-Step-3.jpg</a:t>
            </a:r>
          </a:p>
        </p:txBody>
      </p:sp>
    </p:spTree>
    <p:extLst>
      <p:ext uri="{BB962C8B-B14F-4D97-AF65-F5344CB8AC3E}">
        <p14:creationId xmlns:p14="http://schemas.microsoft.com/office/powerpoint/2010/main" val="791747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grpId="0" nodeType="withEffect">
                                  <p:stCondLst>
                                    <p:cond delay="0"/>
                                  </p:stCondLst>
                                  <p:childTnLst>
                                    <p:animEffect transition="out" filter="fade">
                                      <p:cBhvr>
                                        <p:cTn id="6" dur="500"/>
                                        <p:tgtEl>
                                          <p:spTgt spid="41"/>
                                        </p:tgtEl>
                                      </p:cBhvr>
                                    </p:animEffect>
                                    <p:set>
                                      <p:cBhvr>
                                        <p:cTn id="7" dur="1" fill="hold">
                                          <p:stCondLst>
                                            <p:cond delay="499"/>
                                          </p:stCondLst>
                                        </p:cTn>
                                        <p:tgtEl>
                                          <p:spTgt spid="41"/>
                                        </p:tgtEl>
                                        <p:attrNameLst>
                                          <p:attrName>style.visibility</p:attrName>
                                        </p:attrNameLst>
                                      </p:cBhvr>
                                      <p:to>
                                        <p:strVal val="hidden"/>
                                      </p:to>
                                    </p:set>
                                  </p:childTnLst>
                                </p:cTn>
                              </p:par>
                              <p:par>
                                <p:cTn id="8" presetID="10" presetClass="exit" presetSubtype="0" fill="hold" nodeType="withEffect">
                                  <p:stCondLst>
                                    <p:cond delay="0"/>
                                  </p:stCondLst>
                                  <p:childTnLst>
                                    <p:animEffect transition="out" filter="fade">
                                      <p:cBhvr>
                                        <p:cTn id="9" dur="500"/>
                                        <p:tgtEl>
                                          <p:spTgt spid="43"/>
                                        </p:tgtEl>
                                      </p:cBhvr>
                                    </p:animEffect>
                                    <p:set>
                                      <p:cBhvr>
                                        <p:cTn id="10" dur="1" fill="hold">
                                          <p:stCondLst>
                                            <p:cond delay="499"/>
                                          </p:stCondLst>
                                        </p:cTn>
                                        <p:tgtEl>
                                          <p:spTgt spid="43"/>
                                        </p:tgtEl>
                                        <p:attrNameLst>
                                          <p:attrName>style.visibility</p:attrName>
                                        </p:attrNameLst>
                                      </p:cBhvr>
                                      <p:to>
                                        <p:strVal val="hidden"/>
                                      </p:to>
                                    </p:set>
                                  </p:childTnLst>
                                </p:cTn>
                              </p:par>
                              <p:par>
                                <p:cTn id="11" presetID="10" presetClass="exit" presetSubtype="0" fill="hold" grpId="0" nodeType="withEffect">
                                  <p:stCondLst>
                                    <p:cond delay="0"/>
                                  </p:stCondLst>
                                  <p:childTnLst>
                                    <p:animEffect transition="out" filter="fade">
                                      <p:cBhvr>
                                        <p:cTn id="12" dur="500"/>
                                        <p:tgtEl>
                                          <p:spTgt spid="44"/>
                                        </p:tgtEl>
                                      </p:cBhvr>
                                    </p:animEffect>
                                    <p:set>
                                      <p:cBhvr>
                                        <p:cTn id="13" dur="1" fill="hold">
                                          <p:stCondLst>
                                            <p:cond delay="499"/>
                                          </p:stCondLst>
                                        </p:cTn>
                                        <p:tgtEl>
                                          <p:spTgt spid="44"/>
                                        </p:tgtEl>
                                        <p:attrNameLst>
                                          <p:attrName>style.visibility</p:attrName>
                                        </p:attrNameLst>
                                      </p:cBhvr>
                                      <p:to>
                                        <p:strVal val="hidden"/>
                                      </p:to>
                                    </p:set>
                                  </p:childTnLst>
                                </p:cTn>
                              </p:par>
                              <p:par>
                                <p:cTn id="14" presetID="10" presetClass="exit" presetSubtype="0" fill="hold" nodeType="withEffect">
                                  <p:stCondLst>
                                    <p:cond delay="0"/>
                                  </p:stCondLst>
                                  <p:childTnLst>
                                    <p:animEffect transition="out" filter="fade">
                                      <p:cBhvr>
                                        <p:cTn id="15" dur="500"/>
                                        <p:tgtEl>
                                          <p:spTgt spid="46"/>
                                        </p:tgtEl>
                                      </p:cBhvr>
                                    </p:animEffect>
                                    <p:set>
                                      <p:cBhvr>
                                        <p:cTn id="16" dur="1" fill="hold">
                                          <p:stCondLst>
                                            <p:cond delay="499"/>
                                          </p:stCondLst>
                                        </p:cTn>
                                        <p:tgtEl>
                                          <p:spTgt spid="46"/>
                                        </p:tgtEl>
                                        <p:attrNameLst>
                                          <p:attrName>style.visibility</p:attrName>
                                        </p:attrNameLst>
                                      </p:cBhvr>
                                      <p:to>
                                        <p:strVal val="hidden"/>
                                      </p:to>
                                    </p:set>
                                  </p:childTnLst>
                                </p:cTn>
                              </p:par>
                              <p:par>
                                <p:cTn id="17" presetID="10" presetClass="exit" presetSubtype="0" fill="hold" grpId="0" nodeType="withEffect">
                                  <p:stCondLst>
                                    <p:cond delay="0"/>
                                  </p:stCondLst>
                                  <p:childTnLst>
                                    <p:animEffect transition="out" filter="fade">
                                      <p:cBhvr>
                                        <p:cTn id="18" dur="500"/>
                                        <p:tgtEl>
                                          <p:spTgt spid="47"/>
                                        </p:tgtEl>
                                      </p:cBhvr>
                                    </p:animEffect>
                                    <p:set>
                                      <p:cBhvr>
                                        <p:cTn id="19" dur="1" fill="hold">
                                          <p:stCondLst>
                                            <p:cond delay="499"/>
                                          </p:stCondLst>
                                        </p:cTn>
                                        <p:tgtEl>
                                          <p:spTgt spid="47"/>
                                        </p:tgtEl>
                                        <p:attrNameLst>
                                          <p:attrName>style.visibility</p:attrName>
                                        </p:attrNameLst>
                                      </p:cBhvr>
                                      <p:to>
                                        <p:strVal val="hidden"/>
                                      </p:to>
                                    </p:set>
                                  </p:childTnLst>
                                </p:cTn>
                              </p:par>
                              <p:par>
                                <p:cTn id="20" presetID="10" presetClass="exit" presetSubtype="0" fill="hold" nodeType="withEffect">
                                  <p:stCondLst>
                                    <p:cond delay="0"/>
                                  </p:stCondLst>
                                  <p:childTnLst>
                                    <p:animEffect transition="out" filter="fade">
                                      <p:cBhvr>
                                        <p:cTn id="21" dur="500"/>
                                        <p:tgtEl>
                                          <p:spTgt spid="49"/>
                                        </p:tgtEl>
                                      </p:cBhvr>
                                    </p:animEffect>
                                    <p:set>
                                      <p:cBhvr>
                                        <p:cTn id="22" dur="1" fill="hold">
                                          <p:stCondLst>
                                            <p:cond delay="499"/>
                                          </p:stCondLst>
                                        </p:cTn>
                                        <p:tgtEl>
                                          <p:spTgt spid="49"/>
                                        </p:tgtEl>
                                        <p:attrNameLst>
                                          <p:attrName>style.visibility</p:attrName>
                                        </p:attrNameLst>
                                      </p:cBhvr>
                                      <p:to>
                                        <p:strVal val="hidden"/>
                                      </p:to>
                                    </p:set>
                                  </p:childTnLst>
                                </p:cTn>
                              </p:par>
                              <p:par>
                                <p:cTn id="23" presetID="10" presetClass="exit" presetSubtype="0" fill="hold" grpId="0" nodeType="withEffect">
                                  <p:stCondLst>
                                    <p:cond delay="0"/>
                                  </p:stCondLst>
                                  <p:childTnLst>
                                    <p:animEffect transition="out" filter="fade">
                                      <p:cBhvr>
                                        <p:cTn id="24" dur="500"/>
                                        <p:tgtEl>
                                          <p:spTgt spid="50"/>
                                        </p:tgtEl>
                                      </p:cBhvr>
                                    </p:animEffect>
                                    <p:set>
                                      <p:cBhvr>
                                        <p:cTn id="25" dur="1" fill="hold">
                                          <p:stCondLst>
                                            <p:cond delay="499"/>
                                          </p:stCondLst>
                                        </p:cTn>
                                        <p:tgtEl>
                                          <p:spTgt spid="50"/>
                                        </p:tgtEl>
                                        <p:attrNameLst>
                                          <p:attrName>style.visibility</p:attrName>
                                        </p:attrNameLst>
                                      </p:cBhvr>
                                      <p:to>
                                        <p:strVal val="hidden"/>
                                      </p:to>
                                    </p:set>
                                  </p:childTnLst>
                                </p:cTn>
                              </p:par>
                              <p:par>
                                <p:cTn id="26" presetID="10" presetClass="exit" presetSubtype="0" fill="hold" nodeType="withEffect">
                                  <p:stCondLst>
                                    <p:cond delay="0"/>
                                  </p:stCondLst>
                                  <p:childTnLst>
                                    <p:animEffect transition="out" filter="fade">
                                      <p:cBhvr>
                                        <p:cTn id="27" dur="500"/>
                                        <p:tgtEl>
                                          <p:spTgt spid="52"/>
                                        </p:tgtEl>
                                      </p:cBhvr>
                                    </p:animEffect>
                                    <p:set>
                                      <p:cBhvr>
                                        <p:cTn id="28" dur="1" fill="hold">
                                          <p:stCondLst>
                                            <p:cond delay="499"/>
                                          </p:stCondLst>
                                        </p:cTn>
                                        <p:tgtEl>
                                          <p:spTgt spid="52"/>
                                        </p:tgtEl>
                                        <p:attrNameLst>
                                          <p:attrName>style.visibility</p:attrName>
                                        </p:attrNameLst>
                                      </p:cBhvr>
                                      <p:to>
                                        <p:strVal val="hidden"/>
                                      </p:to>
                                    </p:set>
                                  </p:childTnLst>
                                </p:cTn>
                              </p:par>
                              <p:par>
                                <p:cTn id="29" presetID="10" presetClass="exit" presetSubtype="0" fill="hold" grpId="0" nodeType="withEffect">
                                  <p:stCondLst>
                                    <p:cond delay="0"/>
                                  </p:stCondLst>
                                  <p:childTnLst>
                                    <p:animEffect transition="out" filter="fade">
                                      <p:cBhvr>
                                        <p:cTn id="30" dur="500"/>
                                        <p:tgtEl>
                                          <p:spTgt spid="53"/>
                                        </p:tgtEl>
                                      </p:cBhvr>
                                    </p:animEffect>
                                    <p:set>
                                      <p:cBhvr>
                                        <p:cTn id="31" dur="1" fill="hold">
                                          <p:stCondLst>
                                            <p:cond delay="499"/>
                                          </p:stCondLst>
                                        </p:cTn>
                                        <p:tgtEl>
                                          <p:spTgt spid="53"/>
                                        </p:tgtEl>
                                        <p:attrNameLst>
                                          <p:attrName>style.visibility</p:attrName>
                                        </p:attrNameLst>
                                      </p:cBhvr>
                                      <p:to>
                                        <p:strVal val="hidden"/>
                                      </p:to>
                                    </p:set>
                                  </p:childTnLst>
                                </p:cTn>
                              </p:par>
                              <p:par>
                                <p:cTn id="32" presetID="10" presetClass="exit" presetSubtype="0" fill="hold" nodeType="withEffect">
                                  <p:stCondLst>
                                    <p:cond delay="0"/>
                                  </p:stCondLst>
                                  <p:childTnLst>
                                    <p:animEffect transition="out" filter="fade">
                                      <p:cBhvr>
                                        <p:cTn id="33" dur="500"/>
                                        <p:tgtEl>
                                          <p:spTgt spid="55"/>
                                        </p:tgtEl>
                                      </p:cBhvr>
                                    </p:animEffect>
                                    <p:set>
                                      <p:cBhvr>
                                        <p:cTn id="34" dur="1" fill="hold">
                                          <p:stCondLst>
                                            <p:cond delay="499"/>
                                          </p:stCondLst>
                                        </p:cTn>
                                        <p:tgtEl>
                                          <p:spTgt spid="55"/>
                                        </p:tgtEl>
                                        <p:attrNameLst>
                                          <p:attrName>style.visibility</p:attrName>
                                        </p:attrNameLst>
                                      </p:cBhvr>
                                      <p:to>
                                        <p:strVal val="hidden"/>
                                      </p:to>
                                    </p:set>
                                  </p:childTnLst>
                                </p:cTn>
                              </p:par>
                              <p:par>
                                <p:cTn id="35" presetID="10" presetClass="exit" presetSubtype="0" fill="hold" nodeType="withEffect">
                                  <p:stCondLst>
                                    <p:cond delay="0"/>
                                  </p:stCondLst>
                                  <p:childTnLst>
                                    <p:animEffect transition="out" filter="fade">
                                      <p:cBhvr>
                                        <p:cTn id="36" dur="500"/>
                                        <p:tgtEl>
                                          <p:spTgt spid="56"/>
                                        </p:tgtEl>
                                      </p:cBhvr>
                                    </p:animEffect>
                                    <p:set>
                                      <p:cBhvr>
                                        <p:cTn id="37" dur="1" fill="hold">
                                          <p:stCondLst>
                                            <p:cond delay="499"/>
                                          </p:stCondLst>
                                        </p:cTn>
                                        <p:tgtEl>
                                          <p:spTgt spid="56"/>
                                        </p:tgtEl>
                                        <p:attrNameLst>
                                          <p:attrName>style.visibility</p:attrName>
                                        </p:attrNameLst>
                                      </p:cBhvr>
                                      <p:to>
                                        <p:strVal val="hidden"/>
                                      </p:to>
                                    </p:set>
                                  </p:childTnLst>
                                </p:cTn>
                              </p:par>
                              <p:par>
                                <p:cTn id="38" presetID="10" presetClass="exit" presetSubtype="0" fill="hold" grpId="0" nodeType="withEffect">
                                  <p:stCondLst>
                                    <p:cond delay="0"/>
                                  </p:stCondLst>
                                  <p:childTnLst>
                                    <p:animEffect transition="out" filter="fade">
                                      <p:cBhvr>
                                        <p:cTn id="39" dur="500"/>
                                        <p:tgtEl>
                                          <p:spTgt spid="76"/>
                                        </p:tgtEl>
                                      </p:cBhvr>
                                    </p:animEffect>
                                    <p:set>
                                      <p:cBhvr>
                                        <p:cTn id="40" dur="1" fill="hold">
                                          <p:stCondLst>
                                            <p:cond delay="499"/>
                                          </p:stCondLst>
                                        </p:cTn>
                                        <p:tgtEl>
                                          <p:spTgt spid="76"/>
                                        </p:tgtEl>
                                        <p:attrNameLst>
                                          <p:attrName>style.visibility</p:attrName>
                                        </p:attrNameLst>
                                      </p:cBhvr>
                                      <p:to>
                                        <p:strVal val="hidden"/>
                                      </p:to>
                                    </p:set>
                                  </p:childTnLst>
                                </p:cTn>
                              </p:par>
                              <p:par>
                                <p:cTn id="41" presetID="10" presetClass="exit" presetSubtype="0" fill="hold" grpId="0" nodeType="withEffect">
                                  <p:stCondLst>
                                    <p:cond delay="0"/>
                                  </p:stCondLst>
                                  <p:childTnLst>
                                    <p:animEffect transition="out" filter="fade">
                                      <p:cBhvr>
                                        <p:cTn id="42" dur="500"/>
                                        <p:tgtEl>
                                          <p:spTgt spid="77"/>
                                        </p:tgtEl>
                                      </p:cBhvr>
                                    </p:animEffect>
                                    <p:set>
                                      <p:cBhvr>
                                        <p:cTn id="43" dur="1" fill="hold">
                                          <p:stCondLst>
                                            <p:cond delay="499"/>
                                          </p:stCondLst>
                                        </p:cTn>
                                        <p:tgtEl>
                                          <p:spTgt spid="77"/>
                                        </p:tgtEl>
                                        <p:attrNameLst>
                                          <p:attrName>style.visibility</p:attrName>
                                        </p:attrNameLst>
                                      </p:cBhvr>
                                      <p:to>
                                        <p:strVal val="hidden"/>
                                      </p:to>
                                    </p:set>
                                  </p:childTnLst>
                                </p:cTn>
                              </p:par>
                              <p:par>
                                <p:cTn id="44" presetID="10" presetClass="exit" presetSubtype="0" fill="hold" grpId="0" nodeType="withEffect">
                                  <p:stCondLst>
                                    <p:cond delay="0"/>
                                  </p:stCondLst>
                                  <p:childTnLst>
                                    <p:animEffect transition="out" filter="fade">
                                      <p:cBhvr>
                                        <p:cTn id="45" dur="500"/>
                                        <p:tgtEl>
                                          <p:spTgt spid="78"/>
                                        </p:tgtEl>
                                      </p:cBhvr>
                                    </p:animEffect>
                                    <p:set>
                                      <p:cBhvr>
                                        <p:cTn id="46" dur="1" fill="hold">
                                          <p:stCondLst>
                                            <p:cond delay="499"/>
                                          </p:stCondLst>
                                        </p:cTn>
                                        <p:tgtEl>
                                          <p:spTgt spid="78"/>
                                        </p:tgtEl>
                                        <p:attrNameLst>
                                          <p:attrName>style.visibility</p:attrName>
                                        </p:attrNameLst>
                                      </p:cBhvr>
                                      <p:to>
                                        <p:strVal val="hidden"/>
                                      </p:to>
                                    </p:set>
                                  </p:childTnLst>
                                </p:cTn>
                              </p:par>
                              <p:par>
                                <p:cTn id="47" presetID="10" presetClass="exit" presetSubtype="0" fill="hold" grpId="0" nodeType="withEffect">
                                  <p:stCondLst>
                                    <p:cond delay="0"/>
                                  </p:stCondLst>
                                  <p:childTnLst>
                                    <p:animEffect transition="out" filter="fade">
                                      <p:cBhvr>
                                        <p:cTn id="48" dur="500"/>
                                        <p:tgtEl>
                                          <p:spTgt spid="80"/>
                                        </p:tgtEl>
                                      </p:cBhvr>
                                    </p:animEffect>
                                    <p:set>
                                      <p:cBhvr>
                                        <p:cTn id="49" dur="1" fill="hold">
                                          <p:stCondLst>
                                            <p:cond delay="499"/>
                                          </p:stCondLst>
                                        </p:cTn>
                                        <p:tgtEl>
                                          <p:spTgt spid="80"/>
                                        </p:tgtEl>
                                        <p:attrNameLst>
                                          <p:attrName>style.visibility</p:attrName>
                                        </p:attrNameLst>
                                      </p:cBhvr>
                                      <p:to>
                                        <p:strVal val="hidden"/>
                                      </p:to>
                                    </p:set>
                                  </p:childTnLst>
                                </p:cTn>
                              </p:par>
                              <p:par>
                                <p:cTn id="50" presetID="64" presetClass="path" presetSubtype="0" accel="50000" decel="50000" fill="hold" grpId="0" nodeType="withEffect">
                                  <p:stCondLst>
                                    <p:cond delay="0"/>
                                  </p:stCondLst>
                                  <p:childTnLst>
                                    <p:animMotion origin="layout" path="M -0.00235 0.00139 L -0.04714 -0.15115 " pathEditMode="relative" rAng="0" ptsTypes="AA">
                                      <p:cBhvr>
                                        <p:cTn id="51" dur="2000" fill="hold"/>
                                        <p:tgtEl>
                                          <p:spTgt spid="79"/>
                                        </p:tgtEl>
                                        <p:attrNameLst>
                                          <p:attrName>ppt_x</p:attrName>
                                          <p:attrName>ppt_y</p:attrName>
                                        </p:attrNameLst>
                                      </p:cBhvr>
                                      <p:rCtr x="-2240" y="-7639"/>
                                    </p:animMotion>
                                  </p:childTnLst>
                                </p:cTn>
                              </p:par>
                              <p:par>
                                <p:cTn id="52" presetID="16" presetClass="entr" presetSubtype="21" fill="hold" nodeType="withEffect">
                                  <p:stCondLst>
                                    <p:cond delay="900"/>
                                  </p:stCondLst>
                                  <p:childTnLst>
                                    <p:set>
                                      <p:cBhvr>
                                        <p:cTn id="53" dur="1" fill="hold">
                                          <p:stCondLst>
                                            <p:cond delay="0"/>
                                          </p:stCondLst>
                                        </p:cTn>
                                        <p:tgtEl>
                                          <p:spTgt spid="5"/>
                                        </p:tgtEl>
                                        <p:attrNameLst>
                                          <p:attrName>style.visibility</p:attrName>
                                        </p:attrNameLst>
                                      </p:cBhvr>
                                      <p:to>
                                        <p:strVal val="visible"/>
                                      </p:to>
                                    </p:set>
                                    <p:animEffect transition="in" filter="barn(inVertical)">
                                      <p:cBhvr>
                                        <p:cTn id="54" dur="1000"/>
                                        <p:tgtEl>
                                          <p:spTgt spid="5"/>
                                        </p:tgtEl>
                                      </p:cBhvr>
                                    </p:animEffect>
                                  </p:childTnLst>
                                </p:cTn>
                              </p:par>
                              <p:par>
                                <p:cTn id="55" presetID="18" presetClass="entr" presetSubtype="12" fill="hold" grpId="0" nodeType="withEffect">
                                  <p:stCondLst>
                                    <p:cond delay="900"/>
                                  </p:stCondLst>
                                  <p:childTnLst>
                                    <p:set>
                                      <p:cBhvr>
                                        <p:cTn id="56" dur="1" fill="hold">
                                          <p:stCondLst>
                                            <p:cond delay="0"/>
                                          </p:stCondLst>
                                        </p:cTn>
                                        <p:tgtEl>
                                          <p:spTgt spid="54"/>
                                        </p:tgtEl>
                                        <p:attrNameLst>
                                          <p:attrName>style.visibility</p:attrName>
                                        </p:attrNameLst>
                                      </p:cBhvr>
                                      <p:to>
                                        <p:strVal val="visible"/>
                                      </p:to>
                                    </p:set>
                                    <p:animEffect transition="in" filter="strips(downLeft)">
                                      <p:cBhvr>
                                        <p:cTn id="57" dur="900"/>
                                        <p:tgtEl>
                                          <p:spTgt spid="54"/>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48">
                                            <p:txEl>
                                              <p:pRg st="0" end="0"/>
                                            </p:txEl>
                                          </p:spTgt>
                                        </p:tgtEl>
                                        <p:attrNameLst>
                                          <p:attrName>style.visibility</p:attrName>
                                        </p:attrNameLst>
                                      </p:cBhvr>
                                      <p:to>
                                        <p:strVal val="visible"/>
                                      </p:to>
                                    </p:set>
                                    <p:animEffect transition="in" filter="fade">
                                      <p:cBhvr>
                                        <p:cTn id="62" dur="500"/>
                                        <p:tgtEl>
                                          <p:spTgt spid="48">
                                            <p:txEl>
                                              <p:pRg st="0" end="0"/>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48">
                                            <p:txEl>
                                              <p:pRg st="2" end="2"/>
                                            </p:txEl>
                                          </p:spTgt>
                                        </p:tgtEl>
                                        <p:attrNameLst>
                                          <p:attrName>style.visibility</p:attrName>
                                        </p:attrNameLst>
                                      </p:cBhvr>
                                      <p:to>
                                        <p:strVal val="visible"/>
                                      </p:to>
                                    </p:set>
                                    <p:animEffect transition="in" filter="fade">
                                      <p:cBhvr>
                                        <p:cTn id="67" dur="500"/>
                                        <p:tgtEl>
                                          <p:spTgt spid="4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44" grpId="0" animBg="1"/>
      <p:bldP spid="47" grpId="0" animBg="1"/>
      <p:bldP spid="50" grpId="0" animBg="1"/>
      <p:bldP spid="53" grpId="0" animBg="1"/>
      <p:bldP spid="76" grpId="0"/>
      <p:bldP spid="77" grpId="0"/>
      <p:bldP spid="78" grpId="0"/>
      <p:bldP spid="79" grpId="0"/>
      <p:bldP spid="80" grpId="0"/>
      <p:bldP spid="5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组合 33"/>
          <p:cNvGrpSpPr/>
          <p:nvPr/>
        </p:nvGrpSpPr>
        <p:grpSpPr>
          <a:xfrm>
            <a:off x="247260" y="255805"/>
            <a:ext cx="674717" cy="597391"/>
            <a:chOff x="414045" y="185503"/>
            <a:chExt cx="506038" cy="448043"/>
          </a:xfrm>
        </p:grpSpPr>
        <p:sp>
          <p:nvSpPr>
            <p:cNvPr id="35" name="矩形 34"/>
            <p:cNvSpPr/>
            <p:nvPr/>
          </p:nvSpPr>
          <p:spPr>
            <a:xfrm rot="2700000">
              <a:off x="414045" y="194182"/>
              <a:ext cx="430684" cy="430684"/>
            </a:xfrm>
            <a:prstGeom prst="rect">
              <a:avLst/>
            </a:prstGeom>
            <a:solidFill>
              <a:schemeClr val="bg1">
                <a:lumMod val="85000"/>
              </a:schemeClr>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cs typeface="+mn-ea"/>
                <a:sym typeface="+mn-lt"/>
              </a:endParaRPr>
            </a:p>
          </p:txBody>
        </p:sp>
        <p:sp>
          <p:nvSpPr>
            <p:cNvPr id="36" name="矩形 35"/>
            <p:cNvSpPr/>
            <p:nvPr/>
          </p:nvSpPr>
          <p:spPr>
            <a:xfrm rot="2700000">
              <a:off x="472040" y="185503"/>
              <a:ext cx="448043" cy="448043"/>
            </a:xfrm>
            <a:prstGeom prst="rect">
              <a:avLst/>
            </a:prstGeom>
            <a:solidFill>
              <a:schemeClr val="tx1">
                <a:lumMod val="75000"/>
                <a:lumOff val="25000"/>
              </a:schemeClr>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cs typeface="+mn-ea"/>
                <a:sym typeface="+mn-lt"/>
              </a:endParaRPr>
            </a:p>
          </p:txBody>
        </p:sp>
      </p:grpSp>
      <p:sp>
        <p:nvSpPr>
          <p:cNvPr id="47" name="Freeform 27"/>
          <p:cNvSpPr/>
          <p:nvPr/>
        </p:nvSpPr>
        <p:spPr bwMode="auto">
          <a:xfrm rot="10800000" flipH="1" flipV="1">
            <a:off x="6062068" y="2288294"/>
            <a:ext cx="1200757" cy="202284"/>
          </a:xfrm>
          <a:custGeom>
            <a:avLst/>
            <a:gdLst>
              <a:gd name="T0" fmla="*/ 0 w 1905"/>
              <a:gd name="T1" fmla="*/ 2147483647 h 136"/>
              <a:gd name="T2" fmla="*/ 2147483647 w 1905"/>
              <a:gd name="T3" fmla="*/ 0 h 136"/>
              <a:gd name="T4" fmla="*/ 2147483647 w 1905"/>
              <a:gd name="T5" fmla="*/ 0 h 136"/>
              <a:gd name="T6" fmla="*/ 0 60000 65536"/>
              <a:gd name="T7" fmla="*/ 0 60000 65536"/>
              <a:gd name="T8" fmla="*/ 0 60000 65536"/>
              <a:gd name="T9" fmla="*/ 0 w 1905"/>
              <a:gd name="T10" fmla="*/ 0 h 136"/>
              <a:gd name="T11" fmla="*/ 1905 w 1905"/>
              <a:gd name="T12" fmla="*/ 136 h 136"/>
            </a:gdLst>
            <a:ahLst/>
            <a:cxnLst>
              <a:cxn ang="T6">
                <a:pos x="T0" y="T1"/>
              </a:cxn>
              <a:cxn ang="T7">
                <a:pos x="T2" y="T3"/>
              </a:cxn>
              <a:cxn ang="T8">
                <a:pos x="T4" y="T5"/>
              </a:cxn>
            </a:cxnLst>
            <a:rect l="T9" t="T10" r="T11" b="T12"/>
            <a:pathLst>
              <a:path w="1905" h="136">
                <a:moveTo>
                  <a:pt x="0" y="136"/>
                </a:moveTo>
                <a:lnTo>
                  <a:pt x="317" y="0"/>
                </a:lnTo>
                <a:lnTo>
                  <a:pt x="1905" y="0"/>
                </a:lnTo>
              </a:path>
            </a:pathLst>
          </a:custGeom>
          <a:noFill/>
          <a:ln w="25400" cap="rnd" cmpd="sng">
            <a:solidFill>
              <a:schemeClr val="bg1">
                <a:lumMod val="50000"/>
              </a:schemeClr>
            </a:solidFill>
            <a:prstDash val="sysDot"/>
            <a:round/>
            <a:headEnd type="none" w="med" len="med"/>
            <a:tailEnd type="none" w="med" len="med"/>
          </a:ln>
        </p:spPr>
        <p:txBody>
          <a:bodyPr wrap="none" anchor="ctr"/>
          <a:lstStyle/>
          <a:p>
            <a:pPr defTabSz="1624713">
              <a:defRPr/>
            </a:pPr>
            <a:endParaRPr lang="zh-CN" altLang="en-US" sz="2400" kern="0" dirty="0">
              <a:solidFill>
                <a:sysClr val="windowText" lastClr="000000"/>
              </a:solidFill>
              <a:cs typeface="+mn-ea"/>
              <a:sym typeface="+mn-lt"/>
            </a:endParaRPr>
          </a:p>
        </p:txBody>
      </p:sp>
      <p:cxnSp>
        <p:nvCxnSpPr>
          <p:cNvPr id="49" name="直接连接符 44"/>
          <p:cNvCxnSpPr>
            <a:cxnSpLocks noChangeShapeType="1"/>
          </p:cNvCxnSpPr>
          <p:nvPr/>
        </p:nvCxnSpPr>
        <p:spPr bwMode="auto">
          <a:xfrm>
            <a:off x="7262824" y="1628038"/>
            <a:ext cx="0" cy="1247687"/>
          </a:xfrm>
          <a:prstGeom prst="line">
            <a:avLst/>
          </a:prstGeom>
          <a:noFill/>
          <a:ln w="9525" algn="ctr">
            <a:solidFill>
              <a:schemeClr val="bg1">
                <a:lumMod val="50000"/>
              </a:schemeClr>
            </a:solidFill>
            <a:prstDash val="sysDash"/>
            <a:round/>
          </a:ln>
        </p:spPr>
      </p:cxnSp>
      <p:sp>
        <p:nvSpPr>
          <p:cNvPr id="50" name="Freeform 27"/>
          <p:cNvSpPr/>
          <p:nvPr/>
        </p:nvSpPr>
        <p:spPr bwMode="auto">
          <a:xfrm rot="10800000" flipH="1" flipV="1">
            <a:off x="7190001" y="3557018"/>
            <a:ext cx="1173248" cy="100333"/>
          </a:xfrm>
          <a:custGeom>
            <a:avLst/>
            <a:gdLst>
              <a:gd name="T0" fmla="*/ 0 w 1905"/>
              <a:gd name="T1" fmla="*/ 2147483647 h 136"/>
              <a:gd name="T2" fmla="*/ 2147483647 w 1905"/>
              <a:gd name="T3" fmla="*/ 0 h 136"/>
              <a:gd name="T4" fmla="*/ 2147483647 w 1905"/>
              <a:gd name="T5" fmla="*/ 0 h 136"/>
              <a:gd name="T6" fmla="*/ 0 60000 65536"/>
              <a:gd name="T7" fmla="*/ 0 60000 65536"/>
              <a:gd name="T8" fmla="*/ 0 60000 65536"/>
              <a:gd name="T9" fmla="*/ 0 w 1905"/>
              <a:gd name="T10" fmla="*/ 0 h 136"/>
              <a:gd name="T11" fmla="*/ 1905 w 1905"/>
              <a:gd name="T12" fmla="*/ 136 h 136"/>
            </a:gdLst>
            <a:ahLst/>
            <a:cxnLst>
              <a:cxn ang="T6">
                <a:pos x="T0" y="T1"/>
              </a:cxn>
              <a:cxn ang="T7">
                <a:pos x="T2" y="T3"/>
              </a:cxn>
              <a:cxn ang="T8">
                <a:pos x="T4" y="T5"/>
              </a:cxn>
            </a:cxnLst>
            <a:rect l="T9" t="T10" r="T11" b="T12"/>
            <a:pathLst>
              <a:path w="1905" h="136">
                <a:moveTo>
                  <a:pt x="0" y="136"/>
                </a:moveTo>
                <a:lnTo>
                  <a:pt x="317" y="0"/>
                </a:lnTo>
                <a:lnTo>
                  <a:pt x="1905" y="0"/>
                </a:lnTo>
              </a:path>
            </a:pathLst>
          </a:custGeom>
          <a:noFill/>
          <a:ln w="25400" cap="rnd" cmpd="sng">
            <a:solidFill>
              <a:schemeClr val="bg1">
                <a:lumMod val="50000"/>
              </a:schemeClr>
            </a:solidFill>
            <a:prstDash val="sysDot"/>
            <a:round/>
            <a:headEnd type="none" w="med" len="med"/>
            <a:tailEnd type="none" w="med" len="med"/>
          </a:ln>
        </p:spPr>
        <p:txBody>
          <a:bodyPr wrap="none" anchor="ctr"/>
          <a:lstStyle/>
          <a:p>
            <a:pPr defTabSz="1624713">
              <a:defRPr/>
            </a:pPr>
            <a:endParaRPr lang="zh-CN" altLang="en-US" sz="2400" kern="0" dirty="0">
              <a:solidFill>
                <a:sysClr val="windowText" lastClr="000000"/>
              </a:solidFill>
              <a:cs typeface="+mn-ea"/>
              <a:sym typeface="+mn-lt"/>
            </a:endParaRPr>
          </a:p>
        </p:txBody>
      </p:sp>
      <p:cxnSp>
        <p:nvCxnSpPr>
          <p:cNvPr id="52" name="直接连接符 47"/>
          <p:cNvCxnSpPr>
            <a:cxnSpLocks noChangeShapeType="1"/>
          </p:cNvCxnSpPr>
          <p:nvPr/>
        </p:nvCxnSpPr>
        <p:spPr bwMode="auto">
          <a:xfrm>
            <a:off x="8363249" y="3021370"/>
            <a:ext cx="0" cy="1422460"/>
          </a:xfrm>
          <a:prstGeom prst="line">
            <a:avLst/>
          </a:prstGeom>
          <a:noFill/>
          <a:ln w="9525" algn="ctr">
            <a:solidFill>
              <a:schemeClr val="bg1">
                <a:lumMod val="50000"/>
              </a:schemeClr>
            </a:solidFill>
            <a:prstDash val="sysDash"/>
            <a:round/>
          </a:ln>
        </p:spPr>
      </p:cxnSp>
      <p:sp>
        <p:nvSpPr>
          <p:cNvPr id="76" name="矩形 75"/>
          <p:cNvSpPr/>
          <p:nvPr/>
        </p:nvSpPr>
        <p:spPr>
          <a:xfrm>
            <a:off x="7359754" y="1755578"/>
            <a:ext cx="3671102" cy="892552"/>
          </a:xfrm>
          <a:prstGeom prst="rect">
            <a:avLst/>
          </a:prstGeom>
        </p:spPr>
        <p:txBody>
          <a:bodyPr wrap="square">
            <a:spAutoFit/>
          </a:bodyPr>
          <a:lstStyle/>
          <a:p>
            <a:r>
              <a:rPr lang="vi-VN" altLang="zh-CN" sz="2600" dirty="0">
                <a:solidFill>
                  <a:srgbClr val="0070C0"/>
                </a:solidFill>
                <a:cs typeface="+mn-ea"/>
                <a:sym typeface="+mn-lt"/>
              </a:rPr>
              <a:t>Tạo môi trường phù hợp để làm việc.</a:t>
            </a:r>
            <a:endParaRPr lang="zh-CN" altLang="en-US" sz="2600" dirty="0">
              <a:solidFill>
                <a:srgbClr val="0070C0"/>
              </a:solidFill>
              <a:cs typeface="+mn-ea"/>
              <a:sym typeface="+mn-lt"/>
            </a:endParaRPr>
          </a:p>
        </p:txBody>
      </p:sp>
      <p:sp>
        <p:nvSpPr>
          <p:cNvPr id="2" name="文本框 36">
            <a:extLst>
              <a:ext uri="{FF2B5EF4-FFF2-40B4-BE49-F238E27FC236}">
                <a16:creationId xmlns:a16="http://schemas.microsoft.com/office/drawing/2014/main" id="{4EB88EDF-D464-463B-9530-DF83BB62842C}"/>
              </a:ext>
            </a:extLst>
          </p:cNvPr>
          <p:cNvSpPr txBox="1"/>
          <p:nvPr/>
        </p:nvSpPr>
        <p:spPr>
          <a:xfrm>
            <a:off x="1012968" y="205686"/>
            <a:ext cx="7414967" cy="584775"/>
          </a:xfrm>
          <a:prstGeom prst="rect">
            <a:avLst/>
          </a:prstGeom>
          <a:noFill/>
        </p:spPr>
        <p:txBody>
          <a:bodyPr wrap="square" rtlCol="0">
            <a:spAutoFit/>
          </a:bodyPr>
          <a:lstStyle/>
          <a:p>
            <a:r>
              <a:rPr lang="vi-VN" altLang="zh-CN" sz="3200" dirty="0">
                <a:solidFill>
                  <a:srgbClr val="9D3333"/>
                </a:solidFill>
                <a:cs typeface="+mn-ea"/>
                <a:sym typeface="+mn-lt"/>
              </a:rPr>
              <a:t>Sử dụng thời gian một cách hữu ích</a:t>
            </a:r>
          </a:p>
        </p:txBody>
      </p:sp>
      <p:sp>
        <p:nvSpPr>
          <p:cNvPr id="3" name="矩形 78">
            <a:extLst>
              <a:ext uri="{FF2B5EF4-FFF2-40B4-BE49-F238E27FC236}">
                <a16:creationId xmlns:a16="http://schemas.microsoft.com/office/drawing/2014/main" id="{90F13A7D-A6FD-4E65-8FB1-EA578568C328}"/>
              </a:ext>
            </a:extLst>
          </p:cNvPr>
          <p:cNvSpPr/>
          <p:nvPr/>
        </p:nvSpPr>
        <p:spPr>
          <a:xfrm>
            <a:off x="590064" y="960553"/>
            <a:ext cx="2808236" cy="892552"/>
          </a:xfrm>
          <a:prstGeom prst="rect">
            <a:avLst/>
          </a:prstGeom>
        </p:spPr>
        <p:txBody>
          <a:bodyPr wrap="square">
            <a:spAutoFit/>
          </a:bodyPr>
          <a:lstStyle/>
          <a:p>
            <a:r>
              <a:rPr lang="en-US" altLang="zh-CN" sz="2600" dirty="0" err="1">
                <a:solidFill>
                  <a:srgbClr val="0070C0"/>
                </a:solidFill>
                <a:cs typeface="+mn-ea"/>
                <a:sym typeface="+mn-lt"/>
              </a:rPr>
              <a:t>Không</a:t>
            </a:r>
            <a:r>
              <a:rPr lang="en-US" altLang="zh-CN" sz="2600" dirty="0">
                <a:solidFill>
                  <a:srgbClr val="0070C0"/>
                </a:solidFill>
                <a:cs typeface="+mn-ea"/>
                <a:sym typeface="+mn-lt"/>
              </a:rPr>
              <a:t> </a:t>
            </a:r>
            <a:r>
              <a:rPr lang="en-US" altLang="zh-CN" sz="2600" dirty="0" err="1">
                <a:solidFill>
                  <a:srgbClr val="0070C0"/>
                </a:solidFill>
                <a:cs typeface="+mn-ea"/>
                <a:sym typeface="+mn-lt"/>
              </a:rPr>
              <a:t>làm</a:t>
            </a:r>
            <a:r>
              <a:rPr lang="en-US" altLang="zh-CN" sz="2600" dirty="0">
                <a:solidFill>
                  <a:srgbClr val="0070C0"/>
                </a:solidFill>
                <a:cs typeface="+mn-ea"/>
                <a:sym typeface="+mn-lt"/>
              </a:rPr>
              <a:t> </a:t>
            </a:r>
            <a:r>
              <a:rPr lang="en-US" altLang="zh-CN" sz="2600" dirty="0" err="1">
                <a:solidFill>
                  <a:srgbClr val="0070C0"/>
                </a:solidFill>
                <a:cs typeface="+mn-ea"/>
                <a:sym typeface="+mn-lt"/>
              </a:rPr>
              <a:t>nhiều</a:t>
            </a:r>
            <a:r>
              <a:rPr lang="en-US" altLang="zh-CN" sz="2600" dirty="0">
                <a:solidFill>
                  <a:srgbClr val="0070C0"/>
                </a:solidFill>
                <a:cs typeface="+mn-ea"/>
                <a:sym typeface="+mn-lt"/>
              </a:rPr>
              <a:t> </a:t>
            </a:r>
            <a:r>
              <a:rPr lang="en-US" altLang="zh-CN" sz="2600" dirty="0" err="1">
                <a:solidFill>
                  <a:srgbClr val="0070C0"/>
                </a:solidFill>
                <a:cs typeface="+mn-ea"/>
                <a:sym typeface="+mn-lt"/>
              </a:rPr>
              <a:t>việc</a:t>
            </a:r>
            <a:r>
              <a:rPr lang="en-US" altLang="zh-CN" sz="2600" dirty="0">
                <a:solidFill>
                  <a:srgbClr val="0070C0"/>
                </a:solidFill>
                <a:cs typeface="+mn-ea"/>
                <a:sym typeface="+mn-lt"/>
              </a:rPr>
              <a:t> </a:t>
            </a:r>
            <a:r>
              <a:rPr lang="en-US" altLang="zh-CN" sz="2600" dirty="0" err="1">
                <a:solidFill>
                  <a:srgbClr val="0070C0"/>
                </a:solidFill>
                <a:cs typeface="+mn-ea"/>
                <a:sym typeface="+mn-lt"/>
              </a:rPr>
              <a:t>cùng</a:t>
            </a:r>
            <a:r>
              <a:rPr lang="en-US" altLang="zh-CN" sz="2600" dirty="0">
                <a:solidFill>
                  <a:srgbClr val="0070C0"/>
                </a:solidFill>
                <a:cs typeface="+mn-ea"/>
                <a:sym typeface="+mn-lt"/>
              </a:rPr>
              <a:t> </a:t>
            </a:r>
            <a:r>
              <a:rPr lang="en-US" altLang="zh-CN" sz="2600" dirty="0" err="1">
                <a:solidFill>
                  <a:srgbClr val="0070C0"/>
                </a:solidFill>
                <a:cs typeface="+mn-ea"/>
                <a:sym typeface="+mn-lt"/>
              </a:rPr>
              <a:t>lúc</a:t>
            </a:r>
            <a:r>
              <a:rPr lang="en-US" altLang="zh-CN" sz="2600" dirty="0">
                <a:solidFill>
                  <a:srgbClr val="0070C0"/>
                </a:solidFill>
                <a:cs typeface="+mn-ea"/>
                <a:sym typeface="+mn-lt"/>
              </a:rPr>
              <a:t>.</a:t>
            </a:r>
            <a:endParaRPr lang="zh-CN" altLang="en-US" sz="2600" dirty="0">
              <a:solidFill>
                <a:srgbClr val="0070C0"/>
              </a:solidFill>
              <a:cs typeface="+mn-ea"/>
              <a:sym typeface="+mn-lt"/>
            </a:endParaRPr>
          </a:p>
        </p:txBody>
      </p:sp>
      <p:pic>
        <p:nvPicPr>
          <p:cNvPr id="5" name="Picture 4">
            <a:extLst>
              <a:ext uri="{FF2B5EF4-FFF2-40B4-BE49-F238E27FC236}">
                <a16:creationId xmlns:a16="http://schemas.microsoft.com/office/drawing/2014/main" id="{97FDB5BA-7670-462B-8867-829DCF2607A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93473" y="1087124"/>
            <a:ext cx="5513905" cy="4135429"/>
          </a:xfrm>
          <a:prstGeom prst="rect">
            <a:avLst/>
          </a:prstGeom>
        </p:spPr>
      </p:pic>
      <p:sp>
        <p:nvSpPr>
          <p:cNvPr id="45" name="TextBox 44">
            <a:extLst>
              <a:ext uri="{FF2B5EF4-FFF2-40B4-BE49-F238E27FC236}">
                <a16:creationId xmlns:a16="http://schemas.microsoft.com/office/drawing/2014/main" id="{3B73EE4E-5D7B-4AF6-8DA0-53CF914F38E6}"/>
              </a:ext>
            </a:extLst>
          </p:cNvPr>
          <p:cNvSpPr txBox="1"/>
          <p:nvPr/>
        </p:nvSpPr>
        <p:spPr>
          <a:xfrm>
            <a:off x="5741650" y="5370518"/>
            <a:ext cx="6129932" cy="738664"/>
          </a:xfrm>
          <a:prstGeom prst="rect">
            <a:avLst/>
          </a:prstGeom>
          <a:noFill/>
        </p:spPr>
        <p:txBody>
          <a:bodyPr wrap="square" rtlCol="0">
            <a:spAutoFit/>
          </a:bodyPr>
          <a:lstStyle/>
          <a:p>
            <a:pPr algn="ctr"/>
            <a:r>
              <a:rPr lang="en-US" sz="1400" i="1" dirty="0"/>
              <a:t>               </a:t>
            </a:r>
            <a:r>
              <a:rPr lang="en-US" sz="1400" i="1" dirty="0" err="1"/>
              <a:t>Hình</a:t>
            </a:r>
            <a:r>
              <a:rPr lang="en-US" sz="1400" i="1" dirty="0"/>
              <a:t> </a:t>
            </a:r>
            <a:r>
              <a:rPr lang="en-US" sz="1400" i="1" dirty="0" err="1"/>
              <a:t>ảnh</a:t>
            </a:r>
            <a:r>
              <a:rPr lang="en-US" sz="1400" i="1" dirty="0"/>
              <a:t> </a:t>
            </a:r>
            <a:r>
              <a:rPr lang="en-US" sz="1400" i="1" dirty="0" err="1"/>
              <a:t>minh</a:t>
            </a:r>
            <a:r>
              <a:rPr lang="en-US" sz="1400" i="1" dirty="0"/>
              <a:t> </a:t>
            </a:r>
            <a:r>
              <a:rPr lang="en-US" sz="1400" i="1" dirty="0" err="1"/>
              <a:t>họa</a:t>
            </a:r>
            <a:r>
              <a:rPr lang="en-US" sz="1400" i="1" dirty="0"/>
              <a:t>, </a:t>
            </a:r>
            <a:r>
              <a:rPr lang="en-US" sz="1400" i="1" dirty="0" err="1"/>
              <a:t>nguồn</a:t>
            </a:r>
            <a:r>
              <a:rPr lang="en-US" sz="1400" i="1" dirty="0"/>
              <a:t>: https://www.wikihow.com/images/thumb/7/7a/Turn-Bad-Stress-Into-Good-Stress-Step-3.jpg/v4-728px-Turn-Bad-Stress-Into-Good-Stress-Step-3.jpg</a:t>
            </a:r>
          </a:p>
        </p:txBody>
      </p:sp>
      <p:sp>
        <p:nvSpPr>
          <p:cNvPr id="48" name="TextBox 47">
            <a:extLst>
              <a:ext uri="{FF2B5EF4-FFF2-40B4-BE49-F238E27FC236}">
                <a16:creationId xmlns:a16="http://schemas.microsoft.com/office/drawing/2014/main" id="{C06BC7FB-A63B-4F48-8281-343F1F4B5A70}"/>
              </a:ext>
            </a:extLst>
          </p:cNvPr>
          <p:cNvSpPr txBox="1"/>
          <p:nvPr/>
        </p:nvSpPr>
        <p:spPr>
          <a:xfrm>
            <a:off x="161811" y="2093233"/>
            <a:ext cx="5482909" cy="2677656"/>
          </a:xfrm>
          <a:prstGeom prst="rect">
            <a:avLst/>
          </a:prstGeom>
          <a:noFill/>
        </p:spPr>
        <p:txBody>
          <a:bodyPr wrap="square" rtlCol="0">
            <a:spAutoFit/>
          </a:bodyPr>
          <a:lstStyle/>
          <a:p>
            <a:pPr marL="285750" indent="-285750">
              <a:buFont typeface="Arial" panose="020B0604020202020204" pitchFamily="34" charset="0"/>
              <a:buChar char="•"/>
            </a:pPr>
            <a:r>
              <a:rPr lang="vi-VN" sz="2400" dirty="0">
                <a:solidFill>
                  <a:schemeClr val="tx1">
                    <a:lumMod val="95000"/>
                    <a:lumOff val="5000"/>
                  </a:schemeClr>
                </a:solidFill>
                <a:latin typeface="Helvetica" panose="020B0604020202020204" pitchFamily="34" charset="0"/>
                <a:cs typeface="Helvetica" panose="020B0604020202020204" pitchFamily="34" charset="0"/>
              </a:rPr>
              <a:t>Bạn sẽ phải mất nhiều thời gian hơn để hoàn thành mọi việc vì không thể toàn tâm toàn ý vào bất cứ việc gì.</a:t>
            </a:r>
            <a:endParaRPr lang="en-US" sz="2400" dirty="0">
              <a:solidFill>
                <a:schemeClr val="tx1">
                  <a:lumMod val="95000"/>
                  <a:lumOff val="5000"/>
                </a:schemeClr>
              </a:solidFill>
              <a:latin typeface="Helvetica" panose="020B0604020202020204" pitchFamily="34" charset="0"/>
              <a:cs typeface="Helvetica" panose="020B0604020202020204" pitchFamily="34" charset="0"/>
            </a:endParaRPr>
          </a:p>
          <a:p>
            <a:pPr marL="285750" indent="-285750">
              <a:buFont typeface="Arial" panose="020B0604020202020204" pitchFamily="34" charset="0"/>
              <a:buChar char="•"/>
            </a:pPr>
            <a:endParaRPr lang="en-US" sz="2400" dirty="0">
              <a:solidFill>
                <a:schemeClr val="tx1">
                  <a:lumMod val="95000"/>
                  <a:lumOff val="5000"/>
                </a:schemeClr>
              </a:solidFill>
              <a:latin typeface="Helvetica" panose="020B0604020202020204" pitchFamily="34" charset="0"/>
              <a:cs typeface="Helvetica" panose="020B0604020202020204" pitchFamily="34" charset="0"/>
            </a:endParaRPr>
          </a:p>
          <a:p>
            <a:pPr marL="285750" indent="-285750">
              <a:buFont typeface="Arial" panose="020B0604020202020204" pitchFamily="34" charset="0"/>
              <a:buChar char="•"/>
            </a:pPr>
            <a:r>
              <a:rPr lang="vi-VN" sz="2400" dirty="0">
                <a:solidFill>
                  <a:schemeClr val="tx1">
                    <a:lumMod val="95000"/>
                    <a:lumOff val="5000"/>
                  </a:schemeClr>
                </a:solidFill>
                <a:latin typeface="Helvetica" panose="020B0604020202020204" pitchFamily="34" charset="0"/>
                <a:cs typeface="Helvetica" panose="020B0604020202020204" pitchFamily="34" charset="0"/>
              </a:rPr>
              <a:t>Bạn sẽ hoàn thành nhanh hơn nếu tập trung lần lượt vào từng nhiệm vụ một</a:t>
            </a:r>
            <a:r>
              <a:rPr lang="en-US" sz="2400" dirty="0">
                <a:solidFill>
                  <a:schemeClr val="tx1">
                    <a:lumMod val="95000"/>
                    <a:lumOff val="5000"/>
                  </a:schemeClr>
                </a:solidFill>
                <a:latin typeface="Helvetica" panose="020B0604020202020204" pitchFamily="34" charset="0"/>
                <a:cs typeface="Helvetica" panose="020B0604020202020204" pitchFamily="34" charset="0"/>
              </a:rPr>
              <a:t>.</a:t>
            </a:r>
          </a:p>
        </p:txBody>
      </p:sp>
    </p:spTree>
    <p:extLst>
      <p:ext uri="{BB962C8B-B14F-4D97-AF65-F5344CB8AC3E}">
        <p14:creationId xmlns:p14="http://schemas.microsoft.com/office/powerpoint/2010/main" val="8204578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47"/>
                                        </p:tgtEl>
                                      </p:cBhvr>
                                    </p:animEffect>
                                    <p:set>
                                      <p:cBhvr>
                                        <p:cTn id="7" dur="1" fill="hold">
                                          <p:stCondLst>
                                            <p:cond delay="499"/>
                                          </p:stCondLst>
                                        </p:cTn>
                                        <p:tgtEl>
                                          <p:spTgt spid="47"/>
                                        </p:tgtEl>
                                        <p:attrNameLst>
                                          <p:attrName>style.visibility</p:attrName>
                                        </p:attrNameLst>
                                      </p:cBhvr>
                                      <p:to>
                                        <p:strVal val="hidden"/>
                                      </p:to>
                                    </p:set>
                                  </p:childTnLst>
                                </p:cTn>
                              </p:par>
                              <p:par>
                                <p:cTn id="8" presetID="10" presetClass="exit" presetSubtype="0" fill="hold" nodeType="withEffect">
                                  <p:stCondLst>
                                    <p:cond delay="0"/>
                                  </p:stCondLst>
                                  <p:childTnLst>
                                    <p:animEffect transition="out" filter="fade">
                                      <p:cBhvr>
                                        <p:cTn id="9" dur="500"/>
                                        <p:tgtEl>
                                          <p:spTgt spid="49"/>
                                        </p:tgtEl>
                                      </p:cBhvr>
                                    </p:animEffect>
                                    <p:set>
                                      <p:cBhvr>
                                        <p:cTn id="10" dur="1" fill="hold">
                                          <p:stCondLst>
                                            <p:cond delay="499"/>
                                          </p:stCondLst>
                                        </p:cTn>
                                        <p:tgtEl>
                                          <p:spTgt spid="49"/>
                                        </p:tgtEl>
                                        <p:attrNameLst>
                                          <p:attrName>style.visibility</p:attrName>
                                        </p:attrNameLst>
                                      </p:cBhvr>
                                      <p:to>
                                        <p:strVal val="hidden"/>
                                      </p:to>
                                    </p:set>
                                  </p:childTnLst>
                                </p:cTn>
                              </p:par>
                              <p:par>
                                <p:cTn id="11" presetID="10" presetClass="exit" presetSubtype="0" fill="hold" grpId="0" nodeType="withEffect">
                                  <p:stCondLst>
                                    <p:cond delay="0"/>
                                  </p:stCondLst>
                                  <p:childTnLst>
                                    <p:animEffect transition="out" filter="fade">
                                      <p:cBhvr>
                                        <p:cTn id="12" dur="500"/>
                                        <p:tgtEl>
                                          <p:spTgt spid="50"/>
                                        </p:tgtEl>
                                      </p:cBhvr>
                                    </p:animEffect>
                                    <p:set>
                                      <p:cBhvr>
                                        <p:cTn id="13" dur="1" fill="hold">
                                          <p:stCondLst>
                                            <p:cond delay="499"/>
                                          </p:stCondLst>
                                        </p:cTn>
                                        <p:tgtEl>
                                          <p:spTgt spid="50"/>
                                        </p:tgtEl>
                                        <p:attrNameLst>
                                          <p:attrName>style.visibility</p:attrName>
                                        </p:attrNameLst>
                                      </p:cBhvr>
                                      <p:to>
                                        <p:strVal val="hidden"/>
                                      </p:to>
                                    </p:set>
                                  </p:childTnLst>
                                </p:cTn>
                              </p:par>
                              <p:par>
                                <p:cTn id="14" presetID="10" presetClass="exit" presetSubtype="0" fill="hold" nodeType="withEffect">
                                  <p:stCondLst>
                                    <p:cond delay="0"/>
                                  </p:stCondLst>
                                  <p:childTnLst>
                                    <p:animEffect transition="out" filter="fade">
                                      <p:cBhvr>
                                        <p:cTn id="15" dur="500"/>
                                        <p:tgtEl>
                                          <p:spTgt spid="52"/>
                                        </p:tgtEl>
                                      </p:cBhvr>
                                    </p:animEffect>
                                    <p:set>
                                      <p:cBhvr>
                                        <p:cTn id="16" dur="1" fill="hold">
                                          <p:stCondLst>
                                            <p:cond delay="499"/>
                                          </p:stCondLst>
                                        </p:cTn>
                                        <p:tgtEl>
                                          <p:spTgt spid="52"/>
                                        </p:tgtEl>
                                        <p:attrNameLst>
                                          <p:attrName>style.visibility</p:attrName>
                                        </p:attrNameLst>
                                      </p:cBhvr>
                                      <p:to>
                                        <p:strVal val="hidden"/>
                                      </p:to>
                                    </p:set>
                                  </p:childTnLst>
                                </p:cTn>
                              </p:par>
                              <p:par>
                                <p:cTn id="17" presetID="10" presetClass="exit" presetSubtype="0" fill="hold" grpId="0" nodeType="withEffect">
                                  <p:stCondLst>
                                    <p:cond delay="0"/>
                                  </p:stCondLst>
                                  <p:childTnLst>
                                    <p:animEffect transition="out" filter="fade">
                                      <p:cBhvr>
                                        <p:cTn id="18" dur="500"/>
                                        <p:tgtEl>
                                          <p:spTgt spid="76"/>
                                        </p:tgtEl>
                                      </p:cBhvr>
                                    </p:animEffect>
                                    <p:set>
                                      <p:cBhvr>
                                        <p:cTn id="19" dur="1" fill="hold">
                                          <p:stCondLst>
                                            <p:cond delay="499"/>
                                          </p:stCondLst>
                                        </p:cTn>
                                        <p:tgtEl>
                                          <p:spTgt spid="76"/>
                                        </p:tgtEl>
                                        <p:attrNameLst>
                                          <p:attrName>style.visibility</p:attrName>
                                        </p:attrNameLst>
                                      </p:cBhvr>
                                      <p:to>
                                        <p:strVal val="hidden"/>
                                      </p:to>
                                    </p:set>
                                  </p:childTnLst>
                                </p:cTn>
                              </p:par>
                              <p:par>
                                <p:cTn id="20" presetID="10" presetClass="exit" presetSubtype="0" fill="hold" grpId="0" nodeType="withEffect">
                                  <p:stCondLst>
                                    <p:cond delay="400"/>
                                  </p:stCondLst>
                                  <p:childTnLst>
                                    <p:animEffect transition="out" filter="fade">
                                      <p:cBhvr>
                                        <p:cTn id="21" dur="500"/>
                                        <p:tgtEl>
                                          <p:spTgt spid="3"/>
                                        </p:tgtEl>
                                      </p:cBhvr>
                                    </p:animEffect>
                                    <p:set>
                                      <p:cBhvr>
                                        <p:cTn id="22" dur="1" fill="hold">
                                          <p:stCondLst>
                                            <p:cond delay="499"/>
                                          </p:stCondLst>
                                        </p:cTn>
                                        <p:tgtEl>
                                          <p:spTgt spid="3"/>
                                        </p:tgtEl>
                                        <p:attrNameLst>
                                          <p:attrName>style.visibility</p:attrName>
                                        </p:attrNameLst>
                                      </p:cBhvr>
                                      <p:to>
                                        <p:strVal val="hidden"/>
                                      </p:to>
                                    </p:set>
                                  </p:childTnLst>
                                </p:cTn>
                              </p:par>
                              <p:par>
                                <p:cTn id="23" presetID="10" presetClass="exit" presetSubtype="0" fill="hold" nodeType="withEffect">
                                  <p:stCondLst>
                                    <p:cond delay="500"/>
                                  </p:stCondLst>
                                  <p:childTnLst>
                                    <p:animEffect transition="out" filter="fade">
                                      <p:cBhvr>
                                        <p:cTn id="24" dur="500"/>
                                        <p:tgtEl>
                                          <p:spTgt spid="5"/>
                                        </p:tgtEl>
                                      </p:cBhvr>
                                    </p:animEffect>
                                    <p:set>
                                      <p:cBhvr>
                                        <p:cTn id="25" dur="1" fill="hold">
                                          <p:stCondLst>
                                            <p:cond delay="499"/>
                                          </p:stCondLst>
                                        </p:cTn>
                                        <p:tgtEl>
                                          <p:spTgt spid="5"/>
                                        </p:tgtEl>
                                        <p:attrNameLst>
                                          <p:attrName>style.visibility</p:attrName>
                                        </p:attrNameLst>
                                      </p:cBhvr>
                                      <p:to>
                                        <p:strVal val="hidden"/>
                                      </p:to>
                                    </p:set>
                                  </p:childTnLst>
                                </p:cTn>
                              </p:par>
                              <p:par>
                                <p:cTn id="26" presetID="10" presetClass="exit" presetSubtype="0" fill="hold" grpId="0" nodeType="withEffect">
                                  <p:stCondLst>
                                    <p:cond delay="600"/>
                                  </p:stCondLst>
                                  <p:childTnLst>
                                    <p:animEffect transition="out" filter="fade">
                                      <p:cBhvr>
                                        <p:cTn id="27" dur="500"/>
                                        <p:tgtEl>
                                          <p:spTgt spid="45"/>
                                        </p:tgtEl>
                                      </p:cBhvr>
                                    </p:animEffect>
                                    <p:set>
                                      <p:cBhvr>
                                        <p:cTn id="28" dur="1" fill="hold">
                                          <p:stCondLst>
                                            <p:cond delay="499"/>
                                          </p:stCondLst>
                                        </p:cTn>
                                        <p:tgtEl>
                                          <p:spTgt spid="45"/>
                                        </p:tgtEl>
                                        <p:attrNameLst>
                                          <p:attrName>style.visibility</p:attrName>
                                        </p:attrNameLst>
                                      </p:cBhvr>
                                      <p:to>
                                        <p:strVal val="hidden"/>
                                      </p:to>
                                    </p:set>
                                  </p:childTnLst>
                                </p:cTn>
                              </p:par>
                              <p:par>
                                <p:cTn id="29" presetID="10" presetClass="exit" presetSubtype="0" fill="hold" grpId="0" nodeType="withEffect">
                                  <p:stCondLst>
                                    <p:cond delay="500"/>
                                  </p:stCondLst>
                                  <p:childTnLst>
                                    <p:animEffect transition="out" filter="fade">
                                      <p:cBhvr>
                                        <p:cTn id="30" dur="500"/>
                                        <p:tgtEl>
                                          <p:spTgt spid="48"/>
                                        </p:tgtEl>
                                      </p:cBhvr>
                                    </p:animEffect>
                                    <p:set>
                                      <p:cBhvr>
                                        <p:cTn id="31" dur="1" fill="hold">
                                          <p:stCondLst>
                                            <p:cond delay="499"/>
                                          </p:stCondLst>
                                        </p:cTn>
                                        <p:tgtEl>
                                          <p:spTgt spid="4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P spid="50" grpId="0" animBg="1"/>
      <p:bldP spid="76" grpId="0"/>
      <p:bldP spid="3" grpId="0"/>
      <p:bldP spid="45" grpId="0"/>
      <p:bldP spid="48"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组合 33"/>
          <p:cNvGrpSpPr/>
          <p:nvPr/>
        </p:nvGrpSpPr>
        <p:grpSpPr>
          <a:xfrm>
            <a:off x="247260" y="255805"/>
            <a:ext cx="674717" cy="597391"/>
            <a:chOff x="414045" y="185503"/>
            <a:chExt cx="506038" cy="448043"/>
          </a:xfrm>
        </p:grpSpPr>
        <p:sp>
          <p:nvSpPr>
            <p:cNvPr id="35" name="矩形 34"/>
            <p:cNvSpPr/>
            <p:nvPr/>
          </p:nvSpPr>
          <p:spPr>
            <a:xfrm rot="2700000">
              <a:off x="414045" y="194182"/>
              <a:ext cx="430684" cy="430684"/>
            </a:xfrm>
            <a:prstGeom prst="rect">
              <a:avLst/>
            </a:prstGeom>
            <a:solidFill>
              <a:schemeClr val="bg1">
                <a:lumMod val="85000"/>
              </a:schemeClr>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cs typeface="+mn-ea"/>
                <a:sym typeface="+mn-lt"/>
              </a:endParaRPr>
            </a:p>
          </p:txBody>
        </p:sp>
        <p:sp>
          <p:nvSpPr>
            <p:cNvPr id="36" name="矩形 35"/>
            <p:cNvSpPr/>
            <p:nvPr/>
          </p:nvSpPr>
          <p:spPr>
            <a:xfrm rot="2700000">
              <a:off x="472040" y="185503"/>
              <a:ext cx="448043" cy="448043"/>
            </a:xfrm>
            <a:prstGeom prst="rect">
              <a:avLst/>
            </a:prstGeom>
            <a:solidFill>
              <a:schemeClr val="tx1">
                <a:lumMod val="75000"/>
                <a:lumOff val="25000"/>
              </a:schemeClr>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cs typeface="+mn-ea"/>
                <a:sym typeface="+mn-lt"/>
              </a:endParaRPr>
            </a:p>
          </p:txBody>
        </p:sp>
      </p:grpSp>
      <p:grpSp>
        <p:nvGrpSpPr>
          <p:cNvPr id="54" name="组合 53"/>
          <p:cNvGrpSpPr/>
          <p:nvPr/>
        </p:nvGrpSpPr>
        <p:grpSpPr>
          <a:xfrm>
            <a:off x="3399735" y="1745629"/>
            <a:ext cx="832267" cy="922404"/>
            <a:chOff x="2549801" y="1309221"/>
            <a:chExt cx="624200" cy="691803"/>
          </a:xfrm>
        </p:grpSpPr>
        <p:sp>
          <p:nvSpPr>
            <p:cNvPr id="41" name="MH_Other_1"/>
            <p:cNvSpPr/>
            <p:nvPr>
              <p:custDataLst>
                <p:tags r:id="rId7"/>
              </p:custDataLst>
            </p:nvPr>
          </p:nvSpPr>
          <p:spPr>
            <a:xfrm>
              <a:off x="2549801" y="1395863"/>
              <a:ext cx="370853" cy="518243"/>
            </a:xfrm>
            <a:custGeom>
              <a:avLst/>
              <a:gdLst>
                <a:gd name="connsiteX0" fmla="*/ 1102816 w 1383856"/>
                <a:gd name="connsiteY0" fmla="*/ 0 h 1933849"/>
                <a:gd name="connsiteX1" fmla="*/ 1383856 w 1383856"/>
                <a:gd name="connsiteY1" fmla="*/ 372951 h 1933849"/>
                <a:gd name="connsiteX2" fmla="*/ 1331288 w 1383856"/>
                <a:gd name="connsiteY2" fmla="*/ 372951 h 1933849"/>
                <a:gd name="connsiteX3" fmla="*/ 1094554 w 1383856"/>
                <a:gd name="connsiteY3" fmla="*/ 58794 h 1933849"/>
                <a:gd name="connsiteX4" fmla="*/ 58794 w 1383856"/>
                <a:gd name="connsiteY4" fmla="*/ 839295 h 1933849"/>
                <a:gd name="connsiteX5" fmla="*/ 839295 w 1383856"/>
                <a:gd name="connsiteY5" fmla="*/ 1875055 h 1933849"/>
                <a:gd name="connsiteX6" fmla="*/ 1256196 w 1383856"/>
                <a:gd name="connsiteY6" fmla="*/ 1560897 h 1933849"/>
                <a:gd name="connsiteX7" fmla="*/ 1325955 w 1383856"/>
                <a:gd name="connsiteY7" fmla="*/ 1560897 h 1933849"/>
                <a:gd name="connsiteX8" fmla="*/ 831032 w 1383856"/>
                <a:gd name="connsiteY8" fmla="*/ 1933849 h 1933849"/>
                <a:gd name="connsiteX9" fmla="*/ 0 w 1383856"/>
                <a:gd name="connsiteY9" fmla="*/ 831032 h 1933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83856" h="1933849">
                  <a:moveTo>
                    <a:pt x="1102816" y="0"/>
                  </a:moveTo>
                  <a:lnTo>
                    <a:pt x="1383856" y="372951"/>
                  </a:lnTo>
                  <a:lnTo>
                    <a:pt x="1331288" y="372951"/>
                  </a:lnTo>
                  <a:lnTo>
                    <a:pt x="1094554" y="58794"/>
                  </a:lnTo>
                  <a:lnTo>
                    <a:pt x="58794" y="839295"/>
                  </a:lnTo>
                  <a:lnTo>
                    <a:pt x="839295" y="1875055"/>
                  </a:lnTo>
                  <a:lnTo>
                    <a:pt x="1256196" y="1560897"/>
                  </a:lnTo>
                  <a:lnTo>
                    <a:pt x="1325955" y="1560897"/>
                  </a:lnTo>
                  <a:lnTo>
                    <a:pt x="831032" y="1933849"/>
                  </a:lnTo>
                  <a:lnTo>
                    <a:pt x="0" y="831032"/>
                  </a:lnTo>
                  <a:close/>
                </a:path>
              </a:pathLst>
            </a:custGeom>
            <a:noFill/>
            <a:ln>
              <a:gradFill>
                <a:gsLst>
                  <a:gs pos="0">
                    <a:schemeClr val="accent1"/>
                  </a:gs>
                  <a:gs pos="100000">
                    <a:schemeClr val="accent2"/>
                  </a:gs>
                </a:gsLst>
                <a:lin ang="5400000" scaled="1"/>
              </a:gradFill>
            </a:ln>
          </p:spPr>
          <p:txBody>
            <a:bodyPr lIns="180000" tIns="0" rIns="0" bIns="0" anchor="ctr">
              <a:normAutofit/>
            </a:bodyPr>
            <a:lstStyle/>
            <a:p>
              <a:pPr algn="just">
                <a:defRPr/>
              </a:pPr>
              <a:r>
                <a:rPr lang="en-US" altLang="zh-CN" sz="2400" b="1" dirty="0">
                  <a:gradFill>
                    <a:gsLst>
                      <a:gs pos="0">
                        <a:schemeClr val="accent1"/>
                      </a:gs>
                      <a:gs pos="100000">
                        <a:schemeClr val="accent2"/>
                      </a:gs>
                    </a:gsLst>
                    <a:lin ang="5400000" scaled="1"/>
                  </a:gradFill>
                  <a:cs typeface="+mn-ea"/>
                  <a:sym typeface="+mn-lt"/>
                </a:rPr>
                <a:t>1</a:t>
              </a:r>
              <a:endParaRPr lang="zh-CN" altLang="en-US" sz="2400" b="1" dirty="0" err="1">
                <a:gradFill>
                  <a:gsLst>
                    <a:gs pos="0">
                      <a:schemeClr val="accent1"/>
                    </a:gs>
                    <a:gs pos="100000">
                      <a:schemeClr val="accent2"/>
                    </a:gs>
                  </a:gsLst>
                  <a:lin ang="5400000" scaled="1"/>
                </a:gradFill>
                <a:cs typeface="+mn-ea"/>
                <a:sym typeface="+mn-lt"/>
              </a:endParaRPr>
            </a:p>
          </p:txBody>
        </p:sp>
        <p:sp>
          <p:nvSpPr>
            <p:cNvPr id="43" name="MH_Other_2"/>
            <p:cNvSpPr>
              <a:spLocks/>
            </p:cNvSpPr>
            <p:nvPr>
              <p:custDataLst>
                <p:tags r:id="rId8"/>
              </p:custDataLst>
            </p:nvPr>
          </p:nvSpPr>
          <p:spPr bwMode="auto">
            <a:xfrm rot="19380000">
              <a:off x="3123153" y="1309221"/>
              <a:ext cx="50848" cy="691803"/>
            </a:xfrm>
            <a:custGeom>
              <a:avLst/>
              <a:gdLst>
                <a:gd name="T0" fmla="*/ 0 w 190500"/>
                <a:gd name="T1" fmla="*/ 6355 h 2581829"/>
                <a:gd name="T2" fmla="*/ 609 w 190500"/>
                <a:gd name="T3" fmla="*/ 6821 h 2581829"/>
                <a:gd name="T4" fmla="*/ 609 w 190500"/>
                <a:gd name="T5" fmla="*/ 8382 h 2581829"/>
                <a:gd name="T6" fmla="*/ 0 w 190500"/>
                <a:gd name="T7" fmla="*/ 7916 h 2581829"/>
                <a:gd name="T8" fmla="*/ 0 w 190500"/>
                <a:gd name="T9" fmla="*/ 0 h 2581829"/>
                <a:gd name="T10" fmla="*/ 609 w 190500"/>
                <a:gd name="T11" fmla="*/ 466 h 2581829"/>
                <a:gd name="T12" fmla="*/ 609 w 190500"/>
                <a:gd name="T13" fmla="*/ 1973 h 2581829"/>
                <a:gd name="T14" fmla="*/ 0 w 190500"/>
                <a:gd name="T15" fmla="*/ 1507 h 2581829"/>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90500" h="2581829">
                  <a:moveTo>
                    <a:pt x="0" y="1957235"/>
                  </a:moveTo>
                  <a:lnTo>
                    <a:pt x="190500" y="2100788"/>
                  </a:lnTo>
                  <a:lnTo>
                    <a:pt x="190500" y="2581829"/>
                  </a:lnTo>
                  <a:lnTo>
                    <a:pt x="0" y="2438277"/>
                  </a:lnTo>
                  <a:lnTo>
                    <a:pt x="0" y="1957235"/>
                  </a:lnTo>
                  <a:close/>
                  <a:moveTo>
                    <a:pt x="0" y="0"/>
                  </a:moveTo>
                  <a:lnTo>
                    <a:pt x="190500" y="143552"/>
                  </a:lnTo>
                  <a:lnTo>
                    <a:pt x="190500" y="607757"/>
                  </a:lnTo>
                  <a:lnTo>
                    <a:pt x="0" y="464205"/>
                  </a:lnTo>
                  <a:lnTo>
                    <a:pt x="0" y="0"/>
                  </a:lnTo>
                  <a:close/>
                </a:path>
              </a:pathLst>
            </a:custGeom>
            <a:solidFill>
              <a:schemeClr val="accent1">
                <a:alpha val="10196"/>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cs typeface="+mn-ea"/>
                <a:sym typeface="+mn-lt"/>
              </a:endParaRPr>
            </a:p>
          </p:txBody>
        </p:sp>
      </p:grpSp>
      <p:grpSp>
        <p:nvGrpSpPr>
          <p:cNvPr id="55" name="组合 54"/>
          <p:cNvGrpSpPr/>
          <p:nvPr/>
        </p:nvGrpSpPr>
        <p:grpSpPr>
          <a:xfrm>
            <a:off x="7634372" y="2912459"/>
            <a:ext cx="832681" cy="922404"/>
            <a:chOff x="5725778" y="2184344"/>
            <a:chExt cx="624511" cy="691803"/>
          </a:xfrm>
        </p:grpSpPr>
        <p:sp>
          <p:nvSpPr>
            <p:cNvPr id="45" name="MH_Other_3"/>
            <p:cNvSpPr/>
            <p:nvPr>
              <p:custDataLst>
                <p:tags r:id="rId5"/>
              </p:custDataLst>
            </p:nvPr>
          </p:nvSpPr>
          <p:spPr>
            <a:xfrm flipH="1">
              <a:off x="5979436" y="2271623"/>
              <a:ext cx="370853" cy="518243"/>
            </a:xfrm>
            <a:custGeom>
              <a:avLst/>
              <a:gdLst>
                <a:gd name="connsiteX0" fmla="*/ 1102816 w 1383856"/>
                <a:gd name="connsiteY0" fmla="*/ 0 h 1933849"/>
                <a:gd name="connsiteX1" fmla="*/ 1383856 w 1383856"/>
                <a:gd name="connsiteY1" fmla="*/ 372951 h 1933849"/>
                <a:gd name="connsiteX2" fmla="*/ 1331288 w 1383856"/>
                <a:gd name="connsiteY2" fmla="*/ 372951 h 1933849"/>
                <a:gd name="connsiteX3" fmla="*/ 1094554 w 1383856"/>
                <a:gd name="connsiteY3" fmla="*/ 58794 h 1933849"/>
                <a:gd name="connsiteX4" fmla="*/ 58794 w 1383856"/>
                <a:gd name="connsiteY4" fmla="*/ 839295 h 1933849"/>
                <a:gd name="connsiteX5" fmla="*/ 839295 w 1383856"/>
                <a:gd name="connsiteY5" fmla="*/ 1875055 h 1933849"/>
                <a:gd name="connsiteX6" fmla="*/ 1256196 w 1383856"/>
                <a:gd name="connsiteY6" fmla="*/ 1560897 h 1933849"/>
                <a:gd name="connsiteX7" fmla="*/ 1325955 w 1383856"/>
                <a:gd name="connsiteY7" fmla="*/ 1560897 h 1933849"/>
                <a:gd name="connsiteX8" fmla="*/ 831032 w 1383856"/>
                <a:gd name="connsiteY8" fmla="*/ 1933849 h 1933849"/>
                <a:gd name="connsiteX9" fmla="*/ 0 w 1383856"/>
                <a:gd name="connsiteY9" fmla="*/ 831032 h 1933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83856" h="1933849">
                  <a:moveTo>
                    <a:pt x="1102816" y="0"/>
                  </a:moveTo>
                  <a:lnTo>
                    <a:pt x="1383856" y="372951"/>
                  </a:lnTo>
                  <a:lnTo>
                    <a:pt x="1331288" y="372951"/>
                  </a:lnTo>
                  <a:lnTo>
                    <a:pt x="1094554" y="58794"/>
                  </a:lnTo>
                  <a:lnTo>
                    <a:pt x="58794" y="839295"/>
                  </a:lnTo>
                  <a:lnTo>
                    <a:pt x="839295" y="1875055"/>
                  </a:lnTo>
                  <a:lnTo>
                    <a:pt x="1256196" y="1560897"/>
                  </a:lnTo>
                  <a:lnTo>
                    <a:pt x="1325955" y="1560897"/>
                  </a:lnTo>
                  <a:lnTo>
                    <a:pt x="831032" y="1933849"/>
                  </a:lnTo>
                  <a:lnTo>
                    <a:pt x="0" y="831032"/>
                  </a:lnTo>
                  <a:close/>
                </a:path>
              </a:pathLst>
            </a:custGeom>
            <a:solidFill>
              <a:schemeClr val="accent2"/>
            </a:solidFill>
            <a:ln>
              <a:gradFill>
                <a:gsLst>
                  <a:gs pos="0">
                    <a:schemeClr val="accent1"/>
                  </a:gs>
                  <a:gs pos="100000">
                    <a:schemeClr val="accent2"/>
                  </a:gs>
                </a:gsLst>
              </a:gradFill>
            </a:ln>
          </p:spPr>
          <p:txBody>
            <a:bodyPr lIns="0" tIns="0" rIns="180000" bIns="0" anchor="ctr">
              <a:normAutofit/>
            </a:bodyPr>
            <a:lstStyle/>
            <a:p>
              <a:pPr algn="r">
                <a:defRPr/>
              </a:pPr>
              <a:r>
                <a:rPr lang="en-US" altLang="zh-CN" sz="2400" b="1" dirty="0">
                  <a:gradFill>
                    <a:gsLst>
                      <a:gs pos="0">
                        <a:schemeClr val="accent1"/>
                      </a:gs>
                      <a:gs pos="100000">
                        <a:schemeClr val="accent2"/>
                      </a:gs>
                    </a:gsLst>
                    <a:lin ang="5400000" scaled="1"/>
                  </a:gradFill>
                  <a:cs typeface="+mn-ea"/>
                  <a:sym typeface="+mn-lt"/>
                </a:rPr>
                <a:t>2</a:t>
              </a:r>
              <a:endParaRPr lang="zh-CN" altLang="en-US" sz="2400" b="1" dirty="0" err="1">
                <a:gradFill>
                  <a:gsLst>
                    <a:gs pos="0">
                      <a:schemeClr val="accent1"/>
                    </a:gs>
                    <a:gs pos="100000">
                      <a:schemeClr val="accent2"/>
                    </a:gs>
                  </a:gsLst>
                  <a:lin ang="5400000" scaled="1"/>
                </a:gradFill>
                <a:cs typeface="+mn-ea"/>
                <a:sym typeface="+mn-lt"/>
              </a:endParaRPr>
            </a:p>
          </p:txBody>
        </p:sp>
        <p:sp>
          <p:nvSpPr>
            <p:cNvPr id="46" name="MH_Other_4"/>
            <p:cNvSpPr>
              <a:spLocks/>
            </p:cNvSpPr>
            <p:nvPr>
              <p:custDataLst>
                <p:tags r:id="rId6"/>
              </p:custDataLst>
            </p:nvPr>
          </p:nvSpPr>
          <p:spPr bwMode="auto">
            <a:xfrm rot="2220000" flipH="1">
              <a:off x="5725778" y="2184344"/>
              <a:ext cx="50848" cy="691803"/>
            </a:xfrm>
            <a:custGeom>
              <a:avLst/>
              <a:gdLst>
                <a:gd name="T0" fmla="*/ 0 w 190500"/>
                <a:gd name="T1" fmla="*/ 6355 h 2581829"/>
                <a:gd name="T2" fmla="*/ 609 w 190500"/>
                <a:gd name="T3" fmla="*/ 6821 h 2581829"/>
                <a:gd name="T4" fmla="*/ 609 w 190500"/>
                <a:gd name="T5" fmla="*/ 8382 h 2581829"/>
                <a:gd name="T6" fmla="*/ 0 w 190500"/>
                <a:gd name="T7" fmla="*/ 7916 h 2581829"/>
                <a:gd name="T8" fmla="*/ 0 w 190500"/>
                <a:gd name="T9" fmla="*/ 0 h 2581829"/>
                <a:gd name="T10" fmla="*/ 609 w 190500"/>
                <a:gd name="T11" fmla="*/ 466 h 2581829"/>
                <a:gd name="T12" fmla="*/ 609 w 190500"/>
                <a:gd name="T13" fmla="*/ 1973 h 2581829"/>
                <a:gd name="T14" fmla="*/ 0 w 190500"/>
                <a:gd name="T15" fmla="*/ 1507 h 2581829"/>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90500" h="2581829">
                  <a:moveTo>
                    <a:pt x="0" y="1957235"/>
                  </a:moveTo>
                  <a:lnTo>
                    <a:pt x="190500" y="2100788"/>
                  </a:lnTo>
                  <a:lnTo>
                    <a:pt x="190500" y="2581829"/>
                  </a:lnTo>
                  <a:lnTo>
                    <a:pt x="0" y="2438277"/>
                  </a:lnTo>
                  <a:lnTo>
                    <a:pt x="0" y="1957235"/>
                  </a:lnTo>
                  <a:close/>
                  <a:moveTo>
                    <a:pt x="0" y="0"/>
                  </a:moveTo>
                  <a:lnTo>
                    <a:pt x="190500" y="143552"/>
                  </a:lnTo>
                  <a:lnTo>
                    <a:pt x="190500" y="607757"/>
                  </a:lnTo>
                  <a:lnTo>
                    <a:pt x="0" y="464205"/>
                  </a:lnTo>
                  <a:lnTo>
                    <a:pt x="0" y="0"/>
                  </a:lnTo>
                  <a:close/>
                </a:path>
              </a:pathLst>
            </a:custGeom>
            <a:solidFill>
              <a:schemeClr val="accent2">
                <a:alpha val="10196"/>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cs typeface="+mn-ea"/>
                <a:sym typeface="+mn-lt"/>
              </a:endParaRPr>
            </a:p>
          </p:txBody>
        </p:sp>
      </p:grpSp>
      <p:grpSp>
        <p:nvGrpSpPr>
          <p:cNvPr id="56" name="组合 55"/>
          <p:cNvGrpSpPr/>
          <p:nvPr/>
        </p:nvGrpSpPr>
        <p:grpSpPr>
          <a:xfrm>
            <a:off x="3399735" y="4081075"/>
            <a:ext cx="832267" cy="922405"/>
            <a:chOff x="2549801" y="3060806"/>
            <a:chExt cx="624200" cy="691804"/>
          </a:xfrm>
        </p:grpSpPr>
        <p:sp>
          <p:nvSpPr>
            <p:cNvPr id="47" name="MH_Other_5"/>
            <p:cNvSpPr/>
            <p:nvPr>
              <p:custDataLst>
                <p:tags r:id="rId3"/>
              </p:custDataLst>
            </p:nvPr>
          </p:nvSpPr>
          <p:spPr>
            <a:xfrm>
              <a:off x="2549801" y="3147385"/>
              <a:ext cx="370853" cy="518243"/>
            </a:xfrm>
            <a:custGeom>
              <a:avLst/>
              <a:gdLst>
                <a:gd name="connsiteX0" fmla="*/ 1102816 w 1383856"/>
                <a:gd name="connsiteY0" fmla="*/ 0 h 1933849"/>
                <a:gd name="connsiteX1" fmla="*/ 1383856 w 1383856"/>
                <a:gd name="connsiteY1" fmla="*/ 372951 h 1933849"/>
                <a:gd name="connsiteX2" fmla="*/ 1331288 w 1383856"/>
                <a:gd name="connsiteY2" fmla="*/ 372951 h 1933849"/>
                <a:gd name="connsiteX3" fmla="*/ 1094554 w 1383856"/>
                <a:gd name="connsiteY3" fmla="*/ 58794 h 1933849"/>
                <a:gd name="connsiteX4" fmla="*/ 58794 w 1383856"/>
                <a:gd name="connsiteY4" fmla="*/ 839295 h 1933849"/>
                <a:gd name="connsiteX5" fmla="*/ 839295 w 1383856"/>
                <a:gd name="connsiteY5" fmla="*/ 1875055 h 1933849"/>
                <a:gd name="connsiteX6" fmla="*/ 1256196 w 1383856"/>
                <a:gd name="connsiteY6" fmla="*/ 1560897 h 1933849"/>
                <a:gd name="connsiteX7" fmla="*/ 1325955 w 1383856"/>
                <a:gd name="connsiteY7" fmla="*/ 1560897 h 1933849"/>
                <a:gd name="connsiteX8" fmla="*/ 831032 w 1383856"/>
                <a:gd name="connsiteY8" fmla="*/ 1933849 h 1933849"/>
                <a:gd name="connsiteX9" fmla="*/ 0 w 1383856"/>
                <a:gd name="connsiteY9" fmla="*/ 831032 h 1933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83856" h="1933849">
                  <a:moveTo>
                    <a:pt x="1102816" y="0"/>
                  </a:moveTo>
                  <a:lnTo>
                    <a:pt x="1383856" y="372951"/>
                  </a:lnTo>
                  <a:lnTo>
                    <a:pt x="1331288" y="372951"/>
                  </a:lnTo>
                  <a:lnTo>
                    <a:pt x="1094554" y="58794"/>
                  </a:lnTo>
                  <a:lnTo>
                    <a:pt x="58794" y="839295"/>
                  </a:lnTo>
                  <a:lnTo>
                    <a:pt x="839295" y="1875055"/>
                  </a:lnTo>
                  <a:lnTo>
                    <a:pt x="1256196" y="1560897"/>
                  </a:lnTo>
                  <a:lnTo>
                    <a:pt x="1325955" y="1560897"/>
                  </a:lnTo>
                  <a:lnTo>
                    <a:pt x="831032" y="1933849"/>
                  </a:lnTo>
                  <a:lnTo>
                    <a:pt x="0" y="831032"/>
                  </a:lnTo>
                  <a:close/>
                </a:path>
              </a:pathLst>
            </a:custGeom>
            <a:solidFill>
              <a:schemeClr val="accent3"/>
            </a:solidFill>
            <a:ln>
              <a:gradFill>
                <a:gsLst>
                  <a:gs pos="0">
                    <a:schemeClr val="accent1"/>
                  </a:gs>
                  <a:gs pos="100000">
                    <a:schemeClr val="accent2"/>
                  </a:gs>
                </a:gsLst>
              </a:gradFill>
            </a:ln>
          </p:spPr>
          <p:txBody>
            <a:bodyPr lIns="180000" tIns="0" rIns="0" bIns="0" anchor="ctr">
              <a:normAutofit/>
            </a:bodyPr>
            <a:lstStyle/>
            <a:p>
              <a:pPr algn="just">
                <a:defRPr/>
              </a:pPr>
              <a:r>
                <a:rPr lang="en-US" altLang="zh-CN" sz="2400" b="1" dirty="0">
                  <a:gradFill>
                    <a:gsLst>
                      <a:gs pos="0">
                        <a:schemeClr val="accent1"/>
                      </a:gs>
                      <a:gs pos="100000">
                        <a:schemeClr val="accent2"/>
                      </a:gs>
                    </a:gsLst>
                    <a:lin ang="5400000" scaled="1"/>
                  </a:gradFill>
                  <a:cs typeface="+mn-ea"/>
                  <a:sym typeface="+mn-lt"/>
                </a:rPr>
                <a:t>3</a:t>
              </a:r>
              <a:endParaRPr lang="zh-CN" altLang="en-US" sz="2400" b="1" dirty="0" err="1">
                <a:gradFill>
                  <a:gsLst>
                    <a:gs pos="0">
                      <a:schemeClr val="accent1"/>
                    </a:gs>
                    <a:gs pos="100000">
                      <a:schemeClr val="accent2"/>
                    </a:gs>
                  </a:gsLst>
                  <a:lin ang="5400000" scaled="1"/>
                </a:gradFill>
                <a:cs typeface="+mn-ea"/>
                <a:sym typeface="+mn-lt"/>
              </a:endParaRPr>
            </a:p>
          </p:txBody>
        </p:sp>
        <p:sp>
          <p:nvSpPr>
            <p:cNvPr id="49" name="MH_Other_6"/>
            <p:cNvSpPr/>
            <p:nvPr>
              <p:custDataLst>
                <p:tags r:id="rId4"/>
              </p:custDataLst>
            </p:nvPr>
          </p:nvSpPr>
          <p:spPr>
            <a:xfrm rot="19380000">
              <a:off x="3123153" y="3060806"/>
              <a:ext cx="50848" cy="691804"/>
            </a:xfrm>
            <a:custGeom>
              <a:avLst/>
              <a:gdLst>
                <a:gd name="connsiteX0" fmla="*/ 0 w 190500"/>
                <a:gd name="connsiteY0" fmla="*/ 1957235 h 2581829"/>
                <a:gd name="connsiteX1" fmla="*/ 190500 w 190500"/>
                <a:gd name="connsiteY1" fmla="*/ 2100788 h 2581829"/>
                <a:gd name="connsiteX2" fmla="*/ 190500 w 190500"/>
                <a:gd name="connsiteY2" fmla="*/ 2581829 h 2581829"/>
                <a:gd name="connsiteX3" fmla="*/ 0 w 190500"/>
                <a:gd name="connsiteY3" fmla="*/ 2438277 h 2581829"/>
                <a:gd name="connsiteX4" fmla="*/ 0 w 190500"/>
                <a:gd name="connsiteY4" fmla="*/ 0 h 2581829"/>
                <a:gd name="connsiteX5" fmla="*/ 190500 w 190500"/>
                <a:gd name="connsiteY5" fmla="*/ 143552 h 2581829"/>
                <a:gd name="connsiteX6" fmla="*/ 190500 w 190500"/>
                <a:gd name="connsiteY6" fmla="*/ 607757 h 2581829"/>
                <a:gd name="connsiteX7" fmla="*/ 0 w 190500"/>
                <a:gd name="connsiteY7" fmla="*/ 464205 h 2581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0500" h="2581829">
                  <a:moveTo>
                    <a:pt x="0" y="1957235"/>
                  </a:moveTo>
                  <a:lnTo>
                    <a:pt x="190500" y="2100788"/>
                  </a:lnTo>
                  <a:lnTo>
                    <a:pt x="190500" y="2581829"/>
                  </a:lnTo>
                  <a:lnTo>
                    <a:pt x="0" y="2438277"/>
                  </a:lnTo>
                  <a:close/>
                  <a:moveTo>
                    <a:pt x="0" y="0"/>
                  </a:moveTo>
                  <a:lnTo>
                    <a:pt x="190500" y="143552"/>
                  </a:lnTo>
                  <a:lnTo>
                    <a:pt x="190500" y="607757"/>
                  </a:lnTo>
                  <a:lnTo>
                    <a:pt x="0" y="464205"/>
                  </a:lnTo>
                  <a:close/>
                </a:path>
              </a:pathLst>
            </a:custGeom>
            <a:solidFill>
              <a:schemeClr val="accent3">
                <a:alpha val="10000"/>
              </a:schemeClr>
            </a:solidFill>
          </p:spPr>
          <p:txBody>
            <a:bodyPr anchor="ctr"/>
            <a:lstStyle/>
            <a:p>
              <a:pPr algn="just">
                <a:lnSpc>
                  <a:spcPct val="130000"/>
                </a:lnSpc>
                <a:defRPr/>
              </a:pPr>
              <a:endParaRPr lang="zh-CN" altLang="en-US" dirty="0" err="1">
                <a:solidFill>
                  <a:srgbClr val="FFFFFF"/>
                </a:solidFill>
                <a:cs typeface="+mn-ea"/>
                <a:sym typeface="+mn-lt"/>
              </a:endParaRPr>
            </a:p>
          </p:txBody>
        </p:sp>
      </p:grpSp>
      <p:grpSp>
        <p:nvGrpSpPr>
          <p:cNvPr id="57" name="组合 56"/>
          <p:cNvGrpSpPr/>
          <p:nvPr/>
        </p:nvGrpSpPr>
        <p:grpSpPr>
          <a:xfrm>
            <a:off x="7634372" y="5247908"/>
            <a:ext cx="832681" cy="922405"/>
            <a:chOff x="5725778" y="3935931"/>
            <a:chExt cx="624511" cy="691804"/>
          </a:xfrm>
        </p:grpSpPr>
        <p:sp>
          <p:nvSpPr>
            <p:cNvPr id="51" name="MH_Other_7"/>
            <p:cNvSpPr/>
            <p:nvPr>
              <p:custDataLst>
                <p:tags r:id="rId1"/>
              </p:custDataLst>
            </p:nvPr>
          </p:nvSpPr>
          <p:spPr>
            <a:xfrm flipH="1">
              <a:off x="5979436" y="4023148"/>
              <a:ext cx="370853" cy="518243"/>
            </a:xfrm>
            <a:custGeom>
              <a:avLst/>
              <a:gdLst>
                <a:gd name="connsiteX0" fmla="*/ 1102816 w 1383856"/>
                <a:gd name="connsiteY0" fmla="*/ 0 h 1933849"/>
                <a:gd name="connsiteX1" fmla="*/ 1383856 w 1383856"/>
                <a:gd name="connsiteY1" fmla="*/ 372951 h 1933849"/>
                <a:gd name="connsiteX2" fmla="*/ 1331288 w 1383856"/>
                <a:gd name="connsiteY2" fmla="*/ 372951 h 1933849"/>
                <a:gd name="connsiteX3" fmla="*/ 1094554 w 1383856"/>
                <a:gd name="connsiteY3" fmla="*/ 58794 h 1933849"/>
                <a:gd name="connsiteX4" fmla="*/ 58794 w 1383856"/>
                <a:gd name="connsiteY4" fmla="*/ 839295 h 1933849"/>
                <a:gd name="connsiteX5" fmla="*/ 839295 w 1383856"/>
                <a:gd name="connsiteY5" fmla="*/ 1875055 h 1933849"/>
                <a:gd name="connsiteX6" fmla="*/ 1256196 w 1383856"/>
                <a:gd name="connsiteY6" fmla="*/ 1560897 h 1933849"/>
                <a:gd name="connsiteX7" fmla="*/ 1325955 w 1383856"/>
                <a:gd name="connsiteY7" fmla="*/ 1560897 h 1933849"/>
                <a:gd name="connsiteX8" fmla="*/ 831032 w 1383856"/>
                <a:gd name="connsiteY8" fmla="*/ 1933849 h 1933849"/>
                <a:gd name="connsiteX9" fmla="*/ 0 w 1383856"/>
                <a:gd name="connsiteY9" fmla="*/ 831032 h 1933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83856" h="1933849">
                  <a:moveTo>
                    <a:pt x="1102816" y="0"/>
                  </a:moveTo>
                  <a:lnTo>
                    <a:pt x="1383856" y="372951"/>
                  </a:lnTo>
                  <a:lnTo>
                    <a:pt x="1331288" y="372951"/>
                  </a:lnTo>
                  <a:lnTo>
                    <a:pt x="1094554" y="58794"/>
                  </a:lnTo>
                  <a:lnTo>
                    <a:pt x="58794" y="839295"/>
                  </a:lnTo>
                  <a:lnTo>
                    <a:pt x="839295" y="1875055"/>
                  </a:lnTo>
                  <a:lnTo>
                    <a:pt x="1256196" y="1560897"/>
                  </a:lnTo>
                  <a:lnTo>
                    <a:pt x="1325955" y="1560897"/>
                  </a:lnTo>
                  <a:lnTo>
                    <a:pt x="831032" y="1933849"/>
                  </a:lnTo>
                  <a:lnTo>
                    <a:pt x="0" y="831032"/>
                  </a:lnTo>
                  <a:close/>
                </a:path>
              </a:pathLst>
            </a:custGeom>
            <a:solidFill>
              <a:schemeClr val="accent4"/>
            </a:solidFill>
            <a:ln>
              <a:gradFill>
                <a:gsLst>
                  <a:gs pos="0">
                    <a:schemeClr val="accent1"/>
                  </a:gs>
                  <a:gs pos="100000">
                    <a:schemeClr val="accent2"/>
                  </a:gs>
                </a:gsLst>
              </a:gradFill>
            </a:ln>
          </p:spPr>
          <p:txBody>
            <a:bodyPr lIns="0" tIns="0" rIns="180000" bIns="0" anchor="ctr">
              <a:normAutofit/>
            </a:bodyPr>
            <a:lstStyle/>
            <a:p>
              <a:pPr algn="r">
                <a:defRPr/>
              </a:pPr>
              <a:r>
                <a:rPr lang="en-US" altLang="zh-CN" sz="2400" b="1" dirty="0">
                  <a:gradFill>
                    <a:gsLst>
                      <a:gs pos="0">
                        <a:schemeClr val="accent1"/>
                      </a:gs>
                      <a:gs pos="100000">
                        <a:schemeClr val="accent2"/>
                      </a:gs>
                    </a:gsLst>
                    <a:lin ang="5400000" scaled="1"/>
                  </a:gradFill>
                  <a:cs typeface="+mn-ea"/>
                  <a:sym typeface="+mn-lt"/>
                </a:rPr>
                <a:t>4</a:t>
              </a:r>
              <a:endParaRPr lang="zh-CN" altLang="en-US" sz="2400" b="1" dirty="0" err="1">
                <a:gradFill>
                  <a:gsLst>
                    <a:gs pos="0">
                      <a:schemeClr val="accent1"/>
                    </a:gs>
                    <a:gs pos="100000">
                      <a:schemeClr val="accent2"/>
                    </a:gs>
                  </a:gsLst>
                  <a:lin ang="5400000" scaled="1"/>
                </a:gradFill>
                <a:cs typeface="+mn-ea"/>
                <a:sym typeface="+mn-lt"/>
              </a:endParaRPr>
            </a:p>
          </p:txBody>
        </p:sp>
        <p:sp>
          <p:nvSpPr>
            <p:cNvPr id="52" name="MH_Other_8"/>
            <p:cNvSpPr/>
            <p:nvPr>
              <p:custDataLst>
                <p:tags r:id="rId2"/>
              </p:custDataLst>
            </p:nvPr>
          </p:nvSpPr>
          <p:spPr>
            <a:xfrm rot="2220000" flipH="1">
              <a:off x="5725778" y="3935931"/>
              <a:ext cx="50848" cy="691804"/>
            </a:xfrm>
            <a:custGeom>
              <a:avLst/>
              <a:gdLst>
                <a:gd name="connsiteX0" fmla="*/ 0 w 190500"/>
                <a:gd name="connsiteY0" fmla="*/ 1957235 h 2581829"/>
                <a:gd name="connsiteX1" fmla="*/ 190500 w 190500"/>
                <a:gd name="connsiteY1" fmla="*/ 2100788 h 2581829"/>
                <a:gd name="connsiteX2" fmla="*/ 190500 w 190500"/>
                <a:gd name="connsiteY2" fmla="*/ 2581829 h 2581829"/>
                <a:gd name="connsiteX3" fmla="*/ 0 w 190500"/>
                <a:gd name="connsiteY3" fmla="*/ 2438277 h 2581829"/>
                <a:gd name="connsiteX4" fmla="*/ 0 w 190500"/>
                <a:gd name="connsiteY4" fmla="*/ 0 h 2581829"/>
                <a:gd name="connsiteX5" fmla="*/ 190500 w 190500"/>
                <a:gd name="connsiteY5" fmla="*/ 143552 h 2581829"/>
                <a:gd name="connsiteX6" fmla="*/ 190500 w 190500"/>
                <a:gd name="connsiteY6" fmla="*/ 607757 h 2581829"/>
                <a:gd name="connsiteX7" fmla="*/ 0 w 190500"/>
                <a:gd name="connsiteY7" fmla="*/ 464205 h 2581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0500" h="2581829">
                  <a:moveTo>
                    <a:pt x="0" y="1957235"/>
                  </a:moveTo>
                  <a:lnTo>
                    <a:pt x="190500" y="2100788"/>
                  </a:lnTo>
                  <a:lnTo>
                    <a:pt x="190500" y="2581829"/>
                  </a:lnTo>
                  <a:lnTo>
                    <a:pt x="0" y="2438277"/>
                  </a:lnTo>
                  <a:close/>
                  <a:moveTo>
                    <a:pt x="0" y="0"/>
                  </a:moveTo>
                  <a:lnTo>
                    <a:pt x="190500" y="143552"/>
                  </a:lnTo>
                  <a:lnTo>
                    <a:pt x="190500" y="607757"/>
                  </a:lnTo>
                  <a:lnTo>
                    <a:pt x="0" y="464205"/>
                  </a:lnTo>
                  <a:close/>
                </a:path>
              </a:pathLst>
            </a:custGeom>
            <a:solidFill>
              <a:schemeClr val="accent4">
                <a:alpha val="10000"/>
              </a:schemeClr>
            </a:solidFill>
          </p:spPr>
          <p:txBody>
            <a:bodyPr anchor="ctr"/>
            <a:lstStyle/>
            <a:p>
              <a:pPr algn="just">
                <a:lnSpc>
                  <a:spcPct val="130000"/>
                </a:lnSpc>
                <a:defRPr/>
              </a:pPr>
              <a:endParaRPr lang="zh-CN" altLang="en-US" dirty="0" err="1">
                <a:solidFill>
                  <a:srgbClr val="FFFFFF"/>
                </a:solidFill>
                <a:cs typeface="+mn-ea"/>
                <a:sym typeface="+mn-lt"/>
              </a:endParaRPr>
            </a:p>
          </p:txBody>
        </p:sp>
      </p:grpSp>
      <p:sp>
        <p:nvSpPr>
          <p:cNvPr id="58" name="矩形 57"/>
          <p:cNvSpPr/>
          <p:nvPr/>
        </p:nvSpPr>
        <p:spPr>
          <a:xfrm>
            <a:off x="3819333" y="1978466"/>
            <a:ext cx="6548472" cy="461665"/>
          </a:xfrm>
          <a:prstGeom prst="rect">
            <a:avLst/>
          </a:prstGeom>
        </p:spPr>
        <p:txBody>
          <a:bodyPr wrap="square">
            <a:spAutoFit/>
          </a:bodyPr>
          <a:lstStyle/>
          <a:p>
            <a:r>
              <a:rPr lang="en-US" altLang="zh-CN" sz="2400" dirty="0" err="1">
                <a:solidFill>
                  <a:schemeClr val="tx1">
                    <a:lumMod val="85000"/>
                    <a:lumOff val="15000"/>
                  </a:schemeClr>
                </a:solidFill>
                <a:cs typeface="+mn-ea"/>
                <a:sym typeface="+mn-lt"/>
              </a:rPr>
              <a:t>Tắt</a:t>
            </a:r>
            <a:r>
              <a:rPr lang="en-US" altLang="zh-CN" sz="2400" dirty="0">
                <a:solidFill>
                  <a:schemeClr val="tx1">
                    <a:lumMod val="85000"/>
                    <a:lumOff val="15000"/>
                  </a:schemeClr>
                </a:solidFill>
                <a:cs typeface="+mn-ea"/>
                <a:sym typeface="+mn-lt"/>
              </a:rPr>
              <a:t> </a:t>
            </a:r>
            <a:r>
              <a:rPr lang="en-US" altLang="zh-CN" sz="2400" dirty="0" err="1">
                <a:solidFill>
                  <a:schemeClr val="tx1">
                    <a:lumMod val="85000"/>
                    <a:lumOff val="15000"/>
                  </a:schemeClr>
                </a:solidFill>
                <a:cs typeface="+mn-ea"/>
                <a:sym typeface="+mn-lt"/>
              </a:rPr>
              <a:t>điện</a:t>
            </a:r>
            <a:r>
              <a:rPr lang="en-US" altLang="zh-CN" sz="2400" dirty="0">
                <a:solidFill>
                  <a:schemeClr val="tx1">
                    <a:lumMod val="85000"/>
                    <a:lumOff val="15000"/>
                  </a:schemeClr>
                </a:solidFill>
                <a:cs typeface="+mn-ea"/>
                <a:sym typeface="+mn-lt"/>
              </a:rPr>
              <a:t> </a:t>
            </a:r>
            <a:r>
              <a:rPr lang="en-US" altLang="zh-CN" sz="2400" dirty="0" err="1">
                <a:solidFill>
                  <a:schemeClr val="tx1">
                    <a:lumMod val="85000"/>
                    <a:lumOff val="15000"/>
                  </a:schemeClr>
                </a:solidFill>
                <a:cs typeface="+mn-ea"/>
                <a:sym typeface="+mn-lt"/>
              </a:rPr>
              <a:t>thoại</a:t>
            </a:r>
            <a:r>
              <a:rPr lang="en-US" altLang="zh-CN" sz="2400" dirty="0">
                <a:solidFill>
                  <a:schemeClr val="tx1">
                    <a:lumMod val="85000"/>
                    <a:lumOff val="15000"/>
                  </a:schemeClr>
                </a:solidFill>
                <a:cs typeface="+mn-ea"/>
                <a:sym typeface="+mn-lt"/>
              </a:rPr>
              <a:t>.</a:t>
            </a:r>
            <a:endParaRPr lang="zh-CN" altLang="en-US" sz="2400" dirty="0">
              <a:solidFill>
                <a:schemeClr val="tx1">
                  <a:lumMod val="85000"/>
                  <a:lumOff val="15000"/>
                </a:schemeClr>
              </a:solidFill>
              <a:cs typeface="+mn-ea"/>
              <a:sym typeface="+mn-lt"/>
            </a:endParaRPr>
          </a:p>
        </p:txBody>
      </p:sp>
      <p:sp>
        <p:nvSpPr>
          <p:cNvPr id="59" name="矩形 58"/>
          <p:cNvSpPr/>
          <p:nvPr/>
        </p:nvSpPr>
        <p:spPr>
          <a:xfrm>
            <a:off x="1554126" y="3158557"/>
            <a:ext cx="6548472" cy="461665"/>
          </a:xfrm>
          <a:prstGeom prst="rect">
            <a:avLst/>
          </a:prstGeom>
        </p:spPr>
        <p:txBody>
          <a:bodyPr wrap="square">
            <a:spAutoFit/>
          </a:bodyPr>
          <a:lstStyle/>
          <a:p>
            <a:pPr algn="r"/>
            <a:r>
              <a:rPr lang="en-US" altLang="zh-CN" sz="2400" dirty="0" err="1">
                <a:solidFill>
                  <a:schemeClr val="tx1">
                    <a:lumMod val="85000"/>
                    <a:lumOff val="15000"/>
                  </a:schemeClr>
                </a:solidFill>
                <a:cs typeface="+mn-ea"/>
                <a:sym typeface="+mn-lt"/>
              </a:rPr>
              <a:t>Đóng</a:t>
            </a:r>
            <a:r>
              <a:rPr lang="en-US" altLang="zh-CN" sz="2400" dirty="0">
                <a:solidFill>
                  <a:schemeClr val="tx1">
                    <a:lumMod val="85000"/>
                    <a:lumOff val="15000"/>
                  </a:schemeClr>
                </a:solidFill>
                <a:cs typeface="+mn-ea"/>
                <a:sym typeface="+mn-lt"/>
              </a:rPr>
              <a:t> </a:t>
            </a:r>
            <a:r>
              <a:rPr lang="en-US" altLang="zh-CN" sz="2400" dirty="0" err="1">
                <a:solidFill>
                  <a:schemeClr val="tx1">
                    <a:lumMod val="85000"/>
                    <a:lumOff val="15000"/>
                  </a:schemeClr>
                </a:solidFill>
                <a:cs typeface="+mn-ea"/>
                <a:sym typeface="+mn-lt"/>
              </a:rPr>
              <a:t>các</a:t>
            </a:r>
            <a:r>
              <a:rPr lang="en-US" altLang="zh-CN" sz="2400" dirty="0">
                <a:solidFill>
                  <a:schemeClr val="tx1">
                    <a:lumMod val="85000"/>
                    <a:lumOff val="15000"/>
                  </a:schemeClr>
                </a:solidFill>
                <a:cs typeface="+mn-ea"/>
                <a:sym typeface="+mn-lt"/>
              </a:rPr>
              <a:t> </a:t>
            </a:r>
            <a:r>
              <a:rPr lang="en-US" altLang="zh-CN" sz="2400" dirty="0" err="1">
                <a:solidFill>
                  <a:schemeClr val="tx1">
                    <a:lumMod val="85000"/>
                    <a:lumOff val="15000"/>
                  </a:schemeClr>
                </a:solidFill>
                <a:cs typeface="+mn-ea"/>
                <a:sym typeface="+mn-lt"/>
              </a:rPr>
              <a:t>trình</a:t>
            </a:r>
            <a:r>
              <a:rPr lang="en-US" altLang="zh-CN" sz="2400" dirty="0">
                <a:solidFill>
                  <a:schemeClr val="tx1">
                    <a:lumMod val="85000"/>
                    <a:lumOff val="15000"/>
                  </a:schemeClr>
                </a:solidFill>
                <a:cs typeface="+mn-ea"/>
                <a:sym typeface="+mn-lt"/>
              </a:rPr>
              <a:t> </a:t>
            </a:r>
            <a:r>
              <a:rPr lang="en-US" altLang="zh-CN" sz="2400" dirty="0" err="1">
                <a:solidFill>
                  <a:schemeClr val="tx1">
                    <a:lumMod val="85000"/>
                    <a:lumOff val="15000"/>
                  </a:schemeClr>
                </a:solidFill>
                <a:cs typeface="+mn-ea"/>
                <a:sym typeface="+mn-lt"/>
              </a:rPr>
              <a:t>duyệt</a:t>
            </a:r>
            <a:r>
              <a:rPr lang="en-US" altLang="zh-CN" sz="2400" dirty="0">
                <a:solidFill>
                  <a:schemeClr val="tx1">
                    <a:lumMod val="85000"/>
                    <a:lumOff val="15000"/>
                  </a:schemeClr>
                </a:solidFill>
                <a:cs typeface="+mn-ea"/>
                <a:sym typeface="+mn-lt"/>
              </a:rPr>
              <a:t> </a:t>
            </a:r>
            <a:r>
              <a:rPr lang="en-US" altLang="zh-CN" sz="2400" dirty="0" err="1">
                <a:solidFill>
                  <a:schemeClr val="tx1">
                    <a:lumMod val="85000"/>
                    <a:lumOff val="15000"/>
                  </a:schemeClr>
                </a:solidFill>
                <a:cs typeface="+mn-ea"/>
                <a:sym typeface="+mn-lt"/>
              </a:rPr>
              <a:t>không</a:t>
            </a:r>
            <a:r>
              <a:rPr lang="en-US" altLang="zh-CN" sz="2400" dirty="0">
                <a:solidFill>
                  <a:schemeClr val="tx1">
                    <a:lumMod val="85000"/>
                    <a:lumOff val="15000"/>
                  </a:schemeClr>
                </a:solidFill>
                <a:cs typeface="+mn-ea"/>
                <a:sym typeface="+mn-lt"/>
              </a:rPr>
              <a:t> </a:t>
            </a:r>
            <a:r>
              <a:rPr lang="en-US" altLang="zh-CN" sz="2400" dirty="0" err="1">
                <a:solidFill>
                  <a:schemeClr val="tx1">
                    <a:lumMod val="85000"/>
                    <a:lumOff val="15000"/>
                  </a:schemeClr>
                </a:solidFill>
                <a:cs typeface="+mn-ea"/>
                <a:sym typeface="+mn-lt"/>
              </a:rPr>
              <a:t>cần</a:t>
            </a:r>
            <a:r>
              <a:rPr lang="en-US" altLang="zh-CN" sz="2400" dirty="0">
                <a:solidFill>
                  <a:schemeClr val="tx1">
                    <a:lumMod val="85000"/>
                    <a:lumOff val="15000"/>
                  </a:schemeClr>
                </a:solidFill>
                <a:cs typeface="+mn-ea"/>
                <a:sym typeface="+mn-lt"/>
              </a:rPr>
              <a:t> </a:t>
            </a:r>
            <a:r>
              <a:rPr lang="en-US" altLang="zh-CN" sz="2400" dirty="0" err="1">
                <a:solidFill>
                  <a:schemeClr val="tx1">
                    <a:lumMod val="85000"/>
                    <a:lumOff val="15000"/>
                  </a:schemeClr>
                </a:solidFill>
                <a:cs typeface="+mn-ea"/>
                <a:sym typeface="+mn-lt"/>
              </a:rPr>
              <a:t>thiết</a:t>
            </a:r>
            <a:endParaRPr lang="zh-CN" altLang="en-US" sz="2400" dirty="0">
              <a:solidFill>
                <a:schemeClr val="tx1">
                  <a:lumMod val="85000"/>
                  <a:lumOff val="15000"/>
                </a:schemeClr>
              </a:solidFill>
              <a:cs typeface="+mn-ea"/>
              <a:sym typeface="+mn-lt"/>
            </a:endParaRPr>
          </a:p>
        </p:txBody>
      </p:sp>
      <p:sp>
        <p:nvSpPr>
          <p:cNvPr id="60" name="矩形 59"/>
          <p:cNvSpPr/>
          <p:nvPr/>
        </p:nvSpPr>
        <p:spPr>
          <a:xfrm>
            <a:off x="3819333" y="4307191"/>
            <a:ext cx="6548472" cy="461665"/>
          </a:xfrm>
          <a:prstGeom prst="rect">
            <a:avLst/>
          </a:prstGeom>
        </p:spPr>
        <p:txBody>
          <a:bodyPr wrap="square">
            <a:spAutoFit/>
          </a:bodyPr>
          <a:lstStyle/>
          <a:p>
            <a:r>
              <a:rPr lang="en-US" altLang="zh-CN" sz="2400" dirty="0" err="1">
                <a:solidFill>
                  <a:schemeClr val="tx1">
                    <a:lumMod val="85000"/>
                    <a:lumOff val="15000"/>
                  </a:schemeClr>
                </a:solidFill>
                <a:cs typeface="+mn-ea"/>
                <a:sym typeface="+mn-lt"/>
              </a:rPr>
              <a:t>Chặn</a:t>
            </a:r>
            <a:r>
              <a:rPr lang="en-US" altLang="zh-CN" sz="2400" dirty="0">
                <a:solidFill>
                  <a:schemeClr val="tx1">
                    <a:lumMod val="85000"/>
                    <a:lumOff val="15000"/>
                  </a:schemeClr>
                </a:solidFill>
                <a:cs typeface="+mn-ea"/>
                <a:sym typeface="+mn-lt"/>
              </a:rPr>
              <a:t> </a:t>
            </a:r>
            <a:r>
              <a:rPr lang="en-US" altLang="zh-CN" sz="2400" dirty="0" err="1">
                <a:solidFill>
                  <a:schemeClr val="tx1">
                    <a:lumMod val="85000"/>
                    <a:lumOff val="15000"/>
                  </a:schemeClr>
                </a:solidFill>
                <a:cs typeface="+mn-ea"/>
                <a:sym typeface="+mn-lt"/>
              </a:rPr>
              <a:t>mạng</a:t>
            </a:r>
            <a:r>
              <a:rPr lang="en-US" altLang="zh-CN" sz="2400" dirty="0">
                <a:solidFill>
                  <a:schemeClr val="tx1">
                    <a:lumMod val="85000"/>
                    <a:lumOff val="15000"/>
                  </a:schemeClr>
                </a:solidFill>
                <a:cs typeface="+mn-ea"/>
                <a:sym typeface="+mn-lt"/>
              </a:rPr>
              <a:t> </a:t>
            </a:r>
            <a:r>
              <a:rPr lang="en-US" altLang="zh-CN" sz="2400" dirty="0" err="1">
                <a:solidFill>
                  <a:schemeClr val="tx1">
                    <a:lumMod val="85000"/>
                    <a:lumOff val="15000"/>
                  </a:schemeClr>
                </a:solidFill>
                <a:cs typeface="+mn-ea"/>
                <a:sym typeface="+mn-lt"/>
              </a:rPr>
              <a:t>xã</a:t>
            </a:r>
            <a:r>
              <a:rPr lang="en-US" altLang="zh-CN" sz="2400" dirty="0">
                <a:solidFill>
                  <a:schemeClr val="tx1">
                    <a:lumMod val="85000"/>
                    <a:lumOff val="15000"/>
                  </a:schemeClr>
                </a:solidFill>
                <a:cs typeface="+mn-ea"/>
                <a:sym typeface="+mn-lt"/>
              </a:rPr>
              <a:t> </a:t>
            </a:r>
            <a:r>
              <a:rPr lang="en-US" altLang="zh-CN" sz="2400" dirty="0" err="1">
                <a:solidFill>
                  <a:schemeClr val="tx1">
                    <a:lumMod val="85000"/>
                    <a:lumOff val="15000"/>
                  </a:schemeClr>
                </a:solidFill>
                <a:cs typeface="+mn-ea"/>
                <a:sym typeface="+mn-lt"/>
              </a:rPr>
              <a:t>hội</a:t>
            </a:r>
            <a:r>
              <a:rPr lang="en-US" altLang="zh-CN" sz="2400" dirty="0">
                <a:solidFill>
                  <a:schemeClr val="tx1">
                    <a:lumMod val="85000"/>
                    <a:lumOff val="15000"/>
                  </a:schemeClr>
                </a:solidFill>
                <a:cs typeface="+mn-ea"/>
                <a:sym typeface="+mn-lt"/>
              </a:rPr>
              <a:t>.</a:t>
            </a:r>
            <a:endParaRPr lang="zh-CN" altLang="en-US" sz="2400" dirty="0">
              <a:solidFill>
                <a:schemeClr val="tx1">
                  <a:lumMod val="85000"/>
                  <a:lumOff val="15000"/>
                </a:schemeClr>
              </a:solidFill>
              <a:cs typeface="+mn-ea"/>
              <a:sym typeface="+mn-lt"/>
            </a:endParaRPr>
          </a:p>
        </p:txBody>
      </p:sp>
      <p:sp>
        <p:nvSpPr>
          <p:cNvPr id="61" name="矩形 60"/>
          <p:cNvSpPr/>
          <p:nvPr/>
        </p:nvSpPr>
        <p:spPr>
          <a:xfrm>
            <a:off x="1554126" y="5474873"/>
            <a:ext cx="6548472" cy="461665"/>
          </a:xfrm>
          <a:prstGeom prst="rect">
            <a:avLst/>
          </a:prstGeom>
        </p:spPr>
        <p:txBody>
          <a:bodyPr wrap="square">
            <a:spAutoFit/>
          </a:bodyPr>
          <a:lstStyle/>
          <a:p>
            <a:pPr algn="r"/>
            <a:r>
              <a:rPr lang="en-US" altLang="zh-CN" sz="2400" dirty="0" err="1">
                <a:solidFill>
                  <a:schemeClr val="tx1">
                    <a:lumMod val="85000"/>
                    <a:lumOff val="15000"/>
                  </a:schemeClr>
                </a:solidFill>
                <a:cs typeface="+mn-ea"/>
                <a:sym typeface="+mn-lt"/>
              </a:rPr>
              <a:t>Cố</a:t>
            </a:r>
            <a:r>
              <a:rPr lang="en-US" altLang="zh-CN" sz="2400" dirty="0">
                <a:solidFill>
                  <a:schemeClr val="tx1">
                    <a:lumMod val="85000"/>
                    <a:lumOff val="15000"/>
                  </a:schemeClr>
                </a:solidFill>
                <a:cs typeface="+mn-ea"/>
                <a:sym typeface="+mn-lt"/>
              </a:rPr>
              <a:t> </a:t>
            </a:r>
            <a:r>
              <a:rPr lang="en-US" altLang="zh-CN" sz="2400" dirty="0" err="1">
                <a:solidFill>
                  <a:schemeClr val="tx1">
                    <a:lumMod val="85000"/>
                    <a:lumOff val="15000"/>
                  </a:schemeClr>
                </a:solidFill>
                <a:cs typeface="+mn-ea"/>
                <a:sym typeface="+mn-lt"/>
              </a:rPr>
              <a:t>gắng</a:t>
            </a:r>
            <a:r>
              <a:rPr lang="en-US" altLang="zh-CN" sz="2400" dirty="0">
                <a:solidFill>
                  <a:schemeClr val="tx1">
                    <a:lumMod val="85000"/>
                    <a:lumOff val="15000"/>
                  </a:schemeClr>
                </a:solidFill>
                <a:cs typeface="+mn-ea"/>
                <a:sym typeface="+mn-lt"/>
              </a:rPr>
              <a:t> </a:t>
            </a:r>
            <a:r>
              <a:rPr lang="en-US" altLang="zh-CN" sz="2400" dirty="0" err="1">
                <a:solidFill>
                  <a:schemeClr val="tx1">
                    <a:lumMod val="85000"/>
                    <a:lumOff val="15000"/>
                  </a:schemeClr>
                </a:solidFill>
                <a:cs typeface="+mn-ea"/>
                <a:sym typeface="+mn-lt"/>
              </a:rPr>
              <a:t>hạn</a:t>
            </a:r>
            <a:r>
              <a:rPr lang="en-US" altLang="zh-CN" sz="2400" dirty="0">
                <a:solidFill>
                  <a:schemeClr val="tx1">
                    <a:lumMod val="85000"/>
                    <a:lumOff val="15000"/>
                  </a:schemeClr>
                </a:solidFill>
                <a:cs typeface="+mn-ea"/>
                <a:sym typeface="+mn-lt"/>
              </a:rPr>
              <a:t> </a:t>
            </a:r>
            <a:r>
              <a:rPr lang="en-US" altLang="zh-CN" sz="2400" dirty="0" err="1">
                <a:solidFill>
                  <a:schemeClr val="tx1">
                    <a:lumMod val="85000"/>
                    <a:lumOff val="15000"/>
                  </a:schemeClr>
                </a:solidFill>
                <a:cs typeface="+mn-ea"/>
                <a:sym typeface="+mn-lt"/>
              </a:rPr>
              <a:t>chế</a:t>
            </a:r>
            <a:r>
              <a:rPr lang="en-US" altLang="zh-CN" sz="2400" dirty="0">
                <a:solidFill>
                  <a:schemeClr val="tx1">
                    <a:lumMod val="85000"/>
                    <a:lumOff val="15000"/>
                  </a:schemeClr>
                </a:solidFill>
                <a:cs typeface="+mn-ea"/>
                <a:sym typeface="+mn-lt"/>
              </a:rPr>
              <a:t> </a:t>
            </a:r>
            <a:r>
              <a:rPr lang="en-US" altLang="zh-CN" sz="2400" dirty="0" err="1">
                <a:solidFill>
                  <a:schemeClr val="tx1">
                    <a:lumMod val="85000"/>
                    <a:lumOff val="15000"/>
                  </a:schemeClr>
                </a:solidFill>
                <a:cs typeface="+mn-ea"/>
                <a:sym typeface="+mn-lt"/>
              </a:rPr>
              <a:t>tối</a:t>
            </a:r>
            <a:r>
              <a:rPr lang="en-US" altLang="zh-CN" sz="2400" dirty="0">
                <a:solidFill>
                  <a:schemeClr val="tx1">
                    <a:lumMod val="85000"/>
                    <a:lumOff val="15000"/>
                  </a:schemeClr>
                </a:solidFill>
                <a:cs typeface="+mn-ea"/>
                <a:sym typeface="+mn-lt"/>
              </a:rPr>
              <a:t> </a:t>
            </a:r>
            <a:r>
              <a:rPr lang="en-US" altLang="zh-CN" sz="2400" dirty="0" err="1">
                <a:solidFill>
                  <a:schemeClr val="tx1">
                    <a:lumMod val="85000"/>
                    <a:lumOff val="15000"/>
                  </a:schemeClr>
                </a:solidFill>
                <a:cs typeface="+mn-ea"/>
                <a:sym typeface="+mn-lt"/>
              </a:rPr>
              <a:t>đa</a:t>
            </a:r>
            <a:r>
              <a:rPr lang="en-US" altLang="zh-CN" sz="2400" dirty="0">
                <a:solidFill>
                  <a:schemeClr val="tx1">
                    <a:lumMod val="85000"/>
                    <a:lumOff val="15000"/>
                  </a:schemeClr>
                </a:solidFill>
                <a:cs typeface="+mn-ea"/>
                <a:sym typeface="+mn-lt"/>
              </a:rPr>
              <a:t> </a:t>
            </a:r>
            <a:r>
              <a:rPr lang="en-US" altLang="zh-CN" sz="2400" dirty="0" err="1">
                <a:solidFill>
                  <a:schemeClr val="tx1">
                    <a:lumMod val="85000"/>
                    <a:lumOff val="15000"/>
                  </a:schemeClr>
                </a:solidFill>
                <a:cs typeface="+mn-ea"/>
                <a:sym typeface="+mn-lt"/>
              </a:rPr>
              <a:t>sự</a:t>
            </a:r>
            <a:r>
              <a:rPr lang="en-US" altLang="zh-CN" sz="2400" dirty="0">
                <a:solidFill>
                  <a:schemeClr val="tx1">
                    <a:lumMod val="85000"/>
                    <a:lumOff val="15000"/>
                  </a:schemeClr>
                </a:solidFill>
                <a:cs typeface="+mn-ea"/>
                <a:sym typeface="+mn-lt"/>
              </a:rPr>
              <a:t> </a:t>
            </a:r>
            <a:r>
              <a:rPr lang="en-US" altLang="zh-CN" sz="2400" dirty="0" err="1">
                <a:solidFill>
                  <a:schemeClr val="tx1">
                    <a:lumMod val="85000"/>
                    <a:lumOff val="15000"/>
                  </a:schemeClr>
                </a:solidFill>
                <a:cs typeface="+mn-ea"/>
                <a:sym typeface="+mn-lt"/>
              </a:rPr>
              <a:t>gián</a:t>
            </a:r>
            <a:r>
              <a:rPr lang="en-US" altLang="zh-CN" sz="2400" dirty="0">
                <a:solidFill>
                  <a:schemeClr val="tx1">
                    <a:lumMod val="85000"/>
                    <a:lumOff val="15000"/>
                  </a:schemeClr>
                </a:solidFill>
                <a:cs typeface="+mn-ea"/>
                <a:sym typeface="+mn-lt"/>
              </a:rPr>
              <a:t> </a:t>
            </a:r>
            <a:r>
              <a:rPr lang="en-US" altLang="zh-CN" sz="2400" dirty="0" err="1">
                <a:solidFill>
                  <a:schemeClr val="tx1">
                    <a:lumMod val="85000"/>
                    <a:lumOff val="15000"/>
                  </a:schemeClr>
                </a:solidFill>
                <a:cs typeface="+mn-ea"/>
                <a:sym typeface="+mn-lt"/>
              </a:rPr>
              <a:t>đoạn</a:t>
            </a:r>
            <a:r>
              <a:rPr lang="en-US" altLang="zh-CN" sz="2400" dirty="0">
                <a:solidFill>
                  <a:schemeClr val="tx1">
                    <a:lumMod val="85000"/>
                    <a:lumOff val="15000"/>
                  </a:schemeClr>
                </a:solidFill>
                <a:cs typeface="+mn-ea"/>
                <a:sym typeface="+mn-lt"/>
              </a:rPr>
              <a:t>  </a:t>
            </a:r>
            <a:endParaRPr lang="zh-CN" altLang="en-US" sz="2400" dirty="0">
              <a:solidFill>
                <a:schemeClr val="tx1">
                  <a:lumMod val="85000"/>
                  <a:lumOff val="15000"/>
                </a:schemeClr>
              </a:solidFill>
              <a:cs typeface="+mn-ea"/>
              <a:sym typeface="+mn-lt"/>
            </a:endParaRPr>
          </a:p>
        </p:txBody>
      </p:sp>
      <p:sp>
        <p:nvSpPr>
          <p:cNvPr id="2" name="文本框 36">
            <a:extLst>
              <a:ext uri="{FF2B5EF4-FFF2-40B4-BE49-F238E27FC236}">
                <a16:creationId xmlns:a16="http://schemas.microsoft.com/office/drawing/2014/main" id="{26088E3B-21DE-479A-8189-9CD67973FD4B}"/>
              </a:ext>
            </a:extLst>
          </p:cNvPr>
          <p:cNvSpPr txBox="1"/>
          <p:nvPr/>
        </p:nvSpPr>
        <p:spPr>
          <a:xfrm>
            <a:off x="1012968" y="205686"/>
            <a:ext cx="7414967" cy="584775"/>
          </a:xfrm>
          <a:prstGeom prst="rect">
            <a:avLst/>
          </a:prstGeom>
          <a:noFill/>
        </p:spPr>
        <p:txBody>
          <a:bodyPr wrap="square" rtlCol="0">
            <a:spAutoFit/>
          </a:bodyPr>
          <a:lstStyle/>
          <a:p>
            <a:r>
              <a:rPr lang="vi-VN" altLang="zh-CN" sz="3200" dirty="0">
                <a:solidFill>
                  <a:srgbClr val="9D3333"/>
                </a:solidFill>
                <a:cs typeface="+mn-ea"/>
                <a:sym typeface="+mn-lt"/>
              </a:rPr>
              <a:t>Giảm tối đa các yếu tố xao lãng</a:t>
            </a:r>
          </a:p>
        </p:txBody>
      </p:sp>
    </p:spTree>
    <p:extLst>
      <p:ext uri="{BB962C8B-B14F-4D97-AF65-F5344CB8AC3E}">
        <p14:creationId xmlns:p14="http://schemas.microsoft.com/office/powerpoint/2010/main" val="3548944120"/>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54"/>
                                        </p:tgtEl>
                                        <p:attrNameLst>
                                          <p:attrName>style.visibility</p:attrName>
                                        </p:attrNameLst>
                                      </p:cBhvr>
                                      <p:to>
                                        <p:strVal val="visible"/>
                                      </p:to>
                                    </p:set>
                                    <p:anim calcmode="lin" valueType="num">
                                      <p:cBhvr additive="base">
                                        <p:cTn id="7" dur="500" fill="hold"/>
                                        <p:tgtEl>
                                          <p:spTgt spid="54"/>
                                        </p:tgtEl>
                                        <p:attrNameLst>
                                          <p:attrName>ppt_x</p:attrName>
                                        </p:attrNameLst>
                                      </p:cBhvr>
                                      <p:tavLst>
                                        <p:tav tm="0">
                                          <p:val>
                                            <p:strVal val="0-#ppt_w/2"/>
                                          </p:val>
                                        </p:tav>
                                        <p:tav tm="100000">
                                          <p:val>
                                            <p:strVal val="#ppt_x"/>
                                          </p:val>
                                        </p:tav>
                                      </p:tavLst>
                                    </p:anim>
                                    <p:anim calcmode="lin" valueType="num">
                                      <p:cBhvr additive="base">
                                        <p:cTn id="8" dur="500" fill="hold"/>
                                        <p:tgtEl>
                                          <p:spTgt spid="5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58"/>
                                        </p:tgtEl>
                                        <p:attrNameLst>
                                          <p:attrName>style.visibility</p:attrName>
                                        </p:attrNameLst>
                                      </p:cBhvr>
                                      <p:to>
                                        <p:strVal val="visible"/>
                                      </p:to>
                                    </p:set>
                                    <p:animEffect transition="in" filter="wipe(left)">
                                      <p:cBhvr>
                                        <p:cTn id="12" dur="500"/>
                                        <p:tgtEl>
                                          <p:spTgt spid="58"/>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nodeType="clickEffect">
                                  <p:stCondLst>
                                    <p:cond delay="0"/>
                                  </p:stCondLst>
                                  <p:childTnLst>
                                    <p:set>
                                      <p:cBhvr>
                                        <p:cTn id="16" dur="1" fill="hold">
                                          <p:stCondLst>
                                            <p:cond delay="0"/>
                                          </p:stCondLst>
                                        </p:cTn>
                                        <p:tgtEl>
                                          <p:spTgt spid="55"/>
                                        </p:tgtEl>
                                        <p:attrNameLst>
                                          <p:attrName>style.visibility</p:attrName>
                                        </p:attrNameLst>
                                      </p:cBhvr>
                                      <p:to>
                                        <p:strVal val="visible"/>
                                      </p:to>
                                    </p:set>
                                    <p:anim calcmode="lin" valueType="num">
                                      <p:cBhvr additive="base">
                                        <p:cTn id="17" dur="500" fill="hold"/>
                                        <p:tgtEl>
                                          <p:spTgt spid="55"/>
                                        </p:tgtEl>
                                        <p:attrNameLst>
                                          <p:attrName>ppt_x</p:attrName>
                                        </p:attrNameLst>
                                      </p:cBhvr>
                                      <p:tavLst>
                                        <p:tav tm="0">
                                          <p:val>
                                            <p:strVal val="1+#ppt_w/2"/>
                                          </p:val>
                                        </p:tav>
                                        <p:tav tm="100000">
                                          <p:val>
                                            <p:strVal val="#ppt_x"/>
                                          </p:val>
                                        </p:tav>
                                      </p:tavLst>
                                    </p:anim>
                                    <p:anim calcmode="lin" valueType="num">
                                      <p:cBhvr additive="base">
                                        <p:cTn id="18" dur="500" fill="hold"/>
                                        <p:tgtEl>
                                          <p:spTgt spid="55"/>
                                        </p:tgtEl>
                                        <p:attrNameLst>
                                          <p:attrName>ppt_y</p:attrName>
                                        </p:attrNameLst>
                                      </p:cBhvr>
                                      <p:tavLst>
                                        <p:tav tm="0">
                                          <p:val>
                                            <p:strVal val="#ppt_y"/>
                                          </p:val>
                                        </p:tav>
                                        <p:tav tm="100000">
                                          <p:val>
                                            <p:strVal val="#ppt_y"/>
                                          </p:val>
                                        </p:tav>
                                      </p:tavLst>
                                    </p:anim>
                                  </p:childTnLst>
                                </p:cTn>
                              </p:par>
                            </p:childTnLst>
                          </p:cTn>
                        </p:par>
                        <p:par>
                          <p:cTn id="19" fill="hold">
                            <p:stCondLst>
                              <p:cond delay="500"/>
                            </p:stCondLst>
                            <p:childTnLst>
                              <p:par>
                                <p:cTn id="20" presetID="22" presetClass="entr" presetSubtype="2" fill="hold" grpId="0" nodeType="afterEffect">
                                  <p:stCondLst>
                                    <p:cond delay="0"/>
                                  </p:stCondLst>
                                  <p:childTnLst>
                                    <p:set>
                                      <p:cBhvr>
                                        <p:cTn id="21" dur="1" fill="hold">
                                          <p:stCondLst>
                                            <p:cond delay="0"/>
                                          </p:stCondLst>
                                        </p:cTn>
                                        <p:tgtEl>
                                          <p:spTgt spid="59"/>
                                        </p:tgtEl>
                                        <p:attrNameLst>
                                          <p:attrName>style.visibility</p:attrName>
                                        </p:attrNameLst>
                                      </p:cBhvr>
                                      <p:to>
                                        <p:strVal val="visible"/>
                                      </p:to>
                                    </p:set>
                                    <p:animEffect transition="in" filter="wipe(right)">
                                      <p:cBhvr>
                                        <p:cTn id="22" dur="500"/>
                                        <p:tgtEl>
                                          <p:spTgt spid="59"/>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8" fill="hold" nodeType="clickEffect">
                                  <p:stCondLst>
                                    <p:cond delay="0"/>
                                  </p:stCondLst>
                                  <p:childTnLst>
                                    <p:set>
                                      <p:cBhvr>
                                        <p:cTn id="26" dur="1" fill="hold">
                                          <p:stCondLst>
                                            <p:cond delay="0"/>
                                          </p:stCondLst>
                                        </p:cTn>
                                        <p:tgtEl>
                                          <p:spTgt spid="56"/>
                                        </p:tgtEl>
                                        <p:attrNameLst>
                                          <p:attrName>style.visibility</p:attrName>
                                        </p:attrNameLst>
                                      </p:cBhvr>
                                      <p:to>
                                        <p:strVal val="visible"/>
                                      </p:to>
                                    </p:set>
                                    <p:anim calcmode="lin" valueType="num">
                                      <p:cBhvr additive="base">
                                        <p:cTn id="27" dur="500" fill="hold"/>
                                        <p:tgtEl>
                                          <p:spTgt spid="56"/>
                                        </p:tgtEl>
                                        <p:attrNameLst>
                                          <p:attrName>ppt_x</p:attrName>
                                        </p:attrNameLst>
                                      </p:cBhvr>
                                      <p:tavLst>
                                        <p:tav tm="0">
                                          <p:val>
                                            <p:strVal val="0-#ppt_w/2"/>
                                          </p:val>
                                        </p:tav>
                                        <p:tav tm="100000">
                                          <p:val>
                                            <p:strVal val="#ppt_x"/>
                                          </p:val>
                                        </p:tav>
                                      </p:tavLst>
                                    </p:anim>
                                    <p:anim calcmode="lin" valueType="num">
                                      <p:cBhvr additive="base">
                                        <p:cTn id="28" dur="500" fill="hold"/>
                                        <p:tgtEl>
                                          <p:spTgt spid="56"/>
                                        </p:tgtEl>
                                        <p:attrNameLst>
                                          <p:attrName>ppt_y</p:attrName>
                                        </p:attrNameLst>
                                      </p:cBhvr>
                                      <p:tavLst>
                                        <p:tav tm="0">
                                          <p:val>
                                            <p:strVal val="#ppt_y"/>
                                          </p:val>
                                        </p:tav>
                                        <p:tav tm="100000">
                                          <p:val>
                                            <p:strVal val="#ppt_y"/>
                                          </p:val>
                                        </p:tav>
                                      </p:tavLst>
                                    </p:anim>
                                  </p:childTnLst>
                                </p:cTn>
                              </p:par>
                            </p:childTnLst>
                          </p:cTn>
                        </p:par>
                        <p:par>
                          <p:cTn id="29" fill="hold">
                            <p:stCondLst>
                              <p:cond delay="500"/>
                            </p:stCondLst>
                            <p:childTnLst>
                              <p:par>
                                <p:cTn id="30" presetID="22" presetClass="entr" presetSubtype="8" fill="hold" grpId="0" nodeType="afterEffect">
                                  <p:stCondLst>
                                    <p:cond delay="0"/>
                                  </p:stCondLst>
                                  <p:childTnLst>
                                    <p:set>
                                      <p:cBhvr>
                                        <p:cTn id="31" dur="1" fill="hold">
                                          <p:stCondLst>
                                            <p:cond delay="0"/>
                                          </p:stCondLst>
                                        </p:cTn>
                                        <p:tgtEl>
                                          <p:spTgt spid="60"/>
                                        </p:tgtEl>
                                        <p:attrNameLst>
                                          <p:attrName>style.visibility</p:attrName>
                                        </p:attrNameLst>
                                      </p:cBhvr>
                                      <p:to>
                                        <p:strVal val="visible"/>
                                      </p:to>
                                    </p:set>
                                    <p:animEffect transition="in" filter="wipe(left)">
                                      <p:cBhvr>
                                        <p:cTn id="32" dur="500"/>
                                        <p:tgtEl>
                                          <p:spTgt spid="60"/>
                                        </p:tgtEl>
                                      </p:cBhvr>
                                    </p:animEffect>
                                  </p:childTnLst>
                                </p:cTn>
                              </p:par>
                            </p:childTnLst>
                          </p:cTn>
                        </p:par>
                      </p:childTnLst>
                    </p:cTn>
                  </p:par>
                  <p:par>
                    <p:cTn id="33" fill="hold">
                      <p:stCondLst>
                        <p:cond delay="indefinite"/>
                      </p:stCondLst>
                      <p:childTnLst>
                        <p:par>
                          <p:cTn id="34" fill="hold">
                            <p:stCondLst>
                              <p:cond delay="0"/>
                            </p:stCondLst>
                            <p:childTnLst>
                              <p:par>
                                <p:cTn id="35" presetID="2" presetClass="entr" presetSubtype="2" fill="hold" nodeType="clickEffect">
                                  <p:stCondLst>
                                    <p:cond delay="0"/>
                                  </p:stCondLst>
                                  <p:childTnLst>
                                    <p:set>
                                      <p:cBhvr>
                                        <p:cTn id="36" dur="1" fill="hold">
                                          <p:stCondLst>
                                            <p:cond delay="0"/>
                                          </p:stCondLst>
                                        </p:cTn>
                                        <p:tgtEl>
                                          <p:spTgt spid="57"/>
                                        </p:tgtEl>
                                        <p:attrNameLst>
                                          <p:attrName>style.visibility</p:attrName>
                                        </p:attrNameLst>
                                      </p:cBhvr>
                                      <p:to>
                                        <p:strVal val="visible"/>
                                      </p:to>
                                    </p:set>
                                    <p:anim calcmode="lin" valueType="num">
                                      <p:cBhvr additive="base">
                                        <p:cTn id="37" dur="500" fill="hold"/>
                                        <p:tgtEl>
                                          <p:spTgt spid="57"/>
                                        </p:tgtEl>
                                        <p:attrNameLst>
                                          <p:attrName>ppt_x</p:attrName>
                                        </p:attrNameLst>
                                      </p:cBhvr>
                                      <p:tavLst>
                                        <p:tav tm="0">
                                          <p:val>
                                            <p:strVal val="1+#ppt_w/2"/>
                                          </p:val>
                                        </p:tav>
                                        <p:tav tm="100000">
                                          <p:val>
                                            <p:strVal val="#ppt_x"/>
                                          </p:val>
                                        </p:tav>
                                      </p:tavLst>
                                    </p:anim>
                                    <p:anim calcmode="lin" valueType="num">
                                      <p:cBhvr additive="base">
                                        <p:cTn id="38" dur="500" fill="hold"/>
                                        <p:tgtEl>
                                          <p:spTgt spid="57"/>
                                        </p:tgtEl>
                                        <p:attrNameLst>
                                          <p:attrName>ppt_y</p:attrName>
                                        </p:attrNameLst>
                                      </p:cBhvr>
                                      <p:tavLst>
                                        <p:tav tm="0">
                                          <p:val>
                                            <p:strVal val="#ppt_y"/>
                                          </p:val>
                                        </p:tav>
                                        <p:tav tm="100000">
                                          <p:val>
                                            <p:strVal val="#ppt_y"/>
                                          </p:val>
                                        </p:tav>
                                      </p:tavLst>
                                    </p:anim>
                                  </p:childTnLst>
                                </p:cTn>
                              </p:par>
                            </p:childTnLst>
                          </p:cTn>
                        </p:par>
                        <p:par>
                          <p:cTn id="39" fill="hold">
                            <p:stCondLst>
                              <p:cond delay="500"/>
                            </p:stCondLst>
                            <p:childTnLst>
                              <p:par>
                                <p:cTn id="40" presetID="22" presetClass="entr" presetSubtype="2" fill="hold" grpId="0" nodeType="afterEffect">
                                  <p:stCondLst>
                                    <p:cond delay="0"/>
                                  </p:stCondLst>
                                  <p:childTnLst>
                                    <p:set>
                                      <p:cBhvr>
                                        <p:cTn id="41" dur="1" fill="hold">
                                          <p:stCondLst>
                                            <p:cond delay="0"/>
                                          </p:stCondLst>
                                        </p:cTn>
                                        <p:tgtEl>
                                          <p:spTgt spid="61"/>
                                        </p:tgtEl>
                                        <p:attrNameLst>
                                          <p:attrName>style.visibility</p:attrName>
                                        </p:attrNameLst>
                                      </p:cBhvr>
                                      <p:to>
                                        <p:strVal val="visible"/>
                                      </p:to>
                                    </p:set>
                                    <p:animEffect transition="in" filter="wipe(right)">
                                      <p:cBhvr>
                                        <p:cTn id="42" dur="5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p:bldP spid="59" grpId="0"/>
      <p:bldP spid="60" grpId="0"/>
      <p:bldP spid="61"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组合 33"/>
          <p:cNvGrpSpPr/>
          <p:nvPr/>
        </p:nvGrpSpPr>
        <p:grpSpPr>
          <a:xfrm>
            <a:off x="247260" y="255805"/>
            <a:ext cx="674717" cy="597391"/>
            <a:chOff x="414045" y="185503"/>
            <a:chExt cx="506038" cy="448043"/>
          </a:xfrm>
        </p:grpSpPr>
        <p:sp>
          <p:nvSpPr>
            <p:cNvPr id="35" name="矩形 34"/>
            <p:cNvSpPr/>
            <p:nvPr/>
          </p:nvSpPr>
          <p:spPr>
            <a:xfrm rot="2700000">
              <a:off x="414045" y="194182"/>
              <a:ext cx="430684" cy="430684"/>
            </a:xfrm>
            <a:prstGeom prst="rect">
              <a:avLst/>
            </a:prstGeom>
            <a:solidFill>
              <a:schemeClr val="bg1">
                <a:lumMod val="85000"/>
              </a:schemeClr>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cs typeface="+mn-ea"/>
                <a:sym typeface="+mn-lt"/>
              </a:endParaRPr>
            </a:p>
          </p:txBody>
        </p:sp>
        <p:sp>
          <p:nvSpPr>
            <p:cNvPr id="36" name="矩形 35"/>
            <p:cNvSpPr/>
            <p:nvPr/>
          </p:nvSpPr>
          <p:spPr>
            <a:xfrm rot="2700000">
              <a:off x="472040" y="185503"/>
              <a:ext cx="448043" cy="448043"/>
            </a:xfrm>
            <a:prstGeom prst="rect">
              <a:avLst/>
            </a:prstGeom>
            <a:solidFill>
              <a:schemeClr val="tx1">
                <a:lumMod val="75000"/>
                <a:lumOff val="25000"/>
              </a:schemeClr>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cs typeface="+mn-ea"/>
                <a:sym typeface="+mn-lt"/>
              </a:endParaRPr>
            </a:p>
          </p:txBody>
        </p:sp>
      </p:grpSp>
      <p:grpSp>
        <p:nvGrpSpPr>
          <p:cNvPr id="54" name="组合 53"/>
          <p:cNvGrpSpPr/>
          <p:nvPr/>
        </p:nvGrpSpPr>
        <p:grpSpPr>
          <a:xfrm>
            <a:off x="3399735" y="1745629"/>
            <a:ext cx="832267" cy="922404"/>
            <a:chOff x="2549801" y="1309221"/>
            <a:chExt cx="624200" cy="691803"/>
          </a:xfrm>
        </p:grpSpPr>
        <p:sp>
          <p:nvSpPr>
            <p:cNvPr id="41" name="MH_Other_1"/>
            <p:cNvSpPr/>
            <p:nvPr>
              <p:custDataLst>
                <p:tags r:id="rId7"/>
              </p:custDataLst>
            </p:nvPr>
          </p:nvSpPr>
          <p:spPr>
            <a:xfrm>
              <a:off x="2549801" y="1395863"/>
              <a:ext cx="370853" cy="518243"/>
            </a:xfrm>
            <a:custGeom>
              <a:avLst/>
              <a:gdLst>
                <a:gd name="connsiteX0" fmla="*/ 1102816 w 1383856"/>
                <a:gd name="connsiteY0" fmla="*/ 0 h 1933849"/>
                <a:gd name="connsiteX1" fmla="*/ 1383856 w 1383856"/>
                <a:gd name="connsiteY1" fmla="*/ 372951 h 1933849"/>
                <a:gd name="connsiteX2" fmla="*/ 1331288 w 1383856"/>
                <a:gd name="connsiteY2" fmla="*/ 372951 h 1933849"/>
                <a:gd name="connsiteX3" fmla="*/ 1094554 w 1383856"/>
                <a:gd name="connsiteY3" fmla="*/ 58794 h 1933849"/>
                <a:gd name="connsiteX4" fmla="*/ 58794 w 1383856"/>
                <a:gd name="connsiteY4" fmla="*/ 839295 h 1933849"/>
                <a:gd name="connsiteX5" fmla="*/ 839295 w 1383856"/>
                <a:gd name="connsiteY5" fmla="*/ 1875055 h 1933849"/>
                <a:gd name="connsiteX6" fmla="*/ 1256196 w 1383856"/>
                <a:gd name="connsiteY6" fmla="*/ 1560897 h 1933849"/>
                <a:gd name="connsiteX7" fmla="*/ 1325955 w 1383856"/>
                <a:gd name="connsiteY7" fmla="*/ 1560897 h 1933849"/>
                <a:gd name="connsiteX8" fmla="*/ 831032 w 1383856"/>
                <a:gd name="connsiteY8" fmla="*/ 1933849 h 1933849"/>
                <a:gd name="connsiteX9" fmla="*/ 0 w 1383856"/>
                <a:gd name="connsiteY9" fmla="*/ 831032 h 1933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83856" h="1933849">
                  <a:moveTo>
                    <a:pt x="1102816" y="0"/>
                  </a:moveTo>
                  <a:lnTo>
                    <a:pt x="1383856" y="372951"/>
                  </a:lnTo>
                  <a:lnTo>
                    <a:pt x="1331288" y="372951"/>
                  </a:lnTo>
                  <a:lnTo>
                    <a:pt x="1094554" y="58794"/>
                  </a:lnTo>
                  <a:lnTo>
                    <a:pt x="58794" y="839295"/>
                  </a:lnTo>
                  <a:lnTo>
                    <a:pt x="839295" y="1875055"/>
                  </a:lnTo>
                  <a:lnTo>
                    <a:pt x="1256196" y="1560897"/>
                  </a:lnTo>
                  <a:lnTo>
                    <a:pt x="1325955" y="1560897"/>
                  </a:lnTo>
                  <a:lnTo>
                    <a:pt x="831032" y="1933849"/>
                  </a:lnTo>
                  <a:lnTo>
                    <a:pt x="0" y="831032"/>
                  </a:lnTo>
                  <a:close/>
                </a:path>
              </a:pathLst>
            </a:custGeom>
            <a:noFill/>
            <a:ln>
              <a:gradFill>
                <a:gsLst>
                  <a:gs pos="0">
                    <a:schemeClr val="accent1"/>
                  </a:gs>
                  <a:gs pos="100000">
                    <a:schemeClr val="accent2"/>
                  </a:gs>
                </a:gsLst>
                <a:lin ang="5400000" scaled="1"/>
              </a:gradFill>
            </a:ln>
          </p:spPr>
          <p:txBody>
            <a:bodyPr lIns="180000" tIns="0" rIns="0" bIns="0" anchor="ctr">
              <a:normAutofit/>
            </a:bodyPr>
            <a:lstStyle/>
            <a:p>
              <a:pPr algn="just">
                <a:defRPr/>
              </a:pPr>
              <a:r>
                <a:rPr lang="en-US" altLang="zh-CN" sz="2400" b="1" dirty="0">
                  <a:gradFill>
                    <a:gsLst>
                      <a:gs pos="0">
                        <a:schemeClr val="accent1"/>
                      </a:gs>
                      <a:gs pos="100000">
                        <a:schemeClr val="accent2"/>
                      </a:gs>
                    </a:gsLst>
                    <a:lin ang="5400000" scaled="1"/>
                  </a:gradFill>
                  <a:cs typeface="+mn-ea"/>
                  <a:sym typeface="+mn-lt"/>
                </a:rPr>
                <a:t>1</a:t>
              </a:r>
              <a:endParaRPr lang="zh-CN" altLang="en-US" sz="2400" b="1" dirty="0" err="1">
                <a:gradFill>
                  <a:gsLst>
                    <a:gs pos="0">
                      <a:schemeClr val="accent1"/>
                    </a:gs>
                    <a:gs pos="100000">
                      <a:schemeClr val="accent2"/>
                    </a:gs>
                  </a:gsLst>
                  <a:lin ang="5400000" scaled="1"/>
                </a:gradFill>
                <a:cs typeface="+mn-ea"/>
                <a:sym typeface="+mn-lt"/>
              </a:endParaRPr>
            </a:p>
          </p:txBody>
        </p:sp>
        <p:sp>
          <p:nvSpPr>
            <p:cNvPr id="43" name="MH_Other_2"/>
            <p:cNvSpPr>
              <a:spLocks/>
            </p:cNvSpPr>
            <p:nvPr>
              <p:custDataLst>
                <p:tags r:id="rId8"/>
              </p:custDataLst>
            </p:nvPr>
          </p:nvSpPr>
          <p:spPr bwMode="auto">
            <a:xfrm rot="19380000">
              <a:off x="3123153" y="1309221"/>
              <a:ext cx="50848" cy="691803"/>
            </a:xfrm>
            <a:custGeom>
              <a:avLst/>
              <a:gdLst>
                <a:gd name="T0" fmla="*/ 0 w 190500"/>
                <a:gd name="T1" fmla="*/ 6355 h 2581829"/>
                <a:gd name="T2" fmla="*/ 609 w 190500"/>
                <a:gd name="T3" fmla="*/ 6821 h 2581829"/>
                <a:gd name="T4" fmla="*/ 609 w 190500"/>
                <a:gd name="T5" fmla="*/ 8382 h 2581829"/>
                <a:gd name="T6" fmla="*/ 0 w 190500"/>
                <a:gd name="T7" fmla="*/ 7916 h 2581829"/>
                <a:gd name="T8" fmla="*/ 0 w 190500"/>
                <a:gd name="T9" fmla="*/ 0 h 2581829"/>
                <a:gd name="T10" fmla="*/ 609 w 190500"/>
                <a:gd name="T11" fmla="*/ 466 h 2581829"/>
                <a:gd name="T12" fmla="*/ 609 w 190500"/>
                <a:gd name="T13" fmla="*/ 1973 h 2581829"/>
                <a:gd name="T14" fmla="*/ 0 w 190500"/>
                <a:gd name="T15" fmla="*/ 1507 h 2581829"/>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90500" h="2581829">
                  <a:moveTo>
                    <a:pt x="0" y="1957235"/>
                  </a:moveTo>
                  <a:lnTo>
                    <a:pt x="190500" y="2100788"/>
                  </a:lnTo>
                  <a:lnTo>
                    <a:pt x="190500" y="2581829"/>
                  </a:lnTo>
                  <a:lnTo>
                    <a:pt x="0" y="2438277"/>
                  </a:lnTo>
                  <a:lnTo>
                    <a:pt x="0" y="1957235"/>
                  </a:lnTo>
                  <a:close/>
                  <a:moveTo>
                    <a:pt x="0" y="0"/>
                  </a:moveTo>
                  <a:lnTo>
                    <a:pt x="190500" y="143552"/>
                  </a:lnTo>
                  <a:lnTo>
                    <a:pt x="190500" y="607757"/>
                  </a:lnTo>
                  <a:lnTo>
                    <a:pt x="0" y="464205"/>
                  </a:lnTo>
                  <a:lnTo>
                    <a:pt x="0" y="0"/>
                  </a:lnTo>
                  <a:close/>
                </a:path>
              </a:pathLst>
            </a:custGeom>
            <a:solidFill>
              <a:schemeClr val="accent1">
                <a:alpha val="10196"/>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cs typeface="+mn-ea"/>
                <a:sym typeface="+mn-lt"/>
              </a:endParaRPr>
            </a:p>
          </p:txBody>
        </p:sp>
      </p:grpSp>
      <p:grpSp>
        <p:nvGrpSpPr>
          <p:cNvPr id="55" name="组合 54"/>
          <p:cNvGrpSpPr/>
          <p:nvPr/>
        </p:nvGrpSpPr>
        <p:grpSpPr>
          <a:xfrm>
            <a:off x="7634372" y="2912459"/>
            <a:ext cx="832681" cy="922404"/>
            <a:chOff x="5725778" y="2184344"/>
            <a:chExt cx="624511" cy="691803"/>
          </a:xfrm>
        </p:grpSpPr>
        <p:sp>
          <p:nvSpPr>
            <p:cNvPr id="45" name="MH_Other_3"/>
            <p:cNvSpPr/>
            <p:nvPr>
              <p:custDataLst>
                <p:tags r:id="rId5"/>
              </p:custDataLst>
            </p:nvPr>
          </p:nvSpPr>
          <p:spPr>
            <a:xfrm flipH="1">
              <a:off x="5979436" y="2271623"/>
              <a:ext cx="370853" cy="518243"/>
            </a:xfrm>
            <a:custGeom>
              <a:avLst/>
              <a:gdLst>
                <a:gd name="connsiteX0" fmla="*/ 1102816 w 1383856"/>
                <a:gd name="connsiteY0" fmla="*/ 0 h 1933849"/>
                <a:gd name="connsiteX1" fmla="*/ 1383856 w 1383856"/>
                <a:gd name="connsiteY1" fmla="*/ 372951 h 1933849"/>
                <a:gd name="connsiteX2" fmla="*/ 1331288 w 1383856"/>
                <a:gd name="connsiteY2" fmla="*/ 372951 h 1933849"/>
                <a:gd name="connsiteX3" fmla="*/ 1094554 w 1383856"/>
                <a:gd name="connsiteY3" fmla="*/ 58794 h 1933849"/>
                <a:gd name="connsiteX4" fmla="*/ 58794 w 1383856"/>
                <a:gd name="connsiteY4" fmla="*/ 839295 h 1933849"/>
                <a:gd name="connsiteX5" fmla="*/ 839295 w 1383856"/>
                <a:gd name="connsiteY5" fmla="*/ 1875055 h 1933849"/>
                <a:gd name="connsiteX6" fmla="*/ 1256196 w 1383856"/>
                <a:gd name="connsiteY6" fmla="*/ 1560897 h 1933849"/>
                <a:gd name="connsiteX7" fmla="*/ 1325955 w 1383856"/>
                <a:gd name="connsiteY7" fmla="*/ 1560897 h 1933849"/>
                <a:gd name="connsiteX8" fmla="*/ 831032 w 1383856"/>
                <a:gd name="connsiteY8" fmla="*/ 1933849 h 1933849"/>
                <a:gd name="connsiteX9" fmla="*/ 0 w 1383856"/>
                <a:gd name="connsiteY9" fmla="*/ 831032 h 1933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83856" h="1933849">
                  <a:moveTo>
                    <a:pt x="1102816" y="0"/>
                  </a:moveTo>
                  <a:lnTo>
                    <a:pt x="1383856" y="372951"/>
                  </a:lnTo>
                  <a:lnTo>
                    <a:pt x="1331288" y="372951"/>
                  </a:lnTo>
                  <a:lnTo>
                    <a:pt x="1094554" y="58794"/>
                  </a:lnTo>
                  <a:lnTo>
                    <a:pt x="58794" y="839295"/>
                  </a:lnTo>
                  <a:lnTo>
                    <a:pt x="839295" y="1875055"/>
                  </a:lnTo>
                  <a:lnTo>
                    <a:pt x="1256196" y="1560897"/>
                  </a:lnTo>
                  <a:lnTo>
                    <a:pt x="1325955" y="1560897"/>
                  </a:lnTo>
                  <a:lnTo>
                    <a:pt x="831032" y="1933849"/>
                  </a:lnTo>
                  <a:lnTo>
                    <a:pt x="0" y="831032"/>
                  </a:lnTo>
                  <a:close/>
                </a:path>
              </a:pathLst>
            </a:custGeom>
            <a:solidFill>
              <a:schemeClr val="accent2"/>
            </a:solidFill>
            <a:ln>
              <a:gradFill>
                <a:gsLst>
                  <a:gs pos="0">
                    <a:schemeClr val="accent1"/>
                  </a:gs>
                  <a:gs pos="100000">
                    <a:schemeClr val="accent2"/>
                  </a:gs>
                </a:gsLst>
              </a:gradFill>
            </a:ln>
          </p:spPr>
          <p:txBody>
            <a:bodyPr lIns="0" tIns="0" rIns="180000" bIns="0" anchor="ctr">
              <a:normAutofit/>
            </a:bodyPr>
            <a:lstStyle/>
            <a:p>
              <a:pPr algn="r">
                <a:defRPr/>
              </a:pPr>
              <a:r>
                <a:rPr lang="en-US" altLang="zh-CN" sz="2400" b="1" dirty="0">
                  <a:gradFill>
                    <a:gsLst>
                      <a:gs pos="0">
                        <a:schemeClr val="accent1"/>
                      </a:gs>
                      <a:gs pos="100000">
                        <a:schemeClr val="accent2"/>
                      </a:gs>
                    </a:gsLst>
                    <a:lin ang="5400000" scaled="1"/>
                  </a:gradFill>
                  <a:cs typeface="+mn-ea"/>
                  <a:sym typeface="+mn-lt"/>
                </a:rPr>
                <a:t>2</a:t>
              </a:r>
              <a:endParaRPr lang="zh-CN" altLang="en-US" sz="2400" b="1" dirty="0" err="1">
                <a:gradFill>
                  <a:gsLst>
                    <a:gs pos="0">
                      <a:schemeClr val="accent1"/>
                    </a:gs>
                    <a:gs pos="100000">
                      <a:schemeClr val="accent2"/>
                    </a:gs>
                  </a:gsLst>
                  <a:lin ang="5400000" scaled="1"/>
                </a:gradFill>
                <a:cs typeface="+mn-ea"/>
                <a:sym typeface="+mn-lt"/>
              </a:endParaRPr>
            </a:p>
          </p:txBody>
        </p:sp>
        <p:sp>
          <p:nvSpPr>
            <p:cNvPr id="46" name="MH_Other_4"/>
            <p:cNvSpPr>
              <a:spLocks/>
            </p:cNvSpPr>
            <p:nvPr>
              <p:custDataLst>
                <p:tags r:id="rId6"/>
              </p:custDataLst>
            </p:nvPr>
          </p:nvSpPr>
          <p:spPr bwMode="auto">
            <a:xfrm rot="2220000" flipH="1">
              <a:off x="5725778" y="2184344"/>
              <a:ext cx="50848" cy="691803"/>
            </a:xfrm>
            <a:custGeom>
              <a:avLst/>
              <a:gdLst>
                <a:gd name="T0" fmla="*/ 0 w 190500"/>
                <a:gd name="T1" fmla="*/ 6355 h 2581829"/>
                <a:gd name="T2" fmla="*/ 609 w 190500"/>
                <a:gd name="T3" fmla="*/ 6821 h 2581829"/>
                <a:gd name="T4" fmla="*/ 609 w 190500"/>
                <a:gd name="T5" fmla="*/ 8382 h 2581829"/>
                <a:gd name="T6" fmla="*/ 0 w 190500"/>
                <a:gd name="T7" fmla="*/ 7916 h 2581829"/>
                <a:gd name="T8" fmla="*/ 0 w 190500"/>
                <a:gd name="T9" fmla="*/ 0 h 2581829"/>
                <a:gd name="T10" fmla="*/ 609 w 190500"/>
                <a:gd name="T11" fmla="*/ 466 h 2581829"/>
                <a:gd name="T12" fmla="*/ 609 w 190500"/>
                <a:gd name="T13" fmla="*/ 1973 h 2581829"/>
                <a:gd name="T14" fmla="*/ 0 w 190500"/>
                <a:gd name="T15" fmla="*/ 1507 h 2581829"/>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90500" h="2581829">
                  <a:moveTo>
                    <a:pt x="0" y="1957235"/>
                  </a:moveTo>
                  <a:lnTo>
                    <a:pt x="190500" y="2100788"/>
                  </a:lnTo>
                  <a:lnTo>
                    <a:pt x="190500" y="2581829"/>
                  </a:lnTo>
                  <a:lnTo>
                    <a:pt x="0" y="2438277"/>
                  </a:lnTo>
                  <a:lnTo>
                    <a:pt x="0" y="1957235"/>
                  </a:lnTo>
                  <a:close/>
                  <a:moveTo>
                    <a:pt x="0" y="0"/>
                  </a:moveTo>
                  <a:lnTo>
                    <a:pt x="190500" y="143552"/>
                  </a:lnTo>
                  <a:lnTo>
                    <a:pt x="190500" y="607757"/>
                  </a:lnTo>
                  <a:lnTo>
                    <a:pt x="0" y="464205"/>
                  </a:lnTo>
                  <a:lnTo>
                    <a:pt x="0" y="0"/>
                  </a:lnTo>
                  <a:close/>
                </a:path>
              </a:pathLst>
            </a:custGeom>
            <a:solidFill>
              <a:schemeClr val="accent2">
                <a:alpha val="10196"/>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cs typeface="+mn-ea"/>
                <a:sym typeface="+mn-lt"/>
              </a:endParaRPr>
            </a:p>
          </p:txBody>
        </p:sp>
      </p:grpSp>
      <p:grpSp>
        <p:nvGrpSpPr>
          <p:cNvPr id="56" name="组合 55"/>
          <p:cNvGrpSpPr/>
          <p:nvPr/>
        </p:nvGrpSpPr>
        <p:grpSpPr>
          <a:xfrm>
            <a:off x="3399735" y="4081075"/>
            <a:ext cx="832267" cy="922405"/>
            <a:chOff x="2549801" y="3060806"/>
            <a:chExt cx="624200" cy="691804"/>
          </a:xfrm>
        </p:grpSpPr>
        <p:sp>
          <p:nvSpPr>
            <p:cNvPr id="47" name="MH_Other_5"/>
            <p:cNvSpPr/>
            <p:nvPr>
              <p:custDataLst>
                <p:tags r:id="rId3"/>
              </p:custDataLst>
            </p:nvPr>
          </p:nvSpPr>
          <p:spPr>
            <a:xfrm>
              <a:off x="2549801" y="3147385"/>
              <a:ext cx="370853" cy="518243"/>
            </a:xfrm>
            <a:custGeom>
              <a:avLst/>
              <a:gdLst>
                <a:gd name="connsiteX0" fmla="*/ 1102816 w 1383856"/>
                <a:gd name="connsiteY0" fmla="*/ 0 h 1933849"/>
                <a:gd name="connsiteX1" fmla="*/ 1383856 w 1383856"/>
                <a:gd name="connsiteY1" fmla="*/ 372951 h 1933849"/>
                <a:gd name="connsiteX2" fmla="*/ 1331288 w 1383856"/>
                <a:gd name="connsiteY2" fmla="*/ 372951 h 1933849"/>
                <a:gd name="connsiteX3" fmla="*/ 1094554 w 1383856"/>
                <a:gd name="connsiteY3" fmla="*/ 58794 h 1933849"/>
                <a:gd name="connsiteX4" fmla="*/ 58794 w 1383856"/>
                <a:gd name="connsiteY4" fmla="*/ 839295 h 1933849"/>
                <a:gd name="connsiteX5" fmla="*/ 839295 w 1383856"/>
                <a:gd name="connsiteY5" fmla="*/ 1875055 h 1933849"/>
                <a:gd name="connsiteX6" fmla="*/ 1256196 w 1383856"/>
                <a:gd name="connsiteY6" fmla="*/ 1560897 h 1933849"/>
                <a:gd name="connsiteX7" fmla="*/ 1325955 w 1383856"/>
                <a:gd name="connsiteY7" fmla="*/ 1560897 h 1933849"/>
                <a:gd name="connsiteX8" fmla="*/ 831032 w 1383856"/>
                <a:gd name="connsiteY8" fmla="*/ 1933849 h 1933849"/>
                <a:gd name="connsiteX9" fmla="*/ 0 w 1383856"/>
                <a:gd name="connsiteY9" fmla="*/ 831032 h 1933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83856" h="1933849">
                  <a:moveTo>
                    <a:pt x="1102816" y="0"/>
                  </a:moveTo>
                  <a:lnTo>
                    <a:pt x="1383856" y="372951"/>
                  </a:lnTo>
                  <a:lnTo>
                    <a:pt x="1331288" y="372951"/>
                  </a:lnTo>
                  <a:lnTo>
                    <a:pt x="1094554" y="58794"/>
                  </a:lnTo>
                  <a:lnTo>
                    <a:pt x="58794" y="839295"/>
                  </a:lnTo>
                  <a:lnTo>
                    <a:pt x="839295" y="1875055"/>
                  </a:lnTo>
                  <a:lnTo>
                    <a:pt x="1256196" y="1560897"/>
                  </a:lnTo>
                  <a:lnTo>
                    <a:pt x="1325955" y="1560897"/>
                  </a:lnTo>
                  <a:lnTo>
                    <a:pt x="831032" y="1933849"/>
                  </a:lnTo>
                  <a:lnTo>
                    <a:pt x="0" y="831032"/>
                  </a:lnTo>
                  <a:close/>
                </a:path>
              </a:pathLst>
            </a:custGeom>
            <a:solidFill>
              <a:schemeClr val="accent3"/>
            </a:solidFill>
            <a:ln>
              <a:gradFill>
                <a:gsLst>
                  <a:gs pos="0">
                    <a:schemeClr val="accent1"/>
                  </a:gs>
                  <a:gs pos="100000">
                    <a:schemeClr val="accent2"/>
                  </a:gs>
                </a:gsLst>
              </a:gradFill>
            </a:ln>
          </p:spPr>
          <p:txBody>
            <a:bodyPr lIns="180000" tIns="0" rIns="0" bIns="0" anchor="ctr">
              <a:normAutofit/>
            </a:bodyPr>
            <a:lstStyle/>
            <a:p>
              <a:pPr algn="just">
                <a:defRPr/>
              </a:pPr>
              <a:r>
                <a:rPr lang="en-US" altLang="zh-CN" sz="2400" b="1" dirty="0">
                  <a:gradFill>
                    <a:gsLst>
                      <a:gs pos="0">
                        <a:schemeClr val="accent1"/>
                      </a:gs>
                      <a:gs pos="100000">
                        <a:schemeClr val="accent2"/>
                      </a:gs>
                    </a:gsLst>
                    <a:lin ang="5400000" scaled="1"/>
                  </a:gradFill>
                  <a:cs typeface="+mn-ea"/>
                  <a:sym typeface="+mn-lt"/>
                </a:rPr>
                <a:t>3</a:t>
              </a:r>
              <a:endParaRPr lang="zh-CN" altLang="en-US" sz="2400" b="1" dirty="0" err="1">
                <a:gradFill>
                  <a:gsLst>
                    <a:gs pos="0">
                      <a:schemeClr val="accent1"/>
                    </a:gs>
                    <a:gs pos="100000">
                      <a:schemeClr val="accent2"/>
                    </a:gs>
                  </a:gsLst>
                  <a:lin ang="5400000" scaled="1"/>
                </a:gradFill>
                <a:cs typeface="+mn-ea"/>
                <a:sym typeface="+mn-lt"/>
              </a:endParaRPr>
            </a:p>
          </p:txBody>
        </p:sp>
        <p:sp>
          <p:nvSpPr>
            <p:cNvPr id="49" name="MH_Other_6"/>
            <p:cNvSpPr/>
            <p:nvPr>
              <p:custDataLst>
                <p:tags r:id="rId4"/>
              </p:custDataLst>
            </p:nvPr>
          </p:nvSpPr>
          <p:spPr>
            <a:xfrm rot="19380000">
              <a:off x="3123153" y="3060806"/>
              <a:ext cx="50848" cy="691804"/>
            </a:xfrm>
            <a:custGeom>
              <a:avLst/>
              <a:gdLst>
                <a:gd name="connsiteX0" fmla="*/ 0 w 190500"/>
                <a:gd name="connsiteY0" fmla="*/ 1957235 h 2581829"/>
                <a:gd name="connsiteX1" fmla="*/ 190500 w 190500"/>
                <a:gd name="connsiteY1" fmla="*/ 2100788 h 2581829"/>
                <a:gd name="connsiteX2" fmla="*/ 190500 w 190500"/>
                <a:gd name="connsiteY2" fmla="*/ 2581829 h 2581829"/>
                <a:gd name="connsiteX3" fmla="*/ 0 w 190500"/>
                <a:gd name="connsiteY3" fmla="*/ 2438277 h 2581829"/>
                <a:gd name="connsiteX4" fmla="*/ 0 w 190500"/>
                <a:gd name="connsiteY4" fmla="*/ 0 h 2581829"/>
                <a:gd name="connsiteX5" fmla="*/ 190500 w 190500"/>
                <a:gd name="connsiteY5" fmla="*/ 143552 h 2581829"/>
                <a:gd name="connsiteX6" fmla="*/ 190500 w 190500"/>
                <a:gd name="connsiteY6" fmla="*/ 607757 h 2581829"/>
                <a:gd name="connsiteX7" fmla="*/ 0 w 190500"/>
                <a:gd name="connsiteY7" fmla="*/ 464205 h 2581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0500" h="2581829">
                  <a:moveTo>
                    <a:pt x="0" y="1957235"/>
                  </a:moveTo>
                  <a:lnTo>
                    <a:pt x="190500" y="2100788"/>
                  </a:lnTo>
                  <a:lnTo>
                    <a:pt x="190500" y="2581829"/>
                  </a:lnTo>
                  <a:lnTo>
                    <a:pt x="0" y="2438277"/>
                  </a:lnTo>
                  <a:close/>
                  <a:moveTo>
                    <a:pt x="0" y="0"/>
                  </a:moveTo>
                  <a:lnTo>
                    <a:pt x="190500" y="143552"/>
                  </a:lnTo>
                  <a:lnTo>
                    <a:pt x="190500" y="607757"/>
                  </a:lnTo>
                  <a:lnTo>
                    <a:pt x="0" y="464205"/>
                  </a:lnTo>
                  <a:close/>
                </a:path>
              </a:pathLst>
            </a:custGeom>
            <a:solidFill>
              <a:schemeClr val="accent3">
                <a:alpha val="10000"/>
              </a:schemeClr>
            </a:solidFill>
          </p:spPr>
          <p:txBody>
            <a:bodyPr anchor="ctr"/>
            <a:lstStyle/>
            <a:p>
              <a:pPr algn="just">
                <a:lnSpc>
                  <a:spcPct val="130000"/>
                </a:lnSpc>
                <a:defRPr/>
              </a:pPr>
              <a:endParaRPr lang="zh-CN" altLang="en-US" dirty="0" err="1">
                <a:solidFill>
                  <a:srgbClr val="FFFFFF"/>
                </a:solidFill>
                <a:cs typeface="+mn-ea"/>
                <a:sym typeface="+mn-lt"/>
              </a:endParaRPr>
            </a:p>
          </p:txBody>
        </p:sp>
      </p:grpSp>
      <p:grpSp>
        <p:nvGrpSpPr>
          <p:cNvPr id="57" name="组合 56"/>
          <p:cNvGrpSpPr/>
          <p:nvPr/>
        </p:nvGrpSpPr>
        <p:grpSpPr>
          <a:xfrm>
            <a:off x="7634372" y="5247908"/>
            <a:ext cx="832681" cy="922405"/>
            <a:chOff x="5725778" y="3935931"/>
            <a:chExt cx="624511" cy="691804"/>
          </a:xfrm>
        </p:grpSpPr>
        <p:sp>
          <p:nvSpPr>
            <p:cNvPr id="51" name="MH_Other_7"/>
            <p:cNvSpPr/>
            <p:nvPr>
              <p:custDataLst>
                <p:tags r:id="rId1"/>
              </p:custDataLst>
            </p:nvPr>
          </p:nvSpPr>
          <p:spPr>
            <a:xfrm flipH="1">
              <a:off x="5979436" y="4023148"/>
              <a:ext cx="370853" cy="518243"/>
            </a:xfrm>
            <a:custGeom>
              <a:avLst/>
              <a:gdLst>
                <a:gd name="connsiteX0" fmla="*/ 1102816 w 1383856"/>
                <a:gd name="connsiteY0" fmla="*/ 0 h 1933849"/>
                <a:gd name="connsiteX1" fmla="*/ 1383856 w 1383856"/>
                <a:gd name="connsiteY1" fmla="*/ 372951 h 1933849"/>
                <a:gd name="connsiteX2" fmla="*/ 1331288 w 1383856"/>
                <a:gd name="connsiteY2" fmla="*/ 372951 h 1933849"/>
                <a:gd name="connsiteX3" fmla="*/ 1094554 w 1383856"/>
                <a:gd name="connsiteY3" fmla="*/ 58794 h 1933849"/>
                <a:gd name="connsiteX4" fmla="*/ 58794 w 1383856"/>
                <a:gd name="connsiteY4" fmla="*/ 839295 h 1933849"/>
                <a:gd name="connsiteX5" fmla="*/ 839295 w 1383856"/>
                <a:gd name="connsiteY5" fmla="*/ 1875055 h 1933849"/>
                <a:gd name="connsiteX6" fmla="*/ 1256196 w 1383856"/>
                <a:gd name="connsiteY6" fmla="*/ 1560897 h 1933849"/>
                <a:gd name="connsiteX7" fmla="*/ 1325955 w 1383856"/>
                <a:gd name="connsiteY7" fmla="*/ 1560897 h 1933849"/>
                <a:gd name="connsiteX8" fmla="*/ 831032 w 1383856"/>
                <a:gd name="connsiteY8" fmla="*/ 1933849 h 1933849"/>
                <a:gd name="connsiteX9" fmla="*/ 0 w 1383856"/>
                <a:gd name="connsiteY9" fmla="*/ 831032 h 1933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83856" h="1933849">
                  <a:moveTo>
                    <a:pt x="1102816" y="0"/>
                  </a:moveTo>
                  <a:lnTo>
                    <a:pt x="1383856" y="372951"/>
                  </a:lnTo>
                  <a:lnTo>
                    <a:pt x="1331288" y="372951"/>
                  </a:lnTo>
                  <a:lnTo>
                    <a:pt x="1094554" y="58794"/>
                  </a:lnTo>
                  <a:lnTo>
                    <a:pt x="58794" y="839295"/>
                  </a:lnTo>
                  <a:lnTo>
                    <a:pt x="839295" y="1875055"/>
                  </a:lnTo>
                  <a:lnTo>
                    <a:pt x="1256196" y="1560897"/>
                  </a:lnTo>
                  <a:lnTo>
                    <a:pt x="1325955" y="1560897"/>
                  </a:lnTo>
                  <a:lnTo>
                    <a:pt x="831032" y="1933849"/>
                  </a:lnTo>
                  <a:lnTo>
                    <a:pt x="0" y="831032"/>
                  </a:lnTo>
                  <a:close/>
                </a:path>
              </a:pathLst>
            </a:custGeom>
            <a:solidFill>
              <a:schemeClr val="accent4"/>
            </a:solidFill>
            <a:ln>
              <a:gradFill>
                <a:gsLst>
                  <a:gs pos="0">
                    <a:schemeClr val="accent1"/>
                  </a:gs>
                  <a:gs pos="100000">
                    <a:schemeClr val="accent2"/>
                  </a:gs>
                </a:gsLst>
              </a:gradFill>
            </a:ln>
          </p:spPr>
          <p:txBody>
            <a:bodyPr lIns="0" tIns="0" rIns="180000" bIns="0" anchor="ctr">
              <a:normAutofit/>
            </a:bodyPr>
            <a:lstStyle/>
            <a:p>
              <a:pPr algn="r">
                <a:defRPr/>
              </a:pPr>
              <a:r>
                <a:rPr lang="en-US" altLang="zh-CN" sz="2400" b="1" dirty="0">
                  <a:gradFill>
                    <a:gsLst>
                      <a:gs pos="0">
                        <a:schemeClr val="accent1"/>
                      </a:gs>
                      <a:gs pos="100000">
                        <a:schemeClr val="accent2"/>
                      </a:gs>
                    </a:gsLst>
                    <a:lin ang="5400000" scaled="1"/>
                  </a:gradFill>
                  <a:cs typeface="+mn-ea"/>
                  <a:sym typeface="+mn-lt"/>
                </a:rPr>
                <a:t>4</a:t>
              </a:r>
              <a:endParaRPr lang="zh-CN" altLang="en-US" sz="2400" b="1" dirty="0" err="1">
                <a:gradFill>
                  <a:gsLst>
                    <a:gs pos="0">
                      <a:schemeClr val="accent1"/>
                    </a:gs>
                    <a:gs pos="100000">
                      <a:schemeClr val="accent2"/>
                    </a:gs>
                  </a:gsLst>
                  <a:lin ang="5400000" scaled="1"/>
                </a:gradFill>
                <a:cs typeface="+mn-ea"/>
                <a:sym typeface="+mn-lt"/>
              </a:endParaRPr>
            </a:p>
          </p:txBody>
        </p:sp>
        <p:sp>
          <p:nvSpPr>
            <p:cNvPr id="52" name="MH_Other_8"/>
            <p:cNvSpPr/>
            <p:nvPr>
              <p:custDataLst>
                <p:tags r:id="rId2"/>
              </p:custDataLst>
            </p:nvPr>
          </p:nvSpPr>
          <p:spPr>
            <a:xfrm rot="2220000" flipH="1">
              <a:off x="5725778" y="3935931"/>
              <a:ext cx="50848" cy="691804"/>
            </a:xfrm>
            <a:custGeom>
              <a:avLst/>
              <a:gdLst>
                <a:gd name="connsiteX0" fmla="*/ 0 w 190500"/>
                <a:gd name="connsiteY0" fmla="*/ 1957235 h 2581829"/>
                <a:gd name="connsiteX1" fmla="*/ 190500 w 190500"/>
                <a:gd name="connsiteY1" fmla="*/ 2100788 h 2581829"/>
                <a:gd name="connsiteX2" fmla="*/ 190500 w 190500"/>
                <a:gd name="connsiteY2" fmla="*/ 2581829 h 2581829"/>
                <a:gd name="connsiteX3" fmla="*/ 0 w 190500"/>
                <a:gd name="connsiteY3" fmla="*/ 2438277 h 2581829"/>
                <a:gd name="connsiteX4" fmla="*/ 0 w 190500"/>
                <a:gd name="connsiteY4" fmla="*/ 0 h 2581829"/>
                <a:gd name="connsiteX5" fmla="*/ 190500 w 190500"/>
                <a:gd name="connsiteY5" fmla="*/ 143552 h 2581829"/>
                <a:gd name="connsiteX6" fmla="*/ 190500 w 190500"/>
                <a:gd name="connsiteY6" fmla="*/ 607757 h 2581829"/>
                <a:gd name="connsiteX7" fmla="*/ 0 w 190500"/>
                <a:gd name="connsiteY7" fmla="*/ 464205 h 2581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0500" h="2581829">
                  <a:moveTo>
                    <a:pt x="0" y="1957235"/>
                  </a:moveTo>
                  <a:lnTo>
                    <a:pt x="190500" y="2100788"/>
                  </a:lnTo>
                  <a:lnTo>
                    <a:pt x="190500" y="2581829"/>
                  </a:lnTo>
                  <a:lnTo>
                    <a:pt x="0" y="2438277"/>
                  </a:lnTo>
                  <a:close/>
                  <a:moveTo>
                    <a:pt x="0" y="0"/>
                  </a:moveTo>
                  <a:lnTo>
                    <a:pt x="190500" y="143552"/>
                  </a:lnTo>
                  <a:lnTo>
                    <a:pt x="190500" y="607757"/>
                  </a:lnTo>
                  <a:lnTo>
                    <a:pt x="0" y="464205"/>
                  </a:lnTo>
                  <a:close/>
                </a:path>
              </a:pathLst>
            </a:custGeom>
            <a:solidFill>
              <a:schemeClr val="accent4">
                <a:alpha val="10000"/>
              </a:schemeClr>
            </a:solidFill>
          </p:spPr>
          <p:txBody>
            <a:bodyPr anchor="ctr"/>
            <a:lstStyle/>
            <a:p>
              <a:pPr algn="just">
                <a:lnSpc>
                  <a:spcPct val="130000"/>
                </a:lnSpc>
                <a:defRPr/>
              </a:pPr>
              <a:endParaRPr lang="zh-CN" altLang="en-US" dirty="0" err="1">
                <a:solidFill>
                  <a:srgbClr val="FFFFFF"/>
                </a:solidFill>
                <a:cs typeface="+mn-ea"/>
                <a:sym typeface="+mn-lt"/>
              </a:endParaRPr>
            </a:p>
          </p:txBody>
        </p:sp>
      </p:grpSp>
      <p:sp>
        <p:nvSpPr>
          <p:cNvPr id="58" name="矩形 57"/>
          <p:cNvSpPr/>
          <p:nvPr/>
        </p:nvSpPr>
        <p:spPr>
          <a:xfrm>
            <a:off x="3819333" y="1978466"/>
            <a:ext cx="2469707" cy="461665"/>
          </a:xfrm>
          <a:prstGeom prst="rect">
            <a:avLst/>
          </a:prstGeom>
        </p:spPr>
        <p:txBody>
          <a:bodyPr wrap="square">
            <a:spAutoFit/>
          </a:bodyPr>
          <a:lstStyle/>
          <a:p>
            <a:r>
              <a:rPr lang="en-US" altLang="zh-CN" sz="2400" dirty="0" err="1">
                <a:solidFill>
                  <a:schemeClr val="tx1">
                    <a:lumMod val="85000"/>
                    <a:lumOff val="15000"/>
                  </a:schemeClr>
                </a:solidFill>
                <a:cs typeface="+mn-ea"/>
                <a:sym typeface="+mn-lt"/>
              </a:rPr>
              <a:t>Tắt</a:t>
            </a:r>
            <a:r>
              <a:rPr lang="en-US" altLang="zh-CN" sz="2400" dirty="0">
                <a:solidFill>
                  <a:schemeClr val="tx1">
                    <a:lumMod val="85000"/>
                    <a:lumOff val="15000"/>
                  </a:schemeClr>
                </a:solidFill>
                <a:cs typeface="+mn-ea"/>
                <a:sym typeface="+mn-lt"/>
              </a:rPr>
              <a:t> </a:t>
            </a:r>
            <a:r>
              <a:rPr lang="en-US" altLang="zh-CN" sz="2400" dirty="0" err="1">
                <a:solidFill>
                  <a:schemeClr val="tx1">
                    <a:lumMod val="85000"/>
                    <a:lumOff val="15000"/>
                  </a:schemeClr>
                </a:solidFill>
                <a:cs typeface="+mn-ea"/>
                <a:sym typeface="+mn-lt"/>
              </a:rPr>
              <a:t>điện</a:t>
            </a:r>
            <a:r>
              <a:rPr lang="en-US" altLang="zh-CN" sz="2400" dirty="0">
                <a:solidFill>
                  <a:schemeClr val="tx1">
                    <a:lumMod val="85000"/>
                    <a:lumOff val="15000"/>
                  </a:schemeClr>
                </a:solidFill>
                <a:cs typeface="+mn-ea"/>
                <a:sym typeface="+mn-lt"/>
              </a:rPr>
              <a:t> </a:t>
            </a:r>
            <a:r>
              <a:rPr lang="en-US" altLang="zh-CN" sz="2400" dirty="0" err="1">
                <a:solidFill>
                  <a:schemeClr val="tx1">
                    <a:lumMod val="85000"/>
                    <a:lumOff val="15000"/>
                  </a:schemeClr>
                </a:solidFill>
                <a:cs typeface="+mn-ea"/>
                <a:sym typeface="+mn-lt"/>
              </a:rPr>
              <a:t>thoại</a:t>
            </a:r>
            <a:r>
              <a:rPr lang="en-US" altLang="zh-CN" sz="2400" dirty="0">
                <a:solidFill>
                  <a:schemeClr val="tx1">
                    <a:lumMod val="85000"/>
                    <a:lumOff val="15000"/>
                  </a:schemeClr>
                </a:solidFill>
                <a:cs typeface="+mn-ea"/>
                <a:sym typeface="+mn-lt"/>
              </a:rPr>
              <a:t>.</a:t>
            </a:r>
            <a:endParaRPr lang="zh-CN" altLang="en-US" sz="2400" dirty="0">
              <a:solidFill>
                <a:schemeClr val="tx1">
                  <a:lumMod val="85000"/>
                  <a:lumOff val="15000"/>
                </a:schemeClr>
              </a:solidFill>
              <a:cs typeface="+mn-ea"/>
              <a:sym typeface="+mn-lt"/>
            </a:endParaRPr>
          </a:p>
        </p:txBody>
      </p:sp>
      <p:sp>
        <p:nvSpPr>
          <p:cNvPr id="59" name="矩形 58"/>
          <p:cNvSpPr/>
          <p:nvPr/>
        </p:nvSpPr>
        <p:spPr>
          <a:xfrm>
            <a:off x="1554126" y="3158557"/>
            <a:ext cx="6548472" cy="461665"/>
          </a:xfrm>
          <a:prstGeom prst="rect">
            <a:avLst/>
          </a:prstGeom>
        </p:spPr>
        <p:txBody>
          <a:bodyPr wrap="square">
            <a:spAutoFit/>
          </a:bodyPr>
          <a:lstStyle/>
          <a:p>
            <a:pPr algn="r"/>
            <a:r>
              <a:rPr lang="en-US" altLang="zh-CN" sz="2400" dirty="0" err="1">
                <a:solidFill>
                  <a:schemeClr val="tx1">
                    <a:lumMod val="85000"/>
                    <a:lumOff val="15000"/>
                  </a:schemeClr>
                </a:solidFill>
                <a:cs typeface="+mn-ea"/>
                <a:sym typeface="+mn-lt"/>
              </a:rPr>
              <a:t>Đóng</a:t>
            </a:r>
            <a:r>
              <a:rPr lang="en-US" altLang="zh-CN" sz="2400" dirty="0">
                <a:solidFill>
                  <a:schemeClr val="tx1">
                    <a:lumMod val="85000"/>
                    <a:lumOff val="15000"/>
                  </a:schemeClr>
                </a:solidFill>
                <a:cs typeface="+mn-ea"/>
                <a:sym typeface="+mn-lt"/>
              </a:rPr>
              <a:t> </a:t>
            </a:r>
            <a:r>
              <a:rPr lang="en-US" altLang="zh-CN" sz="2400" dirty="0" err="1">
                <a:solidFill>
                  <a:schemeClr val="tx1">
                    <a:lumMod val="85000"/>
                    <a:lumOff val="15000"/>
                  </a:schemeClr>
                </a:solidFill>
                <a:cs typeface="+mn-ea"/>
                <a:sym typeface="+mn-lt"/>
              </a:rPr>
              <a:t>các</a:t>
            </a:r>
            <a:r>
              <a:rPr lang="en-US" altLang="zh-CN" sz="2400" dirty="0">
                <a:solidFill>
                  <a:schemeClr val="tx1">
                    <a:lumMod val="85000"/>
                    <a:lumOff val="15000"/>
                  </a:schemeClr>
                </a:solidFill>
                <a:cs typeface="+mn-ea"/>
                <a:sym typeface="+mn-lt"/>
              </a:rPr>
              <a:t> </a:t>
            </a:r>
            <a:r>
              <a:rPr lang="en-US" altLang="zh-CN" sz="2400" dirty="0" err="1">
                <a:solidFill>
                  <a:schemeClr val="tx1">
                    <a:lumMod val="85000"/>
                    <a:lumOff val="15000"/>
                  </a:schemeClr>
                </a:solidFill>
                <a:cs typeface="+mn-ea"/>
                <a:sym typeface="+mn-lt"/>
              </a:rPr>
              <a:t>trình</a:t>
            </a:r>
            <a:r>
              <a:rPr lang="en-US" altLang="zh-CN" sz="2400" dirty="0">
                <a:solidFill>
                  <a:schemeClr val="tx1">
                    <a:lumMod val="85000"/>
                    <a:lumOff val="15000"/>
                  </a:schemeClr>
                </a:solidFill>
                <a:cs typeface="+mn-ea"/>
                <a:sym typeface="+mn-lt"/>
              </a:rPr>
              <a:t> </a:t>
            </a:r>
            <a:r>
              <a:rPr lang="en-US" altLang="zh-CN" sz="2400" dirty="0" err="1">
                <a:solidFill>
                  <a:schemeClr val="tx1">
                    <a:lumMod val="85000"/>
                    <a:lumOff val="15000"/>
                  </a:schemeClr>
                </a:solidFill>
                <a:cs typeface="+mn-ea"/>
                <a:sym typeface="+mn-lt"/>
              </a:rPr>
              <a:t>duyệt</a:t>
            </a:r>
            <a:r>
              <a:rPr lang="en-US" altLang="zh-CN" sz="2400" dirty="0">
                <a:solidFill>
                  <a:schemeClr val="tx1">
                    <a:lumMod val="85000"/>
                    <a:lumOff val="15000"/>
                  </a:schemeClr>
                </a:solidFill>
                <a:cs typeface="+mn-ea"/>
                <a:sym typeface="+mn-lt"/>
              </a:rPr>
              <a:t> </a:t>
            </a:r>
            <a:r>
              <a:rPr lang="en-US" altLang="zh-CN" sz="2400" dirty="0" err="1">
                <a:solidFill>
                  <a:schemeClr val="tx1">
                    <a:lumMod val="85000"/>
                    <a:lumOff val="15000"/>
                  </a:schemeClr>
                </a:solidFill>
                <a:cs typeface="+mn-ea"/>
                <a:sym typeface="+mn-lt"/>
              </a:rPr>
              <a:t>không</a:t>
            </a:r>
            <a:r>
              <a:rPr lang="en-US" altLang="zh-CN" sz="2400" dirty="0">
                <a:solidFill>
                  <a:schemeClr val="tx1">
                    <a:lumMod val="85000"/>
                    <a:lumOff val="15000"/>
                  </a:schemeClr>
                </a:solidFill>
                <a:cs typeface="+mn-ea"/>
                <a:sym typeface="+mn-lt"/>
              </a:rPr>
              <a:t> </a:t>
            </a:r>
            <a:r>
              <a:rPr lang="en-US" altLang="zh-CN" sz="2400" dirty="0" err="1">
                <a:solidFill>
                  <a:schemeClr val="tx1">
                    <a:lumMod val="85000"/>
                    <a:lumOff val="15000"/>
                  </a:schemeClr>
                </a:solidFill>
                <a:cs typeface="+mn-ea"/>
                <a:sym typeface="+mn-lt"/>
              </a:rPr>
              <a:t>cần</a:t>
            </a:r>
            <a:r>
              <a:rPr lang="en-US" altLang="zh-CN" sz="2400" dirty="0">
                <a:solidFill>
                  <a:schemeClr val="tx1">
                    <a:lumMod val="85000"/>
                    <a:lumOff val="15000"/>
                  </a:schemeClr>
                </a:solidFill>
                <a:cs typeface="+mn-ea"/>
                <a:sym typeface="+mn-lt"/>
              </a:rPr>
              <a:t> </a:t>
            </a:r>
            <a:r>
              <a:rPr lang="en-US" altLang="zh-CN" sz="2400" dirty="0" err="1">
                <a:solidFill>
                  <a:schemeClr val="tx1">
                    <a:lumMod val="85000"/>
                    <a:lumOff val="15000"/>
                  </a:schemeClr>
                </a:solidFill>
                <a:cs typeface="+mn-ea"/>
                <a:sym typeface="+mn-lt"/>
              </a:rPr>
              <a:t>thiết</a:t>
            </a:r>
            <a:endParaRPr lang="zh-CN" altLang="en-US" sz="2400" dirty="0">
              <a:solidFill>
                <a:schemeClr val="tx1">
                  <a:lumMod val="85000"/>
                  <a:lumOff val="15000"/>
                </a:schemeClr>
              </a:solidFill>
              <a:cs typeface="+mn-ea"/>
              <a:sym typeface="+mn-lt"/>
            </a:endParaRPr>
          </a:p>
        </p:txBody>
      </p:sp>
      <p:sp>
        <p:nvSpPr>
          <p:cNvPr id="60" name="矩形 59"/>
          <p:cNvSpPr/>
          <p:nvPr/>
        </p:nvSpPr>
        <p:spPr>
          <a:xfrm>
            <a:off x="3819333" y="4307191"/>
            <a:ext cx="6548472" cy="461665"/>
          </a:xfrm>
          <a:prstGeom prst="rect">
            <a:avLst/>
          </a:prstGeom>
        </p:spPr>
        <p:txBody>
          <a:bodyPr wrap="square">
            <a:spAutoFit/>
          </a:bodyPr>
          <a:lstStyle/>
          <a:p>
            <a:r>
              <a:rPr lang="en-US" altLang="zh-CN" sz="2400" dirty="0" err="1">
                <a:solidFill>
                  <a:schemeClr val="tx1">
                    <a:lumMod val="85000"/>
                    <a:lumOff val="15000"/>
                  </a:schemeClr>
                </a:solidFill>
                <a:cs typeface="+mn-ea"/>
                <a:sym typeface="+mn-lt"/>
              </a:rPr>
              <a:t>Chặn</a:t>
            </a:r>
            <a:r>
              <a:rPr lang="en-US" altLang="zh-CN" sz="2400" dirty="0">
                <a:solidFill>
                  <a:schemeClr val="tx1">
                    <a:lumMod val="85000"/>
                    <a:lumOff val="15000"/>
                  </a:schemeClr>
                </a:solidFill>
                <a:cs typeface="+mn-ea"/>
                <a:sym typeface="+mn-lt"/>
              </a:rPr>
              <a:t> </a:t>
            </a:r>
            <a:r>
              <a:rPr lang="en-US" altLang="zh-CN" sz="2400" dirty="0" err="1">
                <a:solidFill>
                  <a:schemeClr val="tx1">
                    <a:lumMod val="85000"/>
                    <a:lumOff val="15000"/>
                  </a:schemeClr>
                </a:solidFill>
                <a:cs typeface="+mn-ea"/>
                <a:sym typeface="+mn-lt"/>
              </a:rPr>
              <a:t>mạng</a:t>
            </a:r>
            <a:r>
              <a:rPr lang="en-US" altLang="zh-CN" sz="2400" dirty="0">
                <a:solidFill>
                  <a:schemeClr val="tx1">
                    <a:lumMod val="85000"/>
                    <a:lumOff val="15000"/>
                  </a:schemeClr>
                </a:solidFill>
                <a:cs typeface="+mn-ea"/>
                <a:sym typeface="+mn-lt"/>
              </a:rPr>
              <a:t> </a:t>
            </a:r>
            <a:r>
              <a:rPr lang="en-US" altLang="zh-CN" sz="2400" dirty="0" err="1">
                <a:solidFill>
                  <a:schemeClr val="tx1">
                    <a:lumMod val="85000"/>
                    <a:lumOff val="15000"/>
                  </a:schemeClr>
                </a:solidFill>
                <a:cs typeface="+mn-ea"/>
                <a:sym typeface="+mn-lt"/>
              </a:rPr>
              <a:t>xã</a:t>
            </a:r>
            <a:r>
              <a:rPr lang="en-US" altLang="zh-CN" sz="2400" dirty="0">
                <a:solidFill>
                  <a:schemeClr val="tx1">
                    <a:lumMod val="85000"/>
                    <a:lumOff val="15000"/>
                  </a:schemeClr>
                </a:solidFill>
                <a:cs typeface="+mn-ea"/>
                <a:sym typeface="+mn-lt"/>
              </a:rPr>
              <a:t> </a:t>
            </a:r>
            <a:r>
              <a:rPr lang="en-US" altLang="zh-CN" sz="2400" dirty="0" err="1">
                <a:solidFill>
                  <a:schemeClr val="tx1">
                    <a:lumMod val="85000"/>
                    <a:lumOff val="15000"/>
                  </a:schemeClr>
                </a:solidFill>
                <a:cs typeface="+mn-ea"/>
                <a:sym typeface="+mn-lt"/>
              </a:rPr>
              <a:t>hội</a:t>
            </a:r>
            <a:r>
              <a:rPr lang="en-US" altLang="zh-CN" sz="2400" dirty="0">
                <a:solidFill>
                  <a:schemeClr val="tx1">
                    <a:lumMod val="85000"/>
                    <a:lumOff val="15000"/>
                  </a:schemeClr>
                </a:solidFill>
                <a:cs typeface="+mn-ea"/>
                <a:sym typeface="+mn-lt"/>
              </a:rPr>
              <a:t>.</a:t>
            </a:r>
            <a:endParaRPr lang="zh-CN" altLang="en-US" sz="2400" dirty="0">
              <a:solidFill>
                <a:schemeClr val="tx1">
                  <a:lumMod val="85000"/>
                  <a:lumOff val="15000"/>
                </a:schemeClr>
              </a:solidFill>
              <a:cs typeface="+mn-ea"/>
              <a:sym typeface="+mn-lt"/>
            </a:endParaRPr>
          </a:p>
        </p:txBody>
      </p:sp>
      <p:sp>
        <p:nvSpPr>
          <p:cNvPr id="61" name="矩形 60"/>
          <p:cNvSpPr/>
          <p:nvPr/>
        </p:nvSpPr>
        <p:spPr>
          <a:xfrm>
            <a:off x="1554126" y="5474873"/>
            <a:ext cx="6548472" cy="461665"/>
          </a:xfrm>
          <a:prstGeom prst="rect">
            <a:avLst/>
          </a:prstGeom>
        </p:spPr>
        <p:txBody>
          <a:bodyPr wrap="square">
            <a:spAutoFit/>
          </a:bodyPr>
          <a:lstStyle/>
          <a:p>
            <a:pPr algn="r"/>
            <a:r>
              <a:rPr lang="en-US" altLang="zh-CN" sz="2400" dirty="0" err="1">
                <a:solidFill>
                  <a:schemeClr val="tx1">
                    <a:lumMod val="85000"/>
                    <a:lumOff val="15000"/>
                  </a:schemeClr>
                </a:solidFill>
                <a:cs typeface="+mn-ea"/>
                <a:sym typeface="+mn-lt"/>
              </a:rPr>
              <a:t>Cố</a:t>
            </a:r>
            <a:r>
              <a:rPr lang="en-US" altLang="zh-CN" sz="2400" dirty="0">
                <a:solidFill>
                  <a:schemeClr val="tx1">
                    <a:lumMod val="85000"/>
                    <a:lumOff val="15000"/>
                  </a:schemeClr>
                </a:solidFill>
                <a:cs typeface="+mn-ea"/>
                <a:sym typeface="+mn-lt"/>
              </a:rPr>
              <a:t> </a:t>
            </a:r>
            <a:r>
              <a:rPr lang="en-US" altLang="zh-CN" sz="2400" dirty="0" err="1">
                <a:solidFill>
                  <a:schemeClr val="tx1">
                    <a:lumMod val="85000"/>
                    <a:lumOff val="15000"/>
                  </a:schemeClr>
                </a:solidFill>
                <a:cs typeface="+mn-ea"/>
                <a:sym typeface="+mn-lt"/>
              </a:rPr>
              <a:t>gắng</a:t>
            </a:r>
            <a:r>
              <a:rPr lang="en-US" altLang="zh-CN" sz="2400" dirty="0">
                <a:solidFill>
                  <a:schemeClr val="tx1">
                    <a:lumMod val="85000"/>
                    <a:lumOff val="15000"/>
                  </a:schemeClr>
                </a:solidFill>
                <a:cs typeface="+mn-ea"/>
                <a:sym typeface="+mn-lt"/>
              </a:rPr>
              <a:t> </a:t>
            </a:r>
            <a:r>
              <a:rPr lang="en-US" altLang="zh-CN" sz="2400" dirty="0" err="1">
                <a:solidFill>
                  <a:schemeClr val="tx1">
                    <a:lumMod val="85000"/>
                    <a:lumOff val="15000"/>
                  </a:schemeClr>
                </a:solidFill>
                <a:cs typeface="+mn-ea"/>
                <a:sym typeface="+mn-lt"/>
              </a:rPr>
              <a:t>hạn</a:t>
            </a:r>
            <a:r>
              <a:rPr lang="en-US" altLang="zh-CN" sz="2400" dirty="0">
                <a:solidFill>
                  <a:schemeClr val="tx1">
                    <a:lumMod val="85000"/>
                    <a:lumOff val="15000"/>
                  </a:schemeClr>
                </a:solidFill>
                <a:cs typeface="+mn-ea"/>
                <a:sym typeface="+mn-lt"/>
              </a:rPr>
              <a:t> </a:t>
            </a:r>
            <a:r>
              <a:rPr lang="en-US" altLang="zh-CN" sz="2400" dirty="0" err="1">
                <a:solidFill>
                  <a:schemeClr val="tx1">
                    <a:lumMod val="85000"/>
                    <a:lumOff val="15000"/>
                  </a:schemeClr>
                </a:solidFill>
                <a:cs typeface="+mn-ea"/>
                <a:sym typeface="+mn-lt"/>
              </a:rPr>
              <a:t>chế</a:t>
            </a:r>
            <a:r>
              <a:rPr lang="en-US" altLang="zh-CN" sz="2400" dirty="0">
                <a:solidFill>
                  <a:schemeClr val="tx1">
                    <a:lumMod val="85000"/>
                    <a:lumOff val="15000"/>
                  </a:schemeClr>
                </a:solidFill>
                <a:cs typeface="+mn-ea"/>
                <a:sym typeface="+mn-lt"/>
              </a:rPr>
              <a:t> </a:t>
            </a:r>
            <a:r>
              <a:rPr lang="en-US" altLang="zh-CN" sz="2400" dirty="0" err="1">
                <a:solidFill>
                  <a:schemeClr val="tx1">
                    <a:lumMod val="85000"/>
                    <a:lumOff val="15000"/>
                  </a:schemeClr>
                </a:solidFill>
                <a:cs typeface="+mn-ea"/>
                <a:sym typeface="+mn-lt"/>
              </a:rPr>
              <a:t>tối</a:t>
            </a:r>
            <a:r>
              <a:rPr lang="en-US" altLang="zh-CN" sz="2400" dirty="0">
                <a:solidFill>
                  <a:schemeClr val="tx1">
                    <a:lumMod val="85000"/>
                    <a:lumOff val="15000"/>
                  </a:schemeClr>
                </a:solidFill>
                <a:cs typeface="+mn-ea"/>
                <a:sym typeface="+mn-lt"/>
              </a:rPr>
              <a:t> </a:t>
            </a:r>
            <a:r>
              <a:rPr lang="en-US" altLang="zh-CN" sz="2400" dirty="0" err="1">
                <a:solidFill>
                  <a:schemeClr val="tx1">
                    <a:lumMod val="85000"/>
                    <a:lumOff val="15000"/>
                  </a:schemeClr>
                </a:solidFill>
                <a:cs typeface="+mn-ea"/>
                <a:sym typeface="+mn-lt"/>
              </a:rPr>
              <a:t>đa</a:t>
            </a:r>
            <a:r>
              <a:rPr lang="en-US" altLang="zh-CN" sz="2400" dirty="0">
                <a:solidFill>
                  <a:schemeClr val="tx1">
                    <a:lumMod val="85000"/>
                    <a:lumOff val="15000"/>
                  </a:schemeClr>
                </a:solidFill>
                <a:cs typeface="+mn-ea"/>
                <a:sym typeface="+mn-lt"/>
              </a:rPr>
              <a:t> </a:t>
            </a:r>
            <a:r>
              <a:rPr lang="en-US" altLang="zh-CN" sz="2400" dirty="0" err="1">
                <a:solidFill>
                  <a:schemeClr val="tx1">
                    <a:lumMod val="85000"/>
                    <a:lumOff val="15000"/>
                  </a:schemeClr>
                </a:solidFill>
                <a:cs typeface="+mn-ea"/>
                <a:sym typeface="+mn-lt"/>
              </a:rPr>
              <a:t>sự</a:t>
            </a:r>
            <a:r>
              <a:rPr lang="en-US" altLang="zh-CN" sz="2400" dirty="0">
                <a:solidFill>
                  <a:schemeClr val="tx1">
                    <a:lumMod val="85000"/>
                    <a:lumOff val="15000"/>
                  </a:schemeClr>
                </a:solidFill>
                <a:cs typeface="+mn-ea"/>
                <a:sym typeface="+mn-lt"/>
              </a:rPr>
              <a:t> </a:t>
            </a:r>
            <a:r>
              <a:rPr lang="en-US" altLang="zh-CN" sz="2400" dirty="0" err="1">
                <a:solidFill>
                  <a:schemeClr val="tx1">
                    <a:lumMod val="85000"/>
                    <a:lumOff val="15000"/>
                  </a:schemeClr>
                </a:solidFill>
                <a:cs typeface="+mn-ea"/>
                <a:sym typeface="+mn-lt"/>
              </a:rPr>
              <a:t>gián</a:t>
            </a:r>
            <a:r>
              <a:rPr lang="en-US" altLang="zh-CN" sz="2400" dirty="0">
                <a:solidFill>
                  <a:schemeClr val="tx1">
                    <a:lumMod val="85000"/>
                    <a:lumOff val="15000"/>
                  </a:schemeClr>
                </a:solidFill>
                <a:cs typeface="+mn-ea"/>
                <a:sym typeface="+mn-lt"/>
              </a:rPr>
              <a:t> </a:t>
            </a:r>
            <a:r>
              <a:rPr lang="en-US" altLang="zh-CN" sz="2400" dirty="0" err="1">
                <a:solidFill>
                  <a:schemeClr val="tx1">
                    <a:lumMod val="85000"/>
                    <a:lumOff val="15000"/>
                  </a:schemeClr>
                </a:solidFill>
                <a:cs typeface="+mn-ea"/>
                <a:sym typeface="+mn-lt"/>
              </a:rPr>
              <a:t>đoạn</a:t>
            </a:r>
            <a:r>
              <a:rPr lang="en-US" altLang="zh-CN" sz="2400" dirty="0">
                <a:solidFill>
                  <a:schemeClr val="tx1">
                    <a:lumMod val="85000"/>
                    <a:lumOff val="15000"/>
                  </a:schemeClr>
                </a:solidFill>
                <a:cs typeface="+mn-ea"/>
                <a:sym typeface="+mn-lt"/>
              </a:rPr>
              <a:t>  </a:t>
            </a:r>
            <a:endParaRPr lang="zh-CN" altLang="en-US" sz="2400" dirty="0">
              <a:solidFill>
                <a:schemeClr val="tx1">
                  <a:lumMod val="85000"/>
                  <a:lumOff val="15000"/>
                </a:schemeClr>
              </a:solidFill>
              <a:cs typeface="+mn-ea"/>
              <a:sym typeface="+mn-lt"/>
            </a:endParaRPr>
          </a:p>
        </p:txBody>
      </p:sp>
      <p:sp>
        <p:nvSpPr>
          <p:cNvPr id="2" name="文本框 36">
            <a:extLst>
              <a:ext uri="{FF2B5EF4-FFF2-40B4-BE49-F238E27FC236}">
                <a16:creationId xmlns:a16="http://schemas.microsoft.com/office/drawing/2014/main" id="{26088E3B-21DE-479A-8189-9CD67973FD4B}"/>
              </a:ext>
            </a:extLst>
          </p:cNvPr>
          <p:cNvSpPr txBox="1"/>
          <p:nvPr/>
        </p:nvSpPr>
        <p:spPr>
          <a:xfrm>
            <a:off x="1012968" y="205686"/>
            <a:ext cx="7414967" cy="584775"/>
          </a:xfrm>
          <a:prstGeom prst="rect">
            <a:avLst/>
          </a:prstGeom>
          <a:noFill/>
        </p:spPr>
        <p:txBody>
          <a:bodyPr wrap="square" rtlCol="0">
            <a:spAutoFit/>
          </a:bodyPr>
          <a:lstStyle/>
          <a:p>
            <a:r>
              <a:rPr lang="vi-VN" altLang="zh-CN" sz="3200" dirty="0">
                <a:solidFill>
                  <a:srgbClr val="9D3333"/>
                </a:solidFill>
                <a:cs typeface="+mn-ea"/>
                <a:sym typeface="+mn-lt"/>
              </a:rPr>
              <a:t>Giảm tối đa các yếu tố xao lãng</a:t>
            </a:r>
          </a:p>
        </p:txBody>
      </p:sp>
      <p:pic>
        <p:nvPicPr>
          <p:cNvPr id="5" name="Picture 4">
            <a:extLst>
              <a:ext uri="{FF2B5EF4-FFF2-40B4-BE49-F238E27FC236}">
                <a16:creationId xmlns:a16="http://schemas.microsoft.com/office/drawing/2014/main" id="{A2BC400F-9CE5-49BF-AAC8-AFBD2FA0D69C}"/>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6220669" y="1446595"/>
            <a:ext cx="5061712" cy="3796284"/>
          </a:xfrm>
          <a:prstGeom prst="rect">
            <a:avLst/>
          </a:prstGeom>
        </p:spPr>
      </p:pic>
      <p:sp>
        <p:nvSpPr>
          <p:cNvPr id="37" name="TextBox 36">
            <a:extLst>
              <a:ext uri="{FF2B5EF4-FFF2-40B4-BE49-F238E27FC236}">
                <a16:creationId xmlns:a16="http://schemas.microsoft.com/office/drawing/2014/main" id="{E076082A-822C-44AB-A566-42EA8EFE38CF}"/>
              </a:ext>
            </a:extLst>
          </p:cNvPr>
          <p:cNvSpPr txBox="1"/>
          <p:nvPr/>
        </p:nvSpPr>
        <p:spPr>
          <a:xfrm>
            <a:off x="5591379" y="5344359"/>
            <a:ext cx="6129932" cy="738664"/>
          </a:xfrm>
          <a:prstGeom prst="rect">
            <a:avLst/>
          </a:prstGeom>
          <a:noFill/>
        </p:spPr>
        <p:txBody>
          <a:bodyPr wrap="square" rtlCol="0">
            <a:spAutoFit/>
          </a:bodyPr>
          <a:lstStyle/>
          <a:p>
            <a:pPr algn="ctr"/>
            <a:r>
              <a:rPr lang="en-US" sz="1400" i="1" dirty="0"/>
              <a:t>               </a:t>
            </a:r>
            <a:r>
              <a:rPr lang="en-US" sz="1400" i="1" dirty="0" err="1"/>
              <a:t>Hình</a:t>
            </a:r>
            <a:r>
              <a:rPr lang="en-US" sz="1400" i="1" dirty="0"/>
              <a:t> </a:t>
            </a:r>
            <a:r>
              <a:rPr lang="en-US" sz="1400" i="1" dirty="0" err="1"/>
              <a:t>ảnh</a:t>
            </a:r>
            <a:r>
              <a:rPr lang="en-US" sz="1400" i="1" dirty="0"/>
              <a:t> </a:t>
            </a:r>
            <a:r>
              <a:rPr lang="en-US" sz="1400" i="1" dirty="0" err="1"/>
              <a:t>minh</a:t>
            </a:r>
            <a:r>
              <a:rPr lang="en-US" sz="1400" i="1" dirty="0"/>
              <a:t> </a:t>
            </a:r>
            <a:r>
              <a:rPr lang="en-US" sz="1400" i="1" dirty="0" err="1"/>
              <a:t>họa</a:t>
            </a:r>
            <a:r>
              <a:rPr lang="en-US" sz="1400" i="1" dirty="0"/>
              <a:t>, </a:t>
            </a:r>
            <a:r>
              <a:rPr lang="en-US" sz="1400" i="1" dirty="0" err="1"/>
              <a:t>nguồn:https</a:t>
            </a:r>
            <a:r>
              <a:rPr lang="en-US" sz="1400" i="1" dirty="0"/>
              <a:t>://www.wikihow.com/images/thumb/3/31/Travel-the-World-Step-13.jpg/v4-728px-Travel-the-World-Step-13.jpg</a:t>
            </a:r>
          </a:p>
        </p:txBody>
      </p:sp>
      <p:sp>
        <p:nvSpPr>
          <p:cNvPr id="38" name="TextBox 37">
            <a:extLst>
              <a:ext uri="{FF2B5EF4-FFF2-40B4-BE49-F238E27FC236}">
                <a16:creationId xmlns:a16="http://schemas.microsoft.com/office/drawing/2014/main" id="{6B60DF75-5C15-4CCA-BB55-0196D1AB1B25}"/>
              </a:ext>
            </a:extLst>
          </p:cNvPr>
          <p:cNvSpPr txBox="1"/>
          <p:nvPr/>
        </p:nvSpPr>
        <p:spPr>
          <a:xfrm>
            <a:off x="161812" y="2093233"/>
            <a:ext cx="5679566" cy="2308324"/>
          </a:xfrm>
          <a:prstGeom prst="rect">
            <a:avLst/>
          </a:prstGeom>
          <a:noFill/>
        </p:spPr>
        <p:txBody>
          <a:bodyPr wrap="square" rtlCol="0">
            <a:spAutoFit/>
          </a:bodyPr>
          <a:lstStyle/>
          <a:p>
            <a:pPr marL="285750" indent="-285750">
              <a:buFont typeface="Arial" panose="020B0604020202020204" pitchFamily="34" charset="0"/>
              <a:buChar char="•"/>
            </a:pPr>
            <a:r>
              <a:rPr lang="vi-VN" sz="2400" dirty="0">
                <a:solidFill>
                  <a:schemeClr val="tx1">
                    <a:lumMod val="95000"/>
                    <a:lumOff val="5000"/>
                  </a:schemeClr>
                </a:solidFill>
                <a:latin typeface="Helvetica" panose="020B0604020202020204" pitchFamily="34" charset="0"/>
                <a:cs typeface="Helvetica" panose="020B0604020202020204" pitchFamily="34" charset="0"/>
              </a:rPr>
              <a:t>Bạn sẽ bị cám dỗ kiểm tra </a:t>
            </a:r>
            <a:r>
              <a:rPr lang="en-US" sz="2400" dirty="0" err="1">
                <a:solidFill>
                  <a:schemeClr val="tx1">
                    <a:lumMod val="95000"/>
                    <a:lumOff val="5000"/>
                  </a:schemeClr>
                </a:solidFill>
                <a:latin typeface="Helvetica" panose="020B0604020202020204" pitchFamily="34" charset="0"/>
                <a:cs typeface="Helvetica" panose="020B0604020202020204" pitchFamily="34" charset="0"/>
              </a:rPr>
              <a:t>thông</a:t>
            </a:r>
            <a:r>
              <a:rPr lang="en-US" sz="2400" dirty="0">
                <a:solidFill>
                  <a:schemeClr val="tx1">
                    <a:lumMod val="95000"/>
                    <a:lumOff val="5000"/>
                  </a:schemeClr>
                </a:solidFill>
                <a:latin typeface="Helvetica" panose="020B0604020202020204" pitchFamily="34" charset="0"/>
                <a:cs typeface="Helvetica" panose="020B0604020202020204" pitchFamily="34" charset="0"/>
              </a:rPr>
              <a:t> </a:t>
            </a:r>
            <a:r>
              <a:rPr lang="en-US" sz="2400" dirty="0" err="1">
                <a:solidFill>
                  <a:schemeClr val="tx1">
                    <a:lumMod val="95000"/>
                    <a:lumOff val="5000"/>
                  </a:schemeClr>
                </a:solidFill>
                <a:latin typeface="Helvetica" panose="020B0604020202020204" pitchFamily="34" charset="0"/>
                <a:cs typeface="Helvetica" panose="020B0604020202020204" pitchFamily="34" charset="0"/>
              </a:rPr>
              <a:t>báo</a:t>
            </a:r>
            <a:r>
              <a:rPr lang="en-US" sz="2400" dirty="0">
                <a:solidFill>
                  <a:schemeClr val="tx1">
                    <a:lumMod val="95000"/>
                    <a:lumOff val="5000"/>
                  </a:schemeClr>
                </a:solidFill>
                <a:latin typeface="Helvetica" panose="020B0604020202020204" pitchFamily="34" charset="0"/>
                <a:cs typeface="Helvetica" panose="020B0604020202020204" pitchFamily="34" charset="0"/>
              </a:rPr>
              <a:t> </a:t>
            </a:r>
            <a:r>
              <a:rPr lang="en-US" sz="2400" dirty="0" err="1">
                <a:solidFill>
                  <a:schemeClr val="tx1">
                    <a:lumMod val="95000"/>
                    <a:lumOff val="5000"/>
                  </a:schemeClr>
                </a:solidFill>
                <a:latin typeface="Helvetica" panose="020B0604020202020204" pitchFamily="34" charset="0"/>
                <a:cs typeface="Helvetica" panose="020B0604020202020204" pitchFamily="34" charset="0"/>
              </a:rPr>
              <a:t>từ</a:t>
            </a:r>
            <a:r>
              <a:rPr lang="en-US" sz="2400" dirty="0">
                <a:solidFill>
                  <a:schemeClr val="tx1">
                    <a:lumMod val="95000"/>
                    <a:lumOff val="5000"/>
                  </a:schemeClr>
                </a:solidFill>
                <a:latin typeface="Helvetica" panose="020B0604020202020204" pitchFamily="34" charset="0"/>
                <a:cs typeface="Helvetica" panose="020B0604020202020204" pitchFamily="34" charset="0"/>
              </a:rPr>
              <a:t> </a:t>
            </a:r>
            <a:r>
              <a:rPr lang="en-US" sz="2400" dirty="0" err="1">
                <a:solidFill>
                  <a:schemeClr val="tx1">
                    <a:lumMod val="95000"/>
                    <a:lumOff val="5000"/>
                  </a:schemeClr>
                </a:solidFill>
                <a:latin typeface="Helvetica" panose="020B0604020202020204" pitchFamily="34" charset="0"/>
                <a:cs typeface="Helvetica" panose="020B0604020202020204" pitchFamily="34" charset="0"/>
              </a:rPr>
              <a:t>mạng</a:t>
            </a:r>
            <a:r>
              <a:rPr lang="en-US" sz="2400" dirty="0">
                <a:solidFill>
                  <a:schemeClr val="tx1">
                    <a:lumMod val="95000"/>
                    <a:lumOff val="5000"/>
                  </a:schemeClr>
                </a:solidFill>
                <a:latin typeface="Helvetica" panose="020B0604020202020204" pitchFamily="34" charset="0"/>
                <a:cs typeface="Helvetica" panose="020B0604020202020204" pitchFamily="34" charset="0"/>
              </a:rPr>
              <a:t> </a:t>
            </a:r>
            <a:r>
              <a:rPr lang="en-US" sz="2400" dirty="0" err="1">
                <a:solidFill>
                  <a:schemeClr val="tx1">
                    <a:lumMod val="95000"/>
                    <a:lumOff val="5000"/>
                  </a:schemeClr>
                </a:solidFill>
                <a:latin typeface="Helvetica" panose="020B0604020202020204" pitchFamily="34" charset="0"/>
                <a:cs typeface="Helvetica" panose="020B0604020202020204" pitchFamily="34" charset="0"/>
              </a:rPr>
              <a:t>xã</a:t>
            </a:r>
            <a:r>
              <a:rPr lang="en-US" sz="2400" dirty="0">
                <a:solidFill>
                  <a:schemeClr val="tx1">
                    <a:lumMod val="95000"/>
                    <a:lumOff val="5000"/>
                  </a:schemeClr>
                </a:solidFill>
                <a:latin typeface="Helvetica" panose="020B0604020202020204" pitchFamily="34" charset="0"/>
                <a:cs typeface="Helvetica" panose="020B0604020202020204" pitchFamily="34" charset="0"/>
              </a:rPr>
              <a:t> </a:t>
            </a:r>
            <a:r>
              <a:rPr lang="en-US" sz="2400" dirty="0" err="1">
                <a:solidFill>
                  <a:schemeClr val="tx1">
                    <a:lumMod val="95000"/>
                    <a:lumOff val="5000"/>
                  </a:schemeClr>
                </a:solidFill>
                <a:latin typeface="Helvetica" panose="020B0604020202020204" pitchFamily="34" charset="0"/>
                <a:cs typeface="Helvetica" panose="020B0604020202020204" pitchFamily="34" charset="0"/>
              </a:rPr>
              <a:t>hội</a:t>
            </a:r>
            <a:r>
              <a:rPr lang="en-US" sz="2400" dirty="0">
                <a:solidFill>
                  <a:schemeClr val="tx1">
                    <a:lumMod val="95000"/>
                    <a:lumOff val="5000"/>
                  </a:schemeClr>
                </a:solidFill>
                <a:latin typeface="Helvetica" panose="020B0604020202020204" pitchFamily="34" charset="0"/>
                <a:cs typeface="Helvetica" panose="020B0604020202020204" pitchFamily="34" charset="0"/>
              </a:rPr>
              <a:t>, game,…</a:t>
            </a:r>
          </a:p>
          <a:p>
            <a:endParaRPr lang="en-US" sz="2400" dirty="0">
              <a:solidFill>
                <a:schemeClr val="tx1">
                  <a:lumMod val="95000"/>
                  <a:lumOff val="5000"/>
                </a:schemeClr>
              </a:solidFill>
              <a:latin typeface="Helvetica" panose="020B0604020202020204" pitchFamily="34" charset="0"/>
              <a:cs typeface="Helvetica" panose="020B0604020202020204" pitchFamily="34" charset="0"/>
            </a:endParaRPr>
          </a:p>
          <a:p>
            <a:pPr marL="285750" indent="-285750">
              <a:buFont typeface="Arial" panose="020B0604020202020204" pitchFamily="34" charset="0"/>
              <a:buChar char="•"/>
            </a:pPr>
            <a:r>
              <a:rPr lang="vi-VN" sz="2400" dirty="0">
                <a:solidFill>
                  <a:schemeClr val="tx1">
                    <a:lumMod val="95000"/>
                    <a:lumOff val="5000"/>
                  </a:schemeClr>
                </a:solidFill>
                <a:latin typeface="Helvetica" panose="020B0604020202020204" pitchFamily="34" charset="0"/>
                <a:cs typeface="Helvetica" panose="020B0604020202020204" pitchFamily="34" charset="0"/>
              </a:rPr>
              <a:t>Nếu bạn cần điện thoại để làm việc</a:t>
            </a:r>
            <a:r>
              <a:rPr lang="en-US" sz="2400" dirty="0">
                <a:solidFill>
                  <a:schemeClr val="tx1">
                    <a:lumMod val="95000"/>
                    <a:lumOff val="5000"/>
                  </a:schemeClr>
                </a:solidFill>
                <a:latin typeface="Helvetica" panose="020B0604020202020204" pitchFamily="34" charset="0"/>
                <a:cs typeface="Helvetica" panose="020B0604020202020204" pitchFamily="34" charset="0"/>
              </a:rPr>
              <a:t> </a:t>
            </a:r>
            <a:r>
              <a:rPr lang="en-US" sz="2400" dirty="0" err="1">
                <a:solidFill>
                  <a:schemeClr val="tx1">
                    <a:lumMod val="95000"/>
                    <a:lumOff val="5000"/>
                  </a:schemeClr>
                </a:solidFill>
                <a:latin typeface="Helvetica" panose="020B0604020202020204" pitchFamily="34" charset="0"/>
                <a:cs typeface="Helvetica" panose="020B0604020202020204" pitchFamily="34" charset="0"/>
              </a:rPr>
              <a:t>thì</a:t>
            </a:r>
            <a:r>
              <a:rPr lang="en-US" sz="2400" dirty="0">
                <a:solidFill>
                  <a:schemeClr val="tx1">
                    <a:lumMod val="95000"/>
                    <a:lumOff val="5000"/>
                  </a:schemeClr>
                </a:solidFill>
                <a:latin typeface="Helvetica" panose="020B0604020202020204" pitchFamily="34" charset="0"/>
                <a:cs typeface="Helvetica" panose="020B0604020202020204" pitchFamily="34" charset="0"/>
              </a:rPr>
              <a:t> </a:t>
            </a:r>
            <a:r>
              <a:rPr lang="en-US" sz="2400" dirty="0" err="1">
                <a:solidFill>
                  <a:schemeClr val="tx1">
                    <a:lumMod val="95000"/>
                    <a:lumOff val="5000"/>
                  </a:schemeClr>
                </a:solidFill>
                <a:latin typeface="Helvetica" panose="020B0604020202020204" pitchFamily="34" charset="0"/>
                <a:cs typeface="Helvetica" panose="020B0604020202020204" pitchFamily="34" charset="0"/>
              </a:rPr>
              <a:t>hãy</a:t>
            </a:r>
            <a:r>
              <a:rPr lang="en-US" sz="2400" dirty="0">
                <a:solidFill>
                  <a:schemeClr val="tx1">
                    <a:lumMod val="95000"/>
                    <a:lumOff val="5000"/>
                  </a:schemeClr>
                </a:solidFill>
                <a:latin typeface="Helvetica" panose="020B0604020202020204" pitchFamily="34" charset="0"/>
                <a:cs typeface="Helvetica" panose="020B0604020202020204" pitchFamily="34" charset="0"/>
              </a:rPr>
              <a:t> </a:t>
            </a:r>
            <a:r>
              <a:rPr lang="en-US" sz="2400" dirty="0" err="1">
                <a:solidFill>
                  <a:schemeClr val="tx1">
                    <a:lumMod val="95000"/>
                    <a:lumOff val="5000"/>
                  </a:schemeClr>
                </a:solidFill>
                <a:latin typeface="Helvetica" panose="020B0604020202020204" pitchFamily="34" charset="0"/>
                <a:cs typeface="Helvetica" panose="020B0604020202020204" pitchFamily="34" charset="0"/>
              </a:rPr>
              <a:t>bật</a:t>
            </a:r>
            <a:r>
              <a:rPr lang="en-US" sz="2400" dirty="0">
                <a:solidFill>
                  <a:schemeClr val="tx1">
                    <a:lumMod val="95000"/>
                    <a:lumOff val="5000"/>
                  </a:schemeClr>
                </a:solidFill>
                <a:latin typeface="Helvetica" panose="020B0604020202020204" pitchFamily="34" charset="0"/>
                <a:cs typeface="Helvetica" panose="020B0604020202020204" pitchFamily="34" charset="0"/>
              </a:rPr>
              <a:t> </a:t>
            </a:r>
            <a:r>
              <a:rPr lang="en-US" sz="2400" dirty="0" err="1">
                <a:solidFill>
                  <a:schemeClr val="tx1">
                    <a:lumMod val="95000"/>
                    <a:lumOff val="5000"/>
                  </a:schemeClr>
                </a:solidFill>
                <a:latin typeface="Helvetica" panose="020B0604020202020204" pitchFamily="34" charset="0"/>
                <a:cs typeface="Helvetica" panose="020B0604020202020204" pitchFamily="34" charset="0"/>
              </a:rPr>
              <a:t>chế</a:t>
            </a:r>
            <a:r>
              <a:rPr lang="en-US" sz="2400" dirty="0">
                <a:solidFill>
                  <a:schemeClr val="tx1">
                    <a:lumMod val="95000"/>
                    <a:lumOff val="5000"/>
                  </a:schemeClr>
                </a:solidFill>
                <a:latin typeface="Helvetica" panose="020B0604020202020204" pitchFamily="34" charset="0"/>
                <a:cs typeface="Helvetica" panose="020B0604020202020204" pitchFamily="34" charset="0"/>
              </a:rPr>
              <a:t> </a:t>
            </a:r>
            <a:r>
              <a:rPr lang="en-US" sz="2400" dirty="0" err="1">
                <a:solidFill>
                  <a:schemeClr val="tx1">
                    <a:lumMod val="95000"/>
                    <a:lumOff val="5000"/>
                  </a:schemeClr>
                </a:solidFill>
                <a:latin typeface="Helvetica" panose="020B0604020202020204" pitchFamily="34" charset="0"/>
                <a:cs typeface="Helvetica" panose="020B0604020202020204" pitchFamily="34" charset="0"/>
              </a:rPr>
              <a:t>độ</a:t>
            </a:r>
            <a:r>
              <a:rPr lang="en-US" sz="2400" dirty="0">
                <a:solidFill>
                  <a:schemeClr val="tx1">
                    <a:lumMod val="95000"/>
                    <a:lumOff val="5000"/>
                  </a:schemeClr>
                </a:solidFill>
                <a:latin typeface="Helvetica" panose="020B0604020202020204" pitchFamily="34" charset="0"/>
                <a:cs typeface="Helvetica" panose="020B0604020202020204" pitchFamily="34" charset="0"/>
              </a:rPr>
              <a:t> </a:t>
            </a:r>
            <a:r>
              <a:rPr lang="en-US" sz="2400" dirty="0" err="1">
                <a:solidFill>
                  <a:schemeClr val="tx1">
                    <a:lumMod val="95000"/>
                    <a:lumOff val="5000"/>
                  </a:schemeClr>
                </a:solidFill>
                <a:latin typeface="Helvetica" panose="020B0604020202020204" pitchFamily="34" charset="0"/>
                <a:cs typeface="Helvetica" panose="020B0604020202020204" pitchFamily="34" charset="0"/>
              </a:rPr>
              <a:t>tránh</a:t>
            </a:r>
            <a:r>
              <a:rPr lang="en-US" sz="2400" dirty="0">
                <a:solidFill>
                  <a:schemeClr val="tx1">
                    <a:lumMod val="95000"/>
                    <a:lumOff val="5000"/>
                  </a:schemeClr>
                </a:solidFill>
                <a:latin typeface="Helvetica" panose="020B0604020202020204" pitchFamily="34" charset="0"/>
                <a:cs typeface="Helvetica" panose="020B0604020202020204" pitchFamily="34" charset="0"/>
              </a:rPr>
              <a:t> </a:t>
            </a:r>
            <a:r>
              <a:rPr lang="en-US" sz="2400" dirty="0" err="1">
                <a:solidFill>
                  <a:schemeClr val="tx1">
                    <a:lumMod val="95000"/>
                    <a:lumOff val="5000"/>
                  </a:schemeClr>
                </a:solidFill>
                <a:latin typeface="Helvetica" panose="020B0604020202020204" pitchFamily="34" charset="0"/>
                <a:cs typeface="Helvetica" panose="020B0604020202020204" pitchFamily="34" charset="0"/>
              </a:rPr>
              <a:t>làm</a:t>
            </a:r>
            <a:r>
              <a:rPr lang="en-US" sz="2400" dirty="0">
                <a:solidFill>
                  <a:schemeClr val="tx1">
                    <a:lumMod val="95000"/>
                    <a:lumOff val="5000"/>
                  </a:schemeClr>
                </a:solidFill>
                <a:latin typeface="Helvetica" panose="020B0604020202020204" pitchFamily="34" charset="0"/>
                <a:cs typeface="Helvetica" panose="020B0604020202020204" pitchFamily="34" charset="0"/>
              </a:rPr>
              <a:t> </a:t>
            </a:r>
            <a:r>
              <a:rPr lang="en-US" sz="2400" dirty="0" err="1">
                <a:solidFill>
                  <a:schemeClr val="tx1">
                    <a:lumMod val="95000"/>
                    <a:lumOff val="5000"/>
                  </a:schemeClr>
                </a:solidFill>
                <a:latin typeface="Helvetica" panose="020B0604020202020204" pitchFamily="34" charset="0"/>
                <a:cs typeface="Helvetica" panose="020B0604020202020204" pitchFamily="34" charset="0"/>
              </a:rPr>
              <a:t>phiền</a:t>
            </a:r>
            <a:r>
              <a:rPr lang="en-US" sz="2400" dirty="0">
                <a:solidFill>
                  <a:schemeClr val="tx1">
                    <a:lumMod val="95000"/>
                    <a:lumOff val="5000"/>
                  </a:schemeClr>
                </a:solidFill>
                <a:latin typeface="Helvetica" panose="020B0604020202020204" pitchFamily="34" charset="0"/>
                <a:cs typeface="Helvetica" panose="020B0604020202020204" pitchFamily="34" charset="0"/>
              </a:rPr>
              <a:t> </a:t>
            </a:r>
            <a:r>
              <a:rPr lang="en-US" sz="2400" dirty="0" err="1">
                <a:solidFill>
                  <a:schemeClr val="tx1">
                    <a:lumMod val="95000"/>
                    <a:lumOff val="5000"/>
                  </a:schemeClr>
                </a:solidFill>
                <a:latin typeface="Helvetica" panose="020B0604020202020204" pitchFamily="34" charset="0"/>
                <a:cs typeface="Helvetica" panose="020B0604020202020204" pitchFamily="34" charset="0"/>
              </a:rPr>
              <a:t>có</a:t>
            </a:r>
            <a:r>
              <a:rPr lang="en-US" sz="2400" dirty="0">
                <a:solidFill>
                  <a:schemeClr val="tx1">
                    <a:lumMod val="95000"/>
                    <a:lumOff val="5000"/>
                  </a:schemeClr>
                </a:solidFill>
                <a:latin typeface="Helvetica" panose="020B0604020202020204" pitchFamily="34" charset="0"/>
                <a:cs typeface="Helvetica" panose="020B0604020202020204" pitchFamily="34" charset="0"/>
              </a:rPr>
              <a:t> ở </a:t>
            </a:r>
            <a:r>
              <a:rPr lang="en-US" sz="2400" dirty="0" err="1">
                <a:solidFill>
                  <a:schemeClr val="tx1">
                    <a:lumMod val="95000"/>
                    <a:lumOff val="5000"/>
                  </a:schemeClr>
                </a:solidFill>
                <a:latin typeface="Helvetica" panose="020B0604020202020204" pitchFamily="34" charset="0"/>
                <a:cs typeface="Helvetica" panose="020B0604020202020204" pitchFamily="34" charset="0"/>
              </a:rPr>
              <a:t>một</a:t>
            </a:r>
            <a:r>
              <a:rPr lang="en-US" sz="2400" dirty="0">
                <a:solidFill>
                  <a:schemeClr val="tx1">
                    <a:lumMod val="95000"/>
                    <a:lumOff val="5000"/>
                  </a:schemeClr>
                </a:solidFill>
                <a:latin typeface="Helvetica" panose="020B0604020202020204" pitchFamily="34" charset="0"/>
                <a:cs typeface="Helvetica" panose="020B0604020202020204" pitchFamily="34" charset="0"/>
              </a:rPr>
              <a:t> </a:t>
            </a:r>
            <a:r>
              <a:rPr lang="en-US" sz="2400" dirty="0" err="1">
                <a:solidFill>
                  <a:schemeClr val="tx1">
                    <a:lumMod val="95000"/>
                    <a:lumOff val="5000"/>
                  </a:schemeClr>
                </a:solidFill>
                <a:latin typeface="Helvetica" panose="020B0604020202020204" pitchFamily="34" charset="0"/>
                <a:cs typeface="Helvetica" panose="020B0604020202020204" pitchFamily="34" charset="0"/>
              </a:rPr>
              <a:t>số</a:t>
            </a:r>
            <a:r>
              <a:rPr lang="en-US" sz="2400" dirty="0">
                <a:solidFill>
                  <a:schemeClr val="tx1">
                    <a:lumMod val="95000"/>
                    <a:lumOff val="5000"/>
                  </a:schemeClr>
                </a:solidFill>
                <a:latin typeface="Helvetica" panose="020B0604020202020204" pitchFamily="34" charset="0"/>
                <a:cs typeface="Helvetica" panose="020B0604020202020204" pitchFamily="34" charset="0"/>
              </a:rPr>
              <a:t> </a:t>
            </a:r>
            <a:r>
              <a:rPr lang="en-US" sz="2400" dirty="0" err="1">
                <a:solidFill>
                  <a:schemeClr val="tx1">
                    <a:lumMod val="95000"/>
                    <a:lumOff val="5000"/>
                  </a:schemeClr>
                </a:solidFill>
                <a:latin typeface="Helvetica" panose="020B0604020202020204" pitchFamily="34" charset="0"/>
                <a:cs typeface="Helvetica" panose="020B0604020202020204" pitchFamily="34" charset="0"/>
              </a:rPr>
              <a:t>điện</a:t>
            </a:r>
            <a:r>
              <a:rPr lang="en-US" sz="2400" dirty="0">
                <a:solidFill>
                  <a:schemeClr val="tx1">
                    <a:lumMod val="95000"/>
                    <a:lumOff val="5000"/>
                  </a:schemeClr>
                </a:solidFill>
                <a:latin typeface="Helvetica" panose="020B0604020202020204" pitchFamily="34" charset="0"/>
                <a:cs typeface="Helvetica" panose="020B0604020202020204" pitchFamily="34" charset="0"/>
              </a:rPr>
              <a:t> </a:t>
            </a:r>
            <a:r>
              <a:rPr lang="en-US" sz="2400" dirty="0" err="1">
                <a:solidFill>
                  <a:schemeClr val="tx1">
                    <a:lumMod val="95000"/>
                    <a:lumOff val="5000"/>
                  </a:schemeClr>
                </a:solidFill>
                <a:latin typeface="Helvetica" panose="020B0604020202020204" pitchFamily="34" charset="0"/>
                <a:cs typeface="Helvetica" panose="020B0604020202020204" pitchFamily="34" charset="0"/>
              </a:rPr>
              <a:t>thoại</a:t>
            </a:r>
            <a:r>
              <a:rPr lang="en-US" sz="2400" dirty="0">
                <a:solidFill>
                  <a:schemeClr val="tx1">
                    <a:lumMod val="95000"/>
                    <a:lumOff val="5000"/>
                  </a:schemeClr>
                </a:solidFill>
                <a:latin typeface="Helvetica" panose="020B0604020202020204" pitchFamily="34" charset="0"/>
                <a:cs typeface="Helvetica" panose="020B0604020202020204" pitchFamily="34" charset="0"/>
              </a:rPr>
              <a:t> </a:t>
            </a:r>
            <a:r>
              <a:rPr lang="en-US" sz="2400" dirty="0" err="1">
                <a:solidFill>
                  <a:schemeClr val="tx1">
                    <a:lumMod val="95000"/>
                    <a:lumOff val="5000"/>
                  </a:schemeClr>
                </a:solidFill>
                <a:latin typeface="Helvetica" panose="020B0604020202020204" pitchFamily="34" charset="0"/>
                <a:cs typeface="Helvetica" panose="020B0604020202020204" pitchFamily="34" charset="0"/>
              </a:rPr>
              <a:t>thông</a:t>
            </a:r>
            <a:r>
              <a:rPr lang="en-US" sz="2400" dirty="0">
                <a:solidFill>
                  <a:schemeClr val="tx1">
                    <a:lumMod val="95000"/>
                    <a:lumOff val="5000"/>
                  </a:schemeClr>
                </a:solidFill>
                <a:latin typeface="Helvetica" panose="020B0604020202020204" pitchFamily="34" charset="0"/>
                <a:cs typeface="Helvetica" panose="020B0604020202020204" pitchFamily="34" charset="0"/>
              </a:rPr>
              <a:t> </a:t>
            </a:r>
            <a:r>
              <a:rPr lang="en-US" sz="2400" dirty="0" err="1">
                <a:solidFill>
                  <a:schemeClr val="tx1">
                    <a:lumMod val="95000"/>
                    <a:lumOff val="5000"/>
                  </a:schemeClr>
                </a:solidFill>
                <a:latin typeface="Helvetica" panose="020B0604020202020204" pitchFamily="34" charset="0"/>
                <a:cs typeface="Helvetica" panose="020B0604020202020204" pitchFamily="34" charset="0"/>
              </a:rPr>
              <a:t>minh</a:t>
            </a:r>
            <a:r>
              <a:rPr lang="en-US" sz="2400" dirty="0">
                <a:solidFill>
                  <a:schemeClr val="tx1">
                    <a:lumMod val="95000"/>
                    <a:lumOff val="5000"/>
                  </a:schemeClr>
                </a:solidFill>
                <a:latin typeface="Helvetica" panose="020B0604020202020204" pitchFamily="34" charset="0"/>
                <a:cs typeface="Helvetica" panose="020B0604020202020204" pitchFamily="34" charset="0"/>
              </a:rPr>
              <a:t>.</a:t>
            </a:r>
          </a:p>
        </p:txBody>
      </p:sp>
    </p:spTree>
    <p:extLst>
      <p:ext uri="{BB962C8B-B14F-4D97-AF65-F5344CB8AC3E}">
        <p14:creationId xmlns:p14="http://schemas.microsoft.com/office/powerpoint/2010/main" val="7923063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xit" presetSubtype="10" fill="hold" nodeType="clickEffect">
                                  <p:stCondLst>
                                    <p:cond delay="0"/>
                                  </p:stCondLst>
                                  <p:childTnLst>
                                    <p:animEffect transition="out" filter="randombar(horizontal)">
                                      <p:cBhvr>
                                        <p:cTn id="6" dur="500"/>
                                        <p:tgtEl>
                                          <p:spTgt spid="55"/>
                                        </p:tgtEl>
                                      </p:cBhvr>
                                    </p:animEffect>
                                    <p:set>
                                      <p:cBhvr>
                                        <p:cTn id="7" dur="1" fill="hold">
                                          <p:stCondLst>
                                            <p:cond delay="499"/>
                                          </p:stCondLst>
                                        </p:cTn>
                                        <p:tgtEl>
                                          <p:spTgt spid="55"/>
                                        </p:tgtEl>
                                        <p:attrNameLst>
                                          <p:attrName>style.visibility</p:attrName>
                                        </p:attrNameLst>
                                      </p:cBhvr>
                                      <p:to>
                                        <p:strVal val="hidden"/>
                                      </p:to>
                                    </p:set>
                                  </p:childTnLst>
                                </p:cTn>
                              </p:par>
                              <p:par>
                                <p:cTn id="8" presetID="14" presetClass="exit" presetSubtype="10" fill="hold" nodeType="withEffect">
                                  <p:stCondLst>
                                    <p:cond delay="0"/>
                                  </p:stCondLst>
                                  <p:childTnLst>
                                    <p:animEffect transition="out" filter="randombar(horizontal)">
                                      <p:cBhvr>
                                        <p:cTn id="9" dur="500"/>
                                        <p:tgtEl>
                                          <p:spTgt spid="56"/>
                                        </p:tgtEl>
                                      </p:cBhvr>
                                    </p:animEffect>
                                    <p:set>
                                      <p:cBhvr>
                                        <p:cTn id="10" dur="1" fill="hold">
                                          <p:stCondLst>
                                            <p:cond delay="499"/>
                                          </p:stCondLst>
                                        </p:cTn>
                                        <p:tgtEl>
                                          <p:spTgt spid="56"/>
                                        </p:tgtEl>
                                        <p:attrNameLst>
                                          <p:attrName>style.visibility</p:attrName>
                                        </p:attrNameLst>
                                      </p:cBhvr>
                                      <p:to>
                                        <p:strVal val="hidden"/>
                                      </p:to>
                                    </p:set>
                                  </p:childTnLst>
                                </p:cTn>
                              </p:par>
                              <p:par>
                                <p:cTn id="11" presetID="14" presetClass="exit" presetSubtype="10" fill="hold" nodeType="withEffect">
                                  <p:stCondLst>
                                    <p:cond delay="0"/>
                                  </p:stCondLst>
                                  <p:childTnLst>
                                    <p:animEffect transition="out" filter="randombar(horizontal)">
                                      <p:cBhvr>
                                        <p:cTn id="12" dur="500"/>
                                        <p:tgtEl>
                                          <p:spTgt spid="57"/>
                                        </p:tgtEl>
                                      </p:cBhvr>
                                    </p:animEffect>
                                    <p:set>
                                      <p:cBhvr>
                                        <p:cTn id="13" dur="1" fill="hold">
                                          <p:stCondLst>
                                            <p:cond delay="499"/>
                                          </p:stCondLst>
                                        </p:cTn>
                                        <p:tgtEl>
                                          <p:spTgt spid="57"/>
                                        </p:tgtEl>
                                        <p:attrNameLst>
                                          <p:attrName>style.visibility</p:attrName>
                                        </p:attrNameLst>
                                      </p:cBhvr>
                                      <p:to>
                                        <p:strVal val="hidden"/>
                                      </p:to>
                                    </p:set>
                                  </p:childTnLst>
                                </p:cTn>
                              </p:par>
                              <p:par>
                                <p:cTn id="14" presetID="14" presetClass="exit" presetSubtype="10" fill="hold" grpId="0" nodeType="withEffect">
                                  <p:stCondLst>
                                    <p:cond delay="0"/>
                                  </p:stCondLst>
                                  <p:childTnLst>
                                    <p:animEffect transition="out" filter="randombar(horizontal)">
                                      <p:cBhvr>
                                        <p:cTn id="15" dur="500"/>
                                        <p:tgtEl>
                                          <p:spTgt spid="60"/>
                                        </p:tgtEl>
                                      </p:cBhvr>
                                    </p:animEffect>
                                    <p:set>
                                      <p:cBhvr>
                                        <p:cTn id="16" dur="1" fill="hold">
                                          <p:stCondLst>
                                            <p:cond delay="499"/>
                                          </p:stCondLst>
                                        </p:cTn>
                                        <p:tgtEl>
                                          <p:spTgt spid="60"/>
                                        </p:tgtEl>
                                        <p:attrNameLst>
                                          <p:attrName>style.visibility</p:attrName>
                                        </p:attrNameLst>
                                      </p:cBhvr>
                                      <p:to>
                                        <p:strVal val="hidden"/>
                                      </p:to>
                                    </p:set>
                                  </p:childTnLst>
                                </p:cTn>
                              </p:par>
                              <p:par>
                                <p:cTn id="17" presetID="14" presetClass="exit" presetSubtype="10" fill="hold" grpId="0" nodeType="withEffect">
                                  <p:stCondLst>
                                    <p:cond delay="0"/>
                                  </p:stCondLst>
                                  <p:childTnLst>
                                    <p:animEffect transition="out" filter="randombar(horizontal)">
                                      <p:cBhvr>
                                        <p:cTn id="18" dur="500"/>
                                        <p:tgtEl>
                                          <p:spTgt spid="61"/>
                                        </p:tgtEl>
                                      </p:cBhvr>
                                    </p:animEffect>
                                    <p:set>
                                      <p:cBhvr>
                                        <p:cTn id="19" dur="1" fill="hold">
                                          <p:stCondLst>
                                            <p:cond delay="499"/>
                                          </p:stCondLst>
                                        </p:cTn>
                                        <p:tgtEl>
                                          <p:spTgt spid="61"/>
                                        </p:tgtEl>
                                        <p:attrNameLst>
                                          <p:attrName>style.visibility</p:attrName>
                                        </p:attrNameLst>
                                      </p:cBhvr>
                                      <p:to>
                                        <p:strVal val="hidden"/>
                                      </p:to>
                                    </p:set>
                                  </p:childTnLst>
                                </p:cTn>
                              </p:par>
                              <p:par>
                                <p:cTn id="20" presetID="14" presetClass="exit" presetSubtype="10" fill="hold" grpId="0" nodeType="withEffect">
                                  <p:stCondLst>
                                    <p:cond delay="0"/>
                                  </p:stCondLst>
                                  <p:childTnLst>
                                    <p:animEffect transition="out" filter="randombar(horizontal)">
                                      <p:cBhvr>
                                        <p:cTn id="21" dur="500"/>
                                        <p:tgtEl>
                                          <p:spTgt spid="59"/>
                                        </p:tgtEl>
                                      </p:cBhvr>
                                    </p:animEffect>
                                    <p:set>
                                      <p:cBhvr>
                                        <p:cTn id="22" dur="1" fill="hold">
                                          <p:stCondLst>
                                            <p:cond delay="499"/>
                                          </p:stCondLst>
                                        </p:cTn>
                                        <p:tgtEl>
                                          <p:spTgt spid="59"/>
                                        </p:tgtEl>
                                        <p:attrNameLst>
                                          <p:attrName>style.visibility</p:attrName>
                                        </p:attrNameLst>
                                      </p:cBhvr>
                                      <p:to>
                                        <p:strVal val="hidden"/>
                                      </p:to>
                                    </p:set>
                                  </p:childTnLst>
                                </p:cTn>
                              </p:par>
                              <p:par>
                                <p:cTn id="23" presetID="35" presetClass="path" presetSubtype="0" accel="50000" decel="50000" fill="hold" nodeType="withEffect">
                                  <p:stCondLst>
                                    <p:cond delay="0"/>
                                  </p:stCondLst>
                                  <p:childTnLst>
                                    <p:animMotion origin="layout" path="M -8.33333E-7 7.40741E-7 L -0.23594 -0.11111 " pathEditMode="relative" rAng="0" ptsTypes="AA">
                                      <p:cBhvr>
                                        <p:cTn id="24" dur="2000" fill="hold"/>
                                        <p:tgtEl>
                                          <p:spTgt spid="54"/>
                                        </p:tgtEl>
                                        <p:attrNameLst>
                                          <p:attrName>ppt_x</p:attrName>
                                          <p:attrName>ppt_y</p:attrName>
                                        </p:attrNameLst>
                                      </p:cBhvr>
                                      <p:rCtr x="-11797" y="-5556"/>
                                    </p:animMotion>
                                  </p:childTnLst>
                                </p:cTn>
                              </p:par>
                              <p:par>
                                <p:cTn id="25" presetID="35" presetClass="path" presetSubtype="0" accel="50000" decel="50000" fill="hold" grpId="0" nodeType="withEffect">
                                  <p:stCondLst>
                                    <p:cond delay="0"/>
                                  </p:stCondLst>
                                  <p:childTnLst>
                                    <p:animMotion origin="layout" path="M -0.00156 0.00139 L -0.23619 -0.11204 " pathEditMode="relative" rAng="0" ptsTypes="AA">
                                      <p:cBhvr>
                                        <p:cTn id="26" dur="2000" fill="hold"/>
                                        <p:tgtEl>
                                          <p:spTgt spid="58"/>
                                        </p:tgtEl>
                                        <p:attrNameLst>
                                          <p:attrName>ppt_x</p:attrName>
                                          <p:attrName>ppt_y</p:attrName>
                                        </p:attrNameLst>
                                      </p:cBhvr>
                                      <p:rCtr x="-11732" y="-5671"/>
                                    </p:animMotion>
                                  </p:childTnLst>
                                </p:cTn>
                              </p:par>
                              <p:par>
                                <p:cTn id="27" presetID="9" presetClass="entr" presetSubtype="0" fill="hold" nodeType="withEffect">
                                  <p:stCondLst>
                                    <p:cond delay="1000"/>
                                  </p:stCondLst>
                                  <p:childTnLst>
                                    <p:set>
                                      <p:cBhvr>
                                        <p:cTn id="28" dur="1" fill="hold">
                                          <p:stCondLst>
                                            <p:cond delay="0"/>
                                          </p:stCondLst>
                                        </p:cTn>
                                        <p:tgtEl>
                                          <p:spTgt spid="5"/>
                                        </p:tgtEl>
                                        <p:attrNameLst>
                                          <p:attrName>style.visibility</p:attrName>
                                        </p:attrNameLst>
                                      </p:cBhvr>
                                      <p:to>
                                        <p:strVal val="visible"/>
                                      </p:to>
                                    </p:set>
                                    <p:animEffect transition="in" filter="dissolve">
                                      <p:cBhvr>
                                        <p:cTn id="29" dur="900"/>
                                        <p:tgtEl>
                                          <p:spTgt spid="5"/>
                                        </p:tgtEl>
                                      </p:cBhvr>
                                    </p:animEffect>
                                  </p:childTnLst>
                                </p:cTn>
                              </p:par>
                              <p:par>
                                <p:cTn id="30" presetID="18" presetClass="entr" presetSubtype="12" fill="hold" grpId="0" nodeType="withEffect">
                                  <p:stCondLst>
                                    <p:cond delay="1000"/>
                                  </p:stCondLst>
                                  <p:childTnLst>
                                    <p:set>
                                      <p:cBhvr>
                                        <p:cTn id="31" dur="1" fill="hold">
                                          <p:stCondLst>
                                            <p:cond delay="0"/>
                                          </p:stCondLst>
                                        </p:cTn>
                                        <p:tgtEl>
                                          <p:spTgt spid="37"/>
                                        </p:tgtEl>
                                        <p:attrNameLst>
                                          <p:attrName>style.visibility</p:attrName>
                                        </p:attrNameLst>
                                      </p:cBhvr>
                                      <p:to>
                                        <p:strVal val="visible"/>
                                      </p:to>
                                    </p:set>
                                    <p:animEffect transition="in" filter="strips(downLeft)">
                                      <p:cBhvr>
                                        <p:cTn id="32" dur="900"/>
                                        <p:tgtEl>
                                          <p:spTgt spid="37"/>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8">
                                            <p:txEl>
                                              <p:pRg st="0" end="0"/>
                                            </p:txEl>
                                          </p:spTgt>
                                        </p:tgtEl>
                                        <p:attrNameLst>
                                          <p:attrName>style.visibility</p:attrName>
                                        </p:attrNameLst>
                                      </p:cBhvr>
                                      <p:to>
                                        <p:strVal val="visible"/>
                                      </p:to>
                                    </p:set>
                                    <p:animEffect transition="in" filter="fade">
                                      <p:cBhvr>
                                        <p:cTn id="37" dur="500"/>
                                        <p:tgtEl>
                                          <p:spTgt spid="38">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8">
                                            <p:txEl>
                                              <p:pRg st="2" end="2"/>
                                            </p:txEl>
                                          </p:spTgt>
                                        </p:tgtEl>
                                        <p:attrNameLst>
                                          <p:attrName>style.visibility</p:attrName>
                                        </p:attrNameLst>
                                      </p:cBhvr>
                                      <p:to>
                                        <p:strVal val="visible"/>
                                      </p:to>
                                    </p:set>
                                    <p:animEffect transition="in" filter="fade">
                                      <p:cBhvr>
                                        <p:cTn id="42" dur="500"/>
                                        <p:tgtEl>
                                          <p:spTgt spid="3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p:bldP spid="59" grpId="0"/>
      <p:bldP spid="60" grpId="0"/>
      <p:bldP spid="61" grpId="0"/>
      <p:bldP spid="3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PA_组合 32"/>
          <p:cNvGrpSpPr/>
          <p:nvPr>
            <p:custDataLst>
              <p:tags r:id="rId1"/>
            </p:custDataLst>
          </p:nvPr>
        </p:nvGrpSpPr>
        <p:grpSpPr>
          <a:xfrm>
            <a:off x="-3708336" y="969608"/>
            <a:ext cx="9442888" cy="4800123"/>
            <a:chOff x="-2781252" y="727206"/>
            <a:chExt cx="7082166" cy="3600092"/>
          </a:xfrm>
        </p:grpSpPr>
        <p:sp>
          <p:nvSpPr>
            <p:cNvPr id="32" name="任意多边形: 形状 31"/>
            <p:cNvSpPr/>
            <p:nvPr/>
          </p:nvSpPr>
          <p:spPr>
            <a:xfrm>
              <a:off x="-2781252" y="727206"/>
              <a:ext cx="7082165" cy="3600092"/>
            </a:xfrm>
            <a:custGeom>
              <a:avLst/>
              <a:gdLst/>
              <a:ahLst/>
              <a:cxnLst/>
              <a:rect l="0" t="0" r="0" b="0"/>
              <a:pathLst>
                <a:path w="7082165" h="3600092">
                  <a:moveTo>
                    <a:pt x="0" y="0"/>
                  </a:moveTo>
                  <a:lnTo>
                    <a:pt x="7082164" y="0"/>
                  </a:lnTo>
                  <a:lnTo>
                    <a:pt x="7082164" y="3600091"/>
                  </a:lnTo>
                  <a:lnTo>
                    <a:pt x="0" y="3600091"/>
                  </a:lnTo>
                  <a:close/>
                </a:path>
              </a:pathLst>
            </a:cu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grpSp>
          <p:nvGrpSpPr>
            <p:cNvPr id="4" name="PA_组合 1"/>
            <p:cNvGrpSpPr/>
            <p:nvPr>
              <p:custDataLst>
                <p:tags r:id="rId6"/>
              </p:custDataLst>
            </p:nvPr>
          </p:nvGrpSpPr>
          <p:grpSpPr>
            <a:xfrm>
              <a:off x="673149" y="778007"/>
              <a:ext cx="3627765" cy="3549291"/>
              <a:chOff x="-949635" y="0"/>
              <a:chExt cx="7009631" cy="6858000"/>
            </a:xfrm>
          </p:grpSpPr>
          <p:sp>
            <p:nvSpPr>
              <p:cNvPr id="26" name="Diamond 3"/>
              <p:cNvSpPr/>
              <p:nvPr/>
            </p:nvSpPr>
            <p:spPr bwMode="auto">
              <a:xfrm>
                <a:off x="-949635" y="0"/>
                <a:ext cx="7009631" cy="6858000"/>
              </a:xfrm>
              <a:prstGeom prst="diamond">
                <a:avLst/>
              </a:prstGeom>
              <a:solidFill>
                <a:schemeClr val="tx2">
                  <a:lumMod val="20000"/>
                  <a:lumOff val="80000"/>
                  <a:alpha val="35000"/>
                </a:schemeClr>
              </a:solidFill>
              <a:ln w="19050">
                <a:noFill/>
                <a:round/>
                <a:headEnd/>
                <a:tailEnd/>
              </a:ln>
            </p:spPr>
            <p:txBody>
              <a:bodyPr anchor="ctr"/>
              <a:lstStyle/>
              <a:p>
                <a:pPr algn="ctr"/>
                <a:endParaRPr sz="2400" dirty="0">
                  <a:cs typeface="+mn-ea"/>
                  <a:sym typeface="+mn-lt"/>
                </a:endParaRPr>
              </a:p>
            </p:txBody>
          </p:sp>
          <p:sp>
            <p:nvSpPr>
              <p:cNvPr id="27" name="Diamond 4"/>
              <p:cNvSpPr/>
              <p:nvPr/>
            </p:nvSpPr>
            <p:spPr bwMode="auto">
              <a:xfrm>
                <a:off x="-176517" y="653134"/>
                <a:ext cx="5647878" cy="5525706"/>
              </a:xfrm>
              <a:prstGeom prst="diamond">
                <a:avLst/>
              </a:prstGeom>
              <a:solidFill>
                <a:schemeClr val="tx2">
                  <a:lumMod val="20000"/>
                  <a:lumOff val="80000"/>
                </a:schemeClr>
              </a:solidFill>
              <a:ln w="19050">
                <a:noFill/>
                <a:round/>
                <a:headEnd/>
                <a:tailEnd/>
              </a:ln>
            </p:spPr>
            <p:txBody>
              <a:bodyPr anchor="ctr"/>
              <a:lstStyle/>
              <a:p>
                <a:pPr algn="ctr"/>
                <a:endParaRPr sz="2400" dirty="0">
                  <a:cs typeface="+mn-ea"/>
                  <a:sym typeface="+mn-lt"/>
                </a:endParaRPr>
              </a:p>
            </p:txBody>
          </p:sp>
        </p:grpSp>
      </p:grpSp>
      <p:sp>
        <p:nvSpPr>
          <p:cNvPr id="28" name="矩形 27"/>
          <p:cNvSpPr/>
          <p:nvPr/>
        </p:nvSpPr>
        <p:spPr>
          <a:xfrm>
            <a:off x="5473305" y="1415669"/>
            <a:ext cx="7196109" cy="671851"/>
          </a:xfrm>
          <a:prstGeom prst="rect">
            <a:avLst/>
          </a:prstGeom>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nSpc>
                <a:spcPct val="150000"/>
              </a:lnSpc>
            </a:pPr>
            <a:r>
              <a:rPr lang="en-US" altLang="zh-CN" sz="2800" dirty="0" err="1">
                <a:solidFill>
                  <a:schemeClr val="tx1">
                    <a:lumMod val="65000"/>
                    <a:lumOff val="35000"/>
                  </a:schemeClr>
                </a:solidFill>
                <a:latin typeface="Lucida Sans Typewriter" panose="020B0509030504030204" pitchFamily="49" charset="0"/>
                <a:cs typeface="+mn-ea"/>
                <a:sym typeface="+mn-lt"/>
              </a:rPr>
              <a:t>Quản</a:t>
            </a:r>
            <a:r>
              <a:rPr lang="en-US" altLang="zh-CN" sz="2800" dirty="0">
                <a:solidFill>
                  <a:schemeClr val="tx1">
                    <a:lumMod val="65000"/>
                    <a:lumOff val="35000"/>
                  </a:schemeClr>
                </a:solidFill>
                <a:latin typeface="Lucida Sans Typewriter" panose="020B0509030504030204" pitchFamily="49" charset="0"/>
                <a:cs typeface="+mn-ea"/>
                <a:sym typeface="+mn-lt"/>
              </a:rPr>
              <a:t> </a:t>
            </a:r>
            <a:r>
              <a:rPr lang="en-US" altLang="zh-CN" sz="2800" dirty="0" err="1">
                <a:solidFill>
                  <a:schemeClr val="tx1">
                    <a:lumMod val="65000"/>
                    <a:lumOff val="35000"/>
                  </a:schemeClr>
                </a:solidFill>
                <a:latin typeface="Lucida Sans Typewriter" panose="020B0509030504030204" pitchFamily="49" charset="0"/>
                <a:cs typeface="+mn-ea"/>
                <a:sym typeface="+mn-lt"/>
              </a:rPr>
              <a:t>lý</a:t>
            </a:r>
            <a:r>
              <a:rPr lang="en-US" altLang="zh-CN" sz="2800" dirty="0">
                <a:solidFill>
                  <a:schemeClr val="tx1">
                    <a:lumMod val="65000"/>
                    <a:lumOff val="35000"/>
                  </a:schemeClr>
                </a:solidFill>
                <a:latin typeface="Lucida Sans Typewriter" panose="020B0509030504030204" pitchFamily="49" charset="0"/>
                <a:cs typeface="+mn-ea"/>
                <a:sym typeface="+mn-lt"/>
              </a:rPr>
              <a:t> </a:t>
            </a:r>
            <a:r>
              <a:rPr lang="en-US" altLang="zh-CN" sz="2800" dirty="0" err="1">
                <a:solidFill>
                  <a:schemeClr val="tx1">
                    <a:lumMod val="65000"/>
                    <a:lumOff val="35000"/>
                  </a:schemeClr>
                </a:solidFill>
                <a:latin typeface="Lucida Sans Typewriter" panose="020B0509030504030204" pitchFamily="49" charset="0"/>
                <a:cs typeface="+mn-ea"/>
                <a:sym typeface="+mn-lt"/>
              </a:rPr>
              <a:t>thời</a:t>
            </a:r>
            <a:r>
              <a:rPr lang="en-US" altLang="zh-CN" sz="2800" dirty="0">
                <a:solidFill>
                  <a:schemeClr val="tx1">
                    <a:lumMod val="65000"/>
                    <a:lumOff val="35000"/>
                  </a:schemeClr>
                </a:solidFill>
                <a:latin typeface="Lucida Sans Typewriter" panose="020B0509030504030204" pitchFamily="49" charset="0"/>
                <a:cs typeface="+mn-ea"/>
                <a:sym typeface="+mn-lt"/>
              </a:rPr>
              <a:t> </a:t>
            </a:r>
            <a:r>
              <a:rPr lang="en-US" altLang="zh-CN" sz="2800" dirty="0" err="1">
                <a:solidFill>
                  <a:schemeClr val="tx1">
                    <a:lumMod val="65000"/>
                    <a:lumOff val="35000"/>
                  </a:schemeClr>
                </a:solidFill>
                <a:latin typeface="Lucida Sans Typewriter" panose="020B0509030504030204" pitchFamily="49" charset="0"/>
                <a:cs typeface="+mn-ea"/>
                <a:sym typeface="+mn-lt"/>
              </a:rPr>
              <a:t>gian</a:t>
            </a:r>
            <a:r>
              <a:rPr lang="en-US" altLang="zh-CN" sz="2800" dirty="0">
                <a:solidFill>
                  <a:schemeClr val="tx1">
                    <a:lumMod val="65000"/>
                    <a:lumOff val="35000"/>
                  </a:schemeClr>
                </a:solidFill>
                <a:latin typeface="Lucida Sans Typewriter" panose="020B0509030504030204" pitchFamily="49" charset="0"/>
                <a:cs typeface="+mn-ea"/>
                <a:sym typeface="+mn-lt"/>
              </a:rPr>
              <a:t> </a:t>
            </a:r>
            <a:r>
              <a:rPr lang="en-US" altLang="zh-CN" sz="2800" dirty="0" err="1">
                <a:solidFill>
                  <a:schemeClr val="tx1">
                    <a:lumMod val="65000"/>
                    <a:lumOff val="35000"/>
                  </a:schemeClr>
                </a:solidFill>
                <a:latin typeface="Lucida Sans Typewriter" panose="020B0509030504030204" pitchFamily="49" charset="0"/>
                <a:cs typeface="+mn-ea"/>
                <a:sym typeface="+mn-lt"/>
              </a:rPr>
              <a:t>là</a:t>
            </a:r>
            <a:r>
              <a:rPr lang="en-US" altLang="zh-CN" sz="2800" dirty="0">
                <a:solidFill>
                  <a:schemeClr val="tx1">
                    <a:lumMod val="65000"/>
                    <a:lumOff val="35000"/>
                  </a:schemeClr>
                </a:solidFill>
                <a:latin typeface="Lucida Sans Typewriter" panose="020B0509030504030204" pitchFamily="49" charset="0"/>
                <a:cs typeface="+mn-ea"/>
                <a:sym typeface="+mn-lt"/>
              </a:rPr>
              <a:t> </a:t>
            </a:r>
            <a:r>
              <a:rPr lang="en-US" altLang="zh-CN" sz="2800" dirty="0" err="1">
                <a:solidFill>
                  <a:schemeClr val="tx1">
                    <a:lumMod val="65000"/>
                    <a:lumOff val="35000"/>
                  </a:schemeClr>
                </a:solidFill>
                <a:latin typeface="Lucida Sans Typewriter" panose="020B0509030504030204" pitchFamily="49" charset="0"/>
                <a:cs typeface="+mn-ea"/>
                <a:sym typeface="+mn-lt"/>
              </a:rPr>
              <a:t>gì</a:t>
            </a:r>
            <a:r>
              <a:rPr lang="en-US" altLang="zh-CN" sz="2800" dirty="0">
                <a:solidFill>
                  <a:schemeClr val="tx1">
                    <a:lumMod val="65000"/>
                    <a:lumOff val="35000"/>
                  </a:schemeClr>
                </a:solidFill>
                <a:latin typeface="Lucida Sans Typewriter" panose="020B0509030504030204" pitchFamily="49" charset="0"/>
                <a:cs typeface="+mn-ea"/>
                <a:sym typeface="+mn-lt"/>
              </a:rPr>
              <a:t>?</a:t>
            </a:r>
            <a:endParaRPr lang="zh-CN" altLang="en-US" sz="2800" dirty="0">
              <a:latin typeface="Lucida Sans Typewriter" panose="020B0509030504030204" pitchFamily="49" charset="0"/>
              <a:cs typeface="+mn-ea"/>
              <a:sym typeface="+mn-lt"/>
            </a:endParaRPr>
          </a:p>
        </p:txBody>
      </p:sp>
      <p:sp>
        <p:nvSpPr>
          <p:cNvPr id="29" name="矩形 28"/>
          <p:cNvSpPr/>
          <p:nvPr/>
        </p:nvSpPr>
        <p:spPr>
          <a:xfrm>
            <a:off x="5473305" y="4365585"/>
            <a:ext cx="5467796" cy="1314655"/>
          </a:xfrm>
          <a:prstGeom prst="rect">
            <a:avLst/>
          </a:prstGeom>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nSpc>
                <a:spcPct val="150000"/>
              </a:lnSpc>
            </a:pPr>
            <a:r>
              <a:rPr lang="en-US" altLang="zh-CN" sz="2800" dirty="0" err="1">
                <a:solidFill>
                  <a:schemeClr val="tx1">
                    <a:lumMod val="65000"/>
                    <a:lumOff val="35000"/>
                  </a:schemeClr>
                </a:solidFill>
                <a:latin typeface="Lucida Sans Typewriter" panose="020B0509030504030204" pitchFamily="49" charset="0"/>
                <a:cs typeface="+mn-ea"/>
                <a:sym typeface="+mn-lt"/>
              </a:rPr>
              <a:t>Các</a:t>
            </a:r>
            <a:r>
              <a:rPr lang="en-US" altLang="zh-CN" sz="2800" dirty="0">
                <a:solidFill>
                  <a:schemeClr val="tx1">
                    <a:lumMod val="65000"/>
                    <a:lumOff val="35000"/>
                  </a:schemeClr>
                </a:solidFill>
                <a:latin typeface="Lucida Sans Typewriter" panose="020B0509030504030204" pitchFamily="49" charset="0"/>
                <a:cs typeface="+mn-ea"/>
                <a:sym typeface="+mn-lt"/>
              </a:rPr>
              <a:t> </a:t>
            </a:r>
            <a:r>
              <a:rPr lang="en-US" altLang="zh-CN" sz="2800" dirty="0" err="1">
                <a:solidFill>
                  <a:schemeClr val="tx1">
                    <a:lumMod val="65000"/>
                    <a:lumOff val="35000"/>
                  </a:schemeClr>
                </a:solidFill>
                <a:latin typeface="Lucida Sans Typewriter" panose="020B0509030504030204" pitchFamily="49" charset="0"/>
                <a:cs typeface="+mn-ea"/>
                <a:sym typeface="+mn-lt"/>
              </a:rPr>
              <a:t>phương</a:t>
            </a:r>
            <a:r>
              <a:rPr lang="en-US" altLang="zh-CN" sz="2800" dirty="0">
                <a:solidFill>
                  <a:schemeClr val="tx1">
                    <a:lumMod val="65000"/>
                    <a:lumOff val="35000"/>
                  </a:schemeClr>
                </a:solidFill>
                <a:latin typeface="Lucida Sans Typewriter" panose="020B0509030504030204" pitchFamily="49" charset="0"/>
                <a:cs typeface="+mn-ea"/>
                <a:sym typeface="+mn-lt"/>
              </a:rPr>
              <a:t> </a:t>
            </a:r>
            <a:r>
              <a:rPr lang="en-US" altLang="zh-CN" sz="2800" dirty="0" err="1">
                <a:solidFill>
                  <a:schemeClr val="tx1">
                    <a:lumMod val="65000"/>
                    <a:lumOff val="35000"/>
                  </a:schemeClr>
                </a:solidFill>
                <a:latin typeface="Lucida Sans Typewriter" panose="020B0509030504030204" pitchFamily="49" charset="0"/>
                <a:cs typeface="+mn-ea"/>
                <a:sym typeface="+mn-lt"/>
              </a:rPr>
              <a:t>pháp</a:t>
            </a:r>
            <a:r>
              <a:rPr lang="en-US" altLang="zh-CN" sz="2800" dirty="0">
                <a:solidFill>
                  <a:schemeClr val="tx1">
                    <a:lumMod val="65000"/>
                    <a:lumOff val="35000"/>
                  </a:schemeClr>
                </a:solidFill>
                <a:latin typeface="Lucida Sans Typewriter" panose="020B0509030504030204" pitchFamily="49" charset="0"/>
                <a:cs typeface="+mn-ea"/>
                <a:sym typeface="+mn-lt"/>
              </a:rPr>
              <a:t> </a:t>
            </a:r>
            <a:r>
              <a:rPr lang="en-US" altLang="zh-CN" sz="2800" dirty="0" err="1">
                <a:solidFill>
                  <a:schemeClr val="tx1">
                    <a:lumMod val="65000"/>
                    <a:lumOff val="35000"/>
                  </a:schemeClr>
                </a:solidFill>
                <a:latin typeface="Lucida Sans Typewriter" panose="020B0509030504030204" pitchFamily="49" charset="0"/>
                <a:cs typeface="+mn-ea"/>
                <a:sym typeface="+mn-lt"/>
              </a:rPr>
              <a:t>quản</a:t>
            </a:r>
            <a:r>
              <a:rPr lang="en-US" altLang="zh-CN" sz="2800" dirty="0">
                <a:solidFill>
                  <a:schemeClr val="tx1">
                    <a:lumMod val="65000"/>
                    <a:lumOff val="35000"/>
                  </a:schemeClr>
                </a:solidFill>
                <a:latin typeface="Lucida Sans Typewriter" panose="020B0509030504030204" pitchFamily="49" charset="0"/>
                <a:cs typeface="+mn-ea"/>
                <a:sym typeface="+mn-lt"/>
              </a:rPr>
              <a:t> </a:t>
            </a:r>
            <a:r>
              <a:rPr lang="en-US" altLang="zh-CN" sz="2800" dirty="0" err="1">
                <a:solidFill>
                  <a:schemeClr val="tx1">
                    <a:lumMod val="65000"/>
                    <a:lumOff val="35000"/>
                  </a:schemeClr>
                </a:solidFill>
                <a:latin typeface="Lucida Sans Typewriter" panose="020B0509030504030204" pitchFamily="49" charset="0"/>
                <a:cs typeface="+mn-ea"/>
                <a:sym typeface="+mn-lt"/>
              </a:rPr>
              <a:t>lý</a:t>
            </a:r>
            <a:r>
              <a:rPr lang="en-US" altLang="zh-CN" sz="2800" dirty="0">
                <a:solidFill>
                  <a:schemeClr val="tx1">
                    <a:lumMod val="65000"/>
                    <a:lumOff val="35000"/>
                  </a:schemeClr>
                </a:solidFill>
                <a:latin typeface="Lucida Sans Typewriter" panose="020B0509030504030204" pitchFamily="49" charset="0"/>
                <a:cs typeface="+mn-ea"/>
                <a:sym typeface="+mn-lt"/>
              </a:rPr>
              <a:t> </a:t>
            </a:r>
            <a:r>
              <a:rPr lang="en-US" altLang="zh-CN" sz="2800" dirty="0" err="1">
                <a:solidFill>
                  <a:schemeClr val="tx1">
                    <a:lumMod val="65000"/>
                    <a:lumOff val="35000"/>
                  </a:schemeClr>
                </a:solidFill>
                <a:latin typeface="Lucida Sans Typewriter" panose="020B0509030504030204" pitchFamily="49" charset="0"/>
                <a:cs typeface="+mn-ea"/>
                <a:sym typeface="+mn-lt"/>
              </a:rPr>
              <a:t>thời</a:t>
            </a:r>
            <a:r>
              <a:rPr lang="en-US" altLang="zh-CN" sz="2800" dirty="0">
                <a:solidFill>
                  <a:schemeClr val="tx1">
                    <a:lumMod val="65000"/>
                    <a:lumOff val="35000"/>
                  </a:schemeClr>
                </a:solidFill>
                <a:latin typeface="Lucida Sans Typewriter" panose="020B0509030504030204" pitchFamily="49" charset="0"/>
                <a:cs typeface="+mn-ea"/>
                <a:sym typeface="+mn-lt"/>
              </a:rPr>
              <a:t> </a:t>
            </a:r>
            <a:r>
              <a:rPr lang="en-US" altLang="zh-CN" sz="2800" dirty="0" err="1">
                <a:solidFill>
                  <a:schemeClr val="tx1">
                    <a:lumMod val="65000"/>
                    <a:lumOff val="35000"/>
                  </a:schemeClr>
                </a:solidFill>
                <a:latin typeface="Lucida Sans Typewriter" panose="020B0509030504030204" pitchFamily="49" charset="0"/>
                <a:cs typeface="+mn-ea"/>
                <a:sym typeface="+mn-lt"/>
              </a:rPr>
              <a:t>gian</a:t>
            </a:r>
            <a:r>
              <a:rPr lang="en-US" altLang="zh-CN" sz="2800" dirty="0">
                <a:solidFill>
                  <a:schemeClr val="tx1">
                    <a:lumMod val="65000"/>
                    <a:lumOff val="35000"/>
                  </a:schemeClr>
                </a:solidFill>
                <a:latin typeface="Lucida Sans Typewriter" panose="020B0509030504030204" pitchFamily="49" charset="0"/>
                <a:cs typeface="+mn-ea"/>
                <a:sym typeface="+mn-lt"/>
              </a:rPr>
              <a:t> </a:t>
            </a:r>
            <a:r>
              <a:rPr lang="en-US" altLang="zh-CN" sz="2800" dirty="0" err="1">
                <a:solidFill>
                  <a:schemeClr val="tx1">
                    <a:lumMod val="65000"/>
                    <a:lumOff val="35000"/>
                  </a:schemeClr>
                </a:solidFill>
                <a:latin typeface="Lucida Sans Typewriter" panose="020B0509030504030204" pitchFamily="49" charset="0"/>
                <a:cs typeface="+mn-ea"/>
                <a:sym typeface="+mn-lt"/>
              </a:rPr>
              <a:t>hữu</a:t>
            </a:r>
            <a:r>
              <a:rPr lang="en-US" altLang="zh-CN" sz="2800" dirty="0">
                <a:solidFill>
                  <a:schemeClr val="tx1">
                    <a:lumMod val="65000"/>
                    <a:lumOff val="35000"/>
                  </a:schemeClr>
                </a:solidFill>
                <a:latin typeface="Lucida Sans Typewriter" panose="020B0509030504030204" pitchFamily="49" charset="0"/>
                <a:cs typeface="+mn-ea"/>
                <a:sym typeface="+mn-lt"/>
              </a:rPr>
              <a:t> </a:t>
            </a:r>
            <a:r>
              <a:rPr lang="en-US" altLang="zh-CN" sz="2800" dirty="0" err="1">
                <a:solidFill>
                  <a:schemeClr val="tx1">
                    <a:lumMod val="65000"/>
                    <a:lumOff val="35000"/>
                  </a:schemeClr>
                </a:solidFill>
                <a:latin typeface="Lucida Sans Typewriter" panose="020B0509030504030204" pitchFamily="49" charset="0"/>
                <a:cs typeface="+mn-ea"/>
                <a:sym typeface="+mn-lt"/>
              </a:rPr>
              <a:t>ích</a:t>
            </a:r>
            <a:r>
              <a:rPr lang="en-US" altLang="zh-CN" sz="2800" dirty="0">
                <a:solidFill>
                  <a:schemeClr val="tx1">
                    <a:lumMod val="65000"/>
                    <a:lumOff val="35000"/>
                  </a:schemeClr>
                </a:solidFill>
                <a:latin typeface="Lucida Sans Typewriter" panose="020B0509030504030204" pitchFamily="49" charset="0"/>
                <a:cs typeface="+mn-ea"/>
                <a:sym typeface="+mn-lt"/>
              </a:rPr>
              <a:t>.</a:t>
            </a:r>
            <a:endParaRPr lang="zh-CN" altLang="en-US" sz="2800" dirty="0">
              <a:latin typeface="Lucida Sans Typewriter" panose="020B0509030504030204" pitchFamily="49" charset="0"/>
              <a:cs typeface="+mn-ea"/>
              <a:sym typeface="+mn-lt"/>
            </a:endParaRPr>
          </a:p>
        </p:txBody>
      </p:sp>
      <p:grpSp>
        <p:nvGrpSpPr>
          <p:cNvPr id="35" name="PA_组合 34"/>
          <p:cNvGrpSpPr/>
          <p:nvPr>
            <p:custDataLst>
              <p:tags r:id="rId2"/>
            </p:custDataLst>
          </p:nvPr>
        </p:nvGrpSpPr>
        <p:grpSpPr>
          <a:xfrm>
            <a:off x="3216271" y="755933"/>
            <a:ext cx="2166217" cy="4235917"/>
            <a:chOff x="1964992" y="399082"/>
            <a:chExt cx="903873" cy="1767473"/>
          </a:xfrm>
        </p:grpSpPr>
        <p:sp>
          <p:nvSpPr>
            <p:cNvPr id="34" name="任意多边形: 形状 33"/>
            <p:cNvSpPr/>
            <p:nvPr/>
          </p:nvSpPr>
          <p:spPr>
            <a:xfrm>
              <a:off x="1964992" y="399082"/>
              <a:ext cx="903873" cy="1767473"/>
            </a:xfrm>
            <a:custGeom>
              <a:avLst/>
              <a:gdLst/>
              <a:ahLst/>
              <a:cxnLst/>
              <a:rect l="0" t="0" r="0" b="0"/>
              <a:pathLst>
                <a:path w="903873" h="1767473">
                  <a:moveTo>
                    <a:pt x="0" y="0"/>
                  </a:moveTo>
                  <a:lnTo>
                    <a:pt x="903872" y="0"/>
                  </a:lnTo>
                  <a:lnTo>
                    <a:pt x="903872" y="1767472"/>
                  </a:lnTo>
                  <a:lnTo>
                    <a:pt x="0" y="1767472"/>
                  </a:lnTo>
                  <a:close/>
                </a:path>
              </a:pathLst>
            </a:cu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6" name="PA_菱形 11"/>
            <p:cNvSpPr/>
            <p:nvPr>
              <p:custDataLst>
                <p:tags r:id="rId5"/>
              </p:custDataLst>
            </p:nvPr>
          </p:nvSpPr>
          <p:spPr bwMode="auto">
            <a:xfrm>
              <a:off x="1964993" y="399082"/>
              <a:ext cx="903872" cy="903872"/>
            </a:xfrm>
            <a:prstGeom prst="diamond">
              <a:avLst/>
            </a:prstGeom>
            <a:solidFill>
              <a:srgbClr val="00B0F0"/>
            </a:solidFill>
            <a:ln w="19050">
              <a:noFill/>
              <a:round/>
              <a:headEnd/>
              <a:tailEnd/>
            </a:ln>
          </p:spPr>
          <p:txBody>
            <a:bodyPr vert="horz" wrap="none" lIns="121920" tIns="60960" rIns="121920" bIns="60960" anchor="ctr" anchorCtr="1" compatLnSpc="1">
              <a:prstTxWarp prst="textNoShape">
                <a:avLst/>
              </a:prstTxWarp>
              <a:normAutofit/>
            </a:bodyPr>
            <a:lstStyle/>
            <a:p>
              <a:pPr algn="ctr"/>
              <a:r>
                <a:rPr lang="en-US" altLang="zh-CN" sz="3200" b="1" dirty="0">
                  <a:solidFill>
                    <a:schemeClr val="bg1"/>
                  </a:solidFill>
                  <a:cs typeface="+mn-ea"/>
                  <a:sym typeface="+mn-lt"/>
                </a:rPr>
                <a:t>01</a:t>
              </a:r>
            </a:p>
          </p:txBody>
        </p:sp>
      </p:grpSp>
      <p:grpSp>
        <p:nvGrpSpPr>
          <p:cNvPr id="37" name="PA_组合 36"/>
          <p:cNvGrpSpPr/>
          <p:nvPr>
            <p:custDataLst>
              <p:tags r:id="rId3"/>
            </p:custDataLst>
          </p:nvPr>
        </p:nvGrpSpPr>
        <p:grpSpPr>
          <a:xfrm>
            <a:off x="2683582" y="1660841"/>
            <a:ext cx="4044911" cy="4322565"/>
            <a:chOff x="2062091" y="1313696"/>
            <a:chExt cx="1818273" cy="1943084"/>
          </a:xfrm>
        </p:grpSpPr>
        <p:sp>
          <p:nvSpPr>
            <p:cNvPr id="36" name="任意多边形: 形状 35"/>
            <p:cNvSpPr/>
            <p:nvPr/>
          </p:nvSpPr>
          <p:spPr>
            <a:xfrm>
              <a:off x="2062091" y="1313696"/>
              <a:ext cx="1818273" cy="980073"/>
            </a:xfrm>
            <a:custGeom>
              <a:avLst/>
              <a:gdLst/>
              <a:ahLst/>
              <a:cxnLst/>
              <a:rect l="0" t="0" r="0" b="0"/>
              <a:pathLst>
                <a:path w="1818273" h="980073">
                  <a:moveTo>
                    <a:pt x="0" y="0"/>
                  </a:moveTo>
                  <a:lnTo>
                    <a:pt x="1818272" y="0"/>
                  </a:lnTo>
                  <a:lnTo>
                    <a:pt x="1818272" y="980072"/>
                  </a:lnTo>
                  <a:lnTo>
                    <a:pt x="0" y="980072"/>
                  </a:lnTo>
                  <a:close/>
                </a:path>
              </a:pathLst>
            </a:cu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7" name="PA_菱形 12"/>
            <p:cNvSpPr/>
            <p:nvPr>
              <p:custDataLst>
                <p:tags r:id="rId4"/>
              </p:custDataLst>
            </p:nvPr>
          </p:nvSpPr>
          <p:spPr bwMode="auto">
            <a:xfrm>
              <a:off x="2260722" y="2254210"/>
              <a:ext cx="1002570" cy="1002570"/>
            </a:xfrm>
            <a:prstGeom prst="diamond">
              <a:avLst/>
            </a:prstGeom>
            <a:solidFill>
              <a:srgbClr val="FFC000"/>
            </a:solidFill>
            <a:ln w="19050">
              <a:noFill/>
              <a:round/>
              <a:headEnd/>
              <a:tailEnd/>
            </a:ln>
          </p:spPr>
          <p:txBody>
            <a:bodyPr vert="horz" wrap="none" lIns="121920" tIns="60960" rIns="121920" bIns="60960" anchor="ctr" anchorCtr="1" compatLnSpc="1">
              <a:prstTxWarp prst="textNoShape">
                <a:avLst/>
              </a:prstTxWarp>
              <a:normAutofit/>
            </a:bodyPr>
            <a:lstStyle/>
            <a:p>
              <a:pPr algn="ctr"/>
              <a:r>
                <a:rPr lang="en-US" altLang="zh-CN" sz="3200" b="1" dirty="0">
                  <a:solidFill>
                    <a:schemeClr val="bg1"/>
                  </a:solidFill>
                  <a:cs typeface="+mn-ea"/>
                  <a:sym typeface="+mn-lt"/>
                </a:rPr>
                <a:t>02</a:t>
              </a:r>
            </a:p>
          </p:txBody>
        </p:sp>
      </p:grpSp>
      <p:sp>
        <p:nvSpPr>
          <p:cNvPr id="38" name="任意多边形: 形状 37"/>
          <p:cNvSpPr/>
          <p:nvPr/>
        </p:nvSpPr>
        <p:spPr>
          <a:xfrm>
            <a:off x="2783322" y="3650736"/>
            <a:ext cx="2390497" cy="1272897"/>
          </a:xfrm>
          <a:custGeom>
            <a:avLst/>
            <a:gdLst/>
            <a:ahLst/>
            <a:cxnLst/>
            <a:rect l="0" t="0" r="0" b="0"/>
            <a:pathLst>
              <a:path w="1792873" h="954673">
                <a:moveTo>
                  <a:pt x="0" y="0"/>
                </a:moveTo>
                <a:lnTo>
                  <a:pt x="1792872" y="0"/>
                </a:lnTo>
                <a:lnTo>
                  <a:pt x="1792872" y="954672"/>
                </a:lnTo>
                <a:lnTo>
                  <a:pt x="0" y="954672"/>
                </a:lnTo>
                <a:close/>
              </a:path>
            </a:pathLst>
          </a:cu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40" name="任意多边形: 形状 39"/>
          <p:cNvSpPr/>
          <p:nvPr/>
        </p:nvSpPr>
        <p:spPr>
          <a:xfrm>
            <a:off x="4783621" y="-2389415"/>
            <a:ext cx="1239031" cy="2322764"/>
          </a:xfrm>
          <a:custGeom>
            <a:avLst/>
            <a:gdLst/>
            <a:ahLst/>
            <a:cxnLst/>
            <a:rect l="0" t="0" r="0" b="0"/>
            <a:pathLst>
              <a:path w="929273" h="1742073">
                <a:moveTo>
                  <a:pt x="0" y="0"/>
                </a:moveTo>
                <a:lnTo>
                  <a:pt x="929272" y="0"/>
                </a:lnTo>
                <a:lnTo>
                  <a:pt x="929272" y="1742072"/>
                </a:lnTo>
                <a:lnTo>
                  <a:pt x="0" y="1742072"/>
                </a:lnTo>
                <a:close/>
              </a:path>
            </a:pathLst>
          </a:cu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9" name="Diamond 5">
            <a:extLst>
              <a:ext uri="{FF2B5EF4-FFF2-40B4-BE49-F238E27FC236}">
                <a16:creationId xmlns:a16="http://schemas.microsoft.com/office/drawing/2014/main" id="{5C3A0AC5-E558-44AC-8AFE-16B30AA82BE0}"/>
              </a:ext>
            </a:extLst>
          </p:cNvPr>
          <p:cNvSpPr/>
          <p:nvPr/>
        </p:nvSpPr>
        <p:spPr bwMode="auto">
          <a:xfrm>
            <a:off x="116735" y="1755477"/>
            <a:ext cx="2903574" cy="2903574"/>
          </a:xfrm>
          <a:prstGeom prst="diamond">
            <a:avLst/>
          </a:prstGeom>
          <a:solidFill>
            <a:schemeClr val="tx1">
              <a:lumMod val="95000"/>
              <a:lumOff val="5000"/>
            </a:schemeClr>
          </a:solidFill>
          <a:ln w="50800">
            <a:solidFill>
              <a:srgbClr val="00B0F0"/>
            </a:solidFill>
            <a:round/>
            <a:headEnd/>
            <a:tailEnd/>
          </a:ln>
        </p:spPr>
        <p:txBody>
          <a:bodyPr anchor="ctr"/>
          <a:lstStyle/>
          <a:p>
            <a:pPr algn="ctr"/>
            <a:endParaRPr dirty="0">
              <a:cs typeface="+mn-ea"/>
              <a:sym typeface="+mn-lt"/>
            </a:endParaRPr>
          </a:p>
        </p:txBody>
      </p:sp>
      <p:sp>
        <p:nvSpPr>
          <p:cNvPr id="20" name="TextBox 7">
            <a:extLst>
              <a:ext uri="{FF2B5EF4-FFF2-40B4-BE49-F238E27FC236}">
                <a16:creationId xmlns:a16="http://schemas.microsoft.com/office/drawing/2014/main" id="{BDDCDEDB-24CC-4018-B069-22B148CFB097}"/>
              </a:ext>
            </a:extLst>
          </p:cNvPr>
          <p:cNvSpPr txBox="1"/>
          <p:nvPr/>
        </p:nvSpPr>
        <p:spPr>
          <a:xfrm>
            <a:off x="348974" y="2914059"/>
            <a:ext cx="2434348" cy="718469"/>
          </a:xfrm>
          <a:prstGeom prst="rect">
            <a:avLst/>
          </a:prstGeom>
          <a:noFill/>
        </p:spPr>
        <p:txBody>
          <a:bodyPr wrap="square" lIns="0" tIns="0" rIns="0" bIns="0">
            <a:normAutofit lnSpcReduction="10000"/>
          </a:bodyPr>
          <a:lstStyle/>
          <a:p>
            <a:pPr algn="ctr"/>
            <a:r>
              <a:rPr lang="en-US" altLang="zh-CN" sz="2600" dirty="0">
                <a:solidFill>
                  <a:schemeClr val="bg1"/>
                </a:solidFill>
                <a:cs typeface="+mn-ea"/>
                <a:sym typeface="+mn-lt"/>
              </a:rPr>
              <a:t>KỸ NĂNG QUẢN LÝ THỜI GIAN</a:t>
            </a:r>
            <a:endParaRPr lang="zh-CN" altLang="en-US" sz="2600" dirty="0">
              <a:solidFill>
                <a:schemeClr val="bg1"/>
              </a:solidFill>
              <a:cs typeface="+mn-ea"/>
              <a:sym typeface="+mn-lt"/>
            </a:endParaRPr>
          </a:p>
        </p:txBody>
      </p:sp>
    </p:spTree>
    <p:extLst>
      <p:ext uri="{BB962C8B-B14F-4D97-AF65-F5344CB8AC3E}">
        <p14:creationId xmlns:p14="http://schemas.microsoft.com/office/powerpoint/2010/main" val="1815167523"/>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path" presetSubtype="0" accel="50000" decel="50000" fill="hold" grpId="0" nodeType="withEffect">
                                  <p:stCondLst>
                                    <p:cond delay="0"/>
                                  </p:stCondLst>
                                  <p:childTnLst>
                                    <p:animMotion origin="layout" path="M -0.29193 -0.00393 L 4.16667E-6 -2.59259E-6 " pathEditMode="relative" rAng="0" ptsTypes="AA">
                                      <p:cBhvr>
                                        <p:cTn id="6" dur="750" fill="hold"/>
                                        <p:tgtEl>
                                          <p:spTgt spid="19"/>
                                        </p:tgtEl>
                                        <p:attrNameLst>
                                          <p:attrName>ppt_x</p:attrName>
                                          <p:attrName>ppt_y</p:attrName>
                                        </p:attrNameLst>
                                      </p:cBhvr>
                                      <p:rCtr x="14596" y="185"/>
                                    </p:animMotion>
                                  </p:childTnLst>
                                </p:cTn>
                              </p:par>
                              <p:par>
                                <p:cTn id="7" presetID="10" presetClass="entr" presetSubtype="0" fill="hold" grpId="1" nodeType="withEffect">
                                  <p:stCondLst>
                                    <p:cond delay="0"/>
                                  </p:stCondLst>
                                  <p:childTnLst>
                                    <p:set>
                                      <p:cBhvr>
                                        <p:cTn id="8" dur="1" fill="hold">
                                          <p:stCondLst>
                                            <p:cond delay="0"/>
                                          </p:stCondLst>
                                        </p:cTn>
                                        <p:tgtEl>
                                          <p:spTgt spid="19"/>
                                        </p:tgtEl>
                                        <p:attrNameLst>
                                          <p:attrName>style.visibility</p:attrName>
                                        </p:attrNameLst>
                                      </p:cBhvr>
                                      <p:to>
                                        <p:strVal val="visible"/>
                                      </p:to>
                                    </p:set>
                                    <p:animEffect transition="in" filter="fade">
                                      <p:cBhvr>
                                        <p:cTn id="9" dur="750"/>
                                        <p:tgtEl>
                                          <p:spTgt spid="19"/>
                                        </p:tgtEl>
                                      </p:cBhvr>
                                    </p:animEffect>
                                  </p:childTnLst>
                                </p:cTn>
                              </p:par>
                              <p:par>
                                <p:cTn id="10" presetID="53" presetClass="entr" presetSubtype="16" fill="hold" grpId="2" nodeType="withEffect">
                                  <p:stCondLst>
                                    <p:cond delay="0"/>
                                  </p:stCondLst>
                                  <p:childTnLst>
                                    <p:set>
                                      <p:cBhvr>
                                        <p:cTn id="11" dur="1" fill="hold">
                                          <p:stCondLst>
                                            <p:cond delay="0"/>
                                          </p:stCondLst>
                                        </p:cTn>
                                        <p:tgtEl>
                                          <p:spTgt spid="19"/>
                                        </p:tgtEl>
                                        <p:attrNameLst>
                                          <p:attrName>style.visibility</p:attrName>
                                        </p:attrNameLst>
                                      </p:cBhvr>
                                      <p:to>
                                        <p:strVal val="visible"/>
                                      </p:to>
                                    </p:set>
                                    <p:anim calcmode="lin" valueType="num">
                                      <p:cBhvr>
                                        <p:cTn id="12" dur="750" fill="hold"/>
                                        <p:tgtEl>
                                          <p:spTgt spid="19"/>
                                        </p:tgtEl>
                                        <p:attrNameLst>
                                          <p:attrName>ppt_w</p:attrName>
                                        </p:attrNameLst>
                                      </p:cBhvr>
                                      <p:tavLst>
                                        <p:tav tm="0">
                                          <p:val>
                                            <p:fltVal val="0"/>
                                          </p:val>
                                        </p:tav>
                                        <p:tav tm="100000">
                                          <p:val>
                                            <p:strVal val="#ppt_w"/>
                                          </p:val>
                                        </p:tav>
                                      </p:tavLst>
                                    </p:anim>
                                    <p:anim calcmode="lin" valueType="num">
                                      <p:cBhvr>
                                        <p:cTn id="13" dur="750" fill="hold"/>
                                        <p:tgtEl>
                                          <p:spTgt spid="19"/>
                                        </p:tgtEl>
                                        <p:attrNameLst>
                                          <p:attrName>ppt_h</p:attrName>
                                        </p:attrNameLst>
                                      </p:cBhvr>
                                      <p:tavLst>
                                        <p:tav tm="0">
                                          <p:val>
                                            <p:fltVal val="0"/>
                                          </p:val>
                                        </p:tav>
                                        <p:tav tm="100000">
                                          <p:val>
                                            <p:strVal val="#ppt_h"/>
                                          </p:val>
                                        </p:tav>
                                      </p:tavLst>
                                    </p:anim>
                                    <p:animEffect transition="in" filter="fade">
                                      <p:cBhvr>
                                        <p:cTn id="14" dur="750"/>
                                        <p:tgtEl>
                                          <p:spTgt spid="19"/>
                                        </p:tgtEl>
                                      </p:cBhvr>
                                    </p:animEffect>
                                  </p:childTnLst>
                                </p:cTn>
                              </p:par>
                            </p:childTnLst>
                          </p:cTn>
                        </p:par>
                        <p:par>
                          <p:cTn id="15" fill="hold">
                            <p:stCondLst>
                              <p:cond delay="750"/>
                            </p:stCondLst>
                            <p:childTnLst>
                              <p:par>
                                <p:cTn id="16" presetID="50" presetClass="entr" presetSubtype="0" decel="100000" fill="hold" grpId="0" nodeType="afterEffect">
                                  <p:stCondLst>
                                    <p:cond delay="0"/>
                                  </p:stCondLst>
                                  <p:iterate type="lt">
                                    <p:tmPct val="0"/>
                                  </p:iterate>
                                  <p:childTnLst>
                                    <p:set>
                                      <p:cBhvr>
                                        <p:cTn id="17" dur="1" fill="hold">
                                          <p:stCondLst>
                                            <p:cond delay="0"/>
                                          </p:stCondLst>
                                        </p:cTn>
                                        <p:tgtEl>
                                          <p:spTgt spid="20"/>
                                        </p:tgtEl>
                                        <p:attrNameLst>
                                          <p:attrName>style.visibility</p:attrName>
                                        </p:attrNameLst>
                                      </p:cBhvr>
                                      <p:to>
                                        <p:strVal val="visible"/>
                                      </p:to>
                                    </p:set>
                                    <p:anim calcmode="lin" valueType="num">
                                      <p:cBhvr>
                                        <p:cTn id="18" dur="500" fill="hold"/>
                                        <p:tgtEl>
                                          <p:spTgt spid="20"/>
                                        </p:tgtEl>
                                        <p:attrNameLst>
                                          <p:attrName>ppt_w</p:attrName>
                                        </p:attrNameLst>
                                      </p:cBhvr>
                                      <p:tavLst>
                                        <p:tav tm="0">
                                          <p:val>
                                            <p:strVal val="#ppt_w+.3"/>
                                          </p:val>
                                        </p:tav>
                                        <p:tav tm="100000">
                                          <p:val>
                                            <p:strVal val="#ppt_w"/>
                                          </p:val>
                                        </p:tav>
                                      </p:tavLst>
                                    </p:anim>
                                    <p:anim calcmode="lin" valueType="num">
                                      <p:cBhvr>
                                        <p:cTn id="19" dur="500" fill="hold"/>
                                        <p:tgtEl>
                                          <p:spTgt spid="20"/>
                                        </p:tgtEl>
                                        <p:attrNameLst>
                                          <p:attrName>ppt_h</p:attrName>
                                        </p:attrNameLst>
                                      </p:cBhvr>
                                      <p:tavLst>
                                        <p:tav tm="0">
                                          <p:val>
                                            <p:strVal val="#ppt_h"/>
                                          </p:val>
                                        </p:tav>
                                        <p:tav tm="100000">
                                          <p:val>
                                            <p:strVal val="#ppt_h"/>
                                          </p:val>
                                        </p:tav>
                                      </p:tavLst>
                                    </p:anim>
                                    <p:animEffect transition="in" filter="fade">
                                      <p:cBhvr>
                                        <p:cTn id="20" dur="500"/>
                                        <p:tgtEl>
                                          <p:spTgt spid="20"/>
                                        </p:tgtEl>
                                      </p:cBhvr>
                                    </p:animEffect>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nodeType="clickEffect">
                                  <p:stCondLst>
                                    <p:cond delay="0"/>
                                  </p:stCondLst>
                                  <p:childTnLst>
                                    <p:set>
                                      <p:cBhvr>
                                        <p:cTn id="24" dur="1" fill="hold">
                                          <p:stCondLst>
                                            <p:cond delay="0"/>
                                          </p:stCondLst>
                                        </p:cTn>
                                        <p:tgtEl>
                                          <p:spTgt spid="33"/>
                                        </p:tgtEl>
                                        <p:attrNameLst>
                                          <p:attrName>style.visibility</p:attrName>
                                        </p:attrNameLst>
                                      </p:cBhvr>
                                      <p:to>
                                        <p:strVal val="visible"/>
                                      </p:to>
                                    </p:set>
                                    <p:anim calcmode="lin" valueType="num">
                                      <p:cBhvr>
                                        <p:cTn id="25" dur="500" fill="hold"/>
                                        <p:tgtEl>
                                          <p:spTgt spid="33"/>
                                        </p:tgtEl>
                                        <p:attrNameLst>
                                          <p:attrName>ppt_w</p:attrName>
                                        </p:attrNameLst>
                                      </p:cBhvr>
                                      <p:tavLst>
                                        <p:tav tm="0">
                                          <p:val>
                                            <p:fltVal val="0"/>
                                          </p:val>
                                        </p:tav>
                                        <p:tav tm="100000">
                                          <p:val>
                                            <p:strVal val="#ppt_w"/>
                                          </p:val>
                                        </p:tav>
                                      </p:tavLst>
                                    </p:anim>
                                    <p:anim calcmode="lin" valueType="num">
                                      <p:cBhvr>
                                        <p:cTn id="26" dur="500" fill="hold"/>
                                        <p:tgtEl>
                                          <p:spTgt spid="33"/>
                                        </p:tgtEl>
                                        <p:attrNameLst>
                                          <p:attrName>ppt_h</p:attrName>
                                        </p:attrNameLst>
                                      </p:cBhvr>
                                      <p:tavLst>
                                        <p:tav tm="0">
                                          <p:val>
                                            <p:fltVal val="0"/>
                                          </p:val>
                                        </p:tav>
                                        <p:tav tm="100000">
                                          <p:val>
                                            <p:strVal val="#ppt_h"/>
                                          </p:val>
                                        </p:tav>
                                      </p:tavLst>
                                    </p:anim>
                                    <p:animEffect transition="in" filter="fade">
                                      <p:cBhvr>
                                        <p:cTn id="27" dur="500"/>
                                        <p:tgtEl>
                                          <p:spTgt spid="33"/>
                                        </p:tgtEl>
                                      </p:cBhvr>
                                    </p:animEffect>
                                  </p:childTnLst>
                                </p:cTn>
                              </p:par>
                            </p:childTnLst>
                          </p:cTn>
                        </p:par>
                      </p:childTnLst>
                    </p:cTn>
                  </p:par>
                  <p:par>
                    <p:cTn id="28" fill="hold">
                      <p:stCondLst>
                        <p:cond delay="indefinite"/>
                      </p:stCondLst>
                      <p:childTnLst>
                        <p:par>
                          <p:cTn id="29" fill="hold">
                            <p:stCondLst>
                              <p:cond delay="0"/>
                            </p:stCondLst>
                            <p:childTnLst>
                              <p:par>
                                <p:cTn id="30" presetID="53" presetClass="entr" presetSubtype="16" fill="hold" nodeType="clickEffect">
                                  <p:stCondLst>
                                    <p:cond delay="0"/>
                                  </p:stCondLst>
                                  <p:childTnLst>
                                    <p:set>
                                      <p:cBhvr>
                                        <p:cTn id="31" dur="1" fill="hold">
                                          <p:stCondLst>
                                            <p:cond delay="0"/>
                                          </p:stCondLst>
                                        </p:cTn>
                                        <p:tgtEl>
                                          <p:spTgt spid="35"/>
                                        </p:tgtEl>
                                        <p:attrNameLst>
                                          <p:attrName>style.visibility</p:attrName>
                                        </p:attrNameLst>
                                      </p:cBhvr>
                                      <p:to>
                                        <p:strVal val="visible"/>
                                      </p:to>
                                    </p:set>
                                    <p:anim calcmode="lin" valueType="num">
                                      <p:cBhvr>
                                        <p:cTn id="32" dur="500" fill="hold"/>
                                        <p:tgtEl>
                                          <p:spTgt spid="35"/>
                                        </p:tgtEl>
                                        <p:attrNameLst>
                                          <p:attrName>ppt_w</p:attrName>
                                        </p:attrNameLst>
                                      </p:cBhvr>
                                      <p:tavLst>
                                        <p:tav tm="0">
                                          <p:val>
                                            <p:fltVal val="0"/>
                                          </p:val>
                                        </p:tav>
                                        <p:tav tm="100000">
                                          <p:val>
                                            <p:strVal val="#ppt_w"/>
                                          </p:val>
                                        </p:tav>
                                      </p:tavLst>
                                    </p:anim>
                                    <p:anim calcmode="lin" valueType="num">
                                      <p:cBhvr>
                                        <p:cTn id="33" dur="500" fill="hold"/>
                                        <p:tgtEl>
                                          <p:spTgt spid="35"/>
                                        </p:tgtEl>
                                        <p:attrNameLst>
                                          <p:attrName>ppt_h</p:attrName>
                                        </p:attrNameLst>
                                      </p:cBhvr>
                                      <p:tavLst>
                                        <p:tav tm="0">
                                          <p:val>
                                            <p:fltVal val="0"/>
                                          </p:val>
                                        </p:tav>
                                        <p:tav tm="100000">
                                          <p:val>
                                            <p:strVal val="#ppt_h"/>
                                          </p:val>
                                        </p:tav>
                                      </p:tavLst>
                                    </p:anim>
                                    <p:animEffect transition="in" filter="fade">
                                      <p:cBhvr>
                                        <p:cTn id="34" dur="500"/>
                                        <p:tgtEl>
                                          <p:spTgt spid="35"/>
                                        </p:tgtEl>
                                      </p:cBhvr>
                                    </p:animEffect>
                                  </p:childTnLst>
                                </p:cTn>
                              </p:par>
                              <p:par>
                                <p:cTn id="35" presetID="42" presetClass="entr" presetSubtype="0" fill="hold" grpId="0" nodeType="withEffect">
                                  <p:stCondLst>
                                    <p:cond delay="0"/>
                                  </p:stCondLst>
                                  <p:childTnLst>
                                    <p:set>
                                      <p:cBhvr>
                                        <p:cTn id="36" dur="1" fill="hold">
                                          <p:stCondLst>
                                            <p:cond delay="0"/>
                                          </p:stCondLst>
                                        </p:cTn>
                                        <p:tgtEl>
                                          <p:spTgt spid="28"/>
                                        </p:tgtEl>
                                        <p:attrNameLst>
                                          <p:attrName>style.visibility</p:attrName>
                                        </p:attrNameLst>
                                      </p:cBhvr>
                                      <p:to>
                                        <p:strVal val="visible"/>
                                      </p:to>
                                    </p:set>
                                    <p:animEffect transition="in" filter="fade">
                                      <p:cBhvr>
                                        <p:cTn id="37" dur="500"/>
                                        <p:tgtEl>
                                          <p:spTgt spid="28"/>
                                        </p:tgtEl>
                                      </p:cBhvr>
                                    </p:animEffect>
                                    <p:anim calcmode="lin" valueType="num">
                                      <p:cBhvr>
                                        <p:cTn id="38" dur="500" fill="hold"/>
                                        <p:tgtEl>
                                          <p:spTgt spid="28"/>
                                        </p:tgtEl>
                                        <p:attrNameLst>
                                          <p:attrName>ppt_x</p:attrName>
                                        </p:attrNameLst>
                                      </p:cBhvr>
                                      <p:tavLst>
                                        <p:tav tm="0">
                                          <p:val>
                                            <p:strVal val="#ppt_x"/>
                                          </p:val>
                                        </p:tav>
                                        <p:tav tm="100000">
                                          <p:val>
                                            <p:strVal val="#ppt_x"/>
                                          </p:val>
                                        </p:tav>
                                      </p:tavLst>
                                    </p:anim>
                                    <p:anim calcmode="lin" valueType="num">
                                      <p:cBhvr>
                                        <p:cTn id="39" dur="500" fill="hold"/>
                                        <p:tgtEl>
                                          <p:spTgt spid="28"/>
                                        </p:tgtEl>
                                        <p:attrNameLst>
                                          <p:attrName>ppt_y</p:attrName>
                                        </p:attrNameLst>
                                      </p:cBhvr>
                                      <p:tavLst>
                                        <p:tav tm="0">
                                          <p:val>
                                            <p:strVal val="#ppt_y+.1"/>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53" presetClass="entr" presetSubtype="16" fill="hold" nodeType="clickEffect">
                                  <p:stCondLst>
                                    <p:cond delay="0"/>
                                  </p:stCondLst>
                                  <p:childTnLst>
                                    <p:set>
                                      <p:cBhvr>
                                        <p:cTn id="43" dur="1" fill="hold">
                                          <p:stCondLst>
                                            <p:cond delay="0"/>
                                          </p:stCondLst>
                                        </p:cTn>
                                        <p:tgtEl>
                                          <p:spTgt spid="37"/>
                                        </p:tgtEl>
                                        <p:attrNameLst>
                                          <p:attrName>style.visibility</p:attrName>
                                        </p:attrNameLst>
                                      </p:cBhvr>
                                      <p:to>
                                        <p:strVal val="visible"/>
                                      </p:to>
                                    </p:set>
                                    <p:anim calcmode="lin" valueType="num">
                                      <p:cBhvr>
                                        <p:cTn id="44" dur="500" fill="hold"/>
                                        <p:tgtEl>
                                          <p:spTgt spid="37"/>
                                        </p:tgtEl>
                                        <p:attrNameLst>
                                          <p:attrName>ppt_w</p:attrName>
                                        </p:attrNameLst>
                                      </p:cBhvr>
                                      <p:tavLst>
                                        <p:tav tm="0">
                                          <p:val>
                                            <p:fltVal val="0"/>
                                          </p:val>
                                        </p:tav>
                                        <p:tav tm="100000">
                                          <p:val>
                                            <p:strVal val="#ppt_w"/>
                                          </p:val>
                                        </p:tav>
                                      </p:tavLst>
                                    </p:anim>
                                    <p:anim calcmode="lin" valueType="num">
                                      <p:cBhvr>
                                        <p:cTn id="45" dur="500" fill="hold"/>
                                        <p:tgtEl>
                                          <p:spTgt spid="37"/>
                                        </p:tgtEl>
                                        <p:attrNameLst>
                                          <p:attrName>ppt_h</p:attrName>
                                        </p:attrNameLst>
                                      </p:cBhvr>
                                      <p:tavLst>
                                        <p:tav tm="0">
                                          <p:val>
                                            <p:fltVal val="0"/>
                                          </p:val>
                                        </p:tav>
                                        <p:tav tm="100000">
                                          <p:val>
                                            <p:strVal val="#ppt_h"/>
                                          </p:val>
                                        </p:tav>
                                      </p:tavLst>
                                    </p:anim>
                                    <p:animEffect transition="in" filter="fade">
                                      <p:cBhvr>
                                        <p:cTn id="46" dur="500"/>
                                        <p:tgtEl>
                                          <p:spTgt spid="37"/>
                                        </p:tgtEl>
                                      </p:cBhvr>
                                    </p:animEffect>
                                  </p:childTnLst>
                                </p:cTn>
                              </p:par>
                              <p:par>
                                <p:cTn id="47" presetID="42" presetClass="entr" presetSubtype="0" fill="hold" grpId="0" nodeType="withEffect">
                                  <p:stCondLst>
                                    <p:cond delay="0"/>
                                  </p:stCondLst>
                                  <p:childTnLst>
                                    <p:set>
                                      <p:cBhvr>
                                        <p:cTn id="48" dur="1" fill="hold">
                                          <p:stCondLst>
                                            <p:cond delay="0"/>
                                          </p:stCondLst>
                                        </p:cTn>
                                        <p:tgtEl>
                                          <p:spTgt spid="29"/>
                                        </p:tgtEl>
                                        <p:attrNameLst>
                                          <p:attrName>style.visibility</p:attrName>
                                        </p:attrNameLst>
                                      </p:cBhvr>
                                      <p:to>
                                        <p:strVal val="visible"/>
                                      </p:to>
                                    </p:set>
                                    <p:animEffect transition="in" filter="fade">
                                      <p:cBhvr>
                                        <p:cTn id="49" dur="500"/>
                                        <p:tgtEl>
                                          <p:spTgt spid="29"/>
                                        </p:tgtEl>
                                      </p:cBhvr>
                                    </p:animEffect>
                                    <p:anim calcmode="lin" valueType="num">
                                      <p:cBhvr>
                                        <p:cTn id="50" dur="500" fill="hold"/>
                                        <p:tgtEl>
                                          <p:spTgt spid="29"/>
                                        </p:tgtEl>
                                        <p:attrNameLst>
                                          <p:attrName>ppt_x</p:attrName>
                                        </p:attrNameLst>
                                      </p:cBhvr>
                                      <p:tavLst>
                                        <p:tav tm="0">
                                          <p:val>
                                            <p:strVal val="#ppt_x"/>
                                          </p:val>
                                        </p:tav>
                                        <p:tav tm="100000">
                                          <p:val>
                                            <p:strVal val="#ppt_x"/>
                                          </p:val>
                                        </p:tav>
                                      </p:tavLst>
                                    </p:anim>
                                    <p:anim calcmode="lin" valueType="num">
                                      <p:cBhvr>
                                        <p:cTn id="51" dur="500" fill="hold"/>
                                        <p:tgtEl>
                                          <p:spTgt spid="2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29" grpId="0"/>
      <p:bldP spid="19" grpId="0" animBg="1"/>
      <p:bldP spid="19" grpId="1" animBg="1"/>
      <p:bldP spid="19" grpId="2" animBg="1"/>
      <p:bldP spid="20"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组合 33"/>
          <p:cNvGrpSpPr/>
          <p:nvPr/>
        </p:nvGrpSpPr>
        <p:grpSpPr>
          <a:xfrm>
            <a:off x="247260" y="255805"/>
            <a:ext cx="674717" cy="597391"/>
            <a:chOff x="414045" y="185503"/>
            <a:chExt cx="506038" cy="448043"/>
          </a:xfrm>
        </p:grpSpPr>
        <p:sp>
          <p:nvSpPr>
            <p:cNvPr id="35" name="矩形 34"/>
            <p:cNvSpPr/>
            <p:nvPr/>
          </p:nvSpPr>
          <p:spPr>
            <a:xfrm rot="2700000">
              <a:off x="414045" y="194182"/>
              <a:ext cx="430684" cy="430684"/>
            </a:xfrm>
            <a:prstGeom prst="rect">
              <a:avLst/>
            </a:prstGeom>
            <a:solidFill>
              <a:schemeClr val="bg1">
                <a:lumMod val="85000"/>
              </a:schemeClr>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cs typeface="+mn-ea"/>
                <a:sym typeface="+mn-lt"/>
              </a:endParaRPr>
            </a:p>
          </p:txBody>
        </p:sp>
        <p:sp>
          <p:nvSpPr>
            <p:cNvPr id="36" name="矩形 35"/>
            <p:cNvSpPr/>
            <p:nvPr/>
          </p:nvSpPr>
          <p:spPr>
            <a:xfrm rot="2700000">
              <a:off x="472040" y="185503"/>
              <a:ext cx="448043" cy="448043"/>
            </a:xfrm>
            <a:prstGeom prst="rect">
              <a:avLst/>
            </a:prstGeom>
            <a:solidFill>
              <a:schemeClr val="tx1">
                <a:lumMod val="75000"/>
                <a:lumOff val="25000"/>
              </a:schemeClr>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cs typeface="+mn-ea"/>
                <a:sym typeface="+mn-lt"/>
              </a:endParaRPr>
            </a:p>
          </p:txBody>
        </p:sp>
      </p:grpSp>
      <p:grpSp>
        <p:nvGrpSpPr>
          <p:cNvPr id="55" name="组合 54"/>
          <p:cNvGrpSpPr/>
          <p:nvPr/>
        </p:nvGrpSpPr>
        <p:grpSpPr>
          <a:xfrm>
            <a:off x="7634372" y="2912459"/>
            <a:ext cx="832681" cy="922404"/>
            <a:chOff x="5725778" y="2184344"/>
            <a:chExt cx="624511" cy="691803"/>
          </a:xfrm>
        </p:grpSpPr>
        <p:sp>
          <p:nvSpPr>
            <p:cNvPr id="45" name="MH_Other_3"/>
            <p:cNvSpPr/>
            <p:nvPr>
              <p:custDataLst>
                <p:tags r:id="rId11"/>
              </p:custDataLst>
            </p:nvPr>
          </p:nvSpPr>
          <p:spPr>
            <a:xfrm flipH="1">
              <a:off x="5979436" y="2271623"/>
              <a:ext cx="370853" cy="518243"/>
            </a:xfrm>
            <a:custGeom>
              <a:avLst/>
              <a:gdLst>
                <a:gd name="connsiteX0" fmla="*/ 1102816 w 1383856"/>
                <a:gd name="connsiteY0" fmla="*/ 0 h 1933849"/>
                <a:gd name="connsiteX1" fmla="*/ 1383856 w 1383856"/>
                <a:gd name="connsiteY1" fmla="*/ 372951 h 1933849"/>
                <a:gd name="connsiteX2" fmla="*/ 1331288 w 1383856"/>
                <a:gd name="connsiteY2" fmla="*/ 372951 h 1933849"/>
                <a:gd name="connsiteX3" fmla="*/ 1094554 w 1383856"/>
                <a:gd name="connsiteY3" fmla="*/ 58794 h 1933849"/>
                <a:gd name="connsiteX4" fmla="*/ 58794 w 1383856"/>
                <a:gd name="connsiteY4" fmla="*/ 839295 h 1933849"/>
                <a:gd name="connsiteX5" fmla="*/ 839295 w 1383856"/>
                <a:gd name="connsiteY5" fmla="*/ 1875055 h 1933849"/>
                <a:gd name="connsiteX6" fmla="*/ 1256196 w 1383856"/>
                <a:gd name="connsiteY6" fmla="*/ 1560897 h 1933849"/>
                <a:gd name="connsiteX7" fmla="*/ 1325955 w 1383856"/>
                <a:gd name="connsiteY7" fmla="*/ 1560897 h 1933849"/>
                <a:gd name="connsiteX8" fmla="*/ 831032 w 1383856"/>
                <a:gd name="connsiteY8" fmla="*/ 1933849 h 1933849"/>
                <a:gd name="connsiteX9" fmla="*/ 0 w 1383856"/>
                <a:gd name="connsiteY9" fmla="*/ 831032 h 1933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83856" h="1933849">
                  <a:moveTo>
                    <a:pt x="1102816" y="0"/>
                  </a:moveTo>
                  <a:lnTo>
                    <a:pt x="1383856" y="372951"/>
                  </a:lnTo>
                  <a:lnTo>
                    <a:pt x="1331288" y="372951"/>
                  </a:lnTo>
                  <a:lnTo>
                    <a:pt x="1094554" y="58794"/>
                  </a:lnTo>
                  <a:lnTo>
                    <a:pt x="58794" y="839295"/>
                  </a:lnTo>
                  <a:lnTo>
                    <a:pt x="839295" y="1875055"/>
                  </a:lnTo>
                  <a:lnTo>
                    <a:pt x="1256196" y="1560897"/>
                  </a:lnTo>
                  <a:lnTo>
                    <a:pt x="1325955" y="1560897"/>
                  </a:lnTo>
                  <a:lnTo>
                    <a:pt x="831032" y="1933849"/>
                  </a:lnTo>
                  <a:lnTo>
                    <a:pt x="0" y="831032"/>
                  </a:lnTo>
                  <a:close/>
                </a:path>
              </a:pathLst>
            </a:custGeom>
            <a:solidFill>
              <a:schemeClr val="accent2"/>
            </a:solidFill>
            <a:ln>
              <a:gradFill>
                <a:gsLst>
                  <a:gs pos="0">
                    <a:schemeClr val="accent1"/>
                  </a:gs>
                  <a:gs pos="100000">
                    <a:schemeClr val="accent2"/>
                  </a:gs>
                </a:gsLst>
              </a:gradFill>
            </a:ln>
          </p:spPr>
          <p:txBody>
            <a:bodyPr lIns="0" tIns="0" rIns="180000" bIns="0" anchor="ctr">
              <a:normAutofit/>
            </a:bodyPr>
            <a:lstStyle/>
            <a:p>
              <a:pPr algn="r">
                <a:defRPr/>
              </a:pPr>
              <a:r>
                <a:rPr lang="en-US" altLang="zh-CN" sz="2400" b="1" dirty="0">
                  <a:gradFill>
                    <a:gsLst>
                      <a:gs pos="0">
                        <a:schemeClr val="accent1"/>
                      </a:gs>
                      <a:gs pos="100000">
                        <a:schemeClr val="accent2"/>
                      </a:gs>
                    </a:gsLst>
                    <a:lin ang="5400000" scaled="1"/>
                  </a:gradFill>
                  <a:cs typeface="+mn-ea"/>
                  <a:sym typeface="+mn-lt"/>
                </a:rPr>
                <a:t>2</a:t>
              </a:r>
              <a:endParaRPr lang="zh-CN" altLang="en-US" sz="2400" b="1" dirty="0" err="1">
                <a:gradFill>
                  <a:gsLst>
                    <a:gs pos="0">
                      <a:schemeClr val="accent1"/>
                    </a:gs>
                    <a:gs pos="100000">
                      <a:schemeClr val="accent2"/>
                    </a:gs>
                  </a:gsLst>
                  <a:lin ang="5400000" scaled="1"/>
                </a:gradFill>
                <a:cs typeface="+mn-ea"/>
                <a:sym typeface="+mn-lt"/>
              </a:endParaRPr>
            </a:p>
          </p:txBody>
        </p:sp>
        <p:sp>
          <p:nvSpPr>
            <p:cNvPr id="46" name="MH_Other_4"/>
            <p:cNvSpPr>
              <a:spLocks/>
            </p:cNvSpPr>
            <p:nvPr>
              <p:custDataLst>
                <p:tags r:id="rId12"/>
              </p:custDataLst>
            </p:nvPr>
          </p:nvSpPr>
          <p:spPr bwMode="auto">
            <a:xfrm rot="2220000" flipH="1">
              <a:off x="5725778" y="2184344"/>
              <a:ext cx="50848" cy="691803"/>
            </a:xfrm>
            <a:custGeom>
              <a:avLst/>
              <a:gdLst>
                <a:gd name="T0" fmla="*/ 0 w 190500"/>
                <a:gd name="T1" fmla="*/ 6355 h 2581829"/>
                <a:gd name="T2" fmla="*/ 609 w 190500"/>
                <a:gd name="T3" fmla="*/ 6821 h 2581829"/>
                <a:gd name="T4" fmla="*/ 609 w 190500"/>
                <a:gd name="T5" fmla="*/ 8382 h 2581829"/>
                <a:gd name="T6" fmla="*/ 0 w 190500"/>
                <a:gd name="T7" fmla="*/ 7916 h 2581829"/>
                <a:gd name="T8" fmla="*/ 0 w 190500"/>
                <a:gd name="T9" fmla="*/ 0 h 2581829"/>
                <a:gd name="T10" fmla="*/ 609 w 190500"/>
                <a:gd name="T11" fmla="*/ 466 h 2581829"/>
                <a:gd name="T12" fmla="*/ 609 w 190500"/>
                <a:gd name="T13" fmla="*/ 1973 h 2581829"/>
                <a:gd name="T14" fmla="*/ 0 w 190500"/>
                <a:gd name="T15" fmla="*/ 1507 h 2581829"/>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90500" h="2581829">
                  <a:moveTo>
                    <a:pt x="0" y="1957235"/>
                  </a:moveTo>
                  <a:lnTo>
                    <a:pt x="190500" y="2100788"/>
                  </a:lnTo>
                  <a:lnTo>
                    <a:pt x="190500" y="2581829"/>
                  </a:lnTo>
                  <a:lnTo>
                    <a:pt x="0" y="2438277"/>
                  </a:lnTo>
                  <a:lnTo>
                    <a:pt x="0" y="1957235"/>
                  </a:lnTo>
                  <a:close/>
                  <a:moveTo>
                    <a:pt x="0" y="0"/>
                  </a:moveTo>
                  <a:lnTo>
                    <a:pt x="190500" y="143552"/>
                  </a:lnTo>
                  <a:lnTo>
                    <a:pt x="190500" y="607757"/>
                  </a:lnTo>
                  <a:lnTo>
                    <a:pt x="0" y="464205"/>
                  </a:lnTo>
                  <a:lnTo>
                    <a:pt x="0" y="0"/>
                  </a:lnTo>
                  <a:close/>
                </a:path>
              </a:pathLst>
            </a:custGeom>
            <a:solidFill>
              <a:schemeClr val="accent2">
                <a:alpha val="10196"/>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cs typeface="+mn-ea"/>
                <a:sym typeface="+mn-lt"/>
              </a:endParaRPr>
            </a:p>
          </p:txBody>
        </p:sp>
      </p:grpSp>
      <p:sp>
        <p:nvSpPr>
          <p:cNvPr id="2" name="文本框 36">
            <a:extLst>
              <a:ext uri="{FF2B5EF4-FFF2-40B4-BE49-F238E27FC236}">
                <a16:creationId xmlns:a16="http://schemas.microsoft.com/office/drawing/2014/main" id="{26088E3B-21DE-479A-8189-9CD67973FD4B}"/>
              </a:ext>
            </a:extLst>
          </p:cNvPr>
          <p:cNvSpPr txBox="1"/>
          <p:nvPr/>
        </p:nvSpPr>
        <p:spPr>
          <a:xfrm>
            <a:off x="1012968" y="205686"/>
            <a:ext cx="7414967" cy="584775"/>
          </a:xfrm>
          <a:prstGeom prst="rect">
            <a:avLst/>
          </a:prstGeom>
          <a:noFill/>
        </p:spPr>
        <p:txBody>
          <a:bodyPr wrap="square" rtlCol="0">
            <a:spAutoFit/>
          </a:bodyPr>
          <a:lstStyle/>
          <a:p>
            <a:r>
              <a:rPr lang="vi-VN" altLang="zh-CN" sz="3200" dirty="0">
                <a:solidFill>
                  <a:srgbClr val="9D3333"/>
                </a:solidFill>
                <a:cs typeface="+mn-ea"/>
                <a:sym typeface="+mn-lt"/>
              </a:rPr>
              <a:t>Giảm tối đa các yếu tố xao lãng</a:t>
            </a:r>
          </a:p>
        </p:txBody>
      </p:sp>
      <p:grpSp>
        <p:nvGrpSpPr>
          <p:cNvPr id="26" name="组合 53">
            <a:extLst>
              <a:ext uri="{FF2B5EF4-FFF2-40B4-BE49-F238E27FC236}">
                <a16:creationId xmlns:a16="http://schemas.microsoft.com/office/drawing/2014/main" id="{2FCB26A3-E55F-4BAF-8BE1-3A6868670FE7}"/>
              </a:ext>
            </a:extLst>
          </p:cNvPr>
          <p:cNvGrpSpPr/>
          <p:nvPr/>
        </p:nvGrpSpPr>
        <p:grpSpPr>
          <a:xfrm>
            <a:off x="520838" y="985577"/>
            <a:ext cx="832267" cy="922404"/>
            <a:chOff x="2549801" y="1309221"/>
            <a:chExt cx="624200" cy="691803"/>
          </a:xfrm>
        </p:grpSpPr>
        <p:sp>
          <p:nvSpPr>
            <p:cNvPr id="27" name="MH_Other_1">
              <a:extLst>
                <a:ext uri="{FF2B5EF4-FFF2-40B4-BE49-F238E27FC236}">
                  <a16:creationId xmlns:a16="http://schemas.microsoft.com/office/drawing/2014/main" id="{ADCD1A54-A105-45A0-AC5F-8CEC6CF35892}"/>
                </a:ext>
              </a:extLst>
            </p:cNvPr>
            <p:cNvSpPr/>
            <p:nvPr>
              <p:custDataLst>
                <p:tags r:id="rId9"/>
              </p:custDataLst>
            </p:nvPr>
          </p:nvSpPr>
          <p:spPr>
            <a:xfrm>
              <a:off x="2549801" y="1395863"/>
              <a:ext cx="370853" cy="518243"/>
            </a:xfrm>
            <a:custGeom>
              <a:avLst/>
              <a:gdLst>
                <a:gd name="connsiteX0" fmla="*/ 1102816 w 1383856"/>
                <a:gd name="connsiteY0" fmla="*/ 0 h 1933849"/>
                <a:gd name="connsiteX1" fmla="*/ 1383856 w 1383856"/>
                <a:gd name="connsiteY1" fmla="*/ 372951 h 1933849"/>
                <a:gd name="connsiteX2" fmla="*/ 1331288 w 1383856"/>
                <a:gd name="connsiteY2" fmla="*/ 372951 h 1933849"/>
                <a:gd name="connsiteX3" fmla="*/ 1094554 w 1383856"/>
                <a:gd name="connsiteY3" fmla="*/ 58794 h 1933849"/>
                <a:gd name="connsiteX4" fmla="*/ 58794 w 1383856"/>
                <a:gd name="connsiteY4" fmla="*/ 839295 h 1933849"/>
                <a:gd name="connsiteX5" fmla="*/ 839295 w 1383856"/>
                <a:gd name="connsiteY5" fmla="*/ 1875055 h 1933849"/>
                <a:gd name="connsiteX6" fmla="*/ 1256196 w 1383856"/>
                <a:gd name="connsiteY6" fmla="*/ 1560897 h 1933849"/>
                <a:gd name="connsiteX7" fmla="*/ 1325955 w 1383856"/>
                <a:gd name="connsiteY7" fmla="*/ 1560897 h 1933849"/>
                <a:gd name="connsiteX8" fmla="*/ 831032 w 1383856"/>
                <a:gd name="connsiteY8" fmla="*/ 1933849 h 1933849"/>
                <a:gd name="connsiteX9" fmla="*/ 0 w 1383856"/>
                <a:gd name="connsiteY9" fmla="*/ 831032 h 1933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83856" h="1933849">
                  <a:moveTo>
                    <a:pt x="1102816" y="0"/>
                  </a:moveTo>
                  <a:lnTo>
                    <a:pt x="1383856" y="372951"/>
                  </a:lnTo>
                  <a:lnTo>
                    <a:pt x="1331288" y="372951"/>
                  </a:lnTo>
                  <a:lnTo>
                    <a:pt x="1094554" y="58794"/>
                  </a:lnTo>
                  <a:lnTo>
                    <a:pt x="58794" y="839295"/>
                  </a:lnTo>
                  <a:lnTo>
                    <a:pt x="839295" y="1875055"/>
                  </a:lnTo>
                  <a:lnTo>
                    <a:pt x="1256196" y="1560897"/>
                  </a:lnTo>
                  <a:lnTo>
                    <a:pt x="1325955" y="1560897"/>
                  </a:lnTo>
                  <a:lnTo>
                    <a:pt x="831032" y="1933849"/>
                  </a:lnTo>
                  <a:lnTo>
                    <a:pt x="0" y="831032"/>
                  </a:lnTo>
                  <a:close/>
                </a:path>
              </a:pathLst>
            </a:custGeom>
            <a:noFill/>
            <a:ln>
              <a:gradFill>
                <a:gsLst>
                  <a:gs pos="0">
                    <a:schemeClr val="accent1"/>
                  </a:gs>
                  <a:gs pos="100000">
                    <a:schemeClr val="accent2"/>
                  </a:gs>
                </a:gsLst>
                <a:lin ang="5400000" scaled="1"/>
              </a:gradFill>
            </a:ln>
          </p:spPr>
          <p:txBody>
            <a:bodyPr lIns="180000" tIns="0" rIns="0" bIns="0" anchor="ctr">
              <a:normAutofit/>
            </a:bodyPr>
            <a:lstStyle/>
            <a:p>
              <a:pPr algn="just">
                <a:defRPr/>
              </a:pPr>
              <a:r>
                <a:rPr lang="en-US" altLang="zh-CN" sz="2400" b="1" dirty="0">
                  <a:gradFill>
                    <a:gsLst>
                      <a:gs pos="0">
                        <a:schemeClr val="accent1"/>
                      </a:gs>
                      <a:gs pos="100000">
                        <a:schemeClr val="accent2"/>
                      </a:gs>
                    </a:gsLst>
                    <a:lin ang="5400000" scaled="1"/>
                  </a:gradFill>
                  <a:cs typeface="+mn-ea"/>
                  <a:sym typeface="+mn-lt"/>
                </a:rPr>
                <a:t>1</a:t>
              </a:r>
              <a:endParaRPr lang="zh-CN" altLang="en-US" sz="2400" b="1" dirty="0" err="1">
                <a:gradFill>
                  <a:gsLst>
                    <a:gs pos="0">
                      <a:schemeClr val="accent1"/>
                    </a:gs>
                    <a:gs pos="100000">
                      <a:schemeClr val="accent2"/>
                    </a:gs>
                  </a:gsLst>
                  <a:lin ang="5400000" scaled="1"/>
                </a:gradFill>
                <a:cs typeface="+mn-ea"/>
                <a:sym typeface="+mn-lt"/>
              </a:endParaRPr>
            </a:p>
          </p:txBody>
        </p:sp>
        <p:sp>
          <p:nvSpPr>
            <p:cNvPr id="28" name="MH_Other_2">
              <a:extLst>
                <a:ext uri="{FF2B5EF4-FFF2-40B4-BE49-F238E27FC236}">
                  <a16:creationId xmlns:a16="http://schemas.microsoft.com/office/drawing/2014/main" id="{4BB1C476-A496-482F-8D86-63EAF1D19A08}"/>
                </a:ext>
              </a:extLst>
            </p:cNvPr>
            <p:cNvSpPr>
              <a:spLocks/>
            </p:cNvSpPr>
            <p:nvPr>
              <p:custDataLst>
                <p:tags r:id="rId10"/>
              </p:custDataLst>
            </p:nvPr>
          </p:nvSpPr>
          <p:spPr bwMode="auto">
            <a:xfrm rot="19380000">
              <a:off x="3123153" y="1309221"/>
              <a:ext cx="50848" cy="691803"/>
            </a:xfrm>
            <a:custGeom>
              <a:avLst/>
              <a:gdLst>
                <a:gd name="T0" fmla="*/ 0 w 190500"/>
                <a:gd name="T1" fmla="*/ 6355 h 2581829"/>
                <a:gd name="T2" fmla="*/ 609 w 190500"/>
                <a:gd name="T3" fmla="*/ 6821 h 2581829"/>
                <a:gd name="T4" fmla="*/ 609 w 190500"/>
                <a:gd name="T5" fmla="*/ 8382 h 2581829"/>
                <a:gd name="T6" fmla="*/ 0 w 190500"/>
                <a:gd name="T7" fmla="*/ 7916 h 2581829"/>
                <a:gd name="T8" fmla="*/ 0 w 190500"/>
                <a:gd name="T9" fmla="*/ 0 h 2581829"/>
                <a:gd name="T10" fmla="*/ 609 w 190500"/>
                <a:gd name="T11" fmla="*/ 466 h 2581829"/>
                <a:gd name="T12" fmla="*/ 609 w 190500"/>
                <a:gd name="T13" fmla="*/ 1973 h 2581829"/>
                <a:gd name="T14" fmla="*/ 0 w 190500"/>
                <a:gd name="T15" fmla="*/ 1507 h 2581829"/>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90500" h="2581829">
                  <a:moveTo>
                    <a:pt x="0" y="1957235"/>
                  </a:moveTo>
                  <a:lnTo>
                    <a:pt x="190500" y="2100788"/>
                  </a:lnTo>
                  <a:lnTo>
                    <a:pt x="190500" y="2581829"/>
                  </a:lnTo>
                  <a:lnTo>
                    <a:pt x="0" y="2438277"/>
                  </a:lnTo>
                  <a:lnTo>
                    <a:pt x="0" y="1957235"/>
                  </a:lnTo>
                  <a:close/>
                  <a:moveTo>
                    <a:pt x="0" y="0"/>
                  </a:moveTo>
                  <a:lnTo>
                    <a:pt x="190500" y="143552"/>
                  </a:lnTo>
                  <a:lnTo>
                    <a:pt x="190500" y="607757"/>
                  </a:lnTo>
                  <a:lnTo>
                    <a:pt x="0" y="464205"/>
                  </a:lnTo>
                  <a:lnTo>
                    <a:pt x="0" y="0"/>
                  </a:lnTo>
                  <a:close/>
                </a:path>
              </a:pathLst>
            </a:custGeom>
            <a:solidFill>
              <a:schemeClr val="accent1">
                <a:alpha val="10196"/>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cs typeface="+mn-ea"/>
                <a:sym typeface="+mn-lt"/>
              </a:endParaRPr>
            </a:p>
          </p:txBody>
        </p:sp>
      </p:grpSp>
      <p:sp>
        <p:nvSpPr>
          <p:cNvPr id="29" name="矩形 57">
            <a:extLst>
              <a:ext uri="{FF2B5EF4-FFF2-40B4-BE49-F238E27FC236}">
                <a16:creationId xmlns:a16="http://schemas.microsoft.com/office/drawing/2014/main" id="{288F7D2C-EACE-4229-ACEB-C565B13E2154}"/>
              </a:ext>
            </a:extLst>
          </p:cNvPr>
          <p:cNvSpPr/>
          <p:nvPr/>
        </p:nvSpPr>
        <p:spPr>
          <a:xfrm>
            <a:off x="940436" y="1218414"/>
            <a:ext cx="6548472" cy="461665"/>
          </a:xfrm>
          <a:prstGeom prst="rect">
            <a:avLst/>
          </a:prstGeom>
        </p:spPr>
        <p:txBody>
          <a:bodyPr wrap="square">
            <a:spAutoFit/>
          </a:bodyPr>
          <a:lstStyle/>
          <a:p>
            <a:r>
              <a:rPr lang="en-US" altLang="zh-CN" sz="2400" dirty="0" err="1">
                <a:solidFill>
                  <a:schemeClr val="tx1">
                    <a:lumMod val="85000"/>
                    <a:lumOff val="15000"/>
                  </a:schemeClr>
                </a:solidFill>
                <a:cs typeface="+mn-ea"/>
                <a:sym typeface="+mn-lt"/>
              </a:rPr>
              <a:t>Tắt</a:t>
            </a:r>
            <a:r>
              <a:rPr lang="en-US" altLang="zh-CN" sz="2400" dirty="0">
                <a:solidFill>
                  <a:schemeClr val="tx1">
                    <a:lumMod val="85000"/>
                    <a:lumOff val="15000"/>
                  </a:schemeClr>
                </a:solidFill>
                <a:cs typeface="+mn-ea"/>
                <a:sym typeface="+mn-lt"/>
              </a:rPr>
              <a:t> </a:t>
            </a:r>
            <a:r>
              <a:rPr lang="en-US" altLang="zh-CN" sz="2400" dirty="0" err="1">
                <a:solidFill>
                  <a:schemeClr val="tx1">
                    <a:lumMod val="85000"/>
                    <a:lumOff val="15000"/>
                  </a:schemeClr>
                </a:solidFill>
                <a:cs typeface="+mn-ea"/>
                <a:sym typeface="+mn-lt"/>
              </a:rPr>
              <a:t>điện</a:t>
            </a:r>
            <a:r>
              <a:rPr lang="en-US" altLang="zh-CN" sz="2400" dirty="0">
                <a:solidFill>
                  <a:schemeClr val="tx1">
                    <a:lumMod val="85000"/>
                    <a:lumOff val="15000"/>
                  </a:schemeClr>
                </a:solidFill>
                <a:cs typeface="+mn-ea"/>
                <a:sym typeface="+mn-lt"/>
              </a:rPr>
              <a:t> </a:t>
            </a:r>
            <a:r>
              <a:rPr lang="en-US" altLang="zh-CN" sz="2400" dirty="0" err="1">
                <a:solidFill>
                  <a:schemeClr val="tx1">
                    <a:lumMod val="85000"/>
                    <a:lumOff val="15000"/>
                  </a:schemeClr>
                </a:solidFill>
                <a:cs typeface="+mn-ea"/>
                <a:sym typeface="+mn-lt"/>
              </a:rPr>
              <a:t>thoại</a:t>
            </a:r>
            <a:r>
              <a:rPr lang="en-US" altLang="zh-CN" sz="2400" dirty="0">
                <a:solidFill>
                  <a:schemeClr val="tx1">
                    <a:lumMod val="85000"/>
                    <a:lumOff val="15000"/>
                  </a:schemeClr>
                </a:solidFill>
                <a:cs typeface="+mn-ea"/>
                <a:sym typeface="+mn-lt"/>
              </a:rPr>
              <a:t>.</a:t>
            </a:r>
            <a:endParaRPr lang="zh-CN" altLang="en-US" sz="2400" dirty="0">
              <a:solidFill>
                <a:schemeClr val="tx1">
                  <a:lumMod val="85000"/>
                  <a:lumOff val="15000"/>
                </a:schemeClr>
              </a:solidFill>
              <a:cs typeface="+mn-ea"/>
              <a:sym typeface="+mn-lt"/>
            </a:endParaRPr>
          </a:p>
        </p:txBody>
      </p:sp>
      <p:pic>
        <p:nvPicPr>
          <p:cNvPr id="5" name="Picture 4">
            <a:extLst>
              <a:ext uri="{FF2B5EF4-FFF2-40B4-BE49-F238E27FC236}">
                <a16:creationId xmlns:a16="http://schemas.microsoft.com/office/drawing/2014/main" id="{A2BC400F-9CE5-49BF-AAC8-AFBD2FA0D69C}"/>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6220669" y="1446595"/>
            <a:ext cx="5061712" cy="3796284"/>
          </a:xfrm>
          <a:prstGeom prst="rect">
            <a:avLst/>
          </a:prstGeom>
        </p:spPr>
      </p:pic>
      <p:sp>
        <p:nvSpPr>
          <p:cNvPr id="37" name="TextBox 36">
            <a:extLst>
              <a:ext uri="{FF2B5EF4-FFF2-40B4-BE49-F238E27FC236}">
                <a16:creationId xmlns:a16="http://schemas.microsoft.com/office/drawing/2014/main" id="{E076082A-822C-44AB-A566-42EA8EFE38CF}"/>
              </a:ext>
            </a:extLst>
          </p:cNvPr>
          <p:cNvSpPr txBox="1"/>
          <p:nvPr/>
        </p:nvSpPr>
        <p:spPr>
          <a:xfrm>
            <a:off x="5591379" y="5344359"/>
            <a:ext cx="6129932" cy="738664"/>
          </a:xfrm>
          <a:prstGeom prst="rect">
            <a:avLst/>
          </a:prstGeom>
          <a:noFill/>
        </p:spPr>
        <p:txBody>
          <a:bodyPr wrap="square" rtlCol="0">
            <a:spAutoFit/>
          </a:bodyPr>
          <a:lstStyle/>
          <a:p>
            <a:pPr algn="ctr"/>
            <a:r>
              <a:rPr lang="en-US" sz="1400" i="1" dirty="0"/>
              <a:t>               </a:t>
            </a:r>
            <a:r>
              <a:rPr lang="en-US" sz="1400" i="1" dirty="0" err="1"/>
              <a:t>Hình</a:t>
            </a:r>
            <a:r>
              <a:rPr lang="en-US" sz="1400" i="1" dirty="0"/>
              <a:t> </a:t>
            </a:r>
            <a:r>
              <a:rPr lang="en-US" sz="1400" i="1" dirty="0" err="1"/>
              <a:t>ảnh</a:t>
            </a:r>
            <a:r>
              <a:rPr lang="en-US" sz="1400" i="1" dirty="0"/>
              <a:t> </a:t>
            </a:r>
            <a:r>
              <a:rPr lang="en-US" sz="1400" i="1" dirty="0" err="1"/>
              <a:t>minh</a:t>
            </a:r>
            <a:r>
              <a:rPr lang="en-US" sz="1400" i="1" dirty="0"/>
              <a:t> </a:t>
            </a:r>
            <a:r>
              <a:rPr lang="en-US" sz="1400" i="1" dirty="0" err="1"/>
              <a:t>họa</a:t>
            </a:r>
            <a:r>
              <a:rPr lang="en-US" sz="1400" i="1" dirty="0"/>
              <a:t>, </a:t>
            </a:r>
            <a:r>
              <a:rPr lang="en-US" sz="1400" i="1" dirty="0" err="1"/>
              <a:t>nguồn:https</a:t>
            </a:r>
            <a:r>
              <a:rPr lang="en-US" sz="1400" i="1" dirty="0"/>
              <a:t>://www.wikihow.com/images/thumb/3/31/Travel-the-World-Step-13.jpg/v4-728px-Travel-the-World-Step-13.jpg</a:t>
            </a:r>
          </a:p>
        </p:txBody>
      </p:sp>
      <p:sp>
        <p:nvSpPr>
          <p:cNvPr id="38" name="TextBox 37">
            <a:extLst>
              <a:ext uri="{FF2B5EF4-FFF2-40B4-BE49-F238E27FC236}">
                <a16:creationId xmlns:a16="http://schemas.microsoft.com/office/drawing/2014/main" id="{6B60DF75-5C15-4CCA-BB55-0196D1AB1B25}"/>
              </a:ext>
            </a:extLst>
          </p:cNvPr>
          <p:cNvSpPr txBox="1"/>
          <p:nvPr/>
        </p:nvSpPr>
        <p:spPr>
          <a:xfrm>
            <a:off x="161812" y="2093232"/>
            <a:ext cx="5701460" cy="2308324"/>
          </a:xfrm>
          <a:prstGeom prst="rect">
            <a:avLst/>
          </a:prstGeom>
          <a:noFill/>
        </p:spPr>
        <p:txBody>
          <a:bodyPr wrap="square" rtlCol="0">
            <a:spAutoFit/>
          </a:bodyPr>
          <a:lstStyle/>
          <a:p>
            <a:pPr marL="285750" indent="-285750">
              <a:buFont typeface="Arial" panose="020B0604020202020204" pitchFamily="34" charset="0"/>
              <a:buChar char="•"/>
            </a:pPr>
            <a:r>
              <a:rPr lang="vi-VN" sz="2400" dirty="0">
                <a:solidFill>
                  <a:schemeClr val="tx1">
                    <a:lumMod val="95000"/>
                    <a:lumOff val="5000"/>
                  </a:schemeClr>
                </a:solidFill>
                <a:latin typeface="Helvetica" panose="020B0604020202020204" pitchFamily="34" charset="0"/>
                <a:cs typeface="Helvetica" panose="020B0604020202020204" pitchFamily="34" charset="0"/>
              </a:rPr>
              <a:t>Bạn sẽ bị cám dỗ kiểm tra </a:t>
            </a:r>
            <a:r>
              <a:rPr lang="en-US" sz="2400" dirty="0" err="1">
                <a:solidFill>
                  <a:schemeClr val="tx1">
                    <a:lumMod val="95000"/>
                    <a:lumOff val="5000"/>
                  </a:schemeClr>
                </a:solidFill>
                <a:latin typeface="Helvetica" panose="020B0604020202020204" pitchFamily="34" charset="0"/>
                <a:cs typeface="Helvetica" panose="020B0604020202020204" pitchFamily="34" charset="0"/>
              </a:rPr>
              <a:t>thông</a:t>
            </a:r>
            <a:r>
              <a:rPr lang="en-US" sz="2400" dirty="0">
                <a:solidFill>
                  <a:schemeClr val="tx1">
                    <a:lumMod val="95000"/>
                    <a:lumOff val="5000"/>
                  </a:schemeClr>
                </a:solidFill>
                <a:latin typeface="Helvetica" panose="020B0604020202020204" pitchFamily="34" charset="0"/>
                <a:cs typeface="Helvetica" panose="020B0604020202020204" pitchFamily="34" charset="0"/>
              </a:rPr>
              <a:t> </a:t>
            </a:r>
            <a:r>
              <a:rPr lang="en-US" sz="2400" dirty="0" err="1">
                <a:solidFill>
                  <a:schemeClr val="tx1">
                    <a:lumMod val="95000"/>
                    <a:lumOff val="5000"/>
                  </a:schemeClr>
                </a:solidFill>
                <a:latin typeface="Helvetica" panose="020B0604020202020204" pitchFamily="34" charset="0"/>
                <a:cs typeface="Helvetica" panose="020B0604020202020204" pitchFamily="34" charset="0"/>
              </a:rPr>
              <a:t>báo</a:t>
            </a:r>
            <a:r>
              <a:rPr lang="en-US" sz="2400" dirty="0">
                <a:solidFill>
                  <a:schemeClr val="tx1">
                    <a:lumMod val="95000"/>
                    <a:lumOff val="5000"/>
                  </a:schemeClr>
                </a:solidFill>
                <a:latin typeface="Helvetica" panose="020B0604020202020204" pitchFamily="34" charset="0"/>
                <a:cs typeface="Helvetica" panose="020B0604020202020204" pitchFamily="34" charset="0"/>
              </a:rPr>
              <a:t> </a:t>
            </a:r>
            <a:r>
              <a:rPr lang="en-US" sz="2400" dirty="0" err="1">
                <a:solidFill>
                  <a:schemeClr val="tx1">
                    <a:lumMod val="95000"/>
                    <a:lumOff val="5000"/>
                  </a:schemeClr>
                </a:solidFill>
                <a:latin typeface="Helvetica" panose="020B0604020202020204" pitchFamily="34" charset="0"/>
                <a:cs typeface="Helvetica" panose="020B0604020202020204" pitchFamily="34" charset="0"/>
              </a:rPr>
              <a:t>từ</a:t>
            </a:r>
            <a:r>
              <a:rPr lang="en-US" sz="2400" dirty="0">
                <a:solidFill>
                  <a:schemeClr val="tx1">
                    <a:lumMod val="95000"/>
                    <a:lumOff val="5000"/>
                  </a:schemeClr>
                </a:solidFill>
                <a:latin typeface="Helvetica" panose="020B0604020202020204" pitchFamily="34" charset="0"/>
                <a:cs typeface="Helvetica" panose="020B0604020202020204" pitchFamily="34" charset="0"/>
              </a:rPr>
              <a:t> </a:t>
            </a:r>
            <a:r>
              <a:rPr lang="en-US" sz="2400" dirty="0" err="1">
                <a:solidFill>
                  <a:schemeClr val="tx1">
                    <a:lumMod val="95000"/>
                    <a:lumOff val="5000"/>
                  </a:schemeClr>
                </a:solidFill>
                <a:latin typeface="Helvetica" panose="020B0604020202020204" pitchFamily="34" charset="0"/>
                <a:cs typeface="Helvetica" panose="020B0604020202020204" pitchFamily="34" charset="0"/>
              </a:rPr>
              <a:t>mạng</a:t>
            </a:r>
            <a:r>
              <a:rPr lang="en-US" sz="2400" dirty="0">
                <a:solidFill>
                  <a:schemeClr val="tx1">
                    <a:lumMod val="95000"/>
                    <a:lumOff val="5000"/>
                  </a:schemeClr>
                </a:solidFill>
                <a:latin typeface="Helvetica" panose="020B0604020202020204" pitchFamily="34" charset="0"/>
                <a:cs typeface="Helvetica" panose="020B0604020202020204" pitchFamily="34" charset="0"/>
              </a:rPr>
              <a:t> </a:t>
            </a:r>
            <a:r>
              <a:rPr lang="en-US" sz="2400" dirty="0" err="1">
                <a:solidFill>
                  <a:schemeClr val="tx1">
                    <a:lumMod val="95000"/>
                    <a:lumOff val="5000"/>
                  </a:schemeClr>
                </a:solidFill>
                <a:latin typeface="Helvetica" panose="020B0604020202020204" pitchFamily="34" charset="0"/>
                <a:cs typeface="Helvetica" panose="020B0604020202020204" pitchFamily="34" charset="0"/>
              </a:rPr>
              <a:t>xã</a:t>
            </a:r>
            <a:r>
              <a:rPr lang="en-US" sz="2400" dirty="0">
                <a:solidFill>
                  <a:schemeClr val="tx1">
                    <a:lumMod val="95000"/>
                    <a:lumOff val="5000"/>
                  </a:schemeClr>
                </a:solidFill>
                <a:latin typeface="Helvetica" panose="020B0604020202020204" pitchFamily="34" charset="0"/>
                <a:cs typeface="Helvetica" panose="020B0604020202020204" pitchFamily="34" charset="0"/>
              </a:rPr>
              <a:t> </a:t>
            </a:r>
            <a:r>
              <a:rPr lang="en-US" sz="2400" dirty="0" err="1">
                <a:solidFill>
                  <a:schemeClr val="tx1">
                    <a:lumMod val="95000"/>
                    <a:lumOff val="5000"/>
                  </a:schemeClr>
                </a:solidFill>
                <a:latin typeface="Helvetica" panose="020B0604020202020204" pitchFamily="34" charset="0"/>
                <a:cs typeface="Helvetica" panose="020B0604020202020204" pitchFamily="34" charset="0"/>
              </a:rPr>
              <a:t>hội</a:t>
            </a:r>
            <a:r>
              <a:rPr lang="en-US" sz="2400" dirty="0">
                <a:solidFill>
                  <a:schemeClr val="tx1">
                    <a:lumMod val="95000"/>
                    <a:lumOff val="5000"/>
                  </a:schemeClr>
                </a:solidFill>
                <a:latin typeface="Helvetica" panose="020B0604020202020204" pitchFamily="34" charset="0"/>
                <a:cs typeface="Helvetica" panose="020B0604020202020204" pitchFamily="34" charset="0"/>
              </a:rPr>
              <a:t>, game,…</a:t>
            </a:r>
          </a:p>
          <a:p>
            <a:endParaRPr lang="en-US" sz="2400" dirty="0">
              <a:solidFill>
                <a:schemeClr val="tx1">
                  <a:lumMod val="95000"/>
                  <a:lumOff val="5000"/>
                </a:schemeClr>
              </a:solidFill>
              <a:latin typeface="Helvetica" panose="020B0604020202020204" pitchFamily="34" charset="0"/>
              <a:cs typeface="Helvetica" panose="020B0604020202020204" pitchFamily="34" charset="0"/>
            </a:endParaRPr>
          </a:p>
          <a:p>
            <a:pPr marL="285750" indent="-285750">
              <a:buFont typeface="Arial" panose="020B0604020202020204" pitchFamily="34" charset="0"/>
              <a:buChar char="•"/>
            </a:pPr>
            <a:r>
              <a:rPr lang="vi-VN" sz="2400" dirty="0">
                <a:solidFill>
                  <a:schemeClr val="tx1">
                    <a:lumMod val="95000"/>
                    <a:lumOff val="5000"/>
                  </a:schemeClr>
                </a:solidFill>
                <a:latin typeface="Helvetica" panose="020B0604020202020204" pitchFamily="34" charset="0"/>
                <a:cs typeface="Helvetica" panose="020B0604020202020204" pitchFamily="34" charset="0"/>
              </a:rPr>
              <a:t>Nếu bạn cần điện thoại để làm việc</a:t>
            </a:r>
            <a:r>
              <a:rPr lang="en-US" sz="2400" dirty="0">
                <a:solidFill>
                  <a:schemeClr val="tx1">
                    <a:lumMod val="95000"/>
                    <a:lumOff val="5000"/>
                  </a:schemeClr>
                </a:solidFill>
                <a:latin typeface="Helvetica" panose="020B0604020202020204" pitchFamily="34" charset="0"/>
                <a:cs typeface="Helvetica" panose="020B0604020202020204" pitchFamily="34" charset="0"/>
              </a:rPr>
              <a:t> </a:t>
            </a:r>
            <a:r>
              <a:rPr lang="en-US" sz="2400" dirty="0" err="1">
                <a:solidFill>
                  <a:schemeClr val="tx1">
                    <a:lumMod val="95000"/>
                    <a:lumOff val="5000"/>
                  </a:schemeClr>
                </a:solidFill>
                <a:latin typeface="Helvetica" panose="020B0604020202020204" pitchFamily="34" charset="0"/>
                <a:cs typeface="Helvetica" panose="020B0604020202020204" pitchFamily="34" charset="0"/>
              </a:rPr>
              <a:t>thì</a:t>
            </a:r>
            <a:r>
              <a:rPr lang="en-US" sz="2400" dirty="0">
                <a:solidFill>
                  <a:schemeClr val="tx1">
                    <a:lumMod val="95000"/>
                    <a:lumOff val="5000"/>
                  </a:schemeClr>
                </a:solidFill>
                <a:latin typeface="Helvetica" panose="020B0604020202020204" pitchFamily="34" charset="0"/>
                <a:cs typeface="Helvetica" panose="020B0604020202020204" pitchFamily="34" charset="0"/>
              </a:rPr>
              <a:t> </a:t>
            </a:r>
            <a:r>
              <a:rPr lang="en-US" sz="2400" dirty="0" err="1">
                <a:solidFill>
                  <a:schemeClr val="tx1">
                    <a:lumMod val="95000"/>
                    <a:lumOff val="5000"/>
                  </a:schemeClr>
                </a:solidFill>
                <a:latin typeface="Helvetica" panose="020B0604020202020204" pitchFamily="34" charset="0"/>
                <a:cs typeface="Helvetica" panose="020B0604020202020204" pitchFamily="34" charset="0"/>
              </a:rPr>
              <a:t>hãy</a:t>
            </a:r>
            <a:r>
              <a:rPr lang="en-US" sz="2400" dirty="0">
                <a:solidFill>
                  <a:schemeClr val="tx1">
                    <a:lumMod val="95000"/>
                    <a:lumOff val="5000"/>
                  </a:schemeClr>
                </a:solidFill>
                <a:latin typeface="Helvetica" panose="020B0604020202020204" pitchFamily="34" charset="0"/>
                <a:cs typeface="Helvetica" panose="020B0604020202020204" pitchFamily="34" charset="0"/>
              </a:rPr>
              <a:t> </a:t>
            </a:r>
            <a:r>
              <a:rPr lang="en-US" sz="2400" dirty="0" err="1">
                <a:solidFill>
                  <a:schemeClr val="tx1">
                    <a:lumMod val="95000"/>
                    <a:lumOff val="5000"/>
                  </a:schemeClr>
                </a:solidFill>
                <a:latin typeface="Helvetica" panose="020B0604020202020204" pitchFamily="34" charset="0"/>
                <a:cs typeface="Helvetica" panose="020B0604020202020204" pitchFamily="34" charset="0"/>
              </a:rPr>
              <a:t>bật</a:t>
            </a:r>
            <a:r>
              <a:rPr lang="en-US" sz="2400" dirty="0">
                <a:solidFill>
                  <a:schemeClr val="tx1">
                    <a:lumMod val="95000"/>
                    <a:lumOff val="5000"/>
                  </a:schemeClr>
                </a:solidFill>
                <a:latin typeface="Helvetica" panose="020B0604020202020204" pitchFamily="34" charset="0"/>
                <a:cs typeface="Helvetica" panose="020B0604020202020204" pitchFamily="34" charset="0"/>
              </a:rPr>
              <a:t> </a:t>
            </a:r>
            <a:r>
              <a:rPr lang="en-US" sz="2400" dirty="0" err="1">
                <a:solidFill>
                  <a:schemeClr val="tx1">
                    <a:lumMod val="95000"/>
                    <a:lumOff val="5000"/>
                  </a:schemeClr>
                </a:solidFill>
                <a:latin typeface="Helvetica" panose="020B0604020202020204" pitchFamily="34" charset="0"/>
                <a:cs typeface="Helvetica" panose="020B0604020202020204" pitchFamily="34" charset="0"/>
              </a:rPr>
              <a:t>chế</a:t>
            </a:r>
            <a:r>
              <a:rPr lang="en-US" sz="2400" dirty="0">
                <a:solidFill>
                  <a:schemeClr val="tx1">
                    <a:lumMod val="95000"/>
                    <a:lumOff val="5000"/>
                  </a:schemeClr>
                </a:solidFill>
                <a:latin typeface="Helvetica" panose="020B0604020202020204" pitchFamily="34" charset="0"/>
                <a:cs typeface="Helvetica" panose="020B0604020202020204" pitchFamily="34" charset="0"/>
              </a:rPr>
              <a:t> </a:t>
            </a:r>
            <a:r>
              <a:rPr lang="en-US" sz="2400" dirty="0" err="1">
                <a:solidFill>
                  <a:schemeClr val="tx1">
                    <a:lumMod val="95000"/>
                    <a:lumOff val="5000"/>
                  </a:schemeClr>
                </a:solidFill>
                <a:latin typeface="Helvetica" panose="020B0604020202020204" pitchFamily="34" charset="0"/>
                <a:cs typeface="Helvetica" panose="020B0604020202020204" pitchFamily="34" charset="0"/>
              </a:rPr>
              <a:t>độ</a:t>
            </a:r>
            <a:r>
              <a:rPr lang="en-US" sz="2400" dirty="0">
                <a:solidFill>
                  <a:schemeClr val="tx1">
                    <a:lumMod val="95000"/>
                    <a:lumOff val="5000"/>
                  </a:schemeClr>
                </a:solidFill>
                <a:latin typeface="Helvetica" panose="020B0604020202020204" pitchFamily="34" charset="0"/>
                <a:cs typeface="Helvetica" panose="020B0604020202020204" pitchFamily="34" charset="0"/>
              </a:rPr>
              <a:t> </a:t>
            </a:r>
            <a:r>
              <a:rPr lang="en-US" sz="2400" dirty="0" err="1">
                <a:solidFill>
                  <a:schemeClr val="tx1">
                    <a:lumMod val="95000"/>
                    <a:lumOff val="5000"/>
                  </a:schemeClr>
                </a:solidFill>
                <a:latin typeface="Helvetica" panose="020B0604020202020204" pitchFamily="34" charset="0"/>
                <a:cs typeface="Helvetica" panose="020B0604020202020204" pitchFamily="34" charset="0"/>
              </a:rPr>
              <a:t>tránh</a:t>
            </a:r>
            <a:r>
              <a:rPr lang="en-US" sz="2400" dirty="0">
                <a:solidFill>
                  <a:schemeClr val="tx1">
                    <a:lumMod val="95000"/>
                    <a:lumOff val="5000"/>
                  </a:schemeClr>
                </a:solidFill>
                <a:latin typeface="Helvetica" panose="020B0604020202020204" pitchFamily="34" charset="0"/>
                <a:cs typeface="Helvetica" panose="020B0604020202020204" pitchFamily="34" charset="0"/>
              </a:rPr>
              <a:t> </a:t>
            </a:r>
            <a:r>
              <a:rPr lang="en-US" sz="2400" dirty="0" err="1">
                <a:solidFill>
                  <a:schemeClr val="tx1">
                    <a:lumMod val="95000"/>
                    <a:lumOff val="5000"/>
                  </a:schemeClr>
                </a:solidFill>
                <a:latin typeface="Helvetica" panose="020B0604020202020204" pitchFamily="34" charset="0"/>
                <a:cs typeface="Helvetica" panose="020B0604020202020204" pitchFamily="34" charset="0"/>
              </a:rPr>
              <a:t>làm</a:t>
            </a:r>
            <a:r>
              <a:rPr lang="en-US" sz="2400" dirty="0">
                <a:solidFill>
                  <a:schemeClr val="tx1">
                    <a:lumMod val="95000"/>
                    <a:lumOff val="5000"/>
                  </a:schemeClr>
                </a:solidFill>
                <a:latin typeface="Helvetica" panose="020B0604020202020204" pitchFamily="34" charset="0"/>
                <a:cs typeface="Helvetica" panose="020B0604020202020204" pitchFamily="34" charset="0"/>
              </a:rPr>
              <a:t> </a:t>
            </a:r>
            <a:r>
              <a:rPr lang="en-US" sz="2400" dirty="0" err="1">
                <a:solidFill>
                  <a:schemeClr val="tx1">
                    <a:lumMod val="95000"/>
                    <a:lumOff val="5000"/>
                  </a:schemeClr>
                </a:solidFill>
                <a:latin typeface="Helvetica" panose="020B0604020202020204" pitchFamily="34" charset="0"/>
                <a:cs typeface="Helvetica" panose="020B0604020202020204" pitchFamily="34" charset="0"/>
              </a:rPr>
              <a:t>phiền</a:t>
            </a:r>
            <a:r>
              <a:rPr lang="en-US" sz="2400" dirty="0">
                <a:solidFill>
                  <a:schemeClr val="tx1">
                    <a:lumMod val="95000"/>
                    <a:lumOff val="5000"/>
                  </a:schemeClr>
                </a:solidFill>
                <a:latin typeface="Helvetica" panose="020B0604020202020204" pitchFamily="34" charset="0"/>
                <a:cs typeface="Helvetica" panose="020B0604020202020204" pitchFamily="34" charset="0"/>
              </a:rPr>
              <a:t> </a:t>
            </a:r>
            <a:r>
              <a:rPr lang="en-US" sz="2400" dirty="0" err="1">
                <a:solidFill>
                  <a:schemeClr val="tx1">
                    <a:lumMod val="95000"/>
                    <a:lumOff val="5000"/>
                  </a:schemeClr>
                </a:solidFill>
                <a:latin typeface="Helvetica" panose="020B0604020202020204" pitchFamily="34" charset="0"/>
                <a:cs typeface="Helvetica" panose="020B0604020202020204" pitchFamily="34" charset="0"/>
              </a:rPr>
              <a:t>có</a:t>
            </a:r>
            <a:r>
              <a:rPr lang="en-US" sz="2400" dirty="0">
                <a:solidFill>
                  <a:schemeClr val="tx1">
                    <a:lumMod val="95000"/>
                    <a:lumOff val="5000"/>
                  </a:schemeClr>
                </a:solidFill>
                <a:latin typeface="Helvetica" panose="020B0604020202020204" pitchFamily="34" charset="0"/>
                <a:cs typeface="Helvetica" panose="020B0604020202020204" pitchFamily="34" charset="0"/>
              </a:rPr>
              <a:t> ở </a:t>
            </a:r>
            <a:r>
              <a:rPr lang="en-US" sz="2400" dirty="0" err="1">
                <a:solidFill>
                  <a:schemeClr val="tx1">
                    <a:lumMod val="95000"/>
                    <a:lumOff val="5000"/>
                  </a:schemeClr>
                </a:solidFill>
                <a:latin typeface="Helvetica" panose="020B0604020202020204" pitchFamily="34" charset="0"/>
                <a:cs typeface="Helvetica" panose="020B0604020202020204" pitchFamily="34" charset="0"/>
              </a:rPr>
              <a:t>một</a:t>
            </a:r>
            <a:r>
              <a:rPr lang="en-US" sz="2400" dirty="0">
                <a:solidFill>
                  <a:schemeClr val="tx1">
                    <a:lumMod val="95000"/>
                    <a:lumOff val="5000"/>
                  </a:schemeClr>
                </a:solidFill>
                <a:latin typeface="Helvetica" panose="020B0604020202020204" pitchFamily="34" charset="0"/>
                <a:cs typeface="Helvetica" panose="020B0604020202020204" pitchFamily="34" charset="0"/>
              </a:rPr>
              <a:t> </a:t>
            </a:r>
            <a:r>
              <a:rPr lang="en-US" sz="2400" dirty="0" err="1">
                <a:solidFill>
                  <a:schemeClr val="tx1">
                    <a:lumMod val="95000"/>
                    <a:lumOff val="5000"/>
                  </a:schemeClr>
                </a:solidFill>
                <a:latin typeface="Helvetica" panose="020B0604020202020204" pitchFamily="34" charset="0"/>
                <a:cs typeface="Helvetica" panose="020B0604020202020204" pitchFamily="34" charset="0"/>
              </a:rPr>
              <a:t>số</a:t>
            </a:r>
            <a:r>
              <a:rPr lang="en-US" sz="2400" dirty="0">
                <a:solidFill>
                  <a:schemeClr val="tx1">
                    <a:lumMod val="95000"/>
                    <a:lumOff val="5000"/>
                  </a:schemeClr>
                </a:solidFill>
                <a:latin typeface="Helvetica" panose="020B0604020202020204" pitchFamily="34" charset="0"/>
                <a:cs typeface="Helvetica" panose="020B0604020202020204" pitchFamily="34" charset="0"/>
              </a:rPr>
              <a:t> </a:t>
            </a:r>
            <a:r>
              <a:rPr lang="en-US" sz="2400" dirty="0" err="1">
                <a:solidFill>
                  <a:schemeClr val="tx1">
                    <a:lumMod val="95000"/>
                    <a:lumOff val="5000"/>
                  </a:schemeClr>
                </a:solidFill>
                <a:latin typeface="Helvetica" panose="020B0604020202020204" pitchFamily="34" charset="0"/>
                <a:cs typeface="Helvetica" panose="020B0604020202020204" pitchFamily="34" charset="0"/>
              </a:rPr>
              <a:t>điện</a:t>
            </a:r>
            <a:r>
              <a:rPr lang="en-US" sz="2400" dirty="0">
                <a:solidFill>
                  <a:schemeClr val="tx1">
                    <a:lumMod val="95000"/>
                    <a:lumOff val="5000"/>
                  </a:schemeClr>
                </a:solidFill>
                <a:latin typeface="Helvetica" panose="020B0604020202020204" pitchFamily="34" charset="0"/>
                <a:cs typeface="Helvetica" panose="020B0604020202020204" pitchFamily="34" charset="0"/>
              </a:rPr>
              <a:t> </a:t>
            </a:r>
            <a:r>
              <a:rPr lang="en-US" sz="2400" dirty="0" err="1">
                <a:solidFill>
                  <a:schemeClr val="tx1">
                    <a:lumMod val="95000"/>
                    <a:lumOff val="5000"/>
                  </a:schemeClr>
                </a:solidFill>
                <a:latin typeface="Helvetica" panose="020B0604020202020204" pitchFamily="34" charset="0"/>
                <a:cs typeface="Helvetica" panose="020B0604020202020204" pitchFamily="34" charset="0"/>
              </a:rPr>
              <a:t>thoại</a:t>
            </a:r>
            <a:r>
              <a:rPr lang="en-US" sz="2400" dirty="0">
                <a:solidFill>
                  <a:schemeClr val="tx1">
                    <a:lumMod val="95000"/>
                    <a:lumOff val="5000"/>
                  </a:schemeClr>
                </a:solidFill>
                <a:latin typeface="Helvetica" panose="020B0604020202020204" pitchFamily="34" charset="0"/>
                <a:cs typeface="Helvetica" panose="020B0604020202020204" pitchFamily="34" charset="0"/>
              </a:rPr>
              <a:t> </a:t>
            </a:r>
            <a:r>
              <a:rPr lang="en-US" sz="2400" dirty="0" err="1">
                <a:solidFill>
                  <a:schemeClr val="tx1">
                    <a:lumMod val="95000"/>
                    <a:lumOff val="5000"/>
                  </a:schemeClr>
                </a:solidFill>
                <a:latin typeface="Helvetica" panose="020B0604020202020204" pitchFamily="34" charset="0"/>
                <a:cs typeface="Helvetica" panose="020B0604020202020204" pitchFamily="34" charset="0"/>
              </a:rPr>
              <a:t>thông</a:t>
            </a:r>
            <a:r>
              <a:rPr lang="en-US" sz="2400" dirty="0">
                <a:solidFill>
                  <a:schemeClr val="tx1">
                    <a:lumMod val="95000"/>
                    <a:lumOff val="5000"/>
                  </a:schemeClr>
                </a:solidFill>
                <a:latin typeface="Helvetica" panose="020B0604020202020204" pitchFamily="34" charset="0"/>
                <a:cs typeface="Helvetica" panose="020B0604020202020204" pitchFamily="34" charset="0"/>
              </a:rPr>
              <a:t> </a:t>
            </a:r>
            <a:r>
              <a:rPr lang="en-US" sz="2400" dirty="0" err="1">
                <a:solidFill>
                  <a:schemeClr val="tx1">
                    <a:lumMod val="95000"/>
                    <a:lumOff val="5000"/>
                  </a:schemeClr>
                </a:solidFill>
                <a:latin typeface="Helvetica" panose="020B0604020202020204" pitchFamily="34" charset="0"/>
                <a:cs typeface="Helvetica" panose="020B0604020202020204" pitchFamily="34" charset="0"/>
              </a:rPr>
              <a:t>minh</a:t>
            </a:r>
            <a:r>
              <a:rPr lang="en-US" sz="2400" dirty="0">
                <a:solidFill>
                  <a:schemeClr val="tx1">
                    <a:lumMod val="95000"/>
                    <a:lumOff val="5000"/>
                  </a:schemeClr>
                </a:solidFill>
                <a:latin typeface="Helvetica" panose="020B0604020202020204" pitchFamily="34" charset="0"/>
                <a:cs typeface="Helvetica" panose="020B0604020202020204" pitchFamily="34" charset="0"/>
              </a:rPr>
              <a:t>.</a:t>
            </a:r>
          </a:p>
        </p:txBody>
      </p:sp>
      <p:grpSp>
        <p:nvGrpSpPr>
          <p:cNvPr id="33" name="组合 53">
            <a:extLst>
              <a:ext uri="{FF2B5EF4-FFF2-40B4-BE49-F238E27FC236}">
                <a16:creationId xmlns:a16="http://schemas.microsoft.com/office/drawing/2014/main" id="{EB8E40DE-4A2A-4A3D-BAE7-FB5A286A0F55}"/>
              </a:ext>
            </a:extLst>
          </p:cNvPr>
          <p:cNvGrpSpPr/>
          <p:nvPr/>
        </p:nvGrpSpPr>
        <p:grpSpPr>
          <a:xfrm>
            <a:off x="3406792" y="1745629"/>
            <a:ext cx="832267" cy="922404"/>
            <a:chOff x="2549801" y="1309221"/>
            <a:chExt cx="624200" cy="691803"/>
          </a:xfrm>
        </p:grpSpPr>
        <p:sp>
          <p:nvSpPr>
            <p:cNvPr id="39" name="MH_Other_1">
              <a:extLst>
                <a:ext uri="{FF2B5EF4-FFF2-40B4-BE49-F238E27FC236}">
                  <a16:creationId xmlns:a16="http://schemas.microsoft.com/office/drawing/2014/main" id="{7D56E8C4-48BE-432C-A566-98F55EEF9AB0}"/>
                </a:ext>
              </a:extLst>
            </p:cNvPr>
            <p:cNvSpPr/>
            <p:nvPr>
              <p:custDataLst>
                <p:tags r:id="rId7"/>
              </p:custDataLst>
            </p:nvPr>
          </p:nvSpPr>
          <p:spPr>
            <a:xfrm>
              <a:off x="2549801" y="1395863"/>
              <a:ext cx="370853" cy="518243"/>
            </a:xfrm>
            <a:custGeom>
              <a:avLst/>
              <a:gdLst>
                <a:gd name="connsiteX0" fmla="*/ 1102816 w 1383856"/>
                <a:gd name="connsiteY0" fmla="*/ 0 h 1933849"/>
                <a:gd name="connsiteX1" fmla="*/ 1383856 w 1383856"/>
                <a:gd name="connsiteY1" fmla="*/ 372951 h 1933849"/>
                <a:gd name="connsiteX2" fmla="*/ 1331288 w 1383856"/>
                <a:gd name="connsiteY2" fmla="*/ 372951 h 1933849"/>
                <a:gd name="connsiteX3" fmla="*/ 1094554 w 1383856"/>
                <a:gd name="connsiteY3" fmla="*/ 58794 h 1933849"/>
                <a:gd name="connsiteX4" fmla="*/ 58794 w 1383856"/>
                <a:gd name="connsiteY4" fmla="*/ 839295 h 1933849"/>
                <a:gd name="connsiteX5" fmla="*/ 839295 w 1383856"/>
                <a:gd name="connsiteY5" fmla="*/ 1875055 h 1933849"/>
                <a:gd name="connsiteX6" fmla="*/ 1256196 w 1383856"/>
                <a:gd name="connsiteY6" fmla="*/ 1560897 h 1933849"/>
                <a:gd name="connsiteX7" fmla="*/ 1325955 w 1383856"/>
                <a:gd name="connsiteY7" fmla="*/ 1560897 h 1933849"/>
                <a:gd name="connsiteX8" fmla="*/ 831032 w 1383856"/>
                <a:gd name="connsiteY8" fmla="*/ 1933849 h 1933849"/>
                <a:gd name="connsiteX9" fmla="*/ 0 w 1383856"/>
                <a:gd name="connsiteY9" fmla="*/ 831032 h 1933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83856" h="1933849">
                  <a:moveTo>
                    <a:pt x="1102816" y="0"/>
                  </a:moveTo>
                  <a:lnTo>
                    <a:pt x="1383856" y="372951"/>
                  </a:lnTo>
                  <a:lnTo>
                    <a:pt x="1331288" y="372951"/>
                  </a:lnTo>
                  <a:lnTo>
                    <a:pt x="1094554" y="58794"/>
                  </a:lnTo>
                  <a:lnTo>
                    <a:pt x="58794" y="839295"/>
                  </a:lnTo>
                  <a:lnTo>
                    <a:pt x="839295" y="1875055"/>
                  </a:lnTo>
                  <a:lnTo>
                    <a:pt x="1256196" y="1560897"/>
                  </a:lnTo>
                  <a:lnTo>
                    <a:pt x="1325955" y="1560897"/>
                  </a:lnTo>
                  <a:lnTo>
                    <a:pt x="831032" y="1933849"/>
                  </a:lnTo>
                  <a:lnTo>
                    <a:pt x="0" y="831032"/>
                  </a:lnTo>
                  <a:close/>
                </a:path>
              </a:pathLst>
            </a:custGeom>
            <a:noFill/>
            <a:ln>
              <a:gradFill>
                <a:gsLst>
                  <a:gs pos="0">
                    <a:schemeClr val="accent1"/>
                  </a:gs>
                  <a:gs pos="100000">
                    <a:schemeClr val="accent2"/>
                  </a:gs>
                </a:gsLst>
                <a:lin ang="5400000" scaled="1"/>
              </a:gradFill>
            </a:ln>
          </p:spPr>
          <p:txBody>
            <a:bodyPr lIns="180000" tIns="0" rIns="0" bIns="0" anchor="ctr">
              <a:normAutofit/>
            </a:bodyPr>
            <a:lstStyle/>
            <a:p>
              <a:pPr algn="just">
                <a:defRPr/>
              </a:pPr>
              <a:r>
                <a:rPr lang="en-US" altLang="zh-CN" sz="2400" b="1" dirty="0">
                  <a:gradFill>
                    <a:gsLst>
                      <a:gs pos="0">
                        <a:schemeClr val="accent1"/>
                      </a:gs>
                      <a:gs pos="100000">
                        <a:schemeClr val="accent2"/>
                      </a:gs>
                    </a:gsLst>
                    <a:lin ang="5400000" scaled="1"/>
                  </a:gradFill>
                  <a:cs typeface="+mn-ea"/>
                  <a:sym typeface="+mn-lt"/>
                </a:rPr>
                <a:t>1</a:t>
              </a:r>
              <a:endParaRPr lang="zh-CN" altLang="en-US" sz="2400" b="1" dirty="0" err="1">
                <a:gradFill>
                  <a:gsLst>
                    <a:gs pos="0">
                      <a:schemeClr val="accent1"/>
                    </a:gs>
                    <a:gs pos="100000">
                      <a:schemeClr val="accent2"/>
                    </a:gs>
                  </a:gsLst>
                  <a:lin ang="5400000" scaled="1"/>
                </a:gradFill>
                <a:cs typeface="+mn-ea"/>
                <a:sym typeface="+mn-lt"/>
              </a:endParaRPr>
            </a:p>
          </p:txBody>
        </p:sp>
        <p:sp>
          <p:nvSpPr>
            <p:cNvPr id="40" name="MH_Other_2">
              <a:extLst>
                <a:ext uri="{FF2B5EF4-FFF2-40B4-BE49-F238E27FC236}">
                  <a16:creationId xmlns:a16="http://schemas.microsoft.com/office/drawing/2014/main" id="{DACC4394-4F6A-402D-A979-5DC17011E476}"/>
                </a:ext>
              </a:extLst>
            </p:cNvPr>
            <p:cNvSpPr>
              <a:spLocks/>
            </p:cNvSpPr>
            <p:nvPr>
              <p:custDataLst>
                <p:tags r:id="rId8"/>
              </p:custDataLst>
            </p:nvPr>
          </p:nvSpPr>
          <p:spPr bwMode="auto">
            <a:xfrm rot="19380000">
              <a:off x="3123153" y="1309221"/>
              <a:ext cx="50848" cy="691803"/>
            </a:xfrm>
            <a:custGeom>
              <a:avLst/>
              <a:gdLst>
                <a:gd name="T0" fmla="*/ 0 w 190500"/>
                <a:gd name="T1" fmla="*/ 6355 h 2581829"/>
                <a:gd name="T2" fmla="*/ 609 w 190500"/>
                <a:gd name="T3" fmla="*/ 6821 h 2581829"/>
                <a:gd name="T4" fmla="*/ 609 w 190500"/>
                <a:gd name="T5" fmla="*/ 8382 h 2581829"/>
                <a:gd name="T6" fmla="*/ 0 w 190500"/>
                <a:gd name="T7" fmla="*/ 7916 h 2581829"/>
                <a:gd name="T8" fmla="*/ 0 w 190500"/>
                <a:gd name="T9" fmla="*/ 0 h 2581829"/>
                <a:gd name="T10" fmla="*/ 609 w 190500"/>
                <a:gd name="T11" fmla="*/ 466 h 2581829"/>
                <a:gd name="T12" fmla="*/ 609 w 190500"/>
                <a:gd name="T13" fmla="*/ 1973 h 2581829"/>
                <a:gd name="T14" fmla="*/ 0 w 190500"/>
                <a:gd name="T15" fmla="*/ 1507 h 2581829"/>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90500" h="2581829">
                  <a:moveTo>
                    <a:pt x="0" y="1957235"/>
                  </a:moveTo>
                  <a:lnTo>
                    <a:pt x="190500" y="2100788"/>
                  </a:lnTo>
                  <a:lnTo>
                    <a:pt x="190500" y="2581829"/>
                  </a:lnTo>
                  <a:lnTo>
                    <a:pt x="0" y="2438277"/>
                  </a:lnTo>
                  <a:lnTo>
                    <a:pt x="0" y="1957235"/>
                  </a:lnTo>
                  <a:close/>
                  <a:moveTo>
                    <a:pt x="0" y="0"/>
                  </a:moveTo>
                  <a:lnTo>
                    <a:pt x="190500" y="143552"/>
                  </a:lnTo>
                  <a:lnTo>
                    <a:pt x="190500" y="607757"/>
                  </a:lnTo>
                  <a:lnTo>
                    <a:pt x="0" y="464205"/>
                  </a:lnTo>
                  <a:lnTo>
                    <a:pt x="0" y="0"/>
                  </a:lnTo>
                  <a:close/>
                </a:path>
              </a:pathLst>
            </a:custGeom>
            <a:solidFill>
              <a:schemeClr val="accent1">
                <a:alpha val="10196"/>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cs typeface="+mn-ea"/>
                <a:sym typeface="+mn-lt"/>
              </a:endParaRPr>
            </a:p>
          </p:txBody>
        </p:sp>
      </p:grpSp>
      <p:grpSp>
        <p:nvGrpSpPr>
          <p:cNvPr id="42" name="组合 54">
            <a:extLst>
              <a:ext uri="{FF2B5EF4-FFF2-40B4-BE49-F238E27FC236}">
                <a16:creationId xmlns:a16="http://schemas.microsoft.com/office/drawing/2014/main" id="{00334172-617C-438F-A52C-72A237A491A7}"/>
              </a:ext>
            </a:extLst>
          </p:cNvPr>
          <p:cNvGrpSpPr/>
          <p:nvPr/>
        </p:nvGrpSpPr>
        <p:grpSpPr>
          <a:xfrm>
            <a:off x="7641429" y="2912459"/>
            <a:ext cx="832681" cy="922404"/>
            <a:chOff x="5725778" y="2184344"/>
            <a:chExt cx="624511" cy="691803"/>
          </a:xfrm>
        </p:grpSpPr>
        <p:sp>
          <p:nvSpPr>
            <p:cNvPr id="44" name="MH_Other_3">
              <a:extLst>
                <a:ext uri="{FF2B5EF4-FFF2-40B4-BE49-F238E27FC236}">
                  <a16:creationId xmlns:a16="http://schemas.microsoft.com/office/drawing/2014/main" id="{277664DE-08B4-44A5-AFEB-2447172CDA8E}"/>
                </a:ext>
              </a:extLst>
            </p:cNvPr>
            <p:cNvSpPr/>
            <p:nvPr>
              <p:custDataLst>
                <p:tags r:id="rId5"/>
              </p:custDataLst>
            </p:nvPr>
          </p:nvSpPr>
          <p:spPr>
            <a:xfrm flipH="1">
              <a:off x="5979436" y="2271623"/>
              <a:ext cx="370853" cy="518243"/>
            </a:xfrm>
            <a:custGeom>
              <a:avLst/>
              <a:gdLst>
                <a:gd name="connsiteX0" fmla="*/ 1102816 w 1383856"/>
                <a:gd name="connsiteY0" fmla="*/ 0 h 1933849"/>
                <a:gd name="connsiteX1" fmla="*/ 1383856 w 1383856"/>
                <a:gd name="connsiteY1" fmla="*/ 372951 h 1933849"/>
                <a:gd name="connsiteX2" fmla="*/ 1331288 w 1383856"/>
                <a:gd name="connsiteY2" fmla="*/ 372951 h 1933849"/>
                <a:gd name="connsiteX3" fmla="*/ 1094554 w 1383856"/>
                <a:gd name="connsiteY3" fmla="*/ 58794 h 1933849"/>
                <a:gd name="connsiteX4" fmla="*/ 58794 w 1383856"/>
                <a:gd name="connsiteY4" fmla="*/ 839295 h 1933849"/>
                <a:gd name="connsiteX5" fmla="*/ 839295 w 1383856"/>
                <a:gd name="connsiteY5" fmla="*/ 1875055 h 1933849"/>
                <a:gd name="connsiteX6" fmla="*/ 1256196 w 1383856"/>
                <a:gd name="connsiteY6" fmla="*/ 1560897 h 1933849"/>
                <a:gd name="connsiteX7" fmla="*/ 1325955 w 1383856"/>
                <a:gd name="connsiteY7" fmla="*/ 1560897 h 1933849"/>
                <a:gd name="connsiteX8" fmla="*/ 831032 w 1383856"/>
                <a:gd name="connsiteY8" fmla="*/ 1933849 h 1933849"/>
                <a:gd name="connsiteX9" fmla="*/ 0 w 1383856"/>
                <a:gd name="connsiteY9" fmla="*/ 831032 h 1933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83856" h="1933849">
                  <a:moveTo>
                    <a:pt x="1102816" y="0"/>
                  </a:moveTo>
                  <a:lnTo>
                    <a:pt x="1383856" y="372951"/>
                  </a:lnTo>
                  <a:lnTo>
                    <a:pt x="1331288" y="372951"/>
                  </a:lnTo>
                  <a:lnTo>
                    <a:pt x="1094554" y="58794"/>
                  </a:lnTo>
                  <a:lnTo>
                    <a:pt x="58794" y="839295"/>
                  </a:lnTo>
                  <a:lnTo>
                    <a:pt x="839295" y="1875055"/>
                  </a:lnTo>
                  <a:lnTo>
                    <a:pt x="1256196" y="1560897"/>
                  </a:lnTo>
                  <a:lnTo>
                    <a:pt x="1325955" y="1560897"/>
                  </a:lnTo>
                  <a:lnTo>
                    <a:pt x="831032" y="1933849"/>
                  </a:lnTo>
                  <a:lnTo>
                    <a:pt x="0" y="831032"/>
                  </a:lnTo>
                  <a:close/>
                </a:path>
              </a:pathLst>
            </a:custGeom>
            <a:solidFill>
              <a:schemeClr val="accent2"/>
            </a:solidFill>
            <a:ln>
              <a:gradFill>
                <a:gsLst>
                  <a:gs pos="0">
                    <a:schemeClr val="accent1"/>
                  </a:gs>
                  <a:gs pos="100000">
                    <a:schemeClr val="accent2"/>
                  </a:gs>
                </a:gsLst>
              </a:gradFill>
            </a:ln>
          </p:spPr>
          <p:txBody>
            <a:bodyPr lIns="0" tIns="0" rIns="180000" bIns="0" anchor="ctr">
              <a:normAutofit/>
            </a:bodyPr>
            <a:lstStyle/>
            <a:p>
              <a:pPr algn="r">
                <a:defRPr/>
              </a:pPr>
              <a:r>
                <a:rPr lang="en-US" altLang="zh-CN" sz="2400" b="1" dirty="0">
                  <a:gradFill>
                    <a:gsLst>
                      <a:gs pos="0">
                        <a:schemeClr val="accent1"/>
                      </a:gs>
                      <a:gs pos="100000">
                        <a:schemeClr val="accent2"/>
                      </a:gs>
                    </a:gsLst>
                    <a:lin ang="5400000" scaled="1"/>
                  </a:gradFill>
                  <a:cs typeface="+mn-ea"/>
                  <a:sym typeface="+mn-lt"/>
                </a:rPr>
                <a:t>2</a:t>
              </a:r>
              <a:endParaRPr lang="zh-CN" altLang="en-US" sz="2400" b="1" dirty="0" err="1">
                <a:gradFill>
                  <a:gsLst>
                    <a:gs pos="0">
                      <a:schemeClr val="accent1"/>
                    </a:gs>
                    <a:gs pos="100000">
                      <a:schemeClr val="accent2"/>
                    </a:gs>
                  </a:gsLst>
                  <a:lin ang="5400000" scaled="1"/>
                </a:gradFill>
                <a:cs typeface="+mn-ea"/>
                <a:sym typeface="+mn-lt"/>
              </a:endParaRPr>
            </a:p>
          </p:txBody>
        </p:sp>
        <p:sp>
          <p:nvSpPr>
            <p:cNvPr id="48" name="MH_Other_4">
              <a:extLst>
                <a:ext uri="{FF2B5EF4-FFF2-40B4-BE49-F238E27FC236}">
                  <a16:creationId xmlns:a16="http://schemas.microsoft.com/office/drawing/2014/main" id="{FF6004BE-A72E-43C7-9308-70B0B427328F}"/>
                </a:ext>
              </a:extLst>
            </p:cNvPr>
            <p:cNvSpPr>
              <a:spLocks/>
            </p:cNvSpPr>
            <p:nvPr>
              <p:custDataLst>
                <p:tags r:id="rId6"/>
              </p:custDataLst>
            </p:nvPr>
          </p:nvSpPr>
          <p:spPr bwMode="auto">
            <a:xfrm rot="2220000" flipH="1">
              <a:off x="5725778" y="2184344"/>
              <a:ext cx="50848" cy="691803"/>
            </a:xfrm>
            <a:custGeom>
              <a:avLst/>
              <a:gdLst>
                <a:gd name="T0" fmla="*/ 0 w 190500"/>
                <a:gd name="T1" fmla="*/ 6355 h 2581829"/>
                <a:gd name="T2" fmla="*/ 609 w 190500"/>
                <a:gd name="T3" fmla="*/ 6821 h 2581829"/>
                <a:gd name="T4" fmla="*/ 609 w 190500"/>
                <a:gd name="T5" fmla="*/ 8382 h 2581829"/>
                <a:gd name="T6" fmla="*/ 0 w 190500"/>
                <a:gd name="T7" fmla="*/ 7916 h 2581829"/>
                <a:gd name="T8" fmla="*/ 0 w 190500"/>
                <a:gd name="T9" fmla="*/ 0 h 2581829"/>
                <a:gd name="T10" fmla="*/ 609 w 190500"/>
                <a:gd name="T11" fmla="*/ 466 h 2581829"/>
                <a:gd name="T12" fmla="*/ 609 w 190500"/>
                <a:gd name="T13" fmla="*/ 1973 h 2581829"/>
                <a:gd name="T14" fmla="*/ 0 w 190500"/>
                <a:gd name="T15" fmla="*/ 1507 h 2581829"/>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90500" h="2581829">
                  <a:moveTo>
                    <a:pt x="0" y="1957235"/>
                  </a:moveTo>
                  <a:lnTo>
                    <a:pt x="190500" y="2100788"/>
                  </a:lnTo>
                  <a:lnTo>
                    <a:pt x="190500" y="2581829"/>
                  </a:lnTo>
                  <a:lnTo>
                    <a:pt x="0" y="2438277"/>
                  </a:lnTo>
                  <a:lnTo>
                    <a:pt x="0" y="1957235"/>
                  </a:lnTo>
                  <a:close/>
                  <a:moveTo>
                    <a:pt x="0" y="0"/>
                  </a:moveTo>
                  <a:lnTo>
                    <a:pt x="190500" y="143552"/>
                  </a:lnTo>
                  <a:lnTo>
                    <a:pt x="190500" y="607757"/>
                  </a:lnTo>
                  <a:lnTo>
                    <a:pt x="0" y="464205"/>
                  </a:lnTo>
                  <a:lnTo>
                    <a:pt x="0" y="0"/>
                  </a:lnTo>
                  <a:close/>
                </a:path>
              </a:pathLst>
            </a:custGeom>
            <a:solidFill>
              <a:schemeClr val="accent2">
                <a:alpha val="10196"/>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cs typeface="+mn-ea"/>
                <a:sym typeface="+mn-lt"/>
              </a:endParaRPr>
            </a:p>
          </p:txBody>
        </p:sp>
      </p:grpSp>
      <p:grpSp>
        <p:nvGrpSpPr>
          <p:cNvPr id="50" name="组合 55">
            <a:extLst>
              <a:ext uri="{FF2B5EF4-FFF2-40B4-BE49-F238E27FC236}">
                <a16:creationId xmlns:a16="http://schemas.microsoft.com/office/drawing/2014/main" id="{7A6E3720-9E3C-45D2-A488-1E5477E21579}"/>
              </a:ext>
            </a:extLst>
          </p:cNvPr>
          <p:cNvGrpSpPr/>
          <p:nvPr/>
        </p:nvGrpSpPr>
        <p:grpSpPr>
          <a:xfrm>
            <a:off x="3406792" y="4081075"/>
            <a:ext cx="832267" cy="922405"/>
            <a:chOff x="2549801" y="3060806"/>
            <a:chExt cx="624200" cy="691804"/>
          </a:xfrm>
        </p:grpSpPr>
        <p:sp>
          <p:nvSpPr>
            <p:cNvPr id="53" name="MH_Other_5">
              <a:extLst>
                <a:ext uri="{FF2B5EF4-FFF2-40B4-BE49-F238E27FC236}">
                  <a16:creationId xmlns:a16="http://schemas.microsoft.com/office/drawing/2014/main" id="{339720E5-A631-4989-A6D4-E15453615734}"/>
                </a:ext>
              </a:extLst>
            </p:cNvPr>
            <p:cNvSpPr/>
            <p:nvPr>
              <p:custDataLst>
                <p:tags r:id="rId3"/>
              </p:custDataLst>
            </p:nvPr>
          </p:nvSpPr>
          <p:spPr>
            <a:xfrm>
              <a:off x="2549801" y="3147385"/>
              <a:ext cx="370853" cy="518243"/>
            </a:xfrm>
            <a:custGeom>
              <a:avLst/>
              <a:gdLst>
                <a:gd name="connsiteX0" fmla="*/ 1102816 w 1383856"/>
                <a:gd name="connsiteY0" fmla="*/ 0 h 1933849"/>
                <a:gd name="connsiteX1" fmla="*/ 1383856 w 1383856"/>
                <a:gd name="connsiteY1" fmla="*/ 372951 h 1933849"/>
                <a:gd name="connsiteX2" fmla="*/ 1331288 w 1383856"/>
                <a:gd name="connsiteY2" fmla="*/ 372951 h 1933849"/>
                <a:gd name="connsiteX3" fmla="*/ 1094554 w 1383856"/>
                <a:gd name="connsiteY3" fmla="*/ 58794 h 1933849"/>
                <a:gd name="connsiteX4" fmla="*/ 58794 w 1383856"/>
                <a:gd name="connsiteY4" fmla="*/ 839295 h 1933849"/>
                <a:gd name="connsiteX5" fmla="*/ 839295 w 1383856"/>
                <a:gd name="connsiteY5" fmla="*/ 1875055 h 1933849"/>
                <a:gd name="connsiteX6" fmla="*/ 1256196 w 1383856"/>
                <a:gd name="connsiteY6" fmla="*/ 1560897 h 1933849"/>
                <a:gd name="connsiteX7" fmla="*/ 1325955 w 1383856"/>
                <a:gd name="connsiteY7" fmla="*/ 1560897 h 1933849"/>
                <a:gd name="connsiteX8" fmla="*/ 831032 w 1383856"/>
                <a:gd name="connsiteY8" fmla="*/ 1933849 h 1933849"/>
                <a:gd name="connsiteX9" fmla="*/ 0 w 1383856"/>
                <a:gd name="connsiteY9" fmla="*/ 831032 h 1933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83856" h="1933849">
                  <a:moveTo>
                    <a:pt x="1102816" y="0"/>
                  </a:moveTo>
                  <a:lnTo>
                    <a:pt x="1383856" y="372951"/>
                  </a:lnTo>
                  <a:lnTo>
                    <a:pt x="1331288" y="372951"/>
                  </a:lnTo>
                  <a:lnTo>
                    <a:pt x="1094554" y="58794"/>
                  </a:lnTo>
                  <a:lnTo>
                    <a:pt x="58794" y="839295"/>
                  </a:lnTo>
                  <a:lnTo>
                    <a:pt x="839295" y="1875055"/>
                  </a:lnTo>
                  <a:lnTo>
                    <a:pt x="1256196" y="1560897"/>
                  </a:lnTo>
                  <a:lnTo>
                    <a:pt x="1325955" y="1560897"/>
                  </a:lnTo>
                  <a:lnTo>
                    <a:pt x="831032" y="1933849"/>
                  </a:lnTo>
                  <a:lnTo>
                    <a:pt x="0" y="831032"/>
                  </a:lnTo>
                  <a:close/>
                </a:path>
              </a:pathLst>
            </a:custGeom>
            <a:solidFill>
              <a:schemeClr val="accent3"/>
            </a:solidFill>
            <a:ln>
              <a:gradFill>
                <a:gsLst>
                  <a:gs pos="0">
                    <a:schemeClr val="accent1"/>
                  </a:gs>
                  <a:gs pos="100000">
                    <a:schemeClr val="accent2"/>
                  </a:gs>
                </a:gsLst>
              </a:gradFill>
            </a:ln>
          </p:spPr>
          <p:txBody>
            <a:bodyPr lIns="180000" tIns="0" rIns="0" bIns="0" anchor="ctr">
              <a:normAutofit/>
            </a:bodyPr>
            <a:lstStyle/>
            <a:p>
              <a:pPr algn="just">
                <a:defRPr/>
              </a:pPr>
              <a:r>
                <a:rPr lang="en-US" altLang="zh-CN" sz="2400" b="1" dirty="0">
                  <a:gradFill>
                    <a:gsLst>
                      <a:gs pos="0">
                        <a:schemeClr val="accent1"/>
                      </a:gs>
                      <a:gs pos="100000">
                        <a:schemeClr val="accent2"/>
                      </a:gs>
                    </a:gsLst>
                    <a:lin ang="5400000" scaled="1"/>
                  </a:gradFill>
                  <a:cs typeface="+mn-ea"/>
                  <a:sym typeface="+mn-lt"/>
                </a:rPr>
                <a:t>3</a:t>
              </a:r>
              <a:endParaRPr lang="zh-CN" altLang="en-US" sz="2400" b="1" dirty="0" err="1">
                <a:gradFill>
                  <a:gsLst>
                    <a:gs pos="0">
                      <a:schemeClr val="accent1"/>
                    </a:gs>
                    <a:gs pos="100000">
                      <a:schemeClr val="accent2"/>
                    </a:gs>
                  </a:gsLst>
                  <a:lin ang="5400000" scaled="1"/>
                </a:gradFill>
                <a:cs typeface="+mn-ea"/>
                <a:sym typeface="+mn-lt"/>
              </a:endParaRPr>
            </a:p>
          </p:txBody>
        </p:sp>
        <p:sp>
          <p:nvSpPr>
            <p:cNvPr id="62" name="MH_Other_6">
              <a:extLst>
                <a:ext uri="{FF2B5EF4-FFF2-40B4-BE49-F238E27FC236}">
                  <a16:creationId xmlns:a16="http://schemas.microsoft.com/office/drawing/2014/main" id="{24A5F665-E8DF-42A4-B32B-493A971235F1}"/>
                </a:ext>
              </a:extLst>
            </p:cNvPr>
            <p:cNvSpPr/>
            <p:nvPr>
              <p:custDataLst>
                <p:tags r:id="rId4"/>
              </p:custDataLst>
            </p:nvPr>
          </p:nvSpPr>
          <p:spPr>
            <a:xfrm rot="19380000">
              <a:off x="3123153" y="3060806"/>
              <a:ext cx="50848" cy="691804"/>
            </a:xfrm>
            <a:custGeom>
              <a:avLst/>
              <a:gdLst>
                <a:gd name="connsiteX0" fmla="*/ 0 w 190500"/>
                <a:gd name="connsiteY0" fmla="*/ 1957235 h 2581829"/>
                <a:gd name="connsiteX1" fmla="*/ 190500 w 190500"/>
                <a:gd name="connsiteY1" fmla="*/ 2100788 h 2581829"/>
                <a:gd name="connsiteX2" fmla="*/ 190500 w 190500"/>
                <a:gd name="connsiteY2" fmla="*/ 2581829 h 2581829"/>
                <a:gd name="connsiteX3" fmla="*/ 0 w 190500"/>
                <a:gd name="connsiteY3" fmla="*/ 2438277 h 2581829"/>
                <a:gd name="connsiteX4" fmla="*/ 0 w 190500"/>
                <a:gd name="connsiteY4" fmla="*/ 0 h 2581829"/>
                <a:gd name="connsiteX5" fmla="*/ 190500 w 190500"/>
                <a:gd name="connsiteY5" fmla="*/ 143552 h 2581829"/>
                <a:gd name="connsiteX6" fmla="*/ 190500 w 190500"/>
                <a:gd name="connsiteY6" fmla="*/ 607757 h 2581829"/>
                <a:gd name="connsiteX7" fmla="*/ 0 w 190500"/>
                <a:gd name="connsiteY7" fmla="*/ 464205 h 2581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0500" h="2581829">
                  <a:moveTo>
                    <a:pt x="0" y="1957235"/>
                  </a:moveTo>
                  <a:lnTo>
                    <a:pt x="190500" y="2100788"/>
                  </a:lnTo>
                  <a:lnTo>
                    <a:pt x="190500" y="2581829"/>
                  </a:lnTo>
                  <a:lnTo>
                    <a:pt x="0" y="2438277"/>
                  </a:lnTo>
                  <a:close/>
                  <a:moveTo>
                    <a:pt x="0" y="0"/>
                  </a:moveTo>
                  <a:lnTo>
                    <a:pt x="190500" y="143552"/>
                  </a:lnTo>
                  <a:lnTo>
                    <a:pt x="190500" y="607757"/>
                  </a:lnTo>
                  <a:lnTo>
                    <a:pt x="0" y="464205"/>
                  </a:lnTo>
                  <a:close/>
                </a:path>
              </a:pathLst>
            </a:custGeom>
            <a:solidFill>
              <a:schemeClr val="accent3">
                <a:alpha val="10000"/>
              </a:schemeClr>
            </a:solidFill>
          </p:spPr>
          <p:txBody>
            <a:bodyPr anchor="ctr"/>
            <a:lstStyle/>
            <a:p>
              <a:pPr algn="just">
                <a:lnSpc>
                  <a:spcPct val="130000"/>
                </a:lnSpc>
                <a:defRPr/>
              </a:pPr>
              <a:endParaRPr lang="zh-CN" altLang="en-US" dirty="0" err="1">
                <a:solidFill>
                  <a:srgbClr val="FFFFFF"/>
                </a:solidFill>
                <a:cs typeface="+mn-ea"/>
                <a:sym typeface="+mn-lt"/>
              </a:endParaRPr>
            </a:p>
          </p:txBody>
        </p:sp>
      </p:grpSp>
      <p:grpSp>
        <p:nvGrpSpPr>
          <p:cNvPr id="63" name="组合 56">
            <a:extLst>
              <a:ext uri="{FF2B5EF4-FFF2-40B4-BE49-F238E27FC236}">
                <a16:creationId xmlns:a16="http://schemas.microsoft.com/office/drawing/2014/main" id="{DE8BB8D9-EA89-44E2-895C-267A7FED5DF3}"/>
              </a:ext>
            </a:extLst>
          </p:cNvPr>
          <p:cNvGrpSpPr/>
          <p:nvPr/>
        </p:nvGrpSpPr>
        <p:grpSpPr>
          <a:xfrm>
            <a:off x="7641429" y="5247908"/>
            <a:ext cx="832681" cy="922405"/>
            <a:chOff x="5725778" y="3935931"/>
            <a:chExt cx="624511" cy="691804"/>
          </a:xfrm>
        </p:grpSpPr>
        <p:sp>
          <p:nvSpPr>
            <p:cNvPr id="64" name="MH_Other_7">
              <a:extLst>
                <a:ext uri="{FF2B5EF4-FFF2-40B4-BE49-F238E27FC236}">
                  <a16:creationId xmlns:a16="http://schemas.microsoft.com/office/drawing/2014/main" id="{949496E0-C962-4B48-89EE-E1C20AE5E0F0}"/>
                </a:ext>
              </a:extLst>
            </p:cNvPr>
            <p:cNvSpPr/>
            <p:nvPr>
              <p:custDataLst>
                <p:tags r:id="rId1"/>
              </p:custDataLst>
            </p:nvPr>
          </p:nvSpPr>
          <p:spPr>
            <a:xfrm flipH="1">
              <a:off x="5979436" y="4023148"/>
              <a:ext cx="370853" cy="518243"/>
            </a:xfrm>
            <a:custGeom>
              <a:avLst/>
              <a:gdLst>
                <a:gd name="connsiteX0" fmla="*/ 1102816 w 1383856"/>
                <a:gd name="connsiteY0" fmla="*/ 0 h 1933849"/>
                <a:gd name="connsiteX1" fmla="*/ 1383856 w 1383856"/>
                <a:gd name="connsiteY1" fmla="*/ 372951 h 1933849"/>
                <a:gd name="connsiteX2" fmla="*/ 1331288 w 1383856"/>
                <a:gd name="connsiteY2" fmla="*/ 372951 h 1933849"/>
                <a:gd name="connsiteX3" fmla="*/ 1094554 w 1383856"/>
                <a:gd name="connsiteY3" fmla="*/ 58794 h 1933849"/>
                <a:gd name="connsiteX4" fmla="*/ 58794 w 1383856"/>
                <a:gd name="connsiteY4" fmla="*/ 839295 h 1933849"/>
                <a:gd name="connsiteX5" fmla="*/ 839295 w 1383856"/>
                <a:gd name="connsiteY5" fmla="*/ 1875055 h 1933849"/>
                <a:gd name="connsiteX6" fmla="*/ 1256196 w 1383856"/>
                <a:gd name="connsiteY6" fmla="*/ 1560897 h 1933849"/>
                <a:gd name="connsiteX7" fmla="*/ 1325955 w 1383856"/>
                <a:gd name="connsiteY7" fmla="*/ 1560897 h 1933849"/>
                <a:gd name="connsiteX8" fmla="*/ 831032 w 1383856"/>
                <a:gd name="connsiteY8" fmla="*/ 1933849 h 1933849"/>
                <a:gd name="connsiteX9" fmla="*/ 0 w 1383856"/>
                <a:gd name="connsiteY9" fmla="*/ 831032 h 1933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83856" h="1933849">
                  <a:moveTo>
                    <a:pt x="1102816" y="0"/>
                  </a:moveTo>
                  <a:lnTo>
                    <a:pt x="1383856" y="372951"/>
                  </a:lnTo>
                  <a:lnTo>
                    <a:pt x="1331288" y="372951"/>
                  </a:lnTo>
                  <a:lnTo>
                    <a:pt x="1094554" y="58794"/>
                  </a:lnTo>
                  <a:lnTo>
                    <a:pt x="58794" y="839295"/>
                  </a:lnTo>
                  <a:lnTo>
                    <a:pt x="839295" y="1875055"/>
                  </a:lnTo>
                  <a:lnTo>
                    <a:pt x="1256196" y="1560897"/>
                  </a:lnTo>
                  <a:lnTo>
                    <a:pt x="1325955" y="1560897"/>
                  </a:lnTo>
                  <a:lnTo>
                    <a:pt x="831032" y="1933849"/>
                  </a:lnTo>
                  <a:lnTo>
                    <a:pt x="0" y="831032"/>
                  </a:lnTo>
                  <a:close/>
                </a:path>
              </a:pathLst>
            </a:custGeom>
            <a:solidFill>
              <a:schemeClr val="accent4"/>
            </a:solidFill>
            <a:ln>
              <a:gradFill>
                <a:gsLst>
                  <a:gs pos="0">
                    <a:schemeClr val="accent1"/>
                  </a:gs>
                  <a:gs pos="100000">
                    <a:schemeClr val="accent2"/>
                  </a:gs>
                </a:gsLst>
              </a:gradFill>
            </a:ln>
          </p:spPr>
          <p:txBody>
            <a:bodyPr lIns="0" tIns="0" rIns="180000" bIns="0" anchor="ctr">
              <a:normAutofit/>
            </a:bodyPr>
            <a:lstStyle/>
            <a:p>
              <a:pPr algn="r">
                <a:defRPr/>
              </a:pPr>
              <a:r>
                <a:rPr lang="en-US" altLang="zh-CN" sz="2400" b="1" dirty="0">
                  <a:gradFill>
                    <a:gsLst>
                      <a:gs pos="0">
                        <a:schemeClr val="accent1"/>
                      </a:gs>
                      <a:gs pos="100000">
                        <a:schemeClr val="accent2"/>
                      </a:gs>
                    </a:gsLst>
                    <a:lin ang="5400000" scaled="1"/>
                  </a:gradFill>
                  <a:cs typeface="+mn-ea"/>
                  <a:sym typeface="+mn-lt"/>
                </a:rPr>
                <a:t>4</a:t>
              </a:r>
              <a:endParaRPr lang="zh-CN" altLang="en-US" sz="2400" b="1" dirty="0" err="1">
                <a:gradFill>
                  <a:gsLst>
                    <a:gs pos="0">
                      <a:schemeClr val="accent1"/>
                    </a:gs>
                    <a:gs pos="100000">
                      <a:schemeClr val="accent2"/>
                    </a:gs>
                  </a:gsLst>
                  <a:lin ang="5400000" scaled="1"/>
                </a:gradFill>
                <a:cs typeface="+mn-ea"/>
                <a:sym typeface="+mn-lt"/>
              </a:endParaRPr>
            </a:p>
          </p:txBody>
        </p:sp>
        <p:sp>
          <p:nvSpPr>
            <p:cNvPr id="65" name="MH_Other_8">
              <a:extLst>
                <a:ext uri="{FF2B5EF4-FFF2-40B4-BE49-F238E27FC236}">
                  <a16:creationId xmlns:a16="http://schemas.microsoft.com/office/drawing/2014/main" id="{6F1DB93A-64E4-47E1-AE6E-EF64F0A8C584}"/>
                </a:ext>
              </a:extLst>
            </p:cNvPr>
            <p:cNvSpPr/>
            <p:nvPr>
              <p:custDataLst>
                <p:tags r:id="rId2"/>
              </p:custDataLst>
            </p:nvPr>
          </p:nvSpPr>
          <p:spPr>
            <a:xfrm rot="2220000" flipH="1">
              <a:off x="5725778" y="3935931"/>
              <a:ext cx="50848" cy="691804"/>
            </a:xfrm>
            <a:custGeom>
              <a:avLst/>
              <a:gdLst>
                <a:gd name="connsiteX0" fmla="*/ 0 w 190500"/>
                <a:gd name="connsiteY0" fmla="*/ 1957235 h 2581829"/>
                <a:gd name="connsiteX1" fmla="*/ 190500 w 190500"/>
                <a:gd name="connsiteY1" fmla="*/ 2100788 h 2581829"/>
                <a:gd name="connsiteX2" fmla="*/ 190500 w 190500"/>
                <a:gd name="connsiteY2" fmla="*/ 2581829 h 2581829"/>
                <a:gd name="connsiteX3" fmla="*/ 0 w 190500"/>
                <a:gd name="connsiteY3" fmla="*/ 2438277 h 2581829"/>
                <a:gd name="connsiteX4" fmla="*/ 0 w 190500"/>
                <a:gd name="connsiteY4" fmla="*/ 0 h 2581829"/>
                <a:gd name="connsiteX5" fmla="*/ 190500 w 190500"/>
                <a:gd name="connsiteY5" fmla="*/ 143552 h 2581829"/>
                <a:gd name="connsiteX6" fmla="*/ 190500 w 190500"/>
                <a:gd name="connsiteY6" fmla="*/ 607757 h 2581829"/>
                <a:gd name="connsiteX7" fmla="*/ 0 w 190500"/>
                <a:gd name="connsiteY7" fmla="*/ 464205 h 2581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0500" h="2581829">
                  <a:moveTo>
                    <a:pt x="0" y="1957235"/>
                  </a:moveTo>
                  <a:lnTo>
                    <a:pt x="190500" y="2100788"/>
                  </a:lnTo>
                  <a:lnTo>
                    <a:pt x="190500" y="2581829"/>
                  </a:lnTo>
                  <a:lnTo>
                    <a:pt x="0" y="2438277"/>
                  </a:lnTo>
                  <a:close/>
                  <a:moveTo>
                    <a:pt x="0" y="0"/>
                  </a:moveTo>
                  <a:lnTo>
                    <a:pt x="190500" y="143552"/>
                  </a:lnTo>
                  <a:lnTo>
                    <a:pt x="190500" y="607757"/>
                  </a:lnTo>
                  <a:lnTo>
                    <a:pt x="0" y="464205"/>
                  </a:lnTo>
                  <a:close/>
                </a:path>
              </a:pathLst>
            </a:custGeom>
            <a:solidFill>
              <a:schemeClr val="accent4">
                <a:alpha val="10000"/>
              </a:schemeClr>
            </a:solidFill>
          </p:spPr>
          <p:txBody>
            <a:bodyPr anchor="ctr"/>
            <a:lstStyle/>
            <a:p>
              <a:pPr algn="just">
                <a:lnSpc>
                  <a:spcPct val="130000"/>
                </a:lnSpc>
                <a:defRPr/>
              </a:pPr>
              <a:endParaRPr lang="zh-CN" altLang="en-US" dirty="0" err="1">
                <a:solidFill>
                  <a:srgbClr val="FFFFFF"/>
                </a:solidFill>
                <a:cs typeface="+mn-ea"/>
                <a:sym typeface="+mn-lt"/>
              </a:endParaRPr>
            </a:p>
          </p:txBody>
        </p:sp>
      </p:grpSp>
      <p:sp>
        <p:nvSpPr>
          <p:cNvPr id="66" name="矩形 57">
            <a:extLst>
              <a:ext uri="{FF2B5EF4-FFF2-40B4-BE49-F238E27FC236}">
                <a16:creationId xmlns:a16="http://schemas.microsoft.com/office/drawing/2014/main" id="{32A0344B-7292-433A-B743-7FAD2F065F41}"/>
              </a:ext>
            </a:extLst>
          </p:cNvPr>
          <p:cNvSpPr/>
          <p:nvPr/>
        </p:nvSpPr>
        <p:spPr>
          <a:xfrm>
            <a:off x="3826390" y="1978466"/>
            <a:ext cx="6548472" cy="461665"/>
          </a:xfrm>
          <a:prstGeom prst="rect">
            <a:avLst/>
          </a:prstGeom>
        </p:spPr>
        <p:txBody>
          <a:bodyPr wrap="square">
            <a:spAutoFit/>
          </a:bodyPr>
          <a:lstStyle/>
          <a:p>
            <a:r>
              <a:rPr lang="en-US" altLang="zh-CN" sz="2400" dirty="0" err="1">
                <a:solidFill>
                  <a:schemeClr val="tx1">
                    <a:lumMod val="85000"/>
                    <a:lumOff val="15000"/>
                  </a:schemeClr>
                </a:solidFill>
                <a:cs typeface="+mn-ea"/>
                <a:sym typeface="+mn-lt"/>
              </a:rPr>
              <a:t>Tắt</a:t>
            </a:r>
            <a:r>
              <a:rPr lang="en-US" altLang="zh-CN" sz="2400" dirty="0">
                <a:solidFill>
                  <a:schemeClr val="tx1">
                    <a:lumMod val="85000"/>
                    <a:lumOff val="15000"/>
                  </a:schemeClr>
                </a:solidFill>
                <a:cs typeface="+mn-ea"/>
                <a:sym typeface="+mn-lt"/>
              </a:rPr>
              <a:t> </a:t>
            </a:r>
            <a:r>
              <a:rPr lang="en-US" altLang="zh-CN" sz="2400" dirty="0" err="1">
                <a:solidFill>
                  <a:schemeClr val="tx1">
                    <a:lumMod val="85000"/>
                    <a:lumOff val="15000"/>
                  </a:schemeClr>
                </a:solidFill>
                <a:cs typeface="+mn-ea"/>
                <a:sym typeface="+mn-lt"/>
              </a:rPr>
              <a:t>điện</a:t>
            </a:r>
            <a:r>
              <a:rPr lang="en-US" altLang="zh-CN" sz="2400" dirty="0">
                <a:solidFill>
                  <a:schemeClr val="tx1">
                    <a:lumMod val="85000"/>
                    <a:lumOff val="15000"/>
                  </a:schemeClr>
                </a:solidFill>
                <a:cs typeface="+mn-ea"/>
                <a:sym typeface="+mn-lt"/>
              </a:rPr>
              <a:t> </a:t>
            </a:r>
            <a:r>
              <a:rPr lang="en-US" altLang="zh-CN" sz="2400" dirty="0" err="1">
                <a:solidFill>
                  <a:schemeClr val="tx1">
                    <a:lumMod val="85000"/>
                    <a:lumOff val="15000"/>
                  </a:schemeClr>
                </a:solidFill>
                <a:cs typeface="+mn-ea"/>
                <a:sym typeface="+mn-lt"/>
              </a:rPr>
              <a:t>thoại</a:t>
            </a:r>
            <a:r>
              <a:rPr lang="en-US" altLang="zh-CN" sz="2400" dirty="0">
                <a:solidFill>
                  <a:schemeClr val="tx1">
                    <a:lumMod val="85000"/>
                    <a:lumOff val="15000"/>
                  </a:schemeClr>
                </a:solidFill>
                <a:cs typeface="+mn-ea"/>
                <a:sym typeface="+mn-lt"/>
              </a:rPr>
              <a:t>.</a:t>
            </a:r>
            <a:endParaRPr lang="zh-CN" altLang="en-US" sz="2400" dirty="0">
              <a:solidFill>
                <a:schemeClr val="tx1">
                  <a:lumMod val="85000"/>
                  <a:lumOff val="15000"/>
                </a:schemeClr>
              </a:solidFill>
              <a:cs typeface="+mn-ea"/>
              <a:sym typeface="+mn-lt"/>
            </a:endParaRPr>
          </a:p>
        </p:txBody>
      </p:sp>
      <p:sp>
        <p:nvSpPr>
          <p:cNvPr id="67" name="矩形 58">
            <a:extLst>
              <a:ext uri="{FF2B5EF4-FFF2-40B4-BE49-F238E27FC236}">
                <a16:creationId xmlns:a16="http://schemas.microsoft.com/office/drawing/2014/main" id="{36942523-D5EC-4570-9D58-5800995F77DC}"/>
              </a:ext>
            </a:extLst>
          </p:cNvPr>
          <p:cNvSpPr/>
          <p:nvPr/>
        </p:nvSpPr>
        <p:spPr>
          <a:xfrm>
            <a:off x="1561183" y="3158557"/>
            <a:ext cx="6548472" cy="461665"/>
          </a:xfrm>
          <a:prstGeom prst="rect">
            <a:avLst/>
          </a:prstGeom>
        </p:spPr>
        <p:txBody>
          <a:bodyPr wrap="square">
            <a:spAutoFit/>
          </a:bodyPr>
          <a:lstStyle/>
          <a:p>
            <a:pPr algn="r"/>
            <a:r>
              <a:rPr lang="en-US" altLang="zh-CN" sz="2400" dirty="0" err="1">
                <a:solidFill>
                  <a:schemeClr val="tx1">
                    <a:lumMod val="85000"/>
                    <a:lumOff val="15000"/>
                  </a:schemeClr>
                </a:solidFill>
                <a:cs typeface="+mn-ea"/>
                <a:sym typeface="+mn-lt"/>
              </a:rPr>
              <a:t>Đóng</a:t>
            </a:r>
            <a:r>
              <a:rPr lang="en-US" altLang="zh-CN" sz="2400" dirty="0">
                <a:solidFill>
                  <a:schemeClr val="tx1">
                    <a:lumMod val="85000"/>
                    <a:lumOff val="15000"/>
                  </a:schemeClr>
                </a:solidFill>
                <a:cs typeface="+mn-ea"/>
                <a:sym typeface="+mn-lt"/>
              </a:rPr>
              <a:t> </a:t>
            </a:r>
            <a:r>
              <a:rPr lang="en-US" altLang="zh-CN" sz="2400" dirty="0" err="1">
                <a:solidFill>
                  <a:schemeClr val="tx1">
                    <a:lumMod val="85000"/>
                    <a:lumOff val="15000"/>
                  </a:schemeClr>
                </a:solidFill>
                <a:cs typeface="+mn-ea"/>
                <a:sym typeface="+mn-lt"/>
              </a:rPr>
              <a:t>các</a:t>
            </a:r>
            <a:r>
              <a:rPr lang="en-US" altLang="zh-CN" sz="2400" dirty="0">
                <a:solidFill>
                  <a:schemeClr val="tx1">
                    <a:lumMod val="85000"/>
                    <a:lumOff val="15000"/>
                  </a:schemeClr>
                </a:solidFill>
                <a:cs typeface="+mn-ea"/>
                <a:sym typeface="+mn-lt"/>
              </a:rPr>
              <a:t> </a:t>
            </a:r>
            <a:r>
              <a:rPr lang="en-US" altLang="zh-CN" sz="2400" dirty="0" err="1">
                <a:solidFill>
                  <a:schemeClr val="tx1">
                    <a:lumMod val="85000"/>
                    <a:lumOff val="15000"/>
                  </a:schemeClr>
                </a:solidFill>
                <a:cs typeface="+mn-ea"/>
                <a:sym typeface="+mn-lt"/>
              </a:rPr>
              <a:t>trình</a:t>
            </a:r>
            <a:r>
              <a:rPr lang="en-US" altLang="zh-CN" sz="2400" dirty="0">
                <a:solidFill>
                  <a:schemeClr val="tx1">
                    <a:lumMod val="85000"/>
                    <a:lumOff val="15000"/>
                  </a:schemeClr>
                </a:solidFill>
                <a:cs typeface="+mn-ea"/>
                <a:sym typeface="+mn-lt"/>
              </a:rPr>
              <a:t> </a:t>
            </a:r>
            <a:r>
              <a:rPr lang="en-US" altLang="zh-CN" sz="2400" dirty="0" err="1">
                <a:solidFill>
                  <a:schemeClr val="tx1">
                    <a:lumMod val="85000"/>
                    <a:lumOff val="15000"/>
                  </a:schemeClr>
                </a:solidFill>
                <a:cs typeface="+mn-ea"/>
                <a:sym typeface="+mn-lt"/>
              </a:rPr>
              <a:t>duyệt</a:t>
            </a:r>
            <a:r>
              <a:rPr lang="en-US" altLang="zh-CN" sz="2400" dirty="0">
                <a:solidFill>
                  <a:schemeClr val="tx1">
                    <a:lumMod val="85000"/>
                    <a:lumOff val="15000"/>
                  </a:schemeClr>
                </a:solidFill>
                <a:cs typeface="+mn-ea"/>
                <a:sym typeface="+mn-lt"/>
              </a:rPr>
              <a:t> </a:t>
            </a:r>
            <a:r>
              <a:rPr lang="en-US" altLang="zh-CN" sz="2400" dirty="0" err="1">
                <a:solidFill>
                  <a:schemeClr val="tx1">
                    <a:lumMod val="85000"/>
                    <a:lumOff val="15000"/>
                  </a:schemeClr>
                </a:solidFill>
                <a:cs typeface="+mn-ea"/>
                <a:sym typeface="+mn-lt"/>
              </a:rPr>
              <a:t>không</a:t>
            </a:r>
            <a:r>
              <a:rPr lang="en-US" altLang="zh-CN" sz="2400" dirty="0">
                <a:solidFill>
                  <a:schemeClr val="tx1">
                    <a:lumMod val="85000"/>
                    <a:lumOff val="15000"/>
                  </a:schemeClr>
                </a:solidFill>
                <a:cs typeface="+mn-ea"/>
                <a:sym typeface="+mn-lt"/>
              </a:rPr>
              <a:t> </a:t>
            </a:r>
            <a:r>
              <a:rPr lang="en-US" altLang="zh-CN" sz="2400" dirty="0" err="1">
                <a:solidFill>
                  <a:schemeClr val="tx1">
                    <a:lumMod val="85000"/>
                    <a:lumOff val="15000"/>
                  </a:schemeClr>
                </a:solidFill>
                <a:cs typeface="+mn-ea"/>
                <a:sym typeface="+mn-lt"/>
              </a:rPr>
              <a:t>cần</a:t>
            </a:r>
            <a:r>
              <a:rPr lang="en-US" altLang="zh-CN" sz="2400" dirty="0">
                <a:solidFill>
                  <a:schemeClr val="tx1">
                    <a:lumMod val="85000"/>
                    <a:lumOff val="15000"/>
                  </a:schemeClr>
                </a:solidFill>
                <a:cs typeface="+mn-ea"/>
                <a:sym typeface="+mn-lt"/>
              </a:rPr>
              <a:t> </a:t>
            </a:r>
            <a:r>
              <a:rPr lang="en-US" altLang="zh-CN" sz="2400" dirty="0" err="1">
                <a:solidFill>
                  <a:schemeClr val="tx1">
                    <a:lumMod val="85000"/>
                    <a:lumOff val="15000"/>
                  </a:schemeClr>
                </a:solidFill>
                <a:cs typeface="+mn-ea"/>
                <a:sym typeface="+mn-lt"/>
              </a:rPr>
              <a:t>thiết</a:t>
            </a:r>
            <a:endParaRPr lang="zh-CN" altLang="en-US" sz="2400" dirty="0">
              <a:solidFill>
                <a:schemeClr val="tx1">
                  <a:lumMod val="85000"/>
                  <a:lumOff val="15000"/>
                </a:schemeClr>
              </a:solidFill>
              <a:cs typeface="+mn-ea"/>
              <a:sym typeface="+mn-lt"/>
            </a:endParaRPr>
          </a:p>
        </p:txBody>
      </p:sp>
      <p:sp>
        <p:nvSpPr>
          <p:cNvPr id="68" name="矩形 59">
            <a:extLst>
              <a:ext uri="{FF2B5EF4-FFF2-40B4-BE49-F238E27FC236}">
                <a16:creationId xmlns:a16="http://schemas.microsoft.com/office/drawing/2014/main" id="{A2E2992D-BDE2-442E-BDF2-0679B88235DD}"/>
              </a:ext>
            </a:extLst>
          </p:cNvPr>
          <p:cNvSpPr/>
          <p:nvPr/>
        </p:nvSpPr>
        <p:spPr>
          <a:xfrm>
            <a:off x="3826390" y="4307191"/>
            <a:ext cx="6548472" cy="461665"/>
          </a:xfrm>
          <a:prstGeom prst="rect">
            <a:avLst/>
          </a:prstGeom>
        </p:spPr>
        <p:txBody>
          <a:bodyPr wrap="square">
            <a:spAutoFit/>
          </a:bodyPr>
          <a:lstStyle/>
          <a:p>
            <a:r>
              <a:rPr lang="en-US" altLang="zh-CN" sz="2400" dirty="0" err="1">
                <a:solidFill>
                  <a:schemeClr val="tx1">
                    <a:lumMod val="85000"/>
                    <a:lumOff val="15000"/>
                  </a:schemeClr>
                </a:solidFill>
                <a:cs typeface="+mn-ea"/>
                <a:sym typeface="+mn-lt"/>
              </a:rPr>
              <a:t>Chặn</a:t>
            </a:r>
            <a:r>
              <a:rPr lang="en-US" altLang="zh-CN" sz="2400" dirty="0">
                <a:solidFill>
                  <a:schemeClr val="tx1">
                    <a:lumMod val="85000"/>
                    <a:lumOff val="15000"/>
                  </a:schemeClr>
                </a:solidFill>
                <a:cs typeface="+mn-ea"/>
                <a:sym typeface="+mn-lt"/>
              </a:rPr>
              <a:t> </a:t>
            </a:r>
            <a:r>
              <a:rPr lang="en-US" altLang="zh-CN" sz="2400" dirty="0" err="1">
                <a:solidFill>
                  <a:schemeClr val="tx1">
                    <a:lumMod val="85000"/>
                    <a:lumOff val="15000"/>
                  </a:schemeClr>
                </a:solidFill>
                <a:cs typeface="+mn-ea"/>
                <a:sym typeface="+mn-lt"/>
              </a:rPr>
              <a:t>mạng</a:t>
            </a:r>
            <a:r>
              <a:rPr lang="en-US" altLang="zh-CN" sz="2400" dirty="0">
                <a:solidFill>
                  <a:schemeClr val="tx1">
                    <a:lumMod val="85000"/>
                    <a:lumOff val="15000"/>
                  </a:schemeClr>
                </a:solidFill>
                <a:cs typeface="+mn-ea"/>
                <a:sym typeface="+mn-lt"/>
              </a:rPr>
              <a:t> </a:t>
            </a:r>
            <a:r>
              <a:rPr lang="en-US" altLang="zh-CN" sz="2400" dirty="0" err="1">
                <a:solidFill>
                  <a:schemeClr val="tx1">
                    <a:lumMod val="85000"/>
                    <a:lumOff val="15000"/>
                  </a:schemeClr>
                </a:solidFill>
                <a:cs typeface="+mn-ea"/>
                <a:sym typeface="+mn-lt"/>
              </a:rPr>
              <a:t>xã</a:t>
            </a:r>
            <a:r>
              <a:rPr lang="en-US" altLang="zh-CN" sz="2400" dirty="0">
                <a:solidFill>
                  <a:schemeClr val="tx1">
                    <a:lumMod val="85000"/>
                    <a:lumOff val="15000"/>
                  </a:schemeClr>
                </a:solidFill>
                <a:cs typeface="+mn-ea"/>
                <a:sym typeface="+mn-lt"/>
              </a:rPr>
              <a:t> </a:t>
            </a:r>
            <a:r>
              <a:rPr lang="en-US" altLang="zh-CN" sz="2400" dirty="0" err="1">
                <a:solidFill>
                  <a:schemeClr val="tx1">
                    <a:lumMod val="85000"/>
                    <a:lumOff val="15000"/>
                  </a:schemeClr>
                </a:solidFill>
                <a:cs typeface="+mn-ea"/>
                <a:sym typeface="+mn-lt"/>
              </a:rPr>
              <a:t>hội</a:t>
            </a:r>
            <a:r>
              <a:rPr lang="en-US" altLang="zh-CN" sz="2400" dirty="0">
                <a:solidFill>
                  <a:schemeClr val="tx1">
                    <a:lumMod val="85000"/>
                    <a:lumOff val="15000"/>
                  </a:schemeClr>
                </a:solidFill>
                <a:cs typeface="+mn-ea"/>
                <a:sym typeface="+mn-lt"/>
              </a:rPr>
              <a:t>.</a:t>
            </a:r>
            <a:endParaRPr lang="zh-CN" altLang="en-US" sz="2400" dirty="0">
              <a:solidFill>
                <a:schemeClr val="tx1">
                  <a:lumMod val="85000"/>
                  <a:lumOff val="15000"/>
                </a:schemeClr>
              </a:solidFill>
              <a:cs typeface="+mn-ea"/>
              <a:sym typeface="+mn-lt"/>
            </a:endParaRPr>
          </a:p>
        </p:txBody>
      </p:sp>
      <p:sp>
        <p:nvSpPr>
          <p:cNvPr id="69" name="矩形 60">
            <a:extLst>
              <a:ext uri="{FF2B5EF4-FFF2-40B4-BE49-F238E27FC236}">
                <a16:creationId xmlns:a16="http://schemas.microsoft.com/office/drawing/2014/main" id="{A447DAAF-8A18-4A82-B678-63886AEC5FD5}"/>
              </a:ext>
            </a:extLst>
          </p:cNvPr>
          <p:cNvSpPr/>
          <p:nvPr/>
        </p:nvSpPr>
        <p:spPr>
          <a:xfrm>
            <a:off x="1561183" y="5474873"/>
            <a:ext cx="6548472" cy="461665"/>
          </a:xfrm>
          <a:prstGeom prst="rect">
            <a:avLst/>
          </a:prstGeom>
        </p:spPr>
        <p:txBody>
          <a:bodyPr wrap="square">
            <a:spAutoFit/>
          </a:bodyPr>
          <a:lstStyle/>
          <a:p>
            <a:pPr algn="r"/>
            <a:r>
              <a:rPr lang="en-US" altLang="zh-CN" sz="2400" dirty="0" err="1">
                <a:solidFill>
                  <a:schemeClr val="tx1">
                    <a:lumMod val="85000"/>
                    <a:lumOff val="15000"/>
                  </a:schemeClr>
                </a:solidFill>
                <a:cs typeface="+mn-ea"/>
                <a:sym typeface="+mn-lt"/>
              </a:rPr>
              <a:t>Cố</a:t>
            </a:r>
            <a:r>
              <a:rPr lang="en-US" altLang="zh-CN" sz="2400" dirty="0">
                <a:solidFill>
                  <a:schemeClr val="tx1">
                    <a:lumMod val="85000"/>
                    <a:lumOff val="15000"/>
                  </a:schemeClr>
                </a:solidFill>
                <a:cs typeface="+mn-ea"/>
                <a:sym typeface="+mn-lt"/>
              </a:rPr>
              <a:t> </a:t>
            </a:r>
            <a:r>
              <a:rPr lang="en-US" altLang="zh-CN" sz="2400" dirty="0" err="1">
                <a:solidFill>
                  <a:schemeClr val="tx1">
                    <a:lumMod val="85000"/>
                    <a:lumOff val="15000"/>
                  </a:schemeClr>
                </a:solidFill>
                <a:cs typeface="+mn-ea"/>
                <a:sym typeface="+mn-lt"/>
              </a:rPr>
              <a:t>gắng</a:t>
            </a:r>
            <a:r>
              <a:rPr lang="en-US" altLang="zh-CN" sz="2400" dirty="0">
                <a:solidFill>
                  <a:schemeClr val="tx1">
                    <a:lumMod val="85000"/>
                    <a:lumOff val="15000"/>
                  </a:schemeClr>
                </a:solidFill>
                <a:cs typeface="+mn-ea"/>
                <a:sym typeface="+mn-lt"/>
              </a:rPr>
              <a:t> </a:t>
            </a:r>
            <a:r>
              <a:rPr lang="en-US" altLang="zh-CN" sz="2400" dirty="0" err="1">
                <a:solidFill>
                  <a:schemeClr val="tx1">
                    <a:lumMod val="85000"/>
                    <a:lumOff val="15000"/>
                  </a:schemeClr>
                </a:solidFill>
                <a:cs typeface="+mn-ea"/>
                <a:sym typeface="+mn-lt"/>
              </a:rPr>
              <a:t>hạn</a:t>
            </a:r>
            <a:r>
              <a:rPr lang="en-US" altLang="zh-CN" sz="2400" dirty="0">
                <a:solidFill>
                  <a:schemeClr val="tx1">
                    <a:lumMod val="85000"/>
                    <a:lumOff val="15000"/>
                  </a:schemeClr>
                </a:solidFill>
                <a:cs typeface="+mn-ea"/>
                <a:sym typeface="+mn-lt"/>
              </a:rPr>
              <a:t> </a:t>
            </a:r>
            <a:r>
              <a:rPr lang="en-US" altLang="zh-CN" sz="2400" dirty="0" err="1">
                <a:solidFill>
                  <a:schemeClr val="tx1">
                    <a:lumMod val="85000"/>
                    <a:lumOff val="15000"/>
                  </a:schemeClr>
                </a:solidFill>
                <a:cs typeface="+mn-ea"/>
                <a:sym typeface="+mn-lt"/>
              </a:rPr>
              <a:t>chế</a:t>
            </a:r>
            <a:r>
              <a:rPr lang="en-US" altLang="zh-CN" sz="2400" dirty="0">
                <a:solidFill>
                  <a:schemeClr val="tx1">
                    <a:lumMod val="85000"/>
                    <a:lumOff val="15000"/>
                  </a:schemeClr>
                </a:solidFill>
                <a:cs typeface="+mn-ea"/>
                <a:sym typeface="+mn-lt"/>
              </a:rPr>
              <a:t> </a:t>
            </a:r>
            <a:r>
              <a:rPr lang="en-US" altLang="zh-CN" sz="2400" dirty="0" err="1">
                <a:solidFill>
                  <a:schemeClr val="tx1">
                    <a:lumMod val="85000"/>
                    <a:lumOff val="15000"/>
                  </a:schemeClr>
                </a:solidFill>
                <a:cs typeface="+mn-ea"/>
                <a:sym typeface="+mn-lt"/>
              </a:rPr>
              <a:t>tối</a:t>
            </a:r>
            <a:r>
              <a:rPr lang="en-US" altLang="zh-CN" sz="2400" dirty="0">
                <a:solidFill>
                  <a:schemeClr val="tx1">
                    <a:lumMod val="85000"/>
                    <a:lumOff val="15000"/>
                  </a:schemeClr>
                </a:solidFill>
                <a:cs typeface="+mn-ea"/>
                <a:sym typeface="+mn-lt"/>
              </a:rPr>
              <a:t> </a:t>
            </a:r>
            <a:r>
              <a:rPr lang="en-US" altLang="zh-CN" sz="2400" dirty="0" err="1">
                <a:solidFill>
                  <a:schemeClr val="tx1">
                    <a:lumMod val="85000"/>
                    <a:lumOff val="15000"/>
                  </a:schemeClr>
                </a:solidFill>
                <a:cs typeface="+mn-ea"/>
                <a:sym typeface="+mn-lt"/>
              </a:rPr>
              <a:t>đa</a:t>
            </a:r>
            <a:r>
              <a:rPr lang="en-US" altLang="zh-CN" sz="2400" dirty="0">
                <a:solidFill>
                  <a:schemeClr val="tx1">
                    <a:lumMod val="85000"/>
                    <a:lumOff val="15000"/>
                  </a:schemeClr>
                </a:solidFill>
                <a:cs typeface="+mn-ea"/>
                <a:sym typeface="+mn-lt"/>
              </a:rPr>
              <a:t> </a:t>
            </a:r>
            <a:r>
              <a:rPr lang="en-US" altLang="zh-CN" sz="2400" dirty="0" err="1">
                <a:solidFill>
                  <a:schemeClr val="tx1">
                    <a:lumMod val="85000"/>
                    <a:lumOff val="15000"/>
                  </a:schemeClr>
                </a:solidFill>
                <a:cs typeface="+mn-ea"/>
                <a:sym typeface="+mn-lt"/>
              </a:rPr>
              <a:t>sự</a:t>
            </a:r>
            <a:r>
              <a:rPr lang="en-US" altLang="zh-CN" sz="2400" dirty="0">
                <a:solidFill>
                  <a:schemeClr val="tx1">
                    <a:lumMod val="85000"/>
                    <a:lumOff val="15000"/>
                  </a:schemeClr>
                </a:solidFill>
                <a:cs typeface="+mn-ea"/>
                <a:sym typeface="+mn-lt"/>
              </a:rPr>
              <a:t> </a:t>
            </a:r>
            <a:r>
              <a:rPr lang="en-US" altLang="zh-CN" sz="2400" dirty="0" err="1">
                <a:solidFill>
                  <a:schemeClr val="tx1">
                    <a:lumMod val="85000"/>
                    <a:lumOff val="15000"/>
                  </a:schemeClr>
                </a:solidFill>
                <a:cs typeface="+mn-ea"/>
                <a:sym typeface="+mn-lt"/>
              </a:rPr>
              <a:t>gián</a:t>
            </a:r>
            <a:r>
              <a:rPr lang="en-US" altLang="zh-CN" sz="2400" dirty="0">
                <a:solidFill>
                  <a:schemeClr val="tx1">
                    <a:lumMod val="85000"/>
                    <a:lumOff val="15000"/>
                  </a:schemeClr>
                </a:solidFill>
                <a:cs typeface="+mn-ea"/>
                <a:sym typeface="+mn-lt"/>
              </a:rPr>
              <a:t> </a:t>
            </a:r>
            <a:r>
              <a:rPr lang="en-US" altLang="zh-CN" sz="2400" dirty="0" err="1">
                <a:solidFill>
                  <a:schemeClr val="tx1">
                    <a:lumMod val="85000"/>
                    <a:lumOff val="15000"/>
                  </a:schemeClr>
                </a:solidFill>
                <a:cs typeface="+mn-ea"/>
                <a:sym typeface="+mn-lt"/>
              </a:rPr>
              <a:t>đoạn</a:t>
            </a:r>
            <a:r>
              <a:rPr lang="en-US" altLang="zh-CN" sz="2400" dirty="0">
                <a:solidFill>
                  <a:schemeClr val="tx1">
                    <a:lumMod val="85000"/>
                    <a:lumOff val="15000"/>
                  </a:schemeClr>
                </a:solidFill>
                <a:cs typeface="+mn-ea"/>
                <a:sym typeface="+mn-lt"/>
              </a:rPr>
              <a:t>  </a:t>
            </a:r>
            <a:endParaRPr lang="zh-CN" altLang="en-US" sz="2400" dirty="0">
              <a:solidFill>
                <a:schemeClr val="tx1">
                  <a:lumMod val="85000"/>
                  <a:lumOff val="15000"/>
                </a:schemeClr>
              </a:solidFill>
              <a:cs typeface="+mn-ea"/>
              <a:sym typeface="+mn-lt"/>
            </a:endParaRPr>
          </a:p>
        </p:txBody>
      </p:sp>
    </p:spTree>
    <p:extLst>
      <p:ext uri="{BB962C8B-B14F-4D97-AF65-F5344CB8AC3E}">
        <p14:creationId xmlns:p14="http://schemas.microsoft.com/office/powerpoint/2010/main" val="354571124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nodeType="withEffect">
                                  <p:stCondLst>
                                    <p:cond delay="0"/>
                                  </p:stCondLst>
                                  <p:childTnLst>
                                    <p:animEffect transition="out" filter="fade">
                                      <p:cBhvr>
                                        <p:cTn id="6" dur="500"/>
                                        <p:tgtEl>
                                          <p:spTgt spid="55"/>
                                        </p:tgtEl>
                                      </p:cBhvr>
                                    </p:animEffect>
                                    <p:set>
                                      <p:cBhvr>
                                        <p:cTn id="7" dur="1" fill="hold">
                                          <p:stCondLst>
                                            <p:cond delay="499"/>
                                          </p:stCondLst>
                                        </p:cTn>
                                        <p:tgtEl>
                                          <p:spTgt spid="55"/>
                                        </p:tgtEl>
                                        <p:attrNameLst>
                                          <p:attrName>style.visibility</p:attrName>
                                        </p:attrNameLst>
                                      </p:cBhvr>
                                      <p:to>
                                        <p:strVal val="hidden"/>
                                      </p:to>
                                    </p:set>
                                  </p:childTnLst>
                                </p:cTn>
                              </p:par>
                              <p:par>
                                <p:cTn id="8" presetID="10" presetClass="exit" presetSubtype="0" fill="hold" nodeType="withEffect">
                                  <p:stCondLst>
                                    <p:cond delay="0"/>
                                  </p:stCondLst>
                                  <p:childTnLst>
                                    <p:animEffect transition="out" filter="fade">
                                      <p:cBhvr>
                                        <p:cTn id="9" dur="500"/>
                                        <p:tgtEl>
                                          <p:spTgt spid="26"/>
                                        </p:tgtEl>
                                      </p:cBhvr>
                                    </p:animEffect>
                                    <p:set>
                                      <p:cBhvr>
                                        <p:cTn id="10" dur="1" fill="hold">
                                          <p:stCondLst>
                                            <p:cond delay="499"/>
                                          </p:stCondLst>
                                        </p:cTn>
                                        <p:tgtEl>
                                          <p:spTgt spid="26"/>
                                        </p:tgtEl>
                                        <p:attrNameLst>
                                          <p:attrName>style.visibility</p:attrName>
                                        </p:attrNameLst>
                                      </p:cBhvr>
                                      <p:to>
                                        <p:strVal val="hidden"/>
                                      </p:to>
                                    </p:set>
                                  </p:childTnLst>
                                </p:cTn>
                              </p:par>
                              <p:par>
                                <p:cTn id="11" presetID="10" presetClass="exit" presetSubtype="0" fill="hold" grpId="0" nodeType="withEffect">
                                  <p:stCondLst>
                                    <p:cond delay="0"/>
                                  </p:stCondLst>
                                  <p:childTnLst>
                                    <p:animEffect transition="out" filter="fade">
                                      <p:cBhvr>
                                        <p:cTn id="12" dur="500"/>
                                        <p:tgtEl>
                                          <p:spTgt spid="29"/>
                                        </p:tgtEl>
                                      </p:cBhvr>
                                    </p:animEffect>
                                    <p:set>
                                      <p:cBhvr>
                                        <p:cTn id="13" dur="1" fill="hold">
                                          <p:stCondLst>
                                            <p:cond delay="499"/>
                                          </p:stCondLst>
                                        </p:cTn>
                                        <p:tgtEl>
                                          <p:spTgt spid="29"/>
                                        </p:tgtEl>
                                        <p:attrNameLst>
                                          <p:attrName>style.visibility</p:attrName>
                                        </p:attrNameLst>
                                      </p:cBhvr>
                                      <p:to>
                                        <p:strVal val="hidden"/>
                                      </p:to>
                                    </p:set>
                                  </p:childTnLst>
                                </p:cTn>
                              </p:par>
                              <p:par>
                                <p:cTn id="14" presetID="10" presetClass="exit" presetSubtype="0" fill="hold" nodeType="withEffect">
                                  <p:stCondLst>
                                    <p:cond delay="0"/>
                                  </p:stCondLst>
                                  <p:childTnLst>
                                    <p:animEffect transition="out" filter="fade">
                                      <p:cBhvr>
                                        <p:cTn id="15" dur="500"/>
                                        <p:tgtEl>
                                          <p:spTgt spid="5"/>
                                        </p:tgtEl>
                                      </p:cBhvr>
                                    </p:animEffect>
                                    <p:set>
                                      <p:cBhvr>
                                        <p:cTn id="16" dur="1" fill="hold">
                                          <p:stCondLst>
                                            <p:cond delay="499"/>
                                          </p:stCondLst>
                                        </p:cTn>
                                        <p:tgtEl>
                                          <p:spTgt spid="5"/>
                                        </p:tgtEl>
                                        <p:attrNameLst>
                                          <p:attrName>style.visibility</p:attrName>
                                        </p:attrNameLst>
                                      </p:cBhvr>
                                      <p:to>
                                        <p:strVal val="hidden"/>
                                      </p:to>
                                    </p:set>
                                  </p:childTnLst>
                                </p:cTn>
                              </p:par>
                              <p:par>
                                <p:cTn id="17" presetID="10" presetClass="exit" presetSubtype="0" fill="hold" grpId="0" nodeType="withEffect">
                                  <p:stCondLst>
                                    <p:cond delay="0"/>
                                  </p:stCondLst>
                                  <p:childTnLst>
                                    <p:animEffect transition="out" filter="fade">
                                      <p:cBhvr>
                                        <p:cTn id="18" dur="500"/>
                                        <p:tgtEl>
                                          <p:spTgt spid="37"/>
                                        </p:tgtEl>
                                      </p:cBhvr>
                                    </p:animEffect>
                                    <p:set>
                                      <p:cBhvr>
                                        <p:cTn id="19" dur="1" fill="hold">
                                          <p:stCondLst>
                                            <p:cond delay="499"/>
                                          </p:stCondLst>
                                        </p:cTn>
                                        <p:tgtEl>
                                          <p:spTgt spid="37"/>
                                        </p:tgtEl>
                                        <p:attrNameLst>
                                          <p:attrName>style.visibility</p:attrName>
                                        </p:attrNameLst>
                                      </p:cBhvr>
                                      <p:to>
                                        <p:strVal val="hidden"/>
                                      </p:to>
                                    </p:set>
                                  </p:childTnLst>
                                </p:cTn>
                              </p:par>
                              <p:par>
                                <p:cTn id="20" presetID="10" presetClass="exit" presetSubtype="0" fill="hold" grpId="0" nodeType="withEffect">
                                  <p:stCondLst>
                                    <p:cond delay="0"/>
                                  </p:stCondLst>
                                  <p:childTnLst>
                                    <p:animEffect transition="out" filter="fade">
                                      <p:cBhvr>
                                        <p:cTn id="21" dur="500"/>
                                        <p:tgtEl>
                                          <p:spTgt spid="38"/>
                                        </p:tgtEl>
                                      </p:cBhvr>
                                    </p:animEffect>
                                    <p:set>
                                      <p:cBhvr>
                                        <p:cTn id="22" dur="1" fill="hold">
                                          <p:stCondLst>
                                            <p:cond delay="499"/>
                                          </p:stCondLst>
                                        </p:cTn>
                                        <p:tgtEl>
                                          <p:spTgt spid="38"/>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3"/>
                                        </p:tgtEl>
                                        <p:attrNameLst>
                                          <p:attrName>style.visibility</p:attrName>
                                        </p:attrNameLst>
                                      </p:cBhvr>
                                      <p:to>
                                        <p:strVal val="visible"/>
                                      </p:to>
                                    </p:set>
                                    <p:animEffect transition="in" filter="fade">
                                      <p:cBhvr>
                                        <p:cTn id="27" dur="500"/>
                                        <p:tgtEl>
                                          <p:spTgt spid="33"/>
                                        </p:tgtEl>
                                      </p:cBhvr>
                                    </p:animEffect>
                                  </p:childTnLst>
                                </p:cTn>
                              </p:par>
                              <p:par>
                                <p:cTn id="28" presetID="10" presetClass="entr" presetSubtype="0" fill="hold" nodeType="withEffect">
                                  <p:stCondLst>
                                    <p:cond delay="0"/>
                                  </p:stCondLst>
                                  <p:childTnLst>
                                    <p:set>
                                      <p:cBhvr>
                                        <p:cTn id="29" dur="1" fill="hold">
                                          <p:stCondLst>
                                            <p:cond delay="0"/>
                                          </p:stCondLst>
                                        </p:cTn>
                                        <p:tgtEl>
                                          <p:spTgt spid="42"/>
                                        </p:tgtEl>
                                        <p:attrNameLst>
                                          <p:attrName>style.visibility</p:attrName>
                                        </p:attrNameLst>
                                      </p:cBhvr>
                                      <p:to>
                                        <p:strVal val="visible"/>
                                      </p:to>
                                    </p:set>
                                    <p:animEffect transition="in" filter="fade">
                                      <p:cBhvr>
                                        <p:cTn id="30" dur="500"/>
                                        <p:tgtEl>
                                          <p:spTgt spid="42"/>
                                        </p:tgtEl>
                                      </p:cBhvr>
                                    </p:animEffect>
                                  </p:childTnLst>
                                </p:cTn>
                              </p:par>
                              <p:par>
                                <p:cTn id="31" presetID="10" presetClass="entr" presetSubtype="0" fill="hold" nodeType="withEffect">
                                  <p:stCondLst>
                                    <p:cond delay="0"/>
                                  </p:stCondLst>
                                  <p:childTnLst>
                                    <p:set>
                                      <p:cBhvr>
                                        <p:cTn id="32" dur="1" fill="hold">
                                          <p:stCondLst>
                                            <p:cond delay="0"/>
                                          </p:stCondLst>
                                        </p:cTn>
                                        <p:tgtEl>
                                          <p:spTgt spid="50"/>
                                        </p:tgtEl>
                                        <p:attrNameLst>
                                          <p:attrName>style.visibility</p:attrName>
                                        </p:attrNameLst>
                                      </p:cBhvr>
                                      <p:to>
                                        <p:strVal val="visible"/>
                                      </p:to>
                                    </p:set>
                                    <p:animEffect transition="in" filter="fade">
                                      <p:cBhvr>
                                        <p:cTn id="33" dur="500"/>
                                        <p:tgtEl>
                                          <p:spTgt spid="50"/>
                                        </p:tgtEl>
                                      </p:cBhvr>
                                    </p:animEffect>
                                  </p:childTnLst>
                                </p:cTn>
                              </p:par>
                              <p:par>
                                <p:cTn id="34" presetID="10" presetClass="entr" presetSubtype="0" fill="hold" nodeType="withEffect">
                                  <p:stCondLst>
                                    <p:cond delay="0"/>
                                  </p:stCondLst>
                                  <p:childTnLst>
                                    <p:set>
                                      <p:cBhvr>
                                        <p:cTn id="35" dur="1" fill="hold">
                                          <p:stCondLst>
                                            <p:cond delay="0"/>
                                          </p:stCondLst>
                                        </p:cTn>
                                        <p:tgtEl>
                                          <p:spTgt spid="63"/>
                                        </p:tgtEl>
                                        <p:attrNameLst>
                                          <p:attrName>style.visibility</p:attrName>
                                        </p:attrNameLst>
                                      </p:cBhvr>
                                      <p:to>
                                        <p:strVal val="visible"/>
                                      </p:to>
                                    </p:set>
                                    <p:animEffect transition="in" filter="fade">
                                      <p:cBhvr>
                                        <p:cTn id="36" dur="500"/>
                                        <p:tgtEl>
                                          <p:spTgt spid="63"/>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66"/>
                                        </p:tgtEl>
                                        <p:attrNameLst>
                                          <p:attrName>style.visibility</p:attrName>
                                        </p:attrNameLst>
                                      </p:cBhvr>
                                      <p:to>
                                        <p:strVal val="visible"/>
                                      </p:to>
                                    </p:set>
                                    <p:animEffect transition="in" filter="fade">
                                      <p:cBhvr>
                                        <p:cTn id="39" dur="500"/>
                                        <p:tgtEl>
                                          <p:spTgt spid="66"/>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67"/>
                                        </p:tgtEl>
                                        <p:attrNameLst>
                                          <p:attrName>style.visibility</p:attrName>
                                        </p:attrNameLst>
                                      </p:cBhvr>
                                      <p:to>
                                        <p:strVal val="visible"/>
                                      </p:to>
                                    </p:set>
                                    <p:animEffect transition="in" filter="fade">
                                      <p:cBhvr>
                                        <p:cTn id="42" dur="500"/>
                                        <p:tgtEl>
                                          <p:spTgt spid="67"/>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68"/>
                                        </p:tgtEl>
                                        <p:attrNameLst>
                                          <p:attrName>style.visibility</p:attrName>
                                        </p:attrNameLst>
                                      </p:cBhvr>
                                      <p:to>
                                        <p:strVal val="visible"/>
                                      </p:to>
                                    </p:set>
                                    <p:animEffect transition="in" filter="fade">
                                      <p:cBhvr>
                                        <p:cTn id="45" dur="500"/>
                                        <p:tgtEl>
                                          <p:spTgt spid="68"/>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69"/>
                                        </p:tgtEl>
                                        <p:attrNameLst>
                                          <p:attrName>style.visibility</p:attrName>
                                        </p:attrNameLst>
                                      </p:cBhvr>
                                      <p:to>
                                        <p:strVal val="visible"/>
                                      </p:to>
                                    </p:set>
                                    <p:animEffect transition="in" filter="fade">
                                      <p:cBhvr>
                                        <p:cTn id="48" dur="500"/>
                                        <p:tgtEl>
                                          <p:spTgt spid="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7" grpId="0"/>
      <p:bldP spid="38" grpId="0"/>
      <p:bldP spid="66" grpId="0"/>
      <p:bldP spid="67" grpId="0"/>
      <p:bldP spid="68" grpId="0"/>
      <p:bldP spid="69"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组合 33"/>
          <p:cNvGrpSpPr/>
          <p:nvPr/>
        </p:nvGrpSpPr>
        <p:grpSpPr>
          <a:xfrm>
            <a:off x="247260" y="255805"/>
            <a:ext cx="674717" cy="597391"/>
            <a:chOff x="414045" y="185503"/>
            <a:chExt cx="506038" cy="448043"/>
          </a:xfrm>
        </p:grpSpPr>
        <p:sp>
          <p:nvSpPr>
            <p:cNvPr id="35" name="矩形 34"/>
            <p:cNvSpPr/>
            <p:nvPr/>
          </p:nvSpPr>
          <p:spPr>
            <a:xfrm rot="2700000">
              <a:off x="414045" y="194182"/>
              <a:ext cx="430684" cy="430684"/>
            </a:xfrm>
            <a:prstGeom prst="rect">
              <a:avLst/>
            </a:prstGeom>
            <a:solidFill>
              <a:schemeClr val="bg1">
                <a:lumMod val="85000"/>
              </a:schemeClr>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cs typeface="+mn-ea"/>
                <a:sym typeface="+mn-lt"/>
              </a:endParaRPr>
            </a:p>
          </p:txBody>
        </p:sp>
        <p:sp>
          <p:nvSpPr>
            <p:cNvPr id="36" name="矩形 35"/>
            <p:cNvSpPr/>
            <p:nvPr/>
          </p:nvSpPr>
          <p:spPr>
            <a:xfrm rot="2700000">
              <a:off x="472040" y="185503"/>
              <a:ext cx="448043" cy="448043"/>
            </a:xfrm>
            <a:prstGeom prst="rect">
              <a:avLst/>
            </a:prstGeom>
            <a:solidFill>
              <a:schemeClr val="tx1">
                <a:lumMod val="75000"/>
                <a:lumOff val="25000"/>
              </a:schemeClr>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cs typeface="+mn-ea"/>
                <a:sym typeface="+mn-lt"/>
              </a:endParaRPr>
            </a:p>
          </p:txBody>
        </p:sp>
      </p:grpSp>
      <p:grpSp>
        <p:nvGrpSpPr>
          <p:cNvPr id="54" name="组合 53"/>
          <p:cNvGrpSpPr/>
          <p:nvPr/>
        </p:nvGrpSpPr>
        <p:grpSpPr>
          <a:xfrm>
            <a:off x="3399735" y="1745629"/>
            <a:ext cx="832267" cy="922404"/>
            <a:chOff x="2549801" y="1309221"/>
            <a:chExt cx="624200" cy="691803"/>
          </a:xfrm>
        </p:grpSpPr>
        <p:sp>
          <p:nvSpPr>
            <p:cNvPr id="41" name="MH_Other_1"/>
            <p:cNvSpPr/>
            <p:nvPr>
              <p:custDataLst>
                <p:tags r:id="rId7"/>
              </p:custDataLst>
            </p:nvPr>
          </p:nvSpPr>
          <p:spPr>
            <a:xfrm>
              <a:off x="2549801" y="1395863"/>
              <a:ext cx="370853" cy="518243"/>
            </a:xfrm>
            <a:custGeom>
              <a:avLst/>
              <a:gdLst>
                <a:gd name="connsiteX0" fmla="*/ 1102816 w 1383856"/>
                <a:gd name="connsiteY0" fmla="*/ 0 h 1933849"/>
                <a:gd name="connsiteX1" fmla="*/ 1383856 w 1383856"/>
                <a:gd name="connsiteY1" fmla="*/ 372951 h 1933849"/>
                <a:gd name="connsiteX2" fmla="*/ 1331288 w 1383856"/>
                <a:gd name="connsiteY2" fmla="*/ 372951 h 1933849"/>
                <a:gd name="connsiteX3" fmla="*/ 1094554 w 1383856"/>
                <a:gd name="connsiteY3" fmla="*/ 58794 h 1933849"/>
                <a:gd name="connsiteX4" fmla="*/ 58794 w 1383856"/>
                <a:gd name="connsiteY4" fmla="*/ 839295 h 1933849"/>
                <a:gd name="connsiteX5" fmla="*/ 839295 w 1383856"/>
                <a:gd name="connsiteY5" fmla="*/ 1875055 h 1933849"/>
                <a:gd name="connsiteX6" fmla="*/ 1256196 w 1383856"/>
                <a:gd name="connsiteY6" fmla="*/ 1560897 h 1933849"/>
                <a:gd name="connsiteX7" fmla="*/ 1325955 w 1383856"/>
                <a:gd name="connsiteY7" fmla="*/ 1560897 h 1933849"/>
                <a:gd name="connsiteX8" fmla="*/ 831032 w 1383856"/>
                <a:gd name="connsiteY8" fmla="*/ 1933849 h 1933849"/>
                <a:gd name="connsiteX9" fmla="*/ 0 w 1383856"/>
                <a:gd name="connsiteY9" fmla="*/ 831032 h 1933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83856" h="1933849">
                  <a:moveTo>
                    <a:pt x="1102816" y="0"/>
                  </a:moveTo>
                  <a:lnTo>
                    <a:pt x="1383856" y="372951"/>
                  </a:lnTo>
                  <a:lnTo>
                    <a:pt x="1331288" y="372951"/>
                  </a:lnTo>
                  <a:lnTo>
                    <a:pt x="1094554" y="58794"/>
                  </a:lnTo>
                  <a:lnTo>
                    <a:pt x="58794" y="839295"/>
                  </a:lnTo>
                  <a:lnTo>
                    <a:pt x="839295" y="1875055"/>
                  </a:lnTo>
                  <a:lnTo>
                    <a:pt x="1256196" y="1560897"/>
                  </a:lnTo>
                  <a:lnTo>
                    <a:pt x="1325955" y="1560897"/>
                  </a:lnTo>
                  <a:lnTo>
                    <a:pt x="831032" y="1933849"/>
                  </a:lnTo>
                  <a:lnTo>
                    <a:pt x="0" y="831032"/>
                  </a:lnTo>
                  <a:close/>
                </a:path>
              </a:pathLst>
            </a:custGeom>
            <a:noFill/>
            <a:ln>
              <a:gradFill>
                <a:gsLst>
                  <a:gs pos="0">
                    <a:schemeClr val="accent1"/>
                  </a:gs>
                  <a:gs pos="100000">
                    <a:schemeClr val="accent2"/>
                  </a:gs>
                </a:gsLst>
                <a:lin ang="5400000" scaled="1"/>
              </a:gradFill>
            </a:ln>
          </p:spPr>
          <p:txBody>
            <a:bodyPr lIns="180000" tIns="0" rIns="0" bIns="0" anchor="ctr">
              <a:normAutofit/>
            </a:bodyPr>
            <a:lstStyle/>
            <a:p>
              <a:pPr algn="just">
                <a:defRPr/>
              </a:pPr>
              <a:r>
                <a:rPr lang="en-US" altLang="zh-CN" sz="2400" b="1" dirty="0">
                  <a:gradFill>
                    <a:gsLst>
                      <a:gs pos="0">
                        <a:schemeClr val="accent1"/>
                      </a:gs>
                      <a:gs pos="100000">
                        <a:schemeClr val="accent2"/>
                      </a:gs>
                    </a:gsLst>
                    <a:lin ang="5400000" scaled="1"/>
                  </a:gradFill>
                  <a:cs typeface="+mn-ea"/>
                  <a:sym typeface="+mn-lt"/>
                </a:rPr>
                <a:t>1</a:t>
              </a:r>
              <a:endParaRPr lang="zh-CN" altLang="en-US" sz="2400" b="1" dirty="0" err="1">
                <a:gradFill>
                  <a:gsLst>
                    <a:gs pos="0">
                      <a:schemeClr val="accent1"/>
                    </a:gs>
                    <a:gs pos="100000">
                      <a:schemeClr val="accent2"/>
                    </a:gs>
                  </a:gsLst>
                  <a:lin ang="5400000" scaled="1"/>
                </a:gradFill>
                <a:cs typeface="+mn-ea"/>
                <a:sym typeface="+mn-lt"/>
              </a:endParaRPr>
            </a:p>
          </p:txBody>
        </p:sp>
        <p:sp>
          <p:nvSpPr>
            <p:cNvPr id="43" name="MH_Other_2"/>
            <p:cNvSpPr>
              <a:spLocks/>
            </p:cNvSpPr>
            <p:nvPr>
              <p:custDataLst>
                <p:tags r:id="rId8"/>
              </p:custDataLst>
            </p:nvPr>
          </p:nvSpPr>
          <p:spPr bwMode="auto">
            <a:xfrm rot="19380000">
              <a:off x="3123153" y="1309221"/>
              <a:ext cx="50848" cy="691803"/>
            </a:xfrm>
            <a:custGeom>
              <a:avLst/>
              <a:gdLst>
                <a:gd name="T0" fmla="*/ 0 w 190500"/>
                <a:gd name="T1" fmla="*/ 6355 h 2581829"/>
                <a:gd name="T2" fmla="*/ 609 w 190500"/>
                <a:gd name="T3" fmla="*/ 6821 h 2581829"/>
                <a:gd name="T4" fmla="*/ 609 w 190500"/>
                <a:gd name="T5" fmla="*/ 8382 h 2581829"/>
                <a:gd name="T6" fmla="*/ 0 w 190500"/>
                <a:gd name="T7" fmla="*/ 7916 h 2581829"/>
                <a:gd name="T8" fmla="*/ 0 w 190500"/>
                <a:gd name="T9" fmla="*/ 0 h 2581829"/>
                <a:gd name="T10" fmla="*/ 609 w 190500"/>
                <a:gd name="T11" fmla="*/ 466 h 2581829"/>
                <a:gd name="T12" fmla="*/ 609 w 190500"/>
                <a:gd name="T13" fmla="*/ 1973 h 2581829"/>
                <a:gd name="T14" fmla="*/ 0 w 190500"/>
                <a:gd name="T15" fmla="*/ 1507 h 2581829"/>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90500" h="2581829">
                  <a:moveTo>
                    <a:pt x="0" y="1957235"/>
                  </a:moveTo>
                  <a:lnTo>
                    <a:pt x="190500" y="2100788"/>
                  </a:lnTo>
                  <a:lnTo>
                    <a:pt x="190500" y="2581829"/>
                  </a:lnTo>
                  <a:lnTo>
                    <a:pt x="0" y="2438277"/>
                  </a:lnTo>
                  <a:lnTo>
                    <a:pt x="0" y="1957235"/>
                  </a:lnTo>
                  <a:close/>
                  <a:moveTo>
                    <a:pt x="0" y="0"/>
                  </a:moveTo>
                  <a:lnTo>
                    <a:pt x="190500" y="143552"/>
                  </a:lnTo>
                  <a:lnTo>
                    <a:pt x="190500" y="607757"/>
                  </a:lnTo>
                  <a:lnTo>
                    <a:pt x="0" y="464205"/>
                  </a:lnTo>
                  <a:lnTo>
                    <a:pt x="0" y="0"/>
                  </a:lnTo>
                  <a:close/>
                </a:path>
              </a:pathLst>
            </a:custGeom>
            <a:solidFill>
              <a:schemeClr val="accent1">
                <a:alpha val="10196"/>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cs typeface="+mn-ea"/>
                <a:sym typeface="+mn-lt"/>
              </a:endParaRPr>
            </a:p>
          </p:txBody>
        </p:sp>
      </p:grpSp>
      <p:grpSp>
        <p:nvGrpSpPr>
          <p:cNvPr id="55" name="组合 54"/>
          <p:cNvGrpSpPr/>
          <p:nvPr/>
        </p:nvGrpSpPr>
        <p:grpSpPr>
          <a:xfrm>
            <a:off x="7634372" y="2912459"/>
            <a:ext cx="832681" cy="922404"/>
            <a:chOff x="5725778" y="2184344"/>
            <a:chExt cx="624511" cy="691803"/>
          </a:xfrm>
        </p:grpSpPr>
        <p:sp>
          <p:nvSpPr>
            <p:cNvPr id="45" name="MH_Other_3"/>
            <p:cNvSpPr/>
            <p:nvPr>
              <p:custDataLst>
                <p:tags r:id="rId5"/>
              </p:custDataLst>
            </p:nvPr>
          </p:nvSpPr>
          <p:spPr>
            <a:xfrm flipH="1">
              <a:off x="5979436" y="2271623"/>
              <a:ext cx="370853" cy="518243"/>
            </a:xfrm>
            <a:custGeom>
              <a:avLst/>
              <a:gdLst>
                <a:gd name="connsiteX0" fmla="*/ 1102816 w 1383856"/>
                <a:gd name="connsiteY0" fmla="*/ 0 h 1933849"/>
                <a:gd name="connsiteX1" fmla="*/ 1383856 w 1383856"/>
                <a:gd name="connsiteY1" fmla="*/ 372951 h 1933849"/>
                <a:gd name="connsiteX2" fmla="*/ 1331288 w 1383856"/>
                <a:gd name="connsiteY2" fmla="*/ 372951 h 1933849"/>
                <a:gd name="connsiteX3" fmla="*/ 1094554 w 1383856"/>
                <a:gd name="connsiteY3" fmla="*/ 58794 h 1933849"/>
                <a:gd name="connsiteX4" fmla="*/ 58794 w 1383856"/>
                <a:gd name="connsiteY4" fmla="*/ 839295 h 1933849"/>
                <a:gd name="connsiteX5" fmla="*/ 839295 w 1383856"/>
                <a:gd name="connsiteY5" fmla="*/ 1875055 h 1933849"/>
                <a:gd name="connsiteX6" fmla="*/ 1256196 w 1383856"/>
                <a:gd name="connsiteY6" fmla="*/ 1560897 h 1933849"/>
                <a:gd name="connsiteX7" fmla="*/ 1325955 w 1383856"/>
                <a:gd name="connsiteY7" fmla="*/ 1560897 h 1933849"/>
                <a:gd name="connsiteX8" fmla="*/ 831032 w 1383856"/>
                <a:gd name="connsiteY8" fmla="*/ 1933849 h 1933849"/>
                <a:gd name="connsiteX9" fmla="*/ 0 w 1383856"/>
                <a:gd name="connsiteY9" fmla="*/ 831032 h 1933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83856" h="1933849">
                  <a:moveTo>
                    <a:pt x="1102816" y="0"/>
                  </a:moveTo>
                  <a:lnTo>
                    <a:pt x="1383856" y="372951"/>
                  </a:lnTo>
                  <a:lnTo>
                    <a:pt x="1331288" y="372951"/>
                  </a:lnTo>
                  <a:lnTo>
                    <a:pt x="1094554" y="58794"/>
                  </a:lnTo>
                  <a:lnTo>
                    <a:pt x="58794" y="839295"/>
                  </a:lnTo>
                  <a:lnTo>
                    <a:pt x="839295" y="1875055"/>
                  </a:lnTo>
                  <a:lnTo>
                    <a:pt x="1256196" y="1560897"/>
                  </a:lnTo>
                  <a:lnTo>
                    <a:pt x="1325955" y="1560897"/>
                  </a:lnTo>
                  <a:lnTo>
                    <a:pt x="831032" y="1933849"/>
                  </a:lnTo>
                  <a:lnTo>
                    <a:pt x="0" y="831032"/>
                  </a:lnTo>
                  <a:close/>
                </a:path>
              </a:pathLst>
            </a:custGeom>
            <a:solidFill>
              <a:schemeClr val="accent2"/>
            </a:solidFill>
            <a:ln>
              <a:gradFill>
                <a:gsLst>
                  <a:gs pos="0">
                    <a:schemeClr val="accent1"/>
                  </a:gs>
                  <a:gs pos="100000">
                    <a:schemeClr val="accent2"/>
                  </a:gs>
                </a:gsLst>
              </a:gradFill>
            </a:ln>
          </p:spPr>
          <p:txBody>
            <a:bodyPr lIns="0" tIns="0" rIns="180000" bIns="0" anchor="ctr">
              <a:normAutofit/>
            </a:bodyPr>
            <a:lstStyle/>
            <a:p>
              <a:pPr algn="r">
                <a:defRPr/>
              </a:pPr>
              <a:r>
                <a:rPr lang="en-US" altLang="zh-CN" sz="2400" b="1" dirty="0">
                  <a:gradFill>
                    <a:gsLst>
                      <a:gs pos="0">
                        <a:schemeClr val="accent1"/>
                      </a:gs>
                      <a:gs pos="100000">
                        <a:schemeClr val="accent2"/>
                      </a:gs>
                    </a:gsLst>
                    <a:lin ang="5400000" scaled="1"/>
                  </a:gradFill>
                  <a:cs typeface="+mn-ea"/>
                  <a:sym typeface="+mn-lt"/>
                </a:rPr>
                <a:t>2</a:t>
              </a:r>
              <a:endParaRPr lang="zh-CN" altLang="en-US" sz="2400" b="1" dirty="0" err="1">
                <a:gradFill>
                  <a:gsLst>
                    <a:gs pos="0">
                      <a:schemeClr val="accent1"/>
                    </a:gs>
                    <a:gs pos="100000">
                      <a:schemeClr val="accent2"/>
                    </a:gs>
                  </a:gsLst>
                  <a:lin ang="5400000" scaled="1"/>
                </a:gradFill>
                <a:cs typeface="+mn-ea"/>
                <a:sym typeface="+mn-lt"/>
              </a:endParaRPr>
            </a:p>
          </p:txBody>
        </p:sp>
        <p:sp>
          <p:nvSpPr>
            <p:cNvPr id="46" name="MH_Other_4"/>
            <p:cNvSpPr>
              <a:spLocks/>
            </p:cNvSpPr>
            <p:nvPr>
              <p:custDataLst>
                <p:tags r:id="rId6"/>
              </p:custDataLst>
            </p:nvPr>
          </p:nvSpPr>
          <p:spPr bwMode="auto">
            <a:xfrm rot="2220000" flipH="1">
              <a:off x="5725778" y="2184344"/>
              <a:ext cx="50848" cy="691803"/>
            </a:xfrm>
            <a:custGeom>
              <a:avLst/>
              <a:gdLst>
                <a:gd name="T0" fmla="*/ 0 w 190500"/>
                <a:gd name="T1" fmla="*/ 6355 h 2581829"/>
                <a:gd name="T2" fmla="*/ 609 w 190500"/>
                <a:gd name="T3" fmla="*/ 6821 h 2581829"/>
                <a:gd name="T4" fmla="*/ 609 w 190500"/>
                <a:gd name="T5" fmla="*/ 8382 h 2581829"/>
                <a:gd name="T6" fmla="*/ 0 w 190500"/>
                <a:gd name="T7" fmla="*/ 7916 h 2581829"/>
                <a:gd name="T8" fmla="*/ 0 w 190500"/>
                <a:gd name="T9" fmla="*/ 0 h 2581829"/>
                <a:gd name="T10" fmla="*/ 609 w 190500"/>
                <a:gd name="T11" fmla="*/ 466 h 2581829"/>
                <a:gd name="T12" fmla="*/ 609 w 190500"/>
                <a:gd name="T13" fmla="*/ 1973 h 2581829"/>
                <a:gd name="T14" fmla="*/ 0 w 190500"/>
                <a:gd name="T15" fmla="*/ 1507 h 2581829"/>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90500" h="2581829">
                  <a:moveTo>
                    <a:pt x="0" y="1957235"/>
                  </a:moveTo>
                  <a:lnTo>
                    <a:pt x="190500" y="2100788"/>
                  </a:lnTo>
                  <a:lnTo>
                    <a:pt x="190500" y="2581829"/>
                  </a:lnTo>
                  <a:lnTo>
                    <a:pt x="0" y="2438277"/>
                  </a:lnTo>
                  <a:lnTo>
                    <a:pt x="0" y="1957235"/>
                  </a:lnTo>
                  <a:close/>
                  <a:moveTo>
                    <a:pt x="0" y="0"/>
                  </a:moveTo>
                  <a:lnTo>
                    <a:pt x="190500" y="143552"/>
                  </a:lnTo>
                  <a:lnTo>
                    <a:pt x="190500" y="607757"/>
                  </a:lnTo>
                  <a:lnTo>
                    <a:pt x="0" y="464205"/>
                  </a:lnTo>
                  <a:lnTo>
                    <a:pt x="0" y="0"/>
                  </a:lnTo>
                  <a:close/>
                </a:path>
              </a:pathLst>
            </a:custGeom>
            <a:solidFill>
              <a:schemeClr val="accent2">
                <a:alpha val="10196"/>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cs typeface="+mn-ea"/>
                <a:sym typeface="+mn-lt"/>
              </a:endParaRPr>
            </a:p>
          </p:txBody>
        </p:sp>
      </p:grpSp>
      <p:grpSp>
        <p:nvGrpSpPr>
          <p:cNvPr id="56" name="组合 55"/>
          <p:cNvGrpSpPr/>
          <p:nvPr/>
        </p:nvGrpSpPr>
        <p:grpSpPr>
          <a:xfrm>
            <a:off x="3399735" y="4081075"/>
            <a:ext cx="832267" cy="922405"/>
            <a:chOff x="2549801" y="3060806"/>
            <a:chExt cx="624200" cy="691804"/>
          </a:xfrm>
        </p:grpSpPr>
        <p:sp>
          <p:nvSpPr>
            <p:cNvPr id="47" name="MH_Other_5"/>
            <p:cNvSpPr/>
            <p:nvPr>
              <p:custDataLst>
                <p:tags r:id="rId3"/>
              </p:custDataLst>
            </p:nvPr>
          </p:nvSpPr>
          <p:spPr>
            <a:xfrm>
              <a:off x="2549801" y="3147385"/>
              <a:ext cx="370853" cy="518243"/>
            </a:xfrm>
            <a:custGeom>
              <a:avLst/>
              <a:gdLst>
                <a:gd name="connsiteX0" fmla="*/ 1102816 w 1383856"/>
                <a:gd name="connsiteY0" fmla="*/ 0 h 1933849"/>
                <a:gd name="connsiteX1" fmla="*/ 1383856 w 1383856"/>
                <a:gd name="connsiteY1" fmla="*/ 372951 h 1933849"/>
                <a:gd name="connsiteX2" fmla="*/ 1331288 w 1383856"/>
                <a:gd name="connsiteY2" fmla="*/ 372951 h 1933849"/>
                <a:gd name="connsiteX3" fmla="*/ 1094554 w 1383856"/>
                <a:gd name="connsiteY3" fmla="*/ 58794 h 1933849"/>
                <a:gd name="connsiteX4" fmla="*/ 58794 w 1383856"/>
                <a:gd name="connsiteY4" fmla="*/ 839295 h 1933849"/>
                <a:gd name="connsiteX5" fmla="*/ 839295 w 1383856"/>
                <a:gd name="connsiteY5" fmla="*/ 1875055 h 1933849"/>
                <a:gd name="connsiteX6" fmla="*/ 1256196 w 1383856"/>
                <a:gd name="connsiteY6" fmla="*/ 1560897 h 1933849"/>
                <a:gd name="connsiteX7" fmla="*/ 1325955 w 1383856"/>
                <a:gd name="connsiteY7" fmla="*/ 1560897 h 1933849"/>
                <a:gd name="connsiteX8" fmla="*/ 831032 w 1383856"/>
                <a:gd name="connsiteY8" fmla="*/ 1933849 h 1933849"/>
                <a:gd name="connsiteX9" fmla="*/ 0 w 1383856"/>
                <a:gd name="connsiteY9" fmla="*/ 831032 h 1933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83856" h="1933849">
                  <a:moveTo>
                    <a:pt x="1102816" y="0"/>
                  </a:moveTo>
                  <a:lnTo>
                    <a:pt x="1383856" y="372951"/>
                  </a:lnTo>
                  <a:lnTo>
                    <a:pt x="1331288" y="372951"/>
                  </a:lnTo>
                  <a:lnTo>
                    <a:pt x="1094554" y="58794"/>
                  </a:lnTo>
                  <a:lnTo>
                    <a:pt x="58794" y="839295"/>
                  </a:lnTo>
                  <a:lnTo>
                    <a:pt x="839295" y="1875055"/>
                  </a:lnTo>
                  <a:lnTo>
                    <a:pt x="1256196" y="1560897"/>
                  </a:lnTo>
                  <a:lnTo>
                    <a:pt x="1325955" y="1560897"/>
                  </a:lnTo>
                  <a:lnTo>
                    <a:pt x="831032" y="1933849"/>
                  </a:lnTo>
                  <a:lnTo>
                    <a:pt x="0" y="831032"/>
                  </a:lnTo>
                  <a:close/>
                </a:path>
              </a:pathLst>
            </a:custGeom>
            <a:solidFill>
              <a:schemeClr val="accent3"/>
            </a:solidFill>
            <a:ln>
              <a:gradFill>
                <a:gsLst>
                  <a:gs pos="0">
                    <a:schemeClr val="accent1"/>
                  </a:gs>
                  <a:gs pos="100000">
                    <a:schemeClr val="accent2"/>
                  </a:gs>
                </a:gsLst>
              </a:gradFill>
            </a:ln>
          </p:spPr>
          <p:txBody>
            <a:bodyPr lIns="180000" tIns="0" rIns="0" bIns="0" anchor="ctr">
              <a:normAutofit/>
            </a:bodyPr>
            <a:lstStyle/>
            <a:p>
              <a:pPr algn="just">
                <a:defRPr/>
              </a:pPr>
              <a:r>
                <a:rPr lang="en-US" altLang="zh-CN" sz="2400" b="1" dirty="0">
                  <a:gradFill>
                    <a:gsLst>
                      <a:gs pos="0">
                        <a:schemeClr val="accent1"/>
                      </a:gs>
                      <a:gs pos="100000">
                        <a:schemeClr val="accent2"/>
                      </a:gs>
                    </a:gsLst>
                    <a:lin ang="5400000" scaled="1"/>
                  </a:gradFill>
                  <a:cs typeface="+mn-ea"/>
                  <a:sym typeface="+mn-lt"/>
                </a:rPr>
                <a:t>3</a:t>
              </a:r>
              <a:endParaRPr lang="zh-CN" altLang="en-US" sz="2400" b="1" dirty="0" err="1">
                <a:gradFill>
                  <a:gsLst>
                    <a:gs pos="0">
                      <a:schemeClr val="accent1"/>
                    </a:gs>
                    <a:gs pos="100000">
                      <a:schemeClr val="accent2"/>
                    </a:gs>
                  </a:gsLst>
                  <a:lin ang="5400000" scaled="1"/>
                </a:gradFill>
                <a:cs typeface="+mn-ea"/>
                <a:sym typeface="+mn-lt"/>
              </a:endParaRPr>
            </a:p>
          </p:txBody>
        </p:sp>
        <p:sp>
          <p:nvSpPr>
            <p:cNvPr id="49" name="MH_Other_6"/>
            <p:cNvSpPr/>
            <p:nvPr>
              <p:custDataLst>
                <p:tags r:id="rId4"/>
              </p:custDataLst>
            </p:nvPr>
          </p:nvSpPr>
          <p:spPr>
            <a:xfrm rot="19380000">
              <a:off x="3123153" y="3060806"/>
              <a:ext cx="50848" cy="691804"/>
            </a:xfrm>
            <a:custGeom>
              <a:avLst/>
              <a:gdLst>
                <a:gd name="connsiteX0" fmla="*/ 0 w 190500"/>
                <a:gd name="connsiteY0" fmla="*/ 1957235 h 2581829"/>
                <a:gd name="connsiteX1" fmla="*/ 190500 w 190500"/>
                <a:gd name="connsiteY1" fmla="*/ 2100788 h 2581829"/>
                <a:gd name="connsiteX2" fmla="*/ 190500 w 190500"/>
                <a:gd name="connsiteY2" fmla="*/ 2581829 h 2581829"/>
                <a:gd name="connsiteX3" fmla="*/ 0 w 190500"/>
                <a:gd name="connsiteY3" fmla="*/ 2438277 h 2581829"/>
                <a:gd name="connsiteX4" fmla="*/ 0 w 190500"/>
                <a:gd name="connsiteY4" fmla="*/ 0 h 2581829"/>
                <a:gd name="connsiteX5" fmla="*/ 190500 w 190500"/>
                <a:gd name="connsiteY5" fmla="*/ 143552 h 2581829"/>
                <a:gd name="connsiteX6" fmla="*/ 190500 w 190500"/>
                <a:gd name="connsiteY6" fmla="*/ 607757 h 2581829"/>
                <a:gd name="connsiteX7" fmla="*/ 0 w 190500"/>
                <a:gd name="connsiteY7" fmla="*/ 464205 h 2581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0500" h="2581829">
                  <a:moveTo>
                    <a:pt x="0" y="1957235"/>
                  </a:moveTo>
                  <a:lnTo>
                    <a:pt x="190500" y="2100788"/>
                  </a:lnTo>
                  <a:lnTo>
                    <a:pt x="190500" y="2581829"/>
                  </a:lnTo>
                  <a:lnTo>
                    <a:pt x="0" y="2438277"/>
                  </a:lnTo>
                  <a:close/>
                  <a:moveTo>
                    <a:pt x="0" y="0"/>
                  </a:moveTo>
                  <a:lnTo>
                    <a:pt x="190500" y="143552"/>
                  </a:lnTo>
                  <a:lnTo>
                    <a:pt x="190500" y="607757"/>
                  </a:lnTo>
                  <a:lnTo>
                    <a:pt x="0" y="464205"/>
                  </a:lnTo>
                  <a:close/>
                </a:path>
              </a:pathLst>
            </a:custGeom>
            <a:solidFill>
              <a:schemeClr val="accent3">
                <a:alpha val="10000"/>
              </a:schemeClr>
            </a:solidFill>
          </p:spPr>
          <p:txBody>
            <a:bodyPr anchor="ctr"/>
            <a:lstStyle/>
            <a:p>
              <a:pPr algn="just">
                <a:lnSpc>
                  <a:spcPct val="130000"/>
                </a:lnSpc>
                <a:defRPr/>
              </a:pPr>
              <a:endParaRPr lang="zh-CN" altLang="en-US" dirty="0" err="1">
                <a:solidFill>
                  <a:srgbClr val="FFFFFF"/>
                </a:solidFill>
                <a:cs typeface="+mn-ea"/>
                <a:sym typeface="+mn-lt"/>
              </a:endParaRPr>
            </a:p>
          </p:txBody>
        </p:sp>
      </p:grpSp>
      <p:grpSp>
        <p:nvGrpSpPr>
          <p:cNvPr id="57" name="组合 56"/>
          <p:cNvGrpSpPr/>
          <p:nvPr/>
        </p:nvGrpSpPr>
        <p:grpSpPr>
          <a:xfrm>
            <a:off x="7634372" y="5247908"/>
            <a:ext cx="832681" cy="922405"/>
            <a:chOff x="5725778" y="3935931"/>
            <a:chExt cx="624511" cy="691804"/>
          </a:xfrm>
        </p:grpSpPr>
        <p:sp>
          <p:nvSpPr>
            <p:cNvPr id="51" name="MH_Other_7"/>
            <p:cNvSpPr/>
            <p:nvPr>
              <p:custDataLst>
                <p:tags r:id="rId1"/>
              </p:custDataLst>
            </p:nvPr>
          </p:nvSpPr>
          <p:spPr>
            <a:xfrm flipH="1">
              <a:off x="5979436" y="4023148"/>
              <a:ext cx="370853" cy="518243"/>
            </a:xfrm>
            <a:custGeom>
              <a:avLst/>
              <a:gdLst>
                <a:gd name="connsiteX0" fmla="*/ 1102816 w 1383856"/>
                <a:gd name="connsiteY0" fmla="*/ 0 h 1933849"/>
                <a:gd name="connsiteX1" fmla="*/ 1383856 w 1383856"/>
                <a:gd name="connsiteY1" fmla="*/ 372951 h 1933849"/>
                <a:gd name="connsiteX2" fmla="*/ 1331288 w 1383856"/>
                <a:gd name="connsiteY2" fmla="*/ 372951 h 1933849"/>
                <a:gd name="connsiteX3" fmla="*/ 1094554 w 1383856"/>
                <a:gd name="connsiteY3" fmla="*/ 58794 h 1933849"/>
                <a:gd name="connsiteX4" fmla="*/ 58794 w 1383856"/>
                <a:gd name="connsiteY4" fmla="*/ 839295 h 1933849"/>
                <a:gd name="connsiteX5" fmla="*/ 839295 w 1383856"/>
                <a:gd name="connsiteY5" fmla="*/ 1875055 h 1933849"/>
                <a:gd name="connsiteX6" fmla="*/ 1256196 w 1383856"/>
                <a:gd name="connsiteY6" fmla="*/ 1560897 h 1933849"/>
                <a:gd name="connsiteX7" fmla="*/ 1325955 w 1383856"/>
                <a:gd name="connsiteY7" fmla="*/ 1560897 h 1933849"/>
                <a:gd name="connsiteX8" fmla="*/ 831032 w 1383856"/>
                <a:gd name="connsiteY8" fmla="*/ 1933849 h 1933849"/>
                <a:gd name="connsiteX9" fmla="*/ 0 w 1383856"/>
                <a:gd name="connsiteY9" fmla="*/ 831032 h 1933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83856" h="1933849">
                  <a:moveTo>
                    <a:pt x="1102816" y="0"/>
                  </a:moveTo>
                  <a:lnTo>
                    <a:pt x="1383856" y="372951"/>
                  </a:lnTo>
                  <a:lnTo>
                    <a:pt x="1331288" y="372951"/>
                  </a:lnTo>
                  <a:lnTo>
                    <a:pt x="1094554" y="58794"/>
                  </a:lnTo>
                  <a:lnTo>
                    <a:pt x="58794" y="839295"/>
                  </a:lnTo>
                  <a:lnTo>
                    <a:pt x="839295" y="1875055"/>
                  </a:lnTo>
                  <a:lnTo>
                    <a:pt x="1256196" y="1560897"/>
                  </a:lnTo>
                  <a:lnTo>
                    <a:pt x="1325955" y="1560897"/>
                  </a:lnTo>
                  <a:lnTo>
                    <a:pt x="831032" y="1933849"/>
                  </a:lnTo>
                  <a:lnTo>
                    <a:pt x="0" y="831032"/>
                  </a:lnTo>
                  <a:close/>
                </a:path>
              </a:pathLst>
            </a:custGeom>
            <a:solidFill>
              <a:schemeClr val="accent4"/>
            </a:solidFill>
            <a:ln>
              <a:gradFill>
                <a:gsLst>
                  <a:gs pos="0">
                    <a:schemeClr val="accent1"/>
                  </a:gs>
                  <a:gs pos="100000">
                    <a:schemeClr val="accent2"/>
                  </a:gs>
                </a:gsLst>
              </a:gradFill>
            </a:ln>
          </p:spPr>
          <p:txBody>
            <a:bodyPr lIns="0" tIns="0" rIns="180000" bIns="0" anchor="ctr">
              <a:normAutofit/>
            </a:bodyPr>
            <a:lstStyle/>
            <a:p>
              <a:pPr algn="r">
                <a:defRPr/>
              </a:pPr>
              <a:r>
                <a:rPr lang="en-US" altLang="zh-CN" sz="2400" b="1" dirty="0">
                  <a:gradFill>
                    <a:gsLst>
                      <a:gs pos="0">
                        <a:schemeClr val="accent1"/>
                      </a:gs>
                      <a:gs pos="100000">
                        <a:schemeClr val="accent2"/>
                      </a:gs>
                    </a:gsLst>
                    <a:lin ang="5400000" scaled="1"/>
                  </a:gradFill>
                  <a:cs typeface="+mn-ea"/>
                  <a:sym typeface="+mn-lt"/>
                </a:rPr>
                <a:t>4</a:t>
              </a:r>
              <a:endParaRPr lang="zh-CN" altLang="en-US" sz="2400" b="1" dirty="0" err="1">
                <a:gradFill>
                  <a:gsLst>
                    <a:gs pos="0">
                      <a:schemeClr val="accent1"/>
                    </a:gs>
                    <a:gs pos="100000">
                      <a:schemeClr val="accent2"/>
                    </a:gs>
                  </a:gsLst>
                  <a:lin ang="5400000" scaled="1"/>
                </a:gradFill>
                <a:cs typeface="+mn-ea"/>
                <a:sym typeface="+mn-lt"/>
              </a:endParaRPr>
            </a:p>
          </p:txBody>
        </p:sp>
        <p:sp>
          <p:nvSpPr>
            <p:cNvPr id="52" name="MH_Other_8"/>
            <p:cNvSpPr/>
            <p:nvPr>
              <p:custDataLst>
                <p:tags r:id="rId2"/>
              </p:custDataLst>
            </p:nvPr>
          </p:nvSpPr>
          <p:spPr>
            <a:xfrm rot="2220000" flipH="1">
              <a:off x="5725778" y="3935931"/>
              <a:ext cx="50848" cy="691804"/>
            </a:xfrm>
            <a:custGeom>
              <a:avLst/>
              <a:gdLst>
                <a:gd name="connsiteX0" fmla="*/ 0 w 190500"/>
                <a:gd name="connsiteY0" fmla="*/ 1957235 h 2581829"/>
                <a:gd name="connsiteX1" fmla="*/ 190500 w 190500"/>
                <a:gd name="connsiteY1" fmla="*/ 2100788 h 2581829"/>
                <a:gd name="connsiteX2" fmla="*/ 190500 w 190500"/>
                <a:gd name="connsiteY2" fmla="*/ 2581829 h 2581829"/>
                <a:gd name="connsiteX3" fmla="*/ 0 w 190500"/>
                <a:gd name="connsiteY3" fmla="*/ 2438277 h 2581829"/>
                <a:gd name="connsiteX4" fmla="*/ 0 w 190500"/>
                <a:gd name="connsiteY4" fmla="*/ 0 h 2581829"/>
                <a:gd name="connsiteX5" fmla="*/ 190500 w 190500"/>
                <a:gd name="connsiteY5" fmla="*/ 143552 h 2581829"/>
                <a:gd name="connsiteX6" fmla="*/ 190500 w 190500"/>
                <a:gd name="connsiteY6" fmla="*/ 607757 h 2581829"/>
                <a:gd name="connsiteX7" fmla="*/ 0 w 190500"/>
                <a:gd name="connsiteY7" fmla="*/ 464205 h 2581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0500" h="2581829">
                  <a:moveTo>
                    <a:pt x="0" y="1957235"/>
                  </a:moveTo>
                  <a:lnTo>
                    <a:pt x="190500" y="2100788"/>
                  </a:lnTo>
                  <a:lnTo>
                    <a:pt x="190500" y="2581829"/>
                  </a:lnTo>
                  <a:lnTo>
                    <a:pt x="0" y="2438277"/>
                  </a:lnTo>
                  <a:close/>
                  <a:moveTo>
                    <a:pt x="0" y="0"/>
                  </a:moveTo>
                  <a:lnTo>
                    <a:pt x="190500" y="143552"/>
                  </a:lnTo>
                  <a:lnTo>
                    <a:pt x="190500" y="607757"/>
                  </a:lnTo>
                  <a:lnTo>
                    <a:pt x="0" y="464205"/>
                  </a:lnTo>
                  <a:close/>
                </a:path>
              </a:pathLst>
            </a:custGeom>
            <a:solidFill>
              <a:schemeClr val="accent4">
                <a:alpha val="10000"/>
              </a:schemeClr>
            </a:solidFill>
          </p:spPr>
          <p:txBody>
            <a:bodyPr anchor="ctr"/>
            <a:lstStyle/>
            <a:p>
              <a:pPr algn="just">
                <a:lnSpc>
                  <a:spcPct val="130000"/>
                </a:lnSpc>
                <a:defRPr/>
              </a:pPr>
              <a:endParaRPr lang="zh-CN" altLang="en-US" dirty="0" err="1">
                <a:solidFill>
                  <a:srgbClr val="FFFFFF"/>
                </a:solidFill>
                <a:cs typeface="+mn-ea"/>
                <a:sym typeface="+mn-lt"/>
              </a:endParaRPr>
            </a:p>
          </p:txBody>
        </p:sp>
      </p:grpSp>
      <p:sp>
        <p:nvSpPr>
          <p:cNvPr id="58" name="矩形 57"/>
          <p:cNvSpPr/>
          <p:nvPr/>
        </p:nvSpPr>
        <p:spPr>
          <a:xfrm>
            <a:off x="3819333" y="1978466"/>
            <a:ext cx="6548472" cy="461665"/>
          </a:xfrm>
          <a:prstGeom prst="rect">
            <a:avLst/>
          </a:prstGeom>
        </p:spPr>
        <p:txBody>
          <a:bodyPr wrap="square">
            <a:spAutoFit/>
          </a:bodyPr>
          <a:lstStyle/>
          <a:p>
            <a:r>
              <a:rPr lang="en-US" altLang="zh-CN" sz="2400" dirty="0" err="1">
                <a:solidFill>
                  <a:schemeClr val="tx1">
                    <a:lumMod val="85000"/>
                    <a:lumOff val="15000"/>
                  </a:schemeClr>
                </a:solidFill>
                <a:cs typeface="+mn-ea"/>
                <a:sym typeface="+mn-lt"/>
              </a:rPr>
              <a:t>Tắt</a:t>
            </a:r>
            <a:r>
              <a:rPr lang="en-US" altLang="zh-CN" sz="2400" dirty="0">
                <a:solidFill>
                  <a:schemeClr val="tx1">
                    <a:lumMod val="85000"/>
                    <a:lumOff val="15000"/>
                  </a:schemeClr>
                </a:solidFill>
                <a:cs typeface="+mn-ea"/>
                <a:sym typeface="+mn-lt"/>
              </a:rPr>
              <a:t> </a:t>
            </a:r>
            <a:r>
              <a:rPr lang="en-US" altLang="zh-CN" sz="2400" dirty="0" err="1">
                <a:solidFill>
                  <a:schemeClr val="tx1">
                    <a:lumMod val="85000"/>
                    <a:lumOff val="15000"/>
                  </a:schemeClr>
                </a:solidFill>
                <a:cs typeface="+mn-ea"/>
                <a:sym typeface="+mn-lt"/>
              </a:rPr>
              <a:t>điện</a:t>
            </a:r>
            <a:r>
              <a:rPr lang="en-US" altLang="zh-CN" sz="2400" dirty="0">
                <a:solidFill>
                  <a:schemeClr val="tx1">
                    <a:lumMod val="85000"/>
                    <a:lumOff val="15000"/>
                  </a:schemeClr>
                </a:solidFill>
                <a:cs typeface="+mn-ea"/>
                <a:sym typeface="+mn-lt"/>
              </a:rPr>
              <a:t> </a:t>
            </a:r>
            <a:r>
              <a:rPr lang="en-US" altLang="zh-CN" sz="2400" dirty="0" err="1">
                <a:solidFill>
                  <a:schemeClr val="tx1">
                    <a:lumMod val="85000"/>
                    <a:lumOff val="15000"/>
                  </a:schemeClr>
                </a:solidFill>
                <a:cs typeface="+mn-ea"/>
                <a:sym typeface="+mn-lt"/>
              </a:rPr>
              <a:t>thoại</a:t>
            </a:r>
            <a:r>
              <a:rPr lang="en-US" altLang="zh-CN" sz="2400" dirty="0">
                <a:solidFill>
                  <a:schemeClr val="tx1">
                    <a:lumMod val="85000"/>
                    <a:lumOff val="15000"/>
                  </a:schemeClr>
                </a:solidFill>
                <a:cs typeface="+mn-ea"/>
                <a:sym typeface="+mn-lt"/>
              </a:rPr>
              <a:t>.</a:t>
            </a:r>
            <a:endParaRPr lang="zh-CN" altLang="en-US" sz="2400" dirty="0">
              <a:solidFill>
                <a:schemeClr val="tx1">
                  <a:lumMod val="85000"/>
                  <a:lumOff val="15000"/>
                </a:schemeClr>
              </a:solidFill>
              <a:cs typeface="+mn-ea"/>
              <a:sym typeface="+mn-lt"/>
            </a:endParaRPr>
          </a:p>
        </p:txBody>
      </p:sp>
      <p:sp>
        <p:nvSpPr>
          <p:cNvPr id="59" name="矩形 58"/>
          <p:cNvSpPr/>
          <p:nvPr/>
        </p:nvSpPr>
        <p:spPr>
          <a:xfrm>
            <a:off x="1554126" y="3158557"/>
            <a:ext cx="6548472" cy="461665"/>
          </a:xfrm>
          <a:prstGeom prst="rect">
            <a:avLst/>
          </a:prstGeom>
        </p:spPr>
        <p:txBody>
          <a:bodyPr wrap="square">
            <a:spAutoFit/>
          </a:bodyPr>
          <a:lstStyle/>
          <a:p>
            <a:pPr algn="r"/>
            <a:r>
              <a:rPr lang="en-US" altLang="zh-CN" sz="2400" dirty="0" err="1">
                <a:solidFill>
                  <a:schemeClr val="tx1">
                    <a:lumMod val="85000"/>
                    <a:lumOff val="15000"/>
                  </a:schemeClr>
                </a:solidFill>
                <a:cs typeface="+mn-ea"/>
                <a:sym typeface="+mn-lt"/>
              </a:rPr>
              <a:t>Đóng</a:t>
            </a:r>
            <a:r>
              <a:rPr lang="en-US" altLang="zh-CN" sz="2400" dirty="0">
                <a:solidFill>
                  <a:schemeClr val="tx1">
                    <a:lumMod val="85000"/>
                    <a:lumOff val="15000"/>
                  </a:schemeClr>
                </a:solidFill>
                <a:cs typeface="+mn-ea"/>
                <a:sym typeface="+mn-lt"/>
              </a:rPr>
              <a:t> </a:t>
            </a:r>
            <a:r>
              <a:rPr lang="en-US" altLang="zh-CN" sz="2400" dirty="0" err="1">
                <a:solidFill>
                  <a:schemeClr val="tx1">
                    <a:lumMod val="85000"/>
                    <a:lumOff val="15000"/>
                  </a:schemeClr>
                </a:solidFill>
                <a:cs typeface="+mn-ea"/>
                <a:sym typeface="+mn-lt"/>
              </a:rPr>
              <a:t>các</a:t>
            </a:r>
            <a:r>
              <a:rPr lang="en-US" altLang="zh-CN" sz="2400" dirty="0">
                <a:solidFill>
                  <a:schemeClr val="tx1">
                    <a:lumMod val="85000"/>
                    <a:lumOff val="15000"/>
                  </a:schemeClr>
                </a:solidFill>
                <a:cs typeface="+mn-ea"/>
                <a:sym typeface="+mn-lt"/>
              </a:rPr>
              <a:t> </a:t>
            </a:r>
            <a:r>
              <a:rPr lang="en-US" altLang="zh-CN" sz="2400" dirty="0" err="1">
                <a:solidFill>
                  <a:schemeClr val="tx1">
                    <a:lumMod val="85000"/>
                    <a:lumOff val="15000"/>
                  </a:schemeClr>
                </a:solidFill>
                <a:cs typeface="+mn-ea"/>
                <a:sym typeface="+mn-lt"/>
              </a:rPr>
              <a:t>trình</a:t>
            </a:r>
            <a:r>
              <a:rPr lang="en-US" altLang="zh-CN" sz="2400" dirty="0">
                <a:solidFill>
                  <a:schemeClr val="tx1">
                    <a:lumMod val="85000"/>
                    <a:lumOff val="15000"/>
                  </a:schemeClr>
                </a:solidFill>
                <a:cs typeface="+mn-ea"/>
                <a:sym typeface="+mn-lt"/>
              </a:rPr>
              <a:t> </a:t>
            </a:r>
            <a:r>
              <a:rPr lang="en-US" altLang="zh-CN" sz="2400" dirty="0" err="1">
                <a:solidFill>
                  <a:schemeClr val="tx1">
                    <a:lumMod val="85000"/>
                    <a:lumOff val="15000"/>
                  </a:schemeClr>
                </a:solidFill>
                <a:cs typeface="+mn-ea"/>
                <a:sym typeface="+mn-lt"/>
              </a:rPr>
              <a:t>duyệt</a:t>
            </a:r>
            <a:r>
              <a:rPr lang="en-US" altLang="zh-CN" sz="2400" dirty="0">
                <a:solidFill>
                  <a:schemeClr val="tx1">
                    <a:lumMod val="85000"/>
                    <a:lumOff val="15000"/>
                  </a:schemeClr>
                </a:solidFill>
                <a:cs typeface="+mn-ea"/>
                <a:sym typeface="+mn-lt"/>
              </a:rPr>
              <a:t> </a:t>
            </a:r>
            <a:r>
              <a:rPr lang="en-US" altLang="zh-CN" sz="2400" dirty="0" err="1">
                <a:solidFill>
                  <a:schemeClr val="tx1">
                    <a:lumMod val="85000"/>
                    <a:lumOff val="15000"/>
                  </a:schemeClr>
                </a:solidFill>
                <a:cs typeface="+mn-ea"/>
                <a:sym typeface="+mn-lt"/>
              </a:rPr>
              <a:t>không</a:t>
            </a:r>
            <a:r>
              <a:rPr lang="en-US" altLang="zh-CN" sz="2400" dirty="0">
                <a:solidFill>
                  <a:schemeClr val="tx1">
                    <a:lumMod val="85000"/>
                    <a:lumOff val="15000"/>
                  </a:schemeClr>
                </a:solidFill>
                <a:cs typeface="+mn-ea"/>
                <a:sym typeface="+mn-lt"/>
              </a:rPr>
              <a:t> </a:t>
            </a:r>
            <a:r>
              <a:rPr lang="en-US" altLang="zh-CN" sz="2400" dirty="0" err="1">
                <a:solidFill>
                  <a:schemeClr val="tx1">
                    <a:lumMod val="85000"/>
                    <a:lumOff val="15000"/>
                  </a:schemeClr>
                </a:solidFill>
                <a:cs typeface="+mn-ea"/>
                <a:sym typeface="+mn-lt"/>
              </a:rPr>
              <a:t>cần</a:t>
            </a:r>
            <a:r>
              <a:rPr lang="en-US" altLang="zh-CN" sz="2400" dirty="0">
                <a:solidFill>
                  <a:schemeClr val="tx1">
                    <a:lumMod val="85000"/>
                    <a:lumOff val="15000"/>
                  </a:schemeClr>
                </a:solidFill>
                <a:cs typeface="+mn-ea"/>
                <a:sym typeface="+mn-lt"/>
              </a:rPr>
              <a:t> </a:t>
            </a:r>
            <a:r>
              <a:rPr lang="en-US" altLang="zh-CN" sz="2400" dirty="0" err="1">
                <a:solidFill>
                  <a:schemeClr val="tx1">
                    <a:lumMod val="85000"/>
                    <a:lumOff val="15000"/>
                  </a:schemeClr>
                </a:solidFill>
                <a:cs typeface="+mn-ea"/>
                <a:sym typeface="+mn-lt"/>
              </a:rPr>
              <a:t>thiết</a:t>
            </a:r>
            <a:endParaRPr lang="zh-CN" altLang="en-US" sz="2400" dirty="0">
              <a:solidFill>
                <a:schemeClr val="tx1">
                  <a:lumMod val="85000"/>
                  <a:lumOff val="15000"/>
                </a:schemeClr>
              </a:solidFill>
              <a:cs typeface="+mn-ea"/>
              <a:sym typeface="+mn-lt"/>
            </a:endParaRPr>
          </a:p>
        </p:txBody>
      </p:sp>
      <p:sp>
        <p:nvSpPr>
          <p:cNvPr id="60" name="矩形 59"/>
          <p:cNvSpPr/>
          <p:nvPr/>
        </p:nvSpPr>
        <p:spPr>
          <a:xfrm>
            <a:off x="3819333" y="4307191"/>
            <a:ext cx="6548472" cy="461665"/>
          </a:xfrm>
          <a:prstGeom prst="rect">
            <a:avLst/>
          </a:prstGeom>
        </p:spPr>
        <p:txBody>
          <a:bodyPr wrap="square">
            <a:spAutoFit/>
          </a:bodyPr>
          <a:lstStyle/>
          <a:p>
            <a:r>
              <a:rPr lang="en-US" altLang="zh-CN" sz="2400" dirty="0" err="1">
                <a:solidFill>
                  <a:schemeClr val="tx1">
                    <a:lumMod val="85000"/>
                    <a:lumOff val="15000"/>
                  </a:schemeClr>
                </a:solidFill>
                <a:cs typeface="+mn-ea"/>
                <a:sym typeface="+mn-lt"/>
              </a:rPr>
              <a:t>Chặn</a:t>
            </a:r>
            <a:r>
              <a:rPr lang="en-US" altLang="zh-CN" sz="2400" dirty="0">
                <a:solidFill>
                  <a:schemeClr val="tx1">
                    <a:lumMod val="85000"/>
                    <a:lumOff val="15000"/>
                  </a:schemeClr>
                </a:solidFill>
                <a:cs typeface="+mn-ea"/>
                <a:sym typeface="+mn-lt"/>
              </a:rPr>
              <a:t> </a:t>
            </a:r>
            <a:r>
              <a:rPr lang="en-US" altLang="zh-CN" sz="2400" dirty="0" err="1">
                <a:solidFill>
                  <a:schemeClr val="tx1">
                    <a:lumMod val="85000"/>
                    <a:lumOff val="15000"/>
                  </a:schemeClr>
                </a:solidFill>
                <a:cs typeface="+mn-ea"/>
                <a:sym typeface="+mn-lt"/>
              </a:rPr>
              <a:t>mạng</a:t>
            </a:r>
            <a:r>
              <a:rPr lang="en-US" altLang="zh-CN" sz="2400" dirty="0">
                <a:solidFill>
                  <a:schemeClr val="tx1">
                    <a:lumMod val="85000"/>
                    <a:lumOff val="15000"/>
                  </a:schemeClr>
                </a:solidFill>
                <a:cs typeface="+mn-ea"/>
                <a:sym typeface="+mn-lt"/>
              </a:rPr>
              <a:t> </a:t>
            </a:r>
            <a:r>
              <a:rPr lang="en-US" altLang="zh-CN" sz="2400" dirty="0" err="1">
                <a:solidFill>
                  <a:schemeClr val="tx1">
                    <a:lumMod val="85000"/>
                    <a:lumOff val="15000"/>
                  </a:schemeClr>
                </a:solidFill>
                <a:cs typeface="+mn-ea"/>
                <a:sym typeface="+mn-lt"/>
              </a:rPr>
              <a:t>xã</a:t>
            </a:r>
            <a:r>
              <a:rPr lang="en-US" altLang="zh-CN" sz="2400" dirty="0">
                <a:solidFill>
                  <a:schemeClr val="tx1">
                    <a:lumMod val="85000"/>
                    <a:lumOff val="15000"/>
                  </a:schemeClr>
                </a:solidFill>
                <a:cs typeface="+mn-ea"/>
                <a:sym typeface="+mn-lt"/>
              </a:rPr>
              <a:t> </a:t>
            </a:r>
            <a:r>
              <a:rPr lang="en-US" altLang="zh-CN" sz="2400" dirty="0" err="1">
                <a:solidFill>
                  <a:schemeClr val="tx1">
                    <a:lumMod val="85000"/>
                    <a:lumOff val="15000"/>
                  </a:schemeClr>
                </a:solidFill>
                <a:cs typeface="+mn-ea"/>
                <a:sym typeface="+mn-lt"/>
              </a:rPr>
              <a:t>hội</a:t>
            </a:r>
            <a:r>
              <a:rPr lang="en-US" altLang="zh-CN" sz="2400" dirty="0">
                <a:solidFill>
                  <a:schemeClr val="tx1">
                    <a:lumMod val="85000"/>
                    <a:lumOff val="15000"/>
                  </a:schemeClr>
                </a:solidFill>
                <a:cs typeface="+mn-ea"/>
                <a:sym typeface="+mn-lt"/>
              </a:rPr>
              <a:t>.</a:t>
            </a:r>
            <a:endParaRPr lang="zh-CN" altLang="en-US" sz="2400" dirty="0">
              <a:solidFill>
                <a:schemeClr val="tx1">
                  <a:lumMod val="85000"/>
                  <a:lumOff val="15000"/>
                </a:schemeClr>
              </a:solidFill>
              <a:cs typeface="+mn-ea"/>
              <a:sym typeface="+mn-lt"/>
            </a:endParaRPr>
          </a:p>
        </p:txBody>
      </p:sp>
      <p:sp>
        <p:nvSpPr>
          <p:cNvPr id="61" name="矩形 60"/>
          <p:cNvSpPr/>
          <p:nvPr/>
        </p:nvSpPr>
        <p:spPr>
          <a:xfrm>
            <a:off x="1554126" y="5474873"/>
            <a:ext cx="6548472" cy="461665"/>
          </a:xfrm>
          <a:prstGeom prst="rect">
            <a:avLst/>
          </a:prstGeom>
        </p:spPr>
        <p:txBody>
          <a:bodyPr wrap="square">
            <a:spAutoFit/>
          </a:bodyPr>
          <a:lstStyle/>
          <a:p>
            <a:pPr algn="r"/>
            <a:r>
              <a:rPr lang="en-US" altLang="zh-CN" sz="2400" dirty="0" err="1">
                <a:solidFill>
                  <a:schemeClr val="tx1">
                    <a:lumMod val="85000"/>
                    <a:lumOff val="15000"/>
                  </a:schemeClr>
                </a:solidFill>
                <a:cs typeface="+mn-ea"/>
                <a:sym typeface="+mn-lt"/>
              </a:rPr>
              <a:t>Cố</a:t>
            </a:r>
            <a:r>
              <a:rPr lang="en-US" altLang="zh-CN" sz="2400" dirty="0">
                <a:solidFill>
                  <a:schemeClr val="tx1">
                    <a:lumMod val="85000"/>
                    <a:lumOff val="15000"/>
                  </a:schemeClr>
                </a:solidFill>
                <a:cs typeface="+mn-ea"/>
                <a:sym typeface="+mn-lt"/>
              </a:rPr>
              <a:t> </a:t>
            </a:r>
            <a:r>
              <a:rPr lang="en-US" altLang="zh-CN" sz="2400" dirty="0" err="1">
                <a:solidFill>
                  <a:schemeClr val="tx1">
                    <a:lumMod val="85000"/>
                    <a:lumOff val="15000"/>
                  </a:schemeClr>
                </a:solidFill>
                <a:cs typeface="+mn-ea"/>
                <a:sym typeface="+mn-lt"/>
              </a:rPr>
              <a:t>gắng</a:t>
            </a:r>
            <a:r>
              <a:rPr lang="en-US" altLang="zh-CN" sz="2400" dirty="0">
                <a:solidFill>
                  <a:schemeClr val="tx1">
                    <a:lumMod val="85000"/>
                    <a:lumOff val="15000"/>
                  </a:schemeClr>
                </a:solidFill>
                <a:cs typeface="+mn-ea"/>
                <a:sym typeface="+mn-lt"/>
              </a:rPr>
              <a:t> </a:t>
            </a:r>
            <a:r>
              <a:rPr lang="en-US" altLang="zh-CN" sz="2400" dirty="0" err="1">
                <a:solidFill>
                  <a:schemeClr val="tx1">
                    <a:lumMod val="85000"/>
                    <a:lumOff val="15000"/>
                  </a:schemeClr>
                </a:solidFill>
                <a:cs typeface="+mn-ea"/>
                <a:sym typeface="+mn-lt"/>
              </a:rPr>
              <a:t>hạn</a:t>
            </a:r>
            <a:r>
              <a:rPr lang="en-US" altLang="zh-CN" sz="2400" dirty="0">
                <a:solidFill>
                  <a:schemeClr val="tx1">
                    <a:lumMod val="85000"/>
                    <a:lumOff val="15000"/>
                  </a:schemeClr>
                </a:solidFill>
                <a:cs typeface="+mn-ea"/>
                <a:sym typeface="+mn-lt"/>
              </a:rPr>
              <a:t> </a:t>
            </a:r>
            <a:r>
              <a:rPr lang="en-US" altLang="zh-CN" sz="2400" dirty="0" err="1">
                <a:solidFill>
                  <a:schemeClr val="tx1">
                    <a:lumMod val="85000"/>
                    <a:lumOff val="15000"/>
                  </a:schemeClr>
                </a:solidFill>
                <a:cs typeface="+mn-ea"/>
                <a:sym typeface="+mn-lt"/>
              </a:rPr>
              <a:t>chế</a:t>
            </a:r>
            <a:r>
              <a:rPr lang="en-US" altLang="zh-CN" sz="2400" dirty="0">
                <a:solidFill>
                  <a:schemeClr val="tx1">
                    <a:lumMod val="85000"/>
                    <a:lumOff val="15000"/>
                  </a:schemeClr>
                </a:solidFill>
                <a:cs typeface="+mn-ea"/>
                <a:sym typeface="+mn-lt"/>
              </a:rPr>
              <a:t> </a:t>
            </a:r>
            <a:r>
              <a:rPr lang="en-US" altLang="zh-CN" sz="2400" dirty="0" err="1">
                <a:solidFill>
                  <a:schemeClr val="tx1">
                    <a:lumMod val="85000"/>
                    <a:lumOff val="15000"/>
                  </a:schemeClr>
                </a:solidFill>
                <a:cs typeface="+mn-ea"/>
                <a:sym typeface="+mn-lt"/>
              </a:rPr>
              <a:t>tối</a:t>
            </a:r>
            <a:r>
              <a:rPr lang="en-US" altLang="zh-CN" sz="2400" dirty="0">
                <a:solidFill>
                  <a:schemeClr val="tx1">
                    <a:lumMod val="85000"/>
                    <a:lumOff val="15000"/>
                  </a:schemeClr>
                </a:solidFill>
                <a:cs typeface="+mn-ea"/>
                <a:sym typeface="+mn-lt"/>
              </a:rPr>
              <a:t> </a:t>
            </a:r>
            <a:r>
              <a:rPr lang="en-US" altLang="zh-CN" sz="2400" dirty="0" err="1">
                <a:solidFill>
                  <a:schemeClr val="tx1">
                    <a:lumMod val="85000"/>
                    <a:lumOff val="15000"/>
                  </a:schemeClr>
                </a:solidFill>
                <a:cs typeface="+mn-ea"/>
                <a:sym typeface="+mn-lt"/>
              </a:rPr>
              <a:t>đa</a:t>
            </a:r>
            <a:r>
              <a:rPr lang="en-US" altLang="zh-CN" sz="2400" dirty="0">
                <a:solidFill>
                  <a:schemeClr val="tx1">
                    <a:lumMod val="85000"/>
                    <a:lumOff val="15000"/>
                  </a:schemeClr>
                </a:solidFill>
                <a:cs typeface="+mn-ea"/>
                <a:sym typeface="+mn-lt"/>
              </a:rPr>
              <a:t> </a:t>
            </a:r>
            <a:r>
              <a:rPr lang="en-US" altLang="zh-CN" sz="2400" dirty="0" err="1">
                <a:solidFill>
                  <a:schemeClr val="tx1">
                    <a:lumMod val="85000"/>
                    <a:lumOff val="15000"/>
                  </a:schemeClr>
                </a:solidFill>
                <a:cs typeface="+mn-ea"/>
                <a:sym typeface="+mn-lt"/>
              </a:rPr>
              <a:t>sự</a:t>
            </a:r>
            <a:r>
              <a:rPr lang="en-US" altLang="zh-CN" sz="2400" dirty="0">
                <a:solidFill>
                  <a:schemeClr val="tx1">
                    <a:lumMod val="85000"/>
                    <a:lumOff val="15000"/>
                  </a:schemeClr>
                </a:solidFill>
                <a:cs typeface="+mn-ea"/>
                <a:sym typeface="+mn-lt"/>
              </a:rPr>
              <a:t> </a:t>
            </a:r>
            <a:r>
              <a:rPr lang="en-US" altLang="zh-CN" sz="2400" dirty="0" err="1">
                <a:solidFill>
                  <a:schemeClr val="tx1">
                    <a:lumMod val="85000"/>
                    <a:lumOff val="15000"/>
                  </a:schemeClr>
                </a:solidFill>
                <a:cs typeface="+mn-ea"/>
                <a:sym typeface="+mn-lt"/>
              </a:rPr>
              <a:t>gián</a:t>
            </a:r>
            <a:r>
              <a:rPr lang="en-US" altLang="zh-CN" sz="2400" dirty="0">
                <a:solidFill>
                  <a:schemeClr val="tx1">
                    <a:lumMod val="85000"/>
                    <a:lumOff val="15000"/>
                  </a:schemeClr>
                </a:solidFill>
                <a:cs typeface="+mn-ea"/>
                <a:sym typeface="+mn-lt"/>
              </a:rPr>
              <a:t> </a:t>
            </a:r>
            <a:r>
              <a:rPr lang="en-US" altLang="zh-CN" sz="2400" dirty="0" err="1">
                <a:solidFill>
                  <a:schemeClr val="tx1">
                    <a:lumMod val="85000"/>
                    <a:lumOff val="15000"/>
                  </a:schemeClr>
                </a:solidFill>
                <a:cs typeface="+mn-ea"/>
                <a:sym typeface="+mn-lt"/>
              </a:rPr>
              <a:t>đoạn</a:t>
            </a:r>
            <a:r>
              <a:rPr lang="en-US" altLang="zh-CN" sz="2400" dirty="0">
                <a:solidFill>
                  <a:schemeClr val="tx1">
                    <a:lumMod val="85000"/>
                    <a:lumOff val="15000"/>
                  </a:schemeClr>
                </a:solidFill>
                <a:cs typeface="+mn-ea"/>
                <a:sym typeface="+mn-lt"/>
              </a:rPr>
              <a:t>  </a:t>
            </a:r>
            <a:endParaRPr lang="zh-CN" altLang="en-US" sz="2400" dirty="0">
              <a:solidFill>
                <a:schemeClr val="tx1">
                  <a:lumMod val="85000"/>
                  <a:lumOff val="15000"/>
                </a:schemeClr>
              </a:solidFill>
              <a:cs typeface="+mn-ea"/>
              <a:sym typeface="+mn-lt"/>
            </a:endParaRPr>
          </a:p>
        </p:txBody>
      </p:sp>
      <p:sp>
        <p:nvSpPr>
          <p:cNvPr id="2" name="文本框 36">
            <a:extLst>
              <a:ext uri="{FF2B5EF4-FFF2-40B4-BE49-F238E27FC236}">
                <a16:creationId xmlns:a16="http://schemas.microsoft.com/office/drawing/2014/main" id="{26088E3B-21DE-479A-8189-9CD67973FD4B}"/>
              </a:ext>
            </a:extLst>
          </p:cNvPr>
          <p:cNvSpPr txBox="1"/>
          <p:nvPr/>
        </p:nvSpPr>
        <p:spPr>
          <a:xfrm>
            <a:off x="1012968" y="205686"/>
            <a:ext cx="7414967" cy="584775"/>
          </a:xfrm>
          <a:prstGeom prst="rect">
            <a:avLst/>
          </a:prstGeom>
          <a:noFill/>
        </p:spPr>
        <p:txBody>
          <a:bodyPr wrap="square" rtlCol="0">
            <a:spAutoFit/>
          </a:bodyPr>
          <a:lstStyle/>
          <a:p>
            <a:r>
              <a:rPr lang="vi-VN" altLang="zh-CN" sz="3200" dirty="0">
                <a:solidFill>
                  <a:srgbClr val="9D3333"/>
                </a:solidFill>
                <a:cs typeface="+mn-ea"/>
                <a:sym typeface="+mn-lt"/>
              </a:rPr>
              <a:t>Giảm tối đa các yếu tố xao lãng</a:t>
            </a:r>
          </a:p>
        </p:txBody>
      </p:sp>
      <p:pic>
        <p:nvPicPr>
          <p:cNvPr id="4" name="Picture 3">
            <a:extLst>
              <a:ext uri="{FF2B5EF4-FFF2-40B4-BE49-F238E27FC236}">
                <a16:creationId xmlns:a16="http://schemas.microsoft.com/office/drawing/2014/main" id="{3C10A093-65A9-4408-83EC-1374F0385595}"/>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86057" y="1423248"/>
            <a:ext cx="5709943" cy="4282457"/>
          </a:xfrm>
          <a:prstGeom prst="rect">
            <a:avLst/>
          </a:prstGeom>
        </p:spPr>
      </p:pic>
      <p:sp>
        <p:nvSpPr>
          <p:cNvPr id="28" name="TextBox 27">
            <a:extLst>
              <a:ext uri="{FF2B5EF4-FFF2-40B4-BE49-F238E27FC236}">
                <a16:creationId xmlns:a16="http://schemas.microsoft.com/office/drawing/2014/main" id="{81828D16-2ACF-4A5F-98BF-033768C9F5F4}"/>
              </a:ext>
            </a:extLst>
          </p:cNvPr>
          <p:cNvSpPr txBox="1"/>
          <p:nvPr/>
        </p:nvSpPr>
        <p:spPr>
          <a:xfrm>
            <a:off x="128330" y="5705705"/>
            <a:ext cx="6129932" cy="954107"/>
          </a:xfrm>
          <a:prstGeom prst="rect">
            <a:avLst/>
          </a:prstGeom>
          <a:noFill/>
        </p:spPr>
        <p:txBody>
          <a:bodyPr wrap="square" rtlCol="0">
            <a:spAutoFit/>
          </a:bodyPr>
          <a:lstStyle/>
          <a:p>
            <a:pPr algn="ctr"/>
            <a:r>
              <a:rPr lang="en-US" sz="1400" i="1" dirty="0"/>
              <a:t>               </a:t>
            </a:r>
            <a:r>
              <a:rPr lang="en-US" sz="1400" i="1" dirty="0" err="1"/>
              <a:t>Hình</a:t>
            </a:r>
            <a:r>
              <a:rPr lang="en-US" sz="1400" i="1" dirty="0"/>
              <a:t> </a:t>
            </a:r>
            <a:r>
              <a:rPr lang="en-US" sz="1400" i="1" dirty="0" err="1"/>
              <a:t>ảnh</a:t>
            </a:r>
            <a:r>
              <a:rPr lang="en-US" sz="1400" i="1" dirty="0"/>
              <a:t> </a:t>
            </a:r>
            <a:r>
              <a:rPr lang="en-US" sz="1400" i="1" dirty="0" err="1"/>
              <a:t>minh</a:t>
            </a:r>
            <a:r>
              <a:rPr lang="en-US" sz="1400" i="1" dirty="0"/>
              <a:t> </a:t>
            </a:r>
            <a:r>
              <a:rPr lang="en-US" sz="1400" i="1" dirty="0" err="1"/>
              <a:t>họa</a:t>
            </a:r>
            <a:r>
              <a:rPr lang="en-US" sz="1400" i="1" dirty="0"/>
              <a:t>, https://www.wikihow.com/images/thumb/3/3f/Have-Fun-when-You%27re-Bored-at-Home-Step-8.jpg/v4-728px-Have-Fun-when-You%27re-Bored-at-Home-Step-8.jpg</a:t>
            </a:r>
          </a:p>
        </p:txBody>
      </p:sp>
      <p:sp>
        <p:nvSpPr>
          <p:cNvPr id="29" name="TextBox 28">
            <a:extLst>
              <a:ext uri="{FF2B5EF4-FFF2-40B4-BE49-F238E27FC236}">
                <a16:creationId xmlns:a16="http://schemas.microsoft.com/office/drawing/2014/main" id="{DEE24AC8-F644-4292-B375-E5DF6B411597}"/>
              </a:ext>
            </a:extLst>
          </p:cNvPr>
          <p:cNvSpPr txBox="1"/>
          <p:nvPr/>
        </p:nvSpPr>
        <p:spPr>
          <a:xfrm>
            <a:off x="6589737" y="1764587"/>
            <a:ext cx="5679566" cy="4524315"/>
          </a:xfrm>
          <a:prstGeom prst="rect">
            <a:avLst/>
          </a:prstGeom>
          <a:noFill/>
        </p:spPr>
        <p:txBody>
          <a:bodyPr wrap="square" rtlCol="0">
            <a:spAutoFit/>
          </a:bodyPr>
          <a:lstStyle/>
          <a:p>
            <a:pPr marL="285750" indent="-285750">
              <a:buFont typeface="Arial" panose="020B0604020202020204" pitchFamily="34" charset="0"/>
              <a:buChar char="•"/>
            </a:pPr>
            <a:r>
              <a:rPr lang="en-US" sz="2400" dirty="0">
                <a:solidFill>
                  <a:schemeClr val="tx1">
                    <a:lumMod val="95000"/>
                    <a:lumOff val="5000"/>
                  </a:schemeClr>
                </a:solidFill>
                <a:latin typeface="Helvetica" panose="020B0604020202020204" pitchFamily="34" charset="0"/>
                <a:cs typeface="Helvetica" panose="020B0604020202020204" pitchFamily="34" charset="0"/>
              </a:rPr>
              <a:t>C</a:t>
            </a:r>
            <a:r>
              <a:rPr lang="vi-VN" sz="2400" dirty="0">
                <a:solidFill>
                  <a:schemeClr val="tx1">
                    <a:lumMod val="95000"/>
                    <a:lumOff val="5000"/>
                  </a:schemeClr>
                </a:solidFill>
                <a:latin typeface="Helvetica" panose="020B0604020202020204" pitchFamily="34" charset="0"/>
                <a:cs typeface="Helvetica" panose="020B0604020202020204" pitchFamily="34" charset="0"/>
              </a:rPr>
              <a:t>ác trang web</a:t>
            </a:r>
            <a:r>
              <a:rPr lang="en-US" sz="2400" dirty="0">
                <a:solidFill>
                  <a:schemeClr val="tx1">
                    <a:lumMod val="95000"/>
                    <a:lumOff val="5000"/>
                  </a:schemeClr>
                </a:solidFill>
                <a:latin typeface="Helvetica" panose="020B0604020202020204" pitchFamily="34" charset="0"/>
                <a:cs typeface="Helvetica" panose="020B0604020202020204" pitchFamily="34" charset="0"/>
              </a:rPr>
              <a:t> </a:t>
            </a:r>
            <a:r>
              <a:rPr lang="en-US" sz="2400" dirty="0" err="1">
                <a:solidFill>
                  <a:schemeClr val="tx1">
                    <a:lumMod val="95000"/>
                    <a:lumOff val="5000"/>
                  </a:schemeClr>
                </a:solidFill>
                <a:latin typeface="Helvetica" panose="020B0604020202020204" pitchFamily="34" charset="0"/>
                <a:cs typeface="Helvetica" panose="020B0604020202020204" pitchFamily="34" charset="0"/>
              </a:rPr>
              <a:t>không</a:t>
            </a:r>
            <a:r>
              <a:rPr lang="en-US" sz="2400" dirty="0">
                <a:solidFill>
                  <a:schemeClr val="tx1">
                    <a:lumMod val="95000"/>
                    <a:lumOff val="5000"/>
                  </a:schemeClr>
                </a:solidFill>
                <a:latin typeface="Helvetica" panose="020B0604020202020204" pitchFamily="34" charset="0"/>
                <a:cs typeface="Helvetica" panose="020B0604020202020204" pitchFamily="34" charset="0"/>
              </a:rPr>
              <a:t> </a:t>
            </a:r>
            <a:r>
              <a:rPr lang="en-US" sz="2400" dirty="0" err="1">
                <a:solidFill>
                  <a:schemeClr val="tx1">
                    <a:lumMod val="95000"/>
                    <a:lumOff val="5000"/>
                  </a:schemeClr>
                </a:solidFill>
                <a:latin typeface="Helvetica" panose="020B0604020202020204" pitchFamily="34" charset="0"/>
                <a:cs typeface="Helvetica" panose="020B0604020202020204" pitchFamily="34" charset="0"/>
              </a:rPr>
              <a:t>liên</a:t>
            </a:r>
            <a:r>
              <a:rPr lang="en-US" sz="2400" dirty="0">
                <a:solidFill>
                  <a:schemeClr val="tx1">
                    <a:lumMod val="95000"/>
                    <a:lumOff val="5000"/>
                  </a:schemeClr>
                </a:solidFill>
                <a:latin typeface="Helvetica" panose="020B0604020202020204" pitchFamily="34" charset="0"/>
                <a:cs typeface="Helvetica" panose="020B0604020202020204" pitchFamily="34" charset="0"/>
              </a:rPr>
              <a:t> </a:t>
            </a:r>
            <a:r>
              <a:rPr lang="en-US" sz="2400" dirty="0" err="1">
                <a:solidFill>
                  <a:schemeClr val="tx1">
                    <a:lumMod val="95000"/>
                    <a:lumOff val="5000"/>
                  </a:schemeClr>
                </a:solidFill>
                <a:latin typeface="Helvetica" panose="020B0604020202020204" pitchFamily="34" charset="0"/>
                <a:cs typeface="Helvetica" panose="020B0604020202020204" pitchFamily="34" charset="0"/>
              </a:rPr>
              <a:t>quan</a:t>
            </a:r>
            <a:r>
              <a:rPr lang="en-US" sz="2400" dirty="0">
                <a:solidFill>
                  <a:schemeClr val="tx1">
                    <a:lumMod val="95000"/>
                    <a:lumOff val="5000"/>
                  </a:schemeClr>
                </a:solidFill>
                <a:latin typeface="Helvetica" panose="020B0604020202020204" pitchFamily="34" charset="0"/>
                <a:cs typeface="Helvetica" panose="020B0604020202020204" pitchFamily="34" charset="0"/>
              </a:rPr>
              <a:t> </a:t>
            </a:r>
            <a:r>
              <a:rPr lang="en-US" sz="2400" dirty="0" err="1">
                <a:solidFill>
                  <a:schemeClr val="tx1">
                    <a:lumMod val="95000"/>
                    <a:lumOff val="5000"/>
                  </a:schemeClr>
                </a:solidFill>
                <a:latin typeface="Helvetica" panose="020B0604020202020204" pitchFamily="34" charset="0"/>
                <a:cs typeface="Helvetica" panose="020B0604020202020204" pitchFamily="34" charset="0"/>
              </a:rPr>
              <a:t>đến</a:t>
            </a:r>
            <a:r>
              <a:rPr lang="en-US" sz="2400" dirty="0">
                <a:solidFill>
                  <a:schemeClr val="tx1">
                    <a:lumMod val="95000"/>
                    <a:lumOff val="5000"/>
                  </a:schemeClr>
                </a:solidFill>
                <a:latin typeface="Helvetica" panose="020B0604020202020204" pitchFamily="34" charset="0"/>
                <a:cs typeface="Helvetica" panose="020B0604020202020204" pitchFamily="34" charset="0"/>
              </a:rPr>
              <a:t> </a:t>
            </a:r>
            <a:r>
              <a:rPr lang="en-US" sz="2400" dirty="0" err="1">
                <a:solidFill>
                  <a:schemeClr val="tx1">
                    <a:lumMod val="95000"/>
                    <a:lumOff val="5000"/>
                  </a:schemeClr>
                </a:solidFill>
                <a:latin typeface="Helvetica" panose="020B0604020202020204" pitchFamily="34" charset="0"/>
                <a:cs typeface="Helvetica" panose="020B0604020202020204" pitchFamily="34" charset="0"/>
              </a:rPr>
              <a:t>công</a:t>
            </a:r>
            <a:r>
              <a:rPr lang="en-US" sz="2400" dirty="0">
                <a:solidFill>
                  <a:schemeClr val="tx1">
                    <a:lumMod val="95000"/>
                    <a:lumOff val="5000"/>
                  </a:schemeClr>
                </a:solidFill>
                <a:latin typeface="Helvetica" panose="020B0604020202020204" pitchFamily="34" charset="0"/>
                <a:cs typeface="Helvetica" panose="020B0604020202020204" pitchFamily="34" charset="0"/>
              </a:rPr>
              <a:t> </a:t>
            </a:r>
            <a:r>
              <a:rPr lang="en-US" sz="2400" dirty="0" err="1">
                <a:solidFill>
                  <a:schemeClr val="tx1">
                    <a:lumMod val="95000"/>
                    <a:lumOff val="5000"/>
                  </a:schemeClr>
                </a:solidFill>
                <a:latin typeface="Helvetica" panose="020B0604020202020204" pitchFamily="34" charset="0"/>
                <a:cs typeface="Helvetica" panose="020B0604020202020204" pitchFamily="34" charset="0"/>
              </a:rPr>
              <a:t>việc</a:t>
            </a:r>
            <a:r>
              <a:rPr lang="vi-VN" sz="2400" dirty="0">
                <a:solidFill>
                  <a:schemeClr val="tx1">
                    <a:lumMod val="95000"/>
                    <a:lumOff val="5000"/>
                  </a:schemeClr>
                </a:solidFill>
                <a:latin typeface="Helvetica" panose="020B0604020202020204" pitchFamily="34" charset="0"/>
                <a:cs typeface="Helvetica" panose="020B0604020202020204" pitchFamily="34" charset="0"/>
              </a:rPr>
              <a:t> trên</a:t>
            </a:r>
            <a:r>
              <a:rPr lang="en-US" sz="2400" dirty="0">
                <a:solidFill>
                  <a:schemeClr val="tx1">
                    <a:lumMod val="95000"/>
                    <a:lumOff val="5000"/>
                  </a:schemeClr>
                </a:solidFill>
                <a:latin typeface="Helvetica" panose="020B0604020202020204" pitchFamily="34" charset="0"/>
                <a:cs typeface="Helvetica" panose="020B0604020202020204" pitchFamily="34" charset="0"/>
              </a:rPr>
              <a:t> </a:t>
            </a:r>
            <a:r>
              <a:rPr lang="vi-VN" sz="2400" dirty="0">
                <a:solidFill>
                  <a:schemeClr val="tx1">
                    <a:lumMod val="95000"/>
                    <a:lumOff val="5000"/>
                  </a:schemeClr>
                </a:solidFill>
                <a:latin typeface="Helvetica" panose="020B0604020202020204" pitchFamily="34" charset="0"/>
                <a:cs typeface="Helvetica" panose="020B0604020202020204" pitchFamily="34" charset="0"/>
              </a:rPr>
              <a:t>máy tính trong khi làm việc sẽ </a:t>
            </a:r>
            <a:r>
              <a:rPr lang="en-US" sz="2400" dirty="0" err="1">
                <a:solidFill>
                  <a:schemeClr val="tx1">
                    <a:lumMod val="95000"/>
                    <a:lumOff val="5000"/>
                  </a:schemeClr>
                </a:solidFill>
                <a:latin typeface="Helvetica" panose="020B0604020202020204" pitchFamily="34" charset="0"/>
                <a:cs typeface="Helvetica" panose="020B0604020202020204" pitchFamily="34" charset="0"/>
              </a:rPr>
              <a:t>làm</a:t>
            </a:r>
            <a:r>
              <a:rPr lang="en-US" sz="2400" dirty="0">
                <a:solidFill>
                  <a:schemeClr val="tx1">
                    <a:lumMod val="95000"/>
                    <a:lumOff val="5000"/>
                  </a:schemeClr>
                </a:solidFill>
                <a:latin typeface="Helvetica" panose="020B0604020202020204" pitchFamily="34" charset="0"/>
                <a:cs typeface="Helvetica" panose="020B0604020202020204" pitchFamily="34" charset="0"/>
              </a:rPr>
              <a:t> </a:t>
            </a:r>
            <a:r>
              <a:rPr lang="en-US" sz="2400" dirty="0" err="1">
                <a:solidFill>
                  <a:schemeClr val="tx1">
                    <a:lumMod val="95000"/>
                    <a:lumOff val="5000"/>
                  </a:schemeClr>
                </a:solidFill>
                <a:latin typeface="Helvetica" panose="020B0604020202020204" pitchFamily="34" charset="0"/>
                <a:cs typeface="Helvetica" panose="020B0604020202020204" pitchFamily="34" charset="0"/>
              </a:rPr>
              <a:t>chậm</a:t>
            </a:r>
            <a:r>
              <a:rPr lang="en-US" sz="2400" dirty="0">
                <a:solidFill>
                  <a:schemeClr val="tx1">
                    <a:lumMod val="95000"/>
                    <a:lumOff val="5000"/>
                  </a:schemeClr>
                </a:solidFill>
                <a:latin typeface="Helvetica" panose="020B0604020202020204" pitchFamily="34" charset="0"/>
                <a:cs typeface="Helvetica" panose="020B0604020202020204" pitchFamily="34" charset="0"/>
              </a:rPr>
              <a:t> </a:t>
            </a:r>
            <a:r>
              <a:rPr lang="en-US" sz="2400" dirty="0" err="1">
                <a:solidFill>
                  <a:schemeClr val="tx1">
                    <a:lumMod val="95000"/>
                    <a:lumOff val="5000"/>
                  </a:schemeClr>
                </a:solidFill>
                <a:latin typeface="Helvetica" panose="020B0604020202020204" pitchFamily="34" charset="0"/>
                <a:cs typeface="Helvetica" panose="020B0604020202020204" pitchFamily="34" charset="0"/>
              </a:rPr>
              <a:t>tốc</a:t>
            </a:r>
            <a:r>
              <a:rPr lang="en-US" sz="2400" dirty="0">
                <a:solidFill>
                  <a:schemeClr val="tx1">
                    <a:lumMod val="95000"/>
                    <a:lumOff val="5000"/>
                  </a:schemeClr>
                </a:solidFill>
                <a:latin typeface="Helvetica" panose="020B0604020202020204" pitchFamily="34" charset="0"/>
                <a:cs typeface="Helvetica" panose="020B0604020202020204" pitchFamily="34" charset="0"/>
              </a:rPr>
              <a:t> </a:t>
            </a:r>
            <a:r>
              <a:rPr lang="en-US" sz="2400" dirty="0" err="1">
                <a:solidFill>
                  <a:schemeClr val="tx1">
                    <a:lumMod val="95000"/>
                    <a:lumOff val="5000"/>
                  </a:schemeClr>
                </a:solidFill>
                <a:latin typeface="Helvetica" panose="020B0604020202020204" pitchFamily="34" charset="0"/>
                <a:cs typeface="Helvetica" panose="020B0604020202020204" pitchFamily="34" charset="0"/>
              </a:rPr>
              <a:t>độ</a:t>
            </a:r>
            <a:r>
              <a:rPr lang="en-US" sz="2400" dirty="0">
                <a:solidFill>
                  <a:schemeClr val="tx1">
                    <a:lumMod val="95000"/>
                    <a:lumOff val="5000"/>
                  </a:schemeClr>
                </a:solidFill>
                <a:latin typeface="Helvetica" panose="020B0604020202020204" pitchFamily="34" charset="0"/>
                <a:cs typeface="Helvetica" panose="020B0604020202020204" pitchFamily="34" charset="0"/>
              </a:rPr>
              <a:t> </a:t>
            </a:r>
            <a:r>
              <a:rPr lang="en-US" sz="2400" dirty="0" err="1">
                <a:solidFill>
                  <a:schemeClr val="tx1">
                    <a:lumMod val="95000"/>
                    <a:lumOff val="5000"/>
                  </a:schemeClr>
                </a:solidFill>
                <a:latin typeface="Helvetica" panose="020B0604020202020204" pitchFamily="34" charset="0"/>
                <a:cs typeface="Helvetica" panose="020B0604020202020204" pitchFamily="34" charset="0"/>
              </a:rPr>
              <a:t>làm</a:t>
            </a:r>
            <a:r>
              <a:rPr lang="en-US" sz="2400" dirty="0">
                <a:solidFill>
                  <a:schemeClr val="tx1">
                    <a:lumMod val="95000"/>
                    <a:lumOff val="5000"/>
                  </a:schemeClr>
                </a:solidFill>
                <a:latin typeface="Helvetica" panose="020B0604020202020204" pitchFamily="34" charset="0"/>
                <a:cs typeface="Helvetica" panose="020B0604020202020204" pitchFamily="34" charset="0"/>
              </a:rPr>
              <a:t> </a:t>
            </a:r>
            <a:r>
              <a:rPr lang="en-US" sz="2400" dirty="0" err="1">
                <a:solidFill>
                  <a:schemeClr val="tx1">
                    <a:lumMod val="95000"/>
                    <a:lumOff val="5000"/>
                  </a:schemeClr>
                </a:solidFill>
                <a:latin typeface="Helvetica" panose="020B0604020202020204" pitchFamily="34" charset="0"/>
                <a:cs typeface="Helvetica" panose="020B0604020202020204" pitchFamily="34" charset="0"/>
              </a:rPr>
              <a:t>việc</a:t>
            </a:r>
            <a:r>
              <a:rPr lang="en-US" sz="2400" dirty="0">
                <a:solidFill>
                  <a:schemeClr val="tx1">
                    <a:lumMod val="95000"/>
                    <a:lumOff val="5000"/>
                  </a:schemeClr>
                </a:solidFill>
                <a:latin typeface="Helvetica" panose="020B0604020202020204" pitchFamily="34" charset="0"/>
                <a:cs typeface="Helvetica" panose="020B0604020202020204" pitchFamily="34" charset="0"/>
              </a:rPr>
              <a:t> </a:t>
            </a:r>
            <a:r>
              <a:rPr lang="en-US" sz="2400" dirty="0" err="1">
                <a:solidFill>
                  <a:schemeClr val="tx1">
                    <a:lumMod val="95000"/>
                    <a:lumOff val="5000"/>
                  </a:schemeClr>
                </a:solidFill>
                <a:latin typeface="Helvetica" panose="020B0604020202020204" pitchFamily="34" charset="0"/>
                <a:cs typeface="Helvetica" panose="020B0604020202020204" pitchFamily="34" charset="0"/>
              </a:rPr>
              <a:t>của</a:t>
            </a:r>
            <a:r>
              <a:rPr lang="en-US" sz="2400" dirty="0">
                <a:solidFill>
                  <a:schemeClr val="tx1">
                    <a:lumMod val="95000"/>
                    <a:lumOff val="5000"/>
                  </a:schemeClr>
                </a:solidFill>
                <a:latin typeface="Helvetica" panose="020B0604020202020204" pitchFamily="34" charset="0"/>
                <a:cs typeface="Helvetica" panose="020B0604020202020204" pitchFamily="34" charset="0"/>
              </a:rPr>
              <a:t> </a:t>
            </a:r>
            <a:r>
              <a:rPr lang="en-US" sz="2400" dirty="0" err="1">
                <a:solidFill>
                  <a:schemeClr val="tx1">
                    <a:lumMod val="95000"/>
                    <a:lumOff val="5000"/>
                  </a:schemeClr>
                </a:solidFill>
                <a:latin typeface="Helvetica" panose="020B0604020202020204" pitchFamily="34" charset="0"/>
                <a:cs typeface="Helvetica" panose="020B0604020202020204" pitchFamily="34" charset="0"/>
              </a:rPr>
              <a:t>bạn</a:t>
            </a:r>
            <a:endParaRPr lang="en-US" sz="2400" dirty="0">
              <a:solidFill>
                <a:schemeClr val="tx1">
                  <a:lumMod val="95000"/>
                  <a:lumOff val="5000"/>
                </a:schemeClr>
              </a:solidFill>
              <a:latin typeface="Helvetica" panose="020B0604020202020204" pitchFamily="34" charset="0"/>
              <a:cs typeface="Helvetica" panose="020B0604020202020204" pitchFamily="34" charset="0"/>
            </a:endParaRPr>
          </a:p>
          <a:p>
            <a:endParaRPr lang="en-US" sz="2400" dirty="0">
              <a:solidFill>
                <a:schemeClr val="tx1">
                  <a:lumMod val="95000"/>
                  <a:lumOff val="5000"/>
                </a:schemeClr>
              </a:solidFill>
              <a:latin typeface="Helvetica" panose="020B0604020202020204" pitchFamily="34" charset="0"/>
              <a:cs typeface="Helvetica" panose="020B0604020202020204" pitchFamily="34" charset="0"/>
            </a:endParaRPr>
          </a:p>
          <a:p>
            <a:pPr marL="285750" indent="-285750">
              <a:buFont typeface="Arial" panose="020B0604020202020204" pitchFamily="34" charset="0"/>
              <a:buChar char="•"/>
            </a:pPr>
            <a:r>
              <a:rPr lang="vi-VN" sz="2400" dirty="0">
                <a:solidFill>
                  <a:schemeClr val="tx1">
                    <a:lumMod val="95000"/>
                    <a:lumOff val="5000"/>
                  </a:schemeClr>
                </a:solidFill>
                <a:latin typeface="Helvetica" panose="020B0604020202020204" pitchFamily="34" charset="0"/>
                <a:cs typeface="Helvetica" panose="020B0604020202020204" pitchFamily="34" charset="0"/>
              </a:rPr>
              <a:t>Bạ</a:t>
            </a:r>
            <a:r>
              <a:rPr lang="en-US" sz="2400" dirty="0">
                <a:solidFill>
                  <a:schemeClr val="tx1">
                    <a:lumMod val="95000"/>
                    <a:lumOff val="5000"/>
                  </a:schemeClr>
                </a:solidFill>
                <a:latin typeface="Helvetica" panose="020B0604020202020204" pitchFamily="34" charset="0"/>
                <a:cs typeface="Helvetica" panose="020B0604020202020204" pitchFamily="34" charset="0"/>
              </a:rPr>
              <a:t>n</a:t>
            </a:r>
            <a:r>
              <a:rPr lang="vi-VN" sz="2400" dirty="0">
                <a:solidFill>
                  <a:schemeClr val="tx1">
                    <a:lumMod val="95000"/>
                    <a:lumOff val="5000"/>
                  </a:schemeClr>
                </a:solidFill>
                <a:latin typeface="Helvetica" panose="020B0604020202020204" pitchFamily="34" charset="0"/>
                <a:cs typeface="Helvetica" panose="020B0604020202020204" pitchFamily="34" charset="0"/>
              </a:rPr>
              <a:t> có thể bị phân tâm bởi các tab mở ra thông tin của dự án cũ hoặc các kết quả tìm kiếm không liên quan.</a:t>
            </a:r>
            <a:endParaRPr lang="en-US" sz="2400" dirty="0">
              <a:solidFill>
                <a:schemeClr val="tx1">
                  <a:lumMod val="95000"/>
                  <a:lumOff val="5000"/>
                </a:schemeClr>
              </a:solidFill>
              <a:latin typeface="Helvetica" panose="020B0604020202020204" pitchFamily="34" charset="0"/>
              <a:cs typeface="Helvetica" panose="020B0604020202020204" pitchFamily="34" charset="0"/>
            </a:endParaRPr>
          </a:p>
          <a:p>
            <a:pPr marL="285750" indent="-285750">
              <a:buFont typeface="Arial" panose="020B0604020202020204" pitchFamily="34" charset="0"/>
              <a:buChar char="•"/>
            </a:pPr>
            <a:endParaRPr lang="en-US" sz="2400" dirty="0">
              <a:solidFill>
                <a:schemeClr val="tx1">
                  <a:lumMod val="95000"/>
                  <a:lumOff val="5000"/>
                </a:schemeClr>
              </a:solidFill>
              <a:latin typeface="Helvetica" panose="020B0604020202020204" pitchFamily="34" charset="0"/>
              <a:cs typeface="Helvetica" panose="020B0604020202020204" pitchFamily="34" charset="0"/>
            </a:endParaRPr>
          </a:p>
          <a:p>
            <a:pPr marL="285750" indent="-285750">
              <a:buFont typeface="Arial" panose="020B0604020202020204" pitchFamily="34" charset="0"/>
              <a:buChar char="•"/>
            </a:pPr>
            <a:r>
              <a:rPr lang="vi-VN" sz="2400" dirty="0">
                <a:solidFill>
                  <a:schemeClr val="tx1">
                    <a:lumMod val="95000"/>
                    <a:lumOff val="5000"/>
                  </a:schemeClr>
                </a:solidFill>
                <a:latin typeface="Helvetica" panose="020B0604020202020204" pitchFamily="34" charset="0"/>
                <a:cs typeface="Helvetica" panose="020B0604020202020204" pitchFamily="34" charset="0"/>
              </a:rPr>
              <a:t>Hãy</a:t>
            </a:r>
            <a:r>
              <a:rPr lang="en-US" sz="2400" dirty="0">
                <a:solidFill>
                  <a:schemeClr val="tx1">
                    <a:lumMod val="95000"/>
                    <a:lumOff val="5000"/>
                  </a:schemeClr>
                </a:solidFill>
                <a:latin typeface="Helvetica" panose="020B0604020202020204" pitchFamily="34" charset="0"/>
                <a:cs typeface="Helvetica" panose="020B0604020202020204" pitchFamily="34" charset="0"/>
              </a:rPr>
              <a:t> </a:t>
            </a:r>
            <a:r>
              <a:rPr lang="vi-VN" sz="2400" dirty="0">
                <a:solidFill>
                  <a:schemeClr val="tx1">
                    <a:lumMod val="95000"/>
                    <a:lumOff val="5000"/>
                  </a:schemeClr>
                </a:solidFill>
                <a:latin typeface="Helvetica" panose="020B0604020202020204" pitchFamily="34" charset="0"/>
                <a:cs typeface="Helvetica" panose="020B0604020202020204" pitchFamily="34" charset="0"/>
              </a:rPr>
              <a:t>đóng tab ngay sau khi đã xem xong và tập trung hoàn toàn vào các trang cần thiết cho công việc. </a:t>
            </a:r>
            <a:endParaRPr lang="en-US" sz="2400" dirty="0">
              <a:solidFill>
                <a:schemeClr val="tx1">
                  <a:lumMod val="95000"/>
                  <a:lumOff val="5000"/>
                </a:schemeClr>
              </a:solidFill>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6826569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54"/>
                                        </p:tgtEl>
                                      </p:cBhvr>
                                    </p:animEffect>
                                    <p:set>
                                      <p:cBhvr>
                                        <p:cTn id="7" dur="1" fill="hold">
                                          <p:stCondLst>
                                            <p:cond delay="499"/>
                                          </p:stCondLst>
                                        </p:cTn>
                                        <p:tgtEl>
                                          <p:spTgt spid="54"/>
                                        </p:tgtEl>
                                        <p:attrNameLst>
                                          <p:attrName>style.visibility</p:attrName>
                                        </p:attrNameLst>
                                      </p:cBhvr>
                                      <p:to>
                                        <p:strVal val="hidden"/>
                                      </p:to>
                                    </p:set>
                                  </p:childTnLst>
                                </p:cTn>
                              </p:par>
                              <p:par>
                                <p:cTn id="8" presetID="10" presetClass="exit" presetSubtype="0" fill="hold" nodeType="withEffect">
                                  <p:stCondLst>
                                    <p:cond delay="0"/>
                                  </p:stCondLst>
                                  <p:childTnLst>
                                    <p:animEffect transition="out" filter="fade">
                                      <p:cBhvr>
                                        <p:cTn id="9" dur="500"/>
                                        <p:tgtEl>
                                          <p:spTgt spid="56"/>
                                        </p:tgtEl>
                                      </p:cBhvr>
                                    </p:animEffect>
                                    <p:set>
                                      <p:cBhvr>
                                        <p:cTn id="10" dur="1" fill="hold">
                                          <p:stCondLst>
                                            <p:cond delay="499"/>
                                          </p:stCondLst>
                                        </p:cTn>
                                        <p:tgtEl>
                                          <p:spTgt spid="56"/>
                                        </p:tgtEl>
                                        <p:attrNameLst>
                                          <p:attrName>style.visibility</p:attrName>
                                        </p:attrNameLst>
                                      </p:cBhvr>
                                      <p:to>
                                        <p:strVal val="hidden"/>
                                      </p:to>
                                    </p:set>
                                  </p:childTnLst>
                                </p:cTn>
                              </p:par>
                              <p:par>
                                <p:cTn id="11" presetID="10" presetClass="exit" presetSubtype="0" fill="hold" nodeType="withEffect">
                                  <p:stCondLst>
                                    <p:cond delay="0"/>
                                  </p:stCondLst>
                                  <p:childTnLst>
                                    <p:animEffect transition="out" filter="fade">
                                      <p:cBhvr>
                                        <p:cTn id="12" dur="500"/>
                                        <p:tgtEl>
                                          <p:spTgt spid="57"/>
                                        </p:tgtEl>
                                      </p:cBhvr>
                                    </p:animEffect>
                                    <p:set>
                                      <p:cBhvr>
                                        <p:cTn id="13" dur="1" fill="hold">
                                          <p:stCondLst>
                                            <p:cond delay="499"/>
                                          </p:stCondLst>
                                        </p:cTn>
                                        <p:tgtEl>
                                          <p:spTgt spid="57"/>
                                        </p:tgtEl>
                                        <p:attrNameLst>
                                          <p:attrName>style.visibility</p:attrName>
                                        </p:attrNameLst>
                                      </p:cBhvr>
                                      <p:to>
                                        <p:strVal val="hidden"/>
                                      </p:to>
                                    </p:set>
                                  </p:childTnLst>
                                </p:cTn>
                              </p:par>
                              <p:par>
                                <p:cTn id="14" presetID="10" presetClass="exit" presetSubtype="0" fill="hold" grpId="0" nodeType="withEffect">
                                  <p:stCondLst>
                                    <p:cond delay="0"/>
                                  </p:stCondLst>
                                  <p:childTnLst>
                                    <p:animEffect transition="out" filter="fade">
                                      <p:cBhvr>
                                        <p:cTn id="15" dur="500"/>
                                        <p:tgtEl>
                                          <p:spTgt spid="58"/>
                                        </p:tgtEl>
                                      </p:cBhvr>
                                    </p:animEffect>
                                    <p:set>
                                      <p:cBhvr>
                                        <p:cTn id="16" dur="1" fill="hold">
                                          <p:stCondLst>
                                            <p:cond delay="499"/>
                                          </p:stCondLst>
                                        </p:cTn>
                                        <p:tgtEl>
                                          <p:spTgt spid="58"/>
                                        </p:tgtEl>
                                        <p:attrNameLst>
                                          <p:attrName>style.visibility</p:attrName>
                                        </p:attrNameLst>
                                      </p:cBhvr>
                                      <p:to>
                                        <p:strVal val="hidden"/>
                                      </p:to>
                                    </p:set>
                                  </p:childTnLst>
                                </p:cTn>
                              </p:par>
                              <p:par>
                                <p:cTn id="17" presetID="10" presetClass="exit" presetSubtype="0" fill="hold" grpId="0" nodeType="withEffect">
                                  <p:stCondLst>
                                    <p:cond delay="0"/>
                                  </p:stCondLst>
                                  <p:childTnLst>
                                    <p:animEffect transition="out" filter="fade">
                                      <p:cBhvr>
                                        <p:cTn id="18" dur="500"/>
                                        <p:tgtEl>
                                          <p:spTgt spid="60"/>
                                        </p:tgtEl>
                                      </p:cBhvr>
                                    </p:animEffect>
                                    <p:set>
                                      <p:cBhvr>
                                        <p:cTn id="19" dur="1" fill="hold">
                                          <p:stCondLst>
                                            <p:cond delay="499"/>
                                          </p:stCondLst>
                                        </p:cTn>
                                        <p:tgtEl>
                                          <p:spTgt spid="60"/>
                                        </p:tgtEl>
                                        <p:attrNameLst>
                                          <p:attrName>style.visibility</p:attrName>
                                        </p:attrNameLst>
                                      </p:cBhvr>
                                      <p:to>
                                        <p:strVal val="hidden"/>
                                      </p:to>
                                    </p:set>
                                  </p:childTnLst>
                                </p:cTn>
                              </p:par>
                              <p:par>
                                <p:cTn id="20" presetID="10" presetClass="exit" presetSubtype="0" fill="hold" grpId="0" nodeType="withEffect">
                                  <p:stCondLst>
                                    <p:cond delay="0"/>
                                  </p:stCondLst>
                                  <p:childTnLst>
                                    <p:animEffect transition="out" filter="fade">
                                      <p:cBhvr>
                                        <p:cTn id="21" dur="500"/>
                                        <p:tgtEl>
                                          <p:spTgt spid="61"/>
                                        </p:tgtEl>
                                      </p:cBhvr>
                                    </p:animEffect>
                                    <p:set>
                                      <p:cBhvr>
                                        <p:cTn id="22" dur="1" fill="hold">
                                          <p:stCondLst>
                                            <p:cond delay="499"/>
                                          </p:stCondLst>
                                        </p:cTn>
                                        <p:tgtEl>
                                          <p:spTgt spid="61"/>
                                        </p:tgtEl>
                                        <p:attrNameLst>
                                          <p:attrName>style.visibility</p:attrName>
                                        </p:attrNameLst>
                                      </p:cBhvr>
                                      <p:to>
                                        <p:strVal val="hidden"/>
                                      </p:to>
                                    </p:set>
                                  </p:childTnLst>
                                </p:cTn>
                              </p:par>
                              <p:par>
                                <p:cTn id="23" presetID="63" presetClass="path" presetSubtype="0" accel="50000" decel="50000" fill="hold" nodeType="withEffect">
                                  <p:stCondLst>
                                    <p:cond delay="0"/>
                                  </p:stCondLst>
                                  <p:childTnLst>
                                    <p:animMotion origin="layout" path="M 0.00625 1.85185E-6 L 0.29492 -0.31273 " pathEditMode="relative" rAng="0" ptsTypes="AA">
                                      <p:cBhvr>
                                        <p:cTn id="24" dur="2000" fill="hold"/>
                                        <p:tgtEl>
                                          <p:spTgt spid="55"/>
                                        </p:tgtEl>
                                        <p:attrNameLst>
                                          <p:attrName>ppt_x</p:attrName>
                                          <p:attrName>ppt_y</p:attrName>
                                        </p:attrNameLst>
                                      </p:cBhvr>
                                      <p:rCtr x="14427" y="-15648"/>
                                    </p:animMotion>
                                  </p:childTnLst>
                                </p:cTn>
                              </p:par>
                              <p:par>
                                <p:cTn id="25" presetID="63" presetClass="path" presetSubtype="0" accel="50000" decel="50000" fill="hold" grpId="0" nodeType="withEffect">
                                  <p:stCondLst>
                                    <p:cond delay="0"/>
                                  </p:stCondLst>
                                  <p:childTnLst>
                                    <p:animMotion origin="layout" path="M -3.54167E-6 -0.00139 L 0.29532 -0.31342 " pathEditMode="relative" rAng="0" ptsTypes="AA">
                                      <p:cBhvr>
                                        <p:cTn id="26" dur="2000" fill="hold"/>
                                        <p:tgtEl>
                                          <p:spTgt spid="59"/>
                                        </p:tgtEl>
                                        <p:attrNameLst>
                                          <p:attrName>ppt_x</p:attrName>
                                          <p:attrName>ppt_y</p:attrName>
                                        </p:attrNameLst>
                                      </p:cBhvr>
                                      <p:rCtr x="14766" y="-15602"/>
                                    </p:animMotion>
                                  </p:childTnLst>
                                </p:cTn>
                              </p:par>
                              <p:par>
                                <p:cTn id="27" presetID="14" presetClass="entr" presetSubtype="10" fill="hold" nodeType="withEffect">
                                  <p:stCondLst>
                                    <p:cond delay="1000"/>
                                  </p:stCondLst>
                                  <p:childTnLst>
                                    <p:set>
                                      <p:cBhvr>
                                        <p:cTn id="28" dur="1" fill="hold">
                                          <p:stCondLst>
                                            <p:cond delay="0"/>
                                          </p:stCondLst>
                                        </p:cTn>
                                        <p:tgtEl>
                                          <p:spTgt spid="4"/>
                                        </p:tgtEl>
                                        <p:attrNameLst>
                                          <p:attrName>style.visibility</p:attrName>
                                        </p:attrNameLst>
                                      </p:cBhvr>
                                      <p:to>
                                        <p:strVal val="visible"/>
                                      </p:to>
                                    </p:set>
                                    <p:animEffect transition="in" filter="randombar(horizontal)">
                                      <p:cBhvr>
                                        <p:cTn id="29" dur="900"/>
                                        <p:tgtEl>
                                          <p:spTgt spid="4"/>
                                        </p:tgtEl>
                                      </p:cBhvr>
                                    </p:animEffect>
                                  </p:childTnLst>
                                </p:cTn>
                              </p:par>
                              <p:par>
                                <p:cTn id="30" presetID="18" presetClass="entr" presetSubtype="12" fill="hold" grpId="0" nodeType="withEffect">
                                  <p:stCondLst>
                                    <p:cond delay="1000"/>
                                  </p:stCondLst>
                                  <p:childTnLst>
                                    <p:set>
                                      <p:cBhvr>
                                        <p:cTn id="31" dur="1" fill="hold">
                                          <p:stCondLst>
                                            <p:cond delay="0"/>
                                          </p:stCondLst>
                                        </p:cTn>
                                        <p:tgtEl>
                                          <p:spTgt spid="28"/>
                                        </p:tgtEl>
                                        <p:attrNameLst>
                                          <p:attrName>style.visibility</p:attrName>
                                        </p:attrNameLst>
                                      </p:cBhvr>
                                      <p:to>
                                        <p:strVal val="visible"/>
                                      </p:to>
                                    </p:set>
                                    <p:animEffect transition="in" filter="strips(downLeft)">
                                      <p:cBhvr>
                                        <p:cTn id="32" dur="900"/>
                                        <p:tgtEl>
                                          <p:spTgt spid="28"/>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9">
                                            <p:txEl>
                                              <p:pRg st="0" end="0"/>
                                            </p:txEl>
                                          </p:spTgt>
                                        </p:tgtEl>
                                        <p:attrNameLst>
                                          <p:attrName>style.visibility</p:attrName>
                                        </p:attrNameLst>
                                      </p:cBhvr>
                                      <p:to>
                                        <p:strVal val="visible"/>
                                      </p:to>
                                    </p:set>
                                    <p:animEffect transition="in" filter="fade">
                                      <p:cBhvr>
                                        <p:cTn id="37" dur="500"/>
                                        <p:tgtEl>
                                          <p:spTgt spid="29">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29">
                                            <p:txEl>
                                              <p:pRg st="2" end="2"/>
                                            </p:txEl>
                                          </p:spTgt>
                                        </p:tgtEl>
                                        <p:attrNameLst>
                                          <p:attrName>style.visibility</p:attrName>
                                        </p:attrNameLst>
                                      </p:cBhvr>
                                      <p:to>
                                        <p:strVal val="visible"/>
                                      </p:to>
                                    </p:set>
                                    <p:animEffect transition="in" filter="fade">
                                      <p:cBhvr>
                                        <p:cTn id="42" dur="500"/>
                                        <p:tgtEl>
                                          <p:spTgt spid="29">
                                            <p:txEl>
                                              <p:pRg st="2" end="2"/>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29">
                                            <p:txEl>
                                              <p:pRg st="4" end="4"/>
                                            </p:txEl>
                                          </p:spTgt>
                                        </p:tgtEl>
                                        <p:attrNameLst>
                                          <p:attrName>style.visibility</p:attrName>
                                        </p:attrNameLst>
                                      </p:cBhvr>
                                      <p:to>
                                        <p:strVal val="visible"/>
                                      </p:to>
                                    </p:set>
                                    <p:animEffect transition="in" filter="fade">
                                      <p:cBhvr>
                                        <p:cTn id="47" dur="500"/>
                                        <p:tgtEl>
                                          <p:spTgt spid="2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p:bldP spid="59" grpId="0"/>
      <p:bldP spid="60" grpId="0"/>
      <p:bldP spid="61" grpId="0"/>
      <p:bldP spid="28"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组合 33"/>
          <p:cNvGrpSpPr/>
          <p:nvPr/>
        </p:nvGrpSpPr>
        <p:grpSpPr>
          <a:xfrm>
            <a:off x="247260" y="255805"/>
            <a:ext cx="674717" cy="597391"/>
            <a:chOff x="414045" y="185503"/>
            <a:chExt cx="506038" cy="448043"/>
          </a:xfrm>
        </p:grpSpPr>
        <p:sp>
          <p:nvSpPr>
            <p:cNvPr id="35" name="矩形 34"/>
            <p:cNvSpPr/>
            <p:nvPr/>
          </p:nvSpPr>
          <p:spPr>
            <a:xfrm rot="2700000">
              <a:off x="414045" y="194182"/>
              <a:ext cx="430684" cy="430684"/>
            </a:xfrm>
            <a:prstGeom prst="rect">
              <a:avLst/>
            </a:prstGeom>
            <a:solidFill>
              <a:schemeClr val="bg1">
                <a:lumMod val="85000"/>
              </a:schemeClr>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cs typeface="+mn-ea"/>
                <a:sym typeface="+mn-lt"/>
              </a:endParaRPr>
            </a:p>
          </p:txBody>
        </p:sp>
        <p:sp>
          <p:nvSpPr>
            <p:cNvPr id="36" name="矩形 35"/>
            <p:cNvSpPr/>
            <p:nvPr/>
          </p:nvSpPr>
          <p:spPr>
            <a:xfrm rot="2700000">
              <a:off x="472040" y="185503"/>
              <a:ext cx="448043" cy="448043"/>
            </a:xfrm>
            <a:prstGeom prst="rect">
              <a:avLst/>
            </a:prstGeom>
            <a:solidFill>
              <a:schemeClr val="tx1">
                <a:lumMod val="75000"/>
                <a:lumOff val="25000"/>
              </a:schemeClr>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cs typeface="+mn-ea"/>
                <a:sym typeface="+mn-lt"/>
              </a:endParaRPr>
            </a:p>
          </p:txBody>
        </p:sp>
      </p:grpSp>
      <p:grpSp>
        <p:nvGrpSpPr>
          <p:cNvPr id="54" name="组合 53"/>
          <p:cNvGrpSpPr/>
          <p:nvPr/>
        </p:nvGrpSpPr>
        <p:grpSpPr>
          <a:xfrm>
            <a:off x="3399735" y="1745629"/>
            <a:ext cx="832267" cy="922404"/>
            <a:chOff x="2549801" y="1309221"/>
            <a:chExt cx="624200" cy="691803"/>
          </a:xfrm>
        </p:grpSpPr>
        <p:sp>
          <p:nvSpPr>
            <p:cNvPr id="41" name="MH_Other_1"/>
            <p:cNvSpPr/>
            <p:nvPr>
              <p:custDataLst>
                <p:tags r:id="rId13"/>
              </p:custDataLst>
            </p:nvPr>
          </p:nvSpPr>
          <p:spPr>
            <a:xfrm>
              <a:off x="2549801" y="1395863"/>
              <a:ext cx="370853" cy="518243"/>
            </a:xfrm>
            <a:custGeom>
              <a:avLst/>
              <a:gdLst>
                <a:gd name="connsiteX0" fmla="*/ 1102816 w 1383856"/>
                <a:gd name="connsiteY0" fmla="*/ 0 h 1933849"/>
                <a:gd name="connsiteX1" fmla="*/ 1383856 w 1383856"/>
                <a:gd name="connsiteY1" fmla="*/ 372951 h 1933849"/>
                <a:gd name="connsiteX2" fmla="*/ 1331288 w 1383856"/>
                <a:gd name="connsiteY2" fmla="*/ 372951 h 1933849"/>
                <a:gd name="connsiteX3" fmla="*/ 1094554 w 1383856"/>
                <a:gd name="connsiteY3" fmla="*/ 58794 h 1933849"/>
                <a:gd name="connsiteX4" fmla="*/ 58794 w 1383856"/>
                <a:gd name="connsiteY4" fmla="*/ 839295 h 1933849"/>
                <a:gd name="connsiteX5" fmla="*/ 839295 w 1383856"/>
                <a:gd name="connsiteY5" fmla="*/ 1875055 h 1933849"/>
                <a:gd name="connsiteX6" fmla="*/ 1256196 w 1383856"/>
                <a:gd name="connsiteY6" fmla="*/ 1560897 h 1933849"/>
                <a:gd name="connsiteX7" fmla="*/ 1325955 w 1383856"/>
                <a:gd name="connsiteY7" fmla="*/ 1560897 h 1933849"/>
                <a:gd name="connsiteX8" fmla="*/ 831032 w 1383856"/>
                <a:gd name="connsiteY8" fmla="*/ 1933849 h 1933849"/>
                <a:gd name="connsiteX9" fmla="*/ 0 w 1383856"/>
                <a:gd name="connsiteY9" fmla="*/ 831032 h 1933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83856" h="1933849">
                  <a:moveTo>
                    <a:pt x="1102816" y="0"/>
                  </a:moveTo>
                  <a:lnTo>
                    <a:pt x="1383856" y="372951"/>
                  </a:lnTo>
                  <a:lnTo>
                    <a:pt x="1331288" y="372951"/>
                  </a:lnTo>
                  <a:lnTo>
                    <a:pt x="1094554" y="58794"/>
                  </a:lnTo>
                  <a:lnTo>
                    <a:pt x="58794" y="839295"/>
                  </a:lnTo>
                  <a:lnTo>
                    <a:pt x="839295" y="1875055"/>
                  </a:lnTo>
                  <a:lnTo>
                    <a:pt x="1256196" y="1560897"/>
                  </a:lnTo>
                  <a:lnTo>
                    <a:pt x="1325955" y="1560897"/>
                  </a:lnTo>
                  <a:lnTo>
                    <a:pt x="831032" y="1933849"/>
                  </a:lnTo>
                  <a:lnTo>
                    <a:pt x="0" y="831032"/>
                  </a:lnTo>
                  <a:close/>
                </a:path>
              </a:pathLst>
            </a:custGeom>
            <a:noFill/>
            <a:ln>
              <a:gradFill>
                <a:gsLst>
                  <a:gs pos="0">
                    <a:schemeClr val="accent1"/>
                  </a:gs>
                  <a:gs pos="100000">
                    <a:schemeClr val="accent2"/>
                  </a:gs>
                </a:gsLst>
                <a:lin ang="5400000" scaled="1"/>
              </a:gradFill>
            </a:ln>
          </p:spPr>
          <p:txBody>
            <a:bodyPr lIns="180000" tIns="0" rIns="0" bIns="0" anchor="ctr">
              <a:normAutofit/>
            </a:bodyPr>
            <a:lstStyle/>
            <a:p>
              <a:pPr algn="just">
                <a:defRPr/>
              </a:pPr>
              <a:r>
                <a:rPr lang="en-US" altLang="zh-CN" sz="2400" b="1" dirty="0">
                  <a:gradFill>
                    <a:gsLst>
                      <a:gs pos="0">
                        <a:schemeClr val="accent1"/>
                      </a:gs>
                      <a:gs pos="100000">
                        <a:schemeClr val="accent2"/>
                      </a:gs>
                    </a:gsLst>
                    <a:lin ang="5400000" scaled="1"/>
                  </a:gradFill>
                  <a:cs typeface="+mn-ea"/>
                  <a:sym typeface="+mn-lt"/>
                </a:rPr>
                <a:t>1</a:t>
              </a:r>
              <a:endParaRPr lang="zh-CN" altLang="en-US" sz="2400" b="1" dirty="0" err="1">
                <a:gradFill>
                  <a:gsLst>
                    <a:gs pos="0">
                      <a:schemeClr val="accent1"/>
                    </a:gs>
                    <a:gs pos="100000">
                      <a:schemeClr val="accent2"/>
                    </a:gs>
                  </a:gsLst>
                  <a:lin ang="5400000" scaled="1"/>
                </a:gradFill>
                <a:cs typeface="+mn-ea"/>
                <a:sym typeface="+mn-lt"/>
              </a:endParaRPr>
            </a:p>
          </p:txBody>
        </p:sp>
        <p:sp>
          <p:nvSpPr>
            <p:cNvPr id="43" name="MH_Other_2"/>
            <p:cNvSpPr>
              <a:spLocks/>
            </p:cNvSpPr>
            <p:nvPr>
              <p:custDataLst>
                <p:tags r:id="rId14"/>
              </p:custDataLst>
            </p:nvPr>
          </p:nvSpPr>
          <p:spPr bwMode="auto">
            <a:xfrm rot="19380000">
              <a:off x="3123153" y="1309221"/>
              <a:ext cx="50848" cy="691803"/>
            </a:xfrm>
            <a:custGeom>
              <a:avLst/>
              <a:gdLst>
                <a:gd name="T0" fmla="*/ 0 w 190500"/>
                <a:gd name="T1" fmla="*/ 6355 h 2581829"/>
                <a:gd name="T2" fmla="*/ 609 w 190500"/>
                <a:gd name="T3" fmla="*/ 6821 h 2581829"/>
                <a:gd name="T4" fmla="*/ 609 w 190500"/>
                <a:gd name="T5" fmla="*/ 8382 h 2581829"/>
                <a:gd name="T6" fmla="*/ 0 w 190500"/>
                <a:gd name="T7" fmla="*/ 7916 h 2581829"/>
                <a:gd name="T8" fmla="*/ 0 w 190500"/>
                <a:gd name="T9" fmla="*/ 0 h 2581829"/>
                <a:gd name="T10" fmla="*/ 609 w 190500"/>
                <a:gd name="T11" fmla="*/ 466 h 2581829"/>
                <a:gd name="T12" fmla="*/ 609 w 190500"/>
                <a:gd name="T13" fmla="*/ 1973 h 2581829"/>
                <a:gd name="T14" fmla="*/ 0 w 190500"/>
                <a:gd name="T15" fmla="*/ 1507 h 2581829"/>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90500" h="2581829">
                  <a:moveTo>
                    <a:pt x="0" y="1957235"/>
                  </a:moveTo>
                  <a:lnTo>
                    <a:pt x="190500" y="2100788"/>
                  </a:lnTo>
                  <a:lnTo>
                    <a:pt x="190500" y="2581829"/>
                  </a:lnTo>
                  <a:lnTo>
                    <a:pt x="0" y="2438277"/>
                  </a:lnTo>
                  <a:lnTo>
                    <a:pt x="0" y="1957235"/>
                  </a:lnTo>
                  <a:close/>
                  <a:moveTo>
                    <a:pt x="0" y="0"/>
                  </a:moveTo>
                  <a:lnTo>
                    <a:pt x="190500" y="143552"/>
                  </a:lnTo>
                  <a:lnTo>
                    <a:pt x="190500" y="607757"/>
                  </a:lnTo>
                  <a:lnTo>
                    <a:pt x="0" y="464205"/>
                  </a:lnTo>
                  <a:lnTo>
                    <a:pt x="0" y="0"/>
                  </a:lnTo>
                  <a:close/>
                </a:path>
              </a:pathLst>
            </a:custGeom>
            <a:solidFill>
              <a:schemeClr val="accent1">
                <a:alpha val="10196"/>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cs typeface="+mn-ea"/>
                <a:sym typeface="+mn-lt"/>
              </a:endParaRPr>
            </a:p>
          </p:txBody>
        </p:sp>
      </p:grpSp>
      <p:grpSp>
        <p:nvGrpSpPr>
          <p:cNvPr id="56" name="组合 55"/>
          <p:cNvGrpSpPr/>
          <p:nvPr/>
        </p:nvGrpSpPr>
        <p:grpSpPr>
          <a:xfrm>
            <a:off x="3399735" y="4081075"/>
            <a:ext cx="832267" cy="922405"/>
            <a:chOff x="2549801" y="3060806"/>
            <a:chExt cx="624200" cy="691804"/>
          </a:xfrm>
        </p:grpSpPr>
        <p:sp>
          <p:nvSpPr>
            <p:cNvPr id="47" name="MH_Other_5"/>
            <p:cNvSpPr/>
            <p:nvPr>
              <p:custDataLst>
                <p:tags r:id="rId11"/>
              </p:custDataLst>
            </p:nvPr>
          </p:nvSpPr>
          <p:spPr>
            <a:xfrm>
              <a:off x="2549801" y="3147385"/>
              <a:ext cx="370853" cy="518243"/>
            </a:xfrm>
            <a:custGeom>
              <a:avLst/>
              <a:gdLst>
                <a:gd name="connsiteX0" fmla="*/ 1102816 w 1383856"/>
                <a:gd name="connsiteY0" fmla="*/ 0 h 1933849"/>
                <a:gd name="connsiteX1" fmla="*/ 1383856 w 1383856"/>
                <a:gd name="connsiteY1" fmla="*/ 372951 h 1933849"/>
                <a:gd name="connsiteX2" fmla="*/ 1331288 w 1383856"/>
                <a:gd name="connsiteY2" fmla="*/ 372951 h 1933849"/>
                <a:gd name="connsiteX3" fmla="*/ 1094554 w 1383856"/>
                <a:gd name="connsiteY3" fmla="*/ 58794 h 1933849"/>
                <a:gd name="connsiteX4" fmla="*/ 58794 w 1383856"/>
                <a:gd name="connsiteY4" fmla="*/ 839295 h 1933849"/>
                <a:gd name="connsiteX5" fmla="*/ 839295 w 1383856"/>
                <a:gd name="connsiteY5" fmla="*/ 1875055 h 1933849"/>
                <a:gd name="connsiteX6" fmla="*/ 1256196 w 1383856"/>
                <a:gd name="connsiteY6" fmla="*/ 1560897 h 1933849"/>
                <a:gd name="connsiteX7" fmla="*/ 1325955 w 1383856"/>
                <a:gd name="connsiteY7" fmla="*/ 1560897 h 1933849"/>
                <a:gd name="connsiteX8" fmla="*/ 831032 w 1383856"/>
                <a:gd name="connsiteY8" fmla="*/ 1933849 h 1933849"/>
                <a:gd name="connsiteX9" fmla="*/ 0 w 1383856"/>
                <a:gd name="connsiteY9" fmla="*/ 831032 h 1933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83856" h="1933849">
                  <a:moveTo>
                    <a:pt x="1102816" y="0"/>
                  </a:moveTo>
                  <a:lnTo>
                    <a:pt x="1383856" y="372951"/>
                  </a:lnTo>
                  <a:lnTo>
                    <a:pt x="1331288" y="372951"/>
                  </a:lnTo>
                  <a:lnTo>
                    <a:pt x="1094554" y="58794"/>
                  </a:lnTo>
                  <a:lnTo>
                    <a:pt x="58794" y="839295"/>
                  </a:lnTo>
                  <a:lnTo>
                    <a:pt x="839295" y="1875055"/>
                  </a:lnTo>
                  <a:lnTo>
                    <a:pt x="1256196" y="1560897"/>
                  </a:lnTo>
                  <a:lnTo>
                    <a:pt x="1325955" y="1560897"/>
                  </a:lnTo>
                  <a:lnTo>
                    <a:pt x="831032" y="1933849"/>
                  </a:lnTo>
                  <a:lnTo>
                    <a:pt x="0" y="831032"/>
                  </a:lnTo>
                  <a:close/>
                </a:path>
              </a:pathLst>
            </a:custGeom>
            <a:solidFill>
              <a:schemeClr val="accent3"/>
            </a:solidFill>
            <a:ln>
              <a:gradFill>
                <a:gsLst>
                  <a:gs pos="0">
                    <a:schemeClr val="accent1"/>
                  </a:gs>
                  <a:gs pos="100000">
                    <a:schemeClr val="accent2"/>
                  </a:gs>
                </a:gsLst>
              </a:gradFill>
            </a:ln>
          </p:spPr>
          <p:txBody>
            <a:bodyPr lIns="180000" tIns="0" rIns="0" bIns="0" anchor="ctr">
              <a:normAutofit/>
            </a:bodyPr>
            <a:lstStyle/>
            <a:p>
              <a:pPr algn="just">
                <a:defRPr/>
              </a:pPr>
              <a:r>
                <a:rPr lang="en-US" altLang="zh-CN" sz="2400" b="1" dirty="0">
                  <a:gradFill>
                    <a:gsLst>
                      <a:gs pos="0">
                        <a:schemeClr val="accent1"/>
                      </a:gs>
                      <a:gs pos="100000">
                        <a:schemeClr val="accent2"/>
                      </a:gs>
                    </a:gsLst>
                    <a:lin ang="5400000" scaled="1"/>
                  </a:gradFill>
                  <a:cs typeface="+mn-ea"/>
                  <a:sym typeface="+mn-lt"/>
                </a:rPr>
                <a:t>3</a:t>
              </a:r>
              <a:endParaRPr lang="zh-CN" altLang="en-US" sz="2400" b="1" dirty="0" err="1">
                <a:gradFill>
                  <a:gsLst>
                    <a:gs pos="0">
                      <a:schemeClr val="accent1"/>
                    </a:gs>
                    <a:gs pos="100000">
                      <a:schemeClr val="accent2"/>
                    </a:gs>
                  </a:gsLst>
                  <a:lin ang="5400000" scaled="1"/>
                </a:gradFill>
                <a:cs typeface="+mn-ea"/>
                <a:sym typeface="+mn-lt"/>
              </a:endParaRPr>
            </a:p>
          </p:txBody>
        </p:sp>
        <p:sp>
          <p:nvSpPr>
            <p:cNvPr id="49" name="MH_Other_6"/>
            <p:cNvSpPr/>
            <p:nvPr>
              <p:custDataLst>
                <p:tags r:id="rId12"/>
              </p:custDataLst>
            </p:nvPr>
          </p:nvSpPr>
          <p:spPr>
            <a:xfrm rot="19380000">
              <a:off x="3123153" y="3060806"/>
              <a:ext cx="50848" cy="691804"/>
            </a:xfrm>
            <a:custGeom>
              <a:avLst/>
              <a:gdLst>
                <a:gd name="connsiteX0" fmla="*/ 0 w 190500"/>
                <a:gd name="connsiteY0" fmla="*/ 1957235 h 2581829"/>
                <a:gd name="connsiteX1" fmla="*/ 190500 w 190500"/>
                <a:gd name="connsiteY1" fmla="*/ 2100788 h 2581829"/>
                <a:gd name="connsiteX2" fmla="*/ 190500 w 190500"/>
                <a:gd name="connsiteY2" fmla="*/ 2581829 h 2581829"/>
                <a:gd name="connsiteX3" fmla="*/ 0 w 190500"/>
                <a:gd name="connsiteY3" fmla="*/ 2438277 h 2581829"/>
                <a:gd name="connsiteX4" fmla="*/ 0 w 190500"/>
                <a:gd name="connsiteY4" fmla="*/ 0 h 2581829"/>
                <a:gd name="connsiteX5" fmla="*/ 190500 w 190500"/>
                <a:gd name="connsiteY5" fmla="*/ 143552 h 2581829"/>
                <a:gd name="connsiteX6" fmla="*/ 190500 w 190500"/>
                <a:gd name="connsiteY6" fmla="*/ 607757 h 2581829"/>
                <a:gd name="connsiteX7" fmla="*/ 0 w 190500"/>
                <a:gd name="connsiteY7" fmla="*/ 464205 h 2581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0500" h="2581829">
                  <a:moveTo>
                    <a:pt x="0" y="1957235"/>
                  </a:moveTo>
                  <a:lnTo>
                    <a:pt x="190500" y="2100788"/>
                  </a:lnTo>
                  <a:lnTo>
                    <a:pt x="190500" y="2581829"/>
                  </a:lnTo>
                  <a:lnTo>
                    <a:pt x="0" y="2438277"/>
                  </a:lnTo>
                  <a:close/>
                  <a:moveTo>
                    <a:pt x="0" y="0"/>
                  </a:moveTo>
                  <a:lnTo>
                    <a:pt x="190500" y="143552"/>
                  </a:lnTo>
                  <a:lnTo>
                    <a:pt x="190500" y="607757"/>
                  </a:lnTo>
                  <a:lnTo>
                    <a:pt x="0" y="464205"/>
                  </a:lnTo>
                  <a:close/>
                </a:path>
              </a:pathLst>
            </a:custGeom>
            <a:solidFill>
              <a:schemeClr val="accent3">
                <a:alpha val="10000"/>
              </a:schemeClr>
            </a:solidFill>
          </p:spPr>
          <p:txBody>
            <a:bodyPr anchor="ctr"/>
            <a:lstStyle/>
            <a:p>
              <a:pPr algn="just">
                <a:lnSpc>
                  <a:spcPct val="130000"/>
                </a:lnSpc>
                <a:defRPr/>
              </a:pPr>
              <a:endParaRPr lang="zh-CN" altLang="en-US" dirty="0" err="1">
                <a:solidFill>
                  <a:srgbClr val="FFFFFF"/>
                </a:solidFill>
                <a:cs typeface="+mn-ea"/>
                <a:sym typeface="+mn-lt"/>
              </a:endParaRPr>
            </a:p>
          </p:txBody>
        </p:sp>
      </p:grpSp>
      <p:sp>
        <p:nvSpPr>
          <p:cNvPr id="58" name="矩形 57"/>
          <p:cNvSpPr/>
          <p:nvPr/>
        </p:nvSpPr>
        <p:spPr>
          <a:xfrm>
            <a:off x="3819333" y="1978466"/>
            <a:ext cx="6548472" cy="461665"/>
          </a:xfrm>
          <a:prstGeom prst="rect">
            <a:avLst/>
          </a:prstGeom>
        </p:spPr>
        <p:txBody>
          <a:bodyPr wrap="square">
            <a:spAutoFit/>
          </a:bodyPr>
          <a:lstStyle/>
          <a:p>
            <a:r>
              <a:rPr lang="en-US" altLang="zh-CN" sz="2400" dirty="0" err="1">
                <a:solidFill>
                  <a:schemeClr val="tx1">
                    <a:lumMod val="85000"/>
                    <a:lumOff val="15000"/>
                  </a:schemeClr>
                </a:solidFill>
                <a:cs typeface="+mn-ea"/>
                <a:sym typeface="+mn-lt"/>
              </a:rPr>
              <a:t>Tắt</a:t>
            </a:r>
            <a:r>
              <a:rPr lang="en-US" altLang="zh-CN" sz="2400" dirty="0">
                <a:solidFill>
                  <a:schemeClr val="tx1">
                    <a:lumMod val="85000"/>
                    <a:lumOff val="15000"/>
                  </a:schemeClr>
                </a:solidFill>
                <a:cs typeface="+mn-ea"/>
                <a:sym typeface="+mn-lt"/>
              </a:rPr>
              <a:t> </a:t>
            </a:r>
            <a:r>
              <a:rPr lang="en-US" altLang="zh-CN" sz="2400" dirty="0" err="1">
                <a:solidFill>
                  <a:schemeClr val="tx1">
                    <a:lumMod val="85000"/>
                    <a:lumOff val="15000"/>
                  </a:schemeClr>
                </a:solidFill>
                <a:cs typeface="+mn-ea"/>
                <a:sym typeface="+mn-lt"/>
              </a:rPr>
              <a:t>điện</a:t>
            </a:r>
            <a:r>
              <a:rPr lang="en-US" altLang="zh-CN" sz="2400" dirty="0">
                <a:solidFill>
                  <a:schemeClr val="tx1">
                    <a:lumMod val="85000"/>
                    <a:lumOff val="15000"/>
                  </a:schemeClr>
                </a:solidFill>
                <a:cs typeface="+mn-ea"/>
                <a:sym typeface="+mn-lt"/>
              </a:rPr>
              <a:t> </a:t>
            </a:r>
            <a:r>
              <a:rPr lang="en-US" altLang="zh-CN" sz="2400" dirty="0" err="1">
                <a:solidFill>
                  <a:schemeClr val="tx1">
                    <a:lumMod val="85000"/>
                    <a:lumOff val="15000"/>
                  </a:schemeClr>
                </a:solidFill>
                <a:cs typeface="+mn-ea"/>
                <a:sym typeface="+mn-lt"/>
              </a:rPr>
              <a:t>thoại</a:t>
            </a:r>
            <a:r>
              <a:rPr lang="en-US" altLang="zh-CN" sz="2400" dirty="0">
                <a:solidFill>
                  <a:schemeClr val="tx1">
                    <a:lumMod val="85000"/>
                    <a:lumOff val="15000"/>
                  </a:schemeClr>
                </a:solidFill>
                <a:cs typeface="+mn-ea"/>
                <a:sym typeface="+mn-lt"/>
              </a:rPr>
              <a:t>.</a:t>
            </a:r>
            <a:endParaRPr lang="zh-CN" altLang="en-US" sz="2400" dirty="0">
              <a:solidFill>
                <a:schemeClr val="tx1">
                  <a:lumMod val="85000"/>
                  <a:lumOff val="15000"/>
                </a:schemeClr>
              </a:solidFill>
              <a:cs typeface="+mn-ea"/>
              <a:sym typeface="+mn-lt"/>
            </a:endParaRPr>
          </a:p>
        </p:txBody>
      </p:sp>
      <p:sp>
        <p:nvSpPr>
          <p:cNvPr id="60" name="矩形 59"/>
          <p:cNvSpPr/>
          <p:nvPr/>
        </p:nvSpPr>
        <p:spPr>
          <a:xfrm>
            <a:off x="3819333" y="4307191"/>
            <a:ext cx="6548472" cy="461665"/>
          </a:xfrm>
          <a:prstGeom prst="rect">
            <a:avLst/>
          </a:prstGeom>
        </p:spPr>
        <p:txBody>
          <a:bodyPr wrap="square">
            <a:spAutoFit/>
          </a:bodyPr>
          <a:lstStyle/>
          <a:p>
            <a:r>
              <a:rPr lang="en-US" altLang="zh-CN" sz="2400" dirty="0" err="1">
                <a:solidFill>
                  <a:schemeClr val="tx1">
                    <a:lumMod val="85000"/>
                    <a:lumOff val="15000"/>
                  </a:schemeClr>
                </a:solidFill>
                <a:cs typeface="+mn-ea"/>
                <a:sym typeface="+mn-lt"/>
              </a:rPr>
              <a:t>Chặn</a:t>
            </a:r>
            <a:r>
              <a:rPr lang="en-US" altLang="zh-CN" sz="2400" dirty="0">
                <a:solidFill>
                  <a:schemeClr val="tx1">
                    <a:lumMod val="85000"/>
                    <a:lumOff val="15000"/>
                  </a:schemeClr>
                </a:solidFill>
                <a:cs typeface="+mn-ea"/>
                <a:sym typeface="+mn-lt"/>
              </a:rPr>
              <a:t> </a:t>
            </a:r>
            <a:r>
              <a:rPr lang="en-US" altLang="zh-CN" sz="2400" dirty="0" err="1">
                <a:solidFill>
                  <a:schemeClr val="tx1">
                    <a:lumMod val="85000"/>
                    <a:lumOff val="15000"/>
                  </a:schemeClr>
                </a:solidFill>
                <a:cs typeface="+mn-ea"/>
                <a:sym typeface="+mn-lt"/>
              </a:rPr>
              <a:t>mạng</a:t>
            </a:r>
            <a:r>
              <a:rPr lang="en-US" altLang="zh-CN" sz="2400" dirty="0">
                <a:solidFill>
                  <a:schemeClr val="tx1">
                    <a:lumMod val="85000"/>
                    <a:lumOff val="15000"/>
                  </a:schemeClr>
                </a:solidFill>
                <a:cs typeface="+mn-ea"/>
                <a:sym typeface="+mn-lt"/>
              </a:rPr>
              <a:t> </a:t>
            </a:r>
            <a:r>
              <a:rPr lang="en-US" altLang="zh-CN" sz="2400" dirty="0" err="1">
                <a:solidFill>
                  <a:schemeClr val="tx1">
                    <a:lumMod val="85000"/>
                    <a:lumOff val="15000"/>
                  </a:schemeClr>
                </a:solidFill>
                <a:cs typeface="+mn-ea"/>
                <a:sym typeface="+mn-lt"/>
              </a:rPr>
              <a:t>xã</a:t>
            </a:r>
            <a:r>
              <a:rPr lang="en-US" altLang="zh-CN" sz="2400" dirty="0">
                <a:solidFill>
                  <a:schemeClr val="tx1">
                    <a:lumMod val="85000"/>
                    <a:lumOff val="15000"/>
                  </a:schemeClr>
                </a:solidFill>
                <a:cs typeface="+mn-ea"/>
                <a:sym typeface="+mn-lt"/>
              </a:rPr>
              <a:t> </a:t>
            </a:r>
            <a:r>
              <a:rPr lang="en-US" altLang="zh-CN" sz="2400" dirty="0" err="1">
                <a:solidFill>
                  <a:schemeClr val="tx1">
                    <a:lumMod val="85000"/>
                    <a:lumOff val="15000"/>
                  </a:schemeClr>
                </a:solidFill>
                <a:cs typeface="+mn-ea"/>
                <a:sym typeface="+mn-lt"/>
              </a:rPr>
              <a:t>hội</a:t>
            </a:r>
            <a:r>
              <a:rPr lang="en-US" altLang="zh-CN" sz="2400" dirty="0">
                <a:solidFill>
                  <a:schemeClr val="tx1">
                    <a:lumMod val="85000"/>
                    <a:lumOff val="15000"/>
                  </a:schemeClr>
                </a:solidFill>
                <a:cs typeface="+mn-ea"/>
                <a:sym typeface="+mn-lt"/>
              </a:rPr>
              <a:t>.</a:t>
            </a:r>
            <a:endParaRPr lang="zh-CN" altLang="en-US" sz="2400" dirty="0">
              <a:solidFill>
                <a:schemeClr val="tx1">
                  <a:lumMod val="85000"/>
                  <a:lumOff val="15000"/>
                </a:schemeClr>
              </a:solidFill>
              <a:cs typeface="+mn-ea"/>
              <a:sym typeface="+mn-lt"/>
            </a:endParaRPr>
          </a:p>
        </p:txBody>
      </p:sp>
      <p:sp>
        <p:nvSpPr>
          <p:cNvPr id="2" name="文本框 36">
            <a:extLst>
              <a:ext uri="{FF2B5EF4-FFF2-40B4-BE49-F238E27FC236}">
                <a16:creationId xmlns:a16="http://schemas.microsoft.com/office/drawing/2014/main" id="{26088E3B-21DE-479A-8189-9CD67973FD4B}"/>
              </a:ext>
            </a:extLst>
          </p:cNvPr>
          <p:cNvSpPr txBox="1"/>
          <p:nvPr/>
        </p:nvSpPr>
        <p:spPr>
          <a:xfrm>
            <a:off x="1012968" y="205686"/>
            <a:ext cx="7414967" cy="584775"/>
          </a:xfrm>
          <a:prstGeom prst="rect">
            <a:avLst/>
          </a:prstGeom>
          <a:noFill/>
        </p:spPr>
        <p:txBody>
          <a:bodyPr wrap="square" rtlCol="0">
            <a:spAutoFit/>
          </a:bodyPr>
          <a:lstStyle/>
          <a:p>
            <a:r>
              <a:rPr lang="vi-VN" altLang="zh-CN" sz="3200" dirty="0">
                <a:solidFill>
                  <a:srgbClr val="9D3333"/>
                </a:solidFill>
                <a:cs typeface="+mn-ea"/>
                <a:sym typeface="+mn-lt"/>
              </a:rPr>
              <a:t>Giảm tối đa các yếu tố xao lãng</a:t>
            </a:r>
          </a:p>
        </p:txBody>
      </p:sp>
      <p:grpSp>
        <p:nvGrpSpPr>
          <p:cNvPr id="22" name="组合 54">
            <a:extLst>
              <a:ext uri="{FF2B5EF4-FFF2-40B4-BE49-F238E27FC236}">
                <a16:creationId xmlns:a16="http://schemas.microsoft.com/office/drawing/2014/main" id="{70A40940-E548-483C-BE95-95AFF55938D1}"/>
              </a:ext>
            </a:extLst>
          </p:cNvPr>
          <p:cNvGrpSpPr/>
          <p:nvPr/>
        </p:nvGrpSpPr>
        <p:grpSpPr>
          <a:xfrm>
            <a:off x="11230989" y="760156"/>
            <a:ext cx="832681" cy="922404"/>
            <a:chOff x="5725778" y="2184344"/>
            <a:chExt cx="624511" cy="691803"/>
          </a:xfrm>
        </p:grpSpPr>
        <p:sp>
          <p:nvSpPr>
            <p:cNvPr id="23" name="MH_Other_3">
              <a:extLst>
                <a:ext uri="{FF2B5EF4-FFF2-40B4-BE49-F238E27FC236}">
                  <a16:creationId xmlns:a16="http://schemas.microsoft.com/office/drawing/2014/main" id="{114113EF-42CA-4F52-B6FE-3FD5B16FBDC9}"/>
                </a:ext>
              </a:extLst>
            </p:cNvPr>
            <p:cNvSpPr/>
            <p:nvPr>
              <p:custDataLst>
                <p:tags r:id="rId9"/>
              </p:custDataLst>
            </p:nvPr>
          </p:nvSpPr>
          <p:spPr>
            <a:xfrm flipH="1">
              <a:off x="5979436" y="2271623"/>
              <a:ext cx="370853" cy="518243"/>
            </a:xfrm>
            <a:custGeom>
              <a:avLst/>
              <a:gdLst>
                <a:gd name="connsiteX0" fmla="*/ 1102816 w 1383856"/>
                <a:gd name="connsiteY0" fmla="*/ 0 h 1933849"/>
                <a:gd name="connsiteX1" fmla="*/ 1383856 w 1383856"/>
                <a:gd name="connsiteY1" fmla="*/ 372951 h 1933849"/>
                <a:gd name="connsiteX2" fmla="*/ 1331288 w 1383856"/>
                <a:gd name="connsiteY2" fmla="*/ 372951 h 1933849"/>
                <a:gd name="connsiteX3" fmla="*/ 1094554 w 1383856"/>
                <a:gd name="connsiteY3" fmla="*/ 58794 h 1933849"/>
                <a:gd name="connsiteX4" fmla="*/ 58794 w 1383856"/>
                <a:gd name="connsiteY4" fmla="*/ 839295 h 1933849"/>
                <a:gd name="connsiteX5" fmla="*/ 839295 w 1383856"/>
                <a:gd name="connsiteY5" fmla="*/ 1875055 h 1933849"/>
                <a:gd name="connsiteX6" fmla="*/ 1256196 w 1383856"/>
                <a:gd name="connsiteY6" fmla="*/ 1560897 h 1933849"/>
                <a:gd name="connsiteX7" fmla="*/ 1325955 w 1383856"/>
                <a:gd name="connsiteY7" fmla="*/ 1560897 h 1933849"/>
                <a:gd name="connsiteX8" fmla="*/ 831032 w 1383856"/>
                <a:gd name="connsiteY8" fmla="*/ 1933849 h 1933849"/>
                <a:gd name="connsiteX9" fmla="*/ 0 w 1383856"/>
                <a:gd name="connsiteY9" fmla="*/ 831032 h 1933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83856" h="1933849">
                  <a:moveTo>
                    <a:pt x="1102816" y="0"/>
                  </a:moveTo>
                  <a:lnTo>
                    <a:pt x="1383856" y="372951"/>
                  </a:lnTo>
                  <a:lnTo>
                    <a:pt x="1331288" y="372951"/>
                  </a:lnTo>
                  <a:lnTo>
                    <a:pt x="1094554" y="58794"/>
                  </a:lnTo>
                  <a:lnTo>
                    <a:pt x="58794" y="839295"/>
                  </a:lnTo>
                  <a:lnTo>
                    <a:pt x="839295" y="1875055"/>
                  </a:lnTo>
                  <a:lnTo>
                    <a:pt x="1256196" y="1560897"/>
                  </a:lnTo>
                  <a:lnTo>
                    <a:pt x="1325955" y="1560897"/>
                  </a:lnTo>
                  <a:lnTo>
                    <a:pt x="831032" y="1933849"/>
                  </a:lnTo>
                  <a:lnTo>
                    <a:pt x="0" y="831032"/>
                  </a:lnTo>
                  <a:close/>
                </a:path>
              </a:pathLst>
            </a:custGeom>
            <a:solidFill>
              <a:schemeClr val="accent2"/>
            </a:solidFill>
            <a:ln>
              <a:gradFill>
                <a:gsLst>
                  <a:gs pos="0">
                    <a:schemeClr val="accent1"/>
                  </a:gs>
                  <a:gs pos="100000">
                    <a:schemeClr val="accent2"/>
                  </a:gs>
                </a:gsLst>
              </a:gradFill>
            </a:ln>
          </p:spPr>
          <p:txBody>
            <a:bodyPr lIns="0" tIns="0" rIns="180000" bIns="0" anchor="ctr">
              <a:normAutofit/>
            </a:bodyPr>
            <a:lstStyle/>
            <a:p>
              <a:pPr algn="r">
                <a:defRPr/>
              </a:pPr>
              <a:r>
                <a:rPr lang="en-US" altLang="zh-CN" sz="2400" b="1" dirty="0">
                  <a:gradFill>
                    <a:gsLst>
                      <a:gs pos="0">
                        <a:schemeClr val="accent1"/>
                      </a:gs>
                      <a:gs pos="100000">
                        <a:schemeClr val="accent2"/>
                      </a:gs>
                    </a:gsLst>
                    <a:lin ang="5400000" scaled="1"/>
                  </a:gradFill>
                  <a:cs typeface="+mn-ea"/>
                  <a:sym typeface="+mn-lt"/>
                </a:rPr>
                <a:t>2</a:t>
              </a:r>
              <a:endParaRPr lang="zh-CN" altLang="en-US" sz="2400" b="1" dirty="0" err="1">
                <a:gradFill>
                  <a:gsLst>
                    <a:gs pos="0">
                      <a:schemeClr val="accent1"/>
                    </a:gs>
                    <a:gs pos="100000">
                      <a:schemeClr val="accent2"/>
                    </a:gs>
                  </a:gsLst>
                  <a:lin ang="5400000" scaled="1"/>
                </a:gradFill>
                <a:cs typeface="+mn-ea"/>
                <a:sym typeface="+mn-lt"/>
              </a:endParaRPr>
            </a:p>
          </p:txBody>
        </p:sp>
        <p:sp>
          <p:nvSpPr>
            <p:cNvPr id="24" name="MH_Other_4">
              <a:extLst>
                <a:ext uri="{FF2B5EF4-FFF2-40B4-BE49-F238E27FC236}">
                  <a16:creationId xmlns:a16="http://schemas.microsoft.com/office/drawing/2014/main" id="{609448FD-7FB7-478D-B380-DF8A47DAF5E8}"/>
                </a:ext>
              </a:extLst>
            </p:cNvPr>
            <p:cNvSpPr>
              <a:spLocks/>
            </p:cNvSpPr>
            <p:nvPr>
              <p:custDataLst>
                <p:tags r:id="rId10"/>
              </p:custDataLst>
            </p:nvPr>
          </p:nvSpPr>
          <p:spPr bwMode="auto">
            <a:xfrm rot="2220000" flipH="1">
              <a:off x="5725778" y="2184344"/>
              <a:ext cx="50848" cy="691803"/>
            </a:xfrm>
            <a:custGeom>
              <a:avLst/>
              <a:gdLst>
                <a:gd name="T0" fmla="*/ 0 w 190500"/>
                <a:gd name="T1" fmla="*/ 6355 h 2581829"/>
                <a:gd name="T2" fmla="*/ 609 w 190500"/>
                <a:gd name="T3" fmla="*/ 6821 h 2581829"/>
                <a:gd name="T4" fmla="*/ 609 w 190500"/>
                <a:gd name="T5" fmla="*/ 8382 h 2581829"/>
                <a:gd name="T6" fmla="*/ 0 w 190500"/>
                <a:gd name="T7" fmla="*/ 7916 h 2581829"/>
                <a:gd name="T8" fmla="*/ 0 w 190500"/>
                <a:gd name="T9" fmla="*/ 0 h 2581829"/>
                <a:gd name="T10" fmla="*/ 609 w 190500"/>
                <a:gd name="T11" fmla="*/ 466 h 2581829"/>
                <a:gd name="T12" fmla="*/ 609 w 190500"/>
                <a:gd name="T13" fmla="*/ 1973 h 2581829"/>
                <a:gd name="T14" fmla="*/ 0 w 190500"/>
                <a:gd name="T15" fmla="*/ 1507 h 2581829"/>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90500" h="2581829">
                  <a:moveTo>
                    <a:pt x="0" y="1957235"/>
                  </a:moveTo>
                  <a:lnTo>
                    <a:pt x="190500" y="2100788"/>
                  </a:lnTo>
                  <a:lnTo>
                    <a:pt x="190500" y="2581829"/>
                  </a:lnTo>
                  <a:lnTo>
                    <a:pt x="0" y="2438277"/>
                  </a:lnTo>
                  <a:lnTo>
                    <a:pt x="0" y="1957235"/>
                  </a:lnTo>
                  <a:close/>
                  <a:moveTo>
                    <a:pt x="0" y="0"/>
                  </a:moveTo>
                  <a:lnTo>
                    <a:pt x="190500" y="143552"/>
                  </a:lnTo>
                  <a:lnTo>
                    <a:pt x="190500" y="607757"/>
                  </a:lnTo>
                  <a:lnTo>
                    <a:pt x="0" y="464205"/>
                  </a:lnTo>
                  <a:lnTo>
                    <a:pt x="0" y="0"/>
                  </a:lnTo>
                  <a:close/>
                </a:path>
              </a:pathLst>
            </a:custGeom>
            <a:solidFill>
              <a:schemeClr val="accent2">
                <a:alpha val="10196"/>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cs typeface="+mn-ea"/>
                <a:sym typeface="+mn-lt"/>
              </a:endParaRPr>
            </a:p>
          </p:txBody>
        </p:sp>
      </p:grpSp>
      <p:sp>
        <p:nvSpPr>
          <p:cNvPr id="25" name="矩形 58">
            <a:extLst>
              <a:ext uri="{FF2B5EF4-FFF2-40B4-BE49-F238E27FC236}">
                <a16:creationId xmlns:a16="http://schemas.microsoft.com/office/drawing/2014/main" id="{572B0D04-F6ED-45B6-AE8D-772AE2E2A226}"/>
              </a:ext>
            </a:extLst>
          </p:cNvPr>
          <p:cNvSpPr/>
          <p:nvPr/>
        </p:nvSpPr>
        <p:spPr>
          <a:xfrm>
            <a:off x="5150743" y="1006254"/>
            <a:ext cx="6548472" cy="461665"/>
          </a:xfrm>
          <a:prstGeom prst="rect">
            <a:avLst/>
          </a:prstGeom>
        </p:spPr>
        <p:txBody>
          <a:bodyPr wrap="square">
            <a:spAutoFit/>
          </a:bodyPr>
          <a:lstStyle/>
          <a:p>
            <a:pPr algn="r"/>
            <a:r>
              <a:rPr lang="en-US" altLang="zh-CN" sz="2400" dirty="0" err="1">
                <a:solidFill>
                  <a:schemeClr val="tx1">
                    <a:lumMod val="85000"/>
                    <a:lumOff val="15000"/>
                  </a:schemeClr>
                </a:solidFill>
                <a:cs typeface="+mn-ea"/>
                <a:sym typeface="+mn-lt"/>
              </a:rPr>
              <a:t>Đóng</a:t>
            </a:r>
            <a:r>
              <a:rPr lang="en-US" altLang="zh-CN" sz="2400" dirty="0">
                <a:solidFill>
                  <a:schemeClr val="tx1">
                    <a:lumMod val="85000"/>
                    <a:lumOff val="15000"/>
                  </a:schemeClr>
                </a:solidFill>
                <a:cs typeface="+mn-ea"/>
                <a:sym typeface="+mn-lt"/>
              </a:rPr>
              <a:t> </a:t>
            </a:r>
            <a:r>
              <a:rPr lang="en-US" altLang="zh-CN" sz="2400" dirty="0" err="1">
                <a:solidFill>
                  <a:schemeClr val="tx1">
                    <a:lumMod val="85000"/>
                    <a:lumOff val="15000"/>
                  </a:schemeClr>
                </a:solidFill>
                <a:cs typeface="+mn-ea"/>
                <a:sym typeface="+mn-lt"/>
              </a:rPr>
              <a:t>các</a:t>
            </a:r>
            <a:r>
              <a:rPr lang="en-US" altLang="zh-CN" sz="2400" dirty="0">
                <a:solidFill>
                  <a:schemeClr val="tx1">
                    <a:lumMod val="85000"/>
                    <a:lumOff val="15000"/>
                  </a:schemeClr>
                </a:solidFill>
                <a:cs typeface="+mn-ea"/>
                <a:sym typeface="+mn-lt"/>
              </a:rPr>
              <a:t> </a:t>
            </a:r>
            <a:r>
              <a:rPr lang="en-US" altLang="zh-CN" sz="2400" dirty="0" err="1">
                <a:solidFill>
                  <a:schemeClr val="tx1">
                    <a:lumMod val="85000"/>
                    <a:lumOff val="15000"/>
                  </a:schemeClr>
                </a:solidFill>
                <a:cs typeface="+mn-ea"/>
                <a:sym typeface="+mn-lt"/>
              </a:rPr>
              <a:t>trình</a:t>
            </a:r>
            <a:r>
              <a:rPr lang="en-US" altLang="zh-CN" sz="2400" dirty="0">
                <a:solidFill>
                  <a:schemeClr val="tx1">
                    <a:lumMod val="85000"/>
                    <a:lumOff val="15000"/>
                  </a:schemeClr>
                </a:solidFill>
                <a:cs typeface="+mn-ea"/>
                <a:sym typeface="+mn-lt"/>
              </a:rPr>
              <a:t> </a:t>
            </a:r>
            <a:r>
              <a:rPr lang="en-US" altLang="zh-CN" sz="2400" dirty="0" err="1">
                <a:solidFill>
                  <a:schemeClr val="tx1">
                    <a:lumMod val="85000"/>
                    <a:lumOff val="15000"/>
                  </a:schemeClr>
                </a:solidFill>
                <a:cs typeface="+mn-ea"/>
                <a:sym typeface="+mn-lt"/>
              </a:rPr>
              <a:t>duyệt</a:t>
            </a:r>
            <a:r>
              <a:rPr lang="en-US" altLang="zh-CN" sz="2400" dirty="0">
                <a:solidFill>
                  <a:schemeClr val="tx1">
                    <a:lumMod val="85000"/>
                    <a:lumOff val="15000"/>
                  </a:schemeClr>
                </a:solidFill>
                <a:cs typeface="+mn-ea"/>
                <a:sym typeface="+mn-lt"/>
              </a:rPr>
              <a:t> </a:t>
            </a:r>
            <a:r>
              <a:rPr lang="en-US" altLang="zh-CN" sz="2400" dirty="0" err="1">
                <a:solidFill>
                  <a:schemeClr val="tx1">
                    <a:lumMod val="85000"/>
                    <a:lumOff val="15000"/>
                  </a:schemeClr>
                </a:solidFill>
                <a:cs typeface="+mn-ea"/>
                <a:sym typeface="+mn-lt"/>
              </a:rPr>
              <a:t>không</a:t>
            </a:r>
            <a:r>
              <a:rPr lang="en-US" altLang="zh-CN" sz="2400" dirty="0">
                <a:solidFill>
                  <a:schemeClr val="tx1">
                    <a:lumMod val="85000"/>
                    <a:lumOff val="15000"/>
                  </a:schemeClr>
                </a:solidFill>
                <a:cs typeface="+mn-ea"/>
                <a:sym typeface="+mn-lt"/>
              </a:rPr>
              <a:t> </a:t>
            </a:r>
            <a:r>
              <a:rPr lang="en-US" altLang="zh-CN" sz="2400" dirty="0" err="1">
                <a:solidFill>
                  <a:schemeClr val="tx1">
                    <a:lumMod val="85000"/>
                    <a:lumOff val="15000"/>
                  </a:schemeClr>
                </a:solidFill>
                <a:cs typeface="+mn-ea"/>
                <a:sym typeface="+mn-lt"/>
              </a:rPr>
              <a:t>cần</a:t>
            </a:r>
            <a:r>
              <a:rPr lang="en-US" altLang="zh-CN" sz="2400" dirty="0">
                <a:solidFill>
                  <a:schemeClr val="tx1">
                    <a:lumMod val="85000"/>
                    <a:lumOff val="15000"/>
                  </a:schemeClr>
                </a:solidFill>
                <a:cs typeface="+mn-ea"/>
                <a:sym typeface="+mn-lt"/>
              </a:rPr>
              <a:t> </a:t>
            </a:r>
            <a:r>
              <a:rPr lang="en-US" altLang="zh-CN" sz="2400" dirty="0" err="1">
                <a:solidFill>
                  <a:schemeClr val="tx1">
                    <a:lumMod val="85000"/>
                    <a:lumOff val="15000"/>
                  </a:schemeClr>
                </a:solidFill>
                <a:cs typeface="+mn-ea"/>
                <a:sym typeface="+mn-lt"/>
              </a:rPr>
              <a:t>thiết</a:t>
            </a:r>
            <a:endParaRPr lang="zh-CN" altLang="en-US" sz="2400" dirty="0">
              <a:solidFill>
                <a:schemeClr val="tx1">
                  <a:lumMod val="85000"/>
                  <a:lumOff val="15000"/>
                </a:schemeClr>
              </a:solidFill>
              <a:cs typeface="+mn-ea"/>
              <a:sym typeface="+mn-lt"/>
            </a:endParaRPr>
          </a:p>
        </p:txBody>
      </p:sp>
      <p:pic>
        <p:nvPicPr>
          <p:cNvPr id="4" name="Picture 3">
            <a:extLst>
              <a:ext uri="{FF2B5EF4-FFF2-40B4-BE49-F238E27FC236}">
                <a16:creationId xmlns:a16="http://schemas.microsoft.com/office/drawing/2014/main" id="{3C10A093-65A9-4408-83EC-1374F0385595}"/>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386057" y="1423248"/>
            <a:ext cx="5709943" cy="4282457"/>
          </a:xfrm>
          <a:prstGeom prst="rect">
            <a:avLst/>
          </a:prstGeom>
        </p:spPr>
      </p:pic>
      <p:sp>
        <p:nvSpPr>
          <p:cNvPr id="28" name="TextBox 27">
            <a:extLst>
              <a:ext uri="{FF2B5EF4-FFF2-40B4-BE49-F238E27FC236}">
                <a16:creationId xmlns:a16="http://schemas.microsoft.com/office/drawing/2014/main" id="{81828D16-2ACF-4A5F-98BF-033768C9F5F4}"/>
              </a:ext>
            </a:extLst>
          </p:cNvPr>
          <p:cNvSpPr txBox="1"/>
          <p:nvPr/>
        </p:nvSpPr>
        <p:spPr>
          <a:xfrm>
            <a:off x="128330" y="5705705"/>
            <a:ext cx="6129932" cy="954107"/>
          </a:xfrm>
          <a:prstGeom prst="rect">
            <a:avLst/>
          </a:prstGeom>
          <a:noFill/>
        </p:spPr>
        <p:txBody>
          <a:bodyPr wrap="square" rtlCol="0">
            <a:spAutoFit/>
          </a:bodyPr>
          <a:lstStyle/>
          <a:p>
            <a:pPr algn="ctr"/>
            <a:r>
              <a:rPr lang="en-US" sz="1400" i="1" dirty="0"/>
              <a:t>               </a:t>
            </a:r>
            <a:r>
              <a:rPr lang="en-US" sz="1400" i="1" dirty="0" err="1"/>
              <a:t>Hình</a:t>
            </a:r>
            <a:r>
              <a:rPr lang="en-US" sz="1400" i="1" dirty="0"/>
              <a:t> </a:t>
            </a:r>
            <a:r>
              <a:rPr lang="en-US" sz="1400" i="1" dirty="0" err="1"/>
              <a:t>ảnh</a:t>
            </a:r>
            <a:r>
              <a:rPr lang="en-US" sz="1400" i="1" dirty="0"/>
              <a:t> </a:t>
            </a:r>
            <a:r>
              <a:rPr lang="en-US" sz="1400" i="1" dirty="0" err="1"/>
              <a:t>minh</a:t>
            </a:r>
            <a:r>
              <a:rPr lang="en-US" sz="1400" i="1" dirty="0"/>
              <a:t> </a:t>
            </a:r>
            <a:r>
              <a:rPr lang="en-US" sz="1400" i="1" dirty="0" err="1"/>
              <a:t>họa</a:t>
            </a:r>
            <a:r>
              <a:rPr lang="en-US" sz="1400" i="1" dirty="0"/>
              <a:t>, https://www.wikihow.com/images/thumb/3/3f/Have-Fun-when-You%27re-Bored-at-Home-Step-8.jpg/v4-728px-Have-Fun-when-You%27re-Bored-at-Home-Step-8.jpg</a:t>
            </a:r>
          </a:p>
        </p:txBody>
      </p:sp>
      <p:sp>
        <p:nvSpPr>
          <p:cNvPr id="29" name="TextBox 28">
            <a:extLst>
              <a:ext uri="{FF2B5EF4-FFF2-40B4-BE49-F238E27FC236}">
                <a16:creationId xmlns:a16="http://schemas.microsoft.com/office/drawing/2014/main" id="{DEE24AC8-F644-4292-B375-E5DF6B411597}"/>
              </a:ext>
            </a:extLst>
          </p:cNvPr>
          <p:cNvSpPr txBox="1"/>
          <p:nvPr/>
        </p:nvSpPr>
        <p:spPr>
          <a:xfrm>
            <a:off x="6589736" y="1764587"/>
            <a:ext cx="5602264" cy="4524315"/>
          </a:xfrm>
          <a:prstGeom prst="rect">
            <a:avLst/>
          </a:prstGeom>
          <a:noFill/>
        </p:spPr>
        <p:txBody>
          <a:bodyPr wrap="square" rtlCol="0">
            <a:spAutoFit/>
          </a:bodyPr>
          <a:lstStyle/>
          <a:p>
            <a:pPr marL="285750" indent="-285750">
              <a:buFont typeface="Arial" panose="020B0604020202020204" pitchFamily="34" charset="0"/>
              <a:buChar char="•"/>
            </a:pPr>
            <a:r>
              <a:rPr lang="en-US" sz="2400" dirty="0">
                <a:solidFill>
                  <a:schemeClr val="tx1">
                    <a:lumMod val="95000"/>
                    <a:lumOff val="5000"/>
                  </a:schemeClr>
                </a:solidFill>
                <a:latin typeface="Helvetica" panose="020B0604020202020204" pitchFamily="34" charset="0"/>
                <a:cs typeface="Helvetica" panose="020B0604020202020204" pitchFamily="34" charset="0"/>
              </a:rPr>
              <a:t>C</a:t>
            </a:r>
            <a:r>
              <a:rPr lang="vi-VN" sz="2400" dirty="0">
                <a:solidFill>
                  <a:schemeClr val="tx1">
                    <a:lumMod val="95000"/>
                    <a:lumOff val="5000"/>
                  </a:schemeClr>
                </a:solidFill>
                <a:latin typeface="Helvetica" panose="020B0604020202020204" pitchFamily="34" charset="0"/>
                <a:cs typeface="Helvetica" panose="020B0604020202020204" pitchFamily="34" charset="0"/>
              </a:rPr>
              <a:t>ác trang web</a:t>
            </a:r>
            <a:r>
              <a:rPr lang="en-US" sz="2400" dirty="0">
                <a:solidFill>
                  <a:schemeClr val="tx1">
                    <a:lumMod val="95000"/>
                    <a:lumOff val="5000"/>
                  </a:schemeClr>
                </a:solidFill>
                <a:latin typeface="Helvetica" panose="020B0604020202020204" pitchFamily="34" charset="0"/>
                <a:cs typeface="Helvetica" panose="020B0604020202020204" pitchFamily="34" charset="0"/>
              </a:rPr>
              <a:t> </a:t>
            </a:r>
            <a:r>
              <a:rPr lang="en-US" sz="2400" dirty="0" err="1">
                <a:solidFill>
                  <a:schemeClr val="tx1">
                    <a:lumMod val="95000"/>
                    <a:lumOff val="5000"/>
                  </a:schemeClr>
                </a:solidFill>
                <a:latin typeface="Helvetica" panose="020B0604020202020204" pitchFamily="34" charset="0"/>
                <a:cs typeface="Helvetica" panose="020B0604020202020204" pitchFamily="34" charset="0"/>
              </a:rPr>
              <a:t>không</a:t>
            </a:r>
            <a:r>
              <a:rPr lang="en-US" sz="2400" dirty="0">
                <a:solidFill>
                  <a:schemeClr val="tx1">
                    <a:lumMod val="95000"/>
                    <a:lumOff val="5000"/>
                  </a:schemeClr>
                </a:solidFill>
                <a:latin typeface="Helvetica" panose="020B0604020202020204" pitchFamily="34" charset="0"/>
                <a:cs typeface="Helvetica" panose="020B0604020202020204" pitchFamily="34" charset="0"/>
              </a:rPr>
              <a:t> </a:t>
            </a:r>
            <a:r>
              <a:rPr lang="en-US" sz="2400" dirty="0" err="1">
                <a:solidFill>
                  <a:schemeClr val="tx1">
                    <a:lumMod val="95000"/>
                    <a:lumOff val="5000"/>
                  </a:schemeClr>
                </a:solidFill>
                <a:latin typeface="Helvetica" panose="020B0604020202020204" pitchFamily="34" charset="0"/>
                <a:cs typeface="Helvetica" panose="020B0604020202020204" pitchFamily="34" charset="0"/>
              </a:rPr>
              <a:t>liên</a:t>
            </a:r>
            <a:r>
              <a:rPr lang="en-US" sz="2400" dirty="0">
                <a:solidFill>
                  <a:schemeClr val="tx1">
                    <a:lumMod val="95000"/>
                    <a:lumOff val="5000"/>
                  </a:schemeClr>
                </a:solidFill>
                <a:latin typeface="Helvetica" panose="020B0604020202020204" pitchFamily="34" charset="0"/>
                <a:cs typeface="Helvetica" panose="020B0604020202020204" pitchFamily="34" charset="0"/>
              </a:rPr>
              <a:t> </a:t>
            </a:r>
            <a:r>
              <a:rPr lang="en-US" sz="2400" dirty="0" err="1">
                <a:solidFill>
                  <a:schemeClr val="tx1">
                    <a:lumMod val="95000"/>
                    <a:lumOff val="5000"/>
                  </a:schemeClr>
                </a:solidFill>
                <a:latin typeface="Helvetica" panose="020B0604020202020204" pitchFamily="34" charset="0"/>
                <a:cs typeface="Helvetica" panose="020B0604020202020204" pitchFamily="34" charset="0"/>
              </a:rPr>
              <a:t>quan</a:t>
            </a:r>
            <a:r>
              <a:rPr lang="en-US" sz="2400" dirty="0">
                <a:solidFill>
                  <a:schemeClr val="tx1">
                    <a:lumMod val="95000"/>
                    <a:lumOff val="5000"/>
                  </a:schemeClr>
                </a:solidFill>
                <a:latin typeface="Helvetica" panose="020B0604020202020204" pitchFamily="34" charset="0"/>
                <a:cs typeface="Helvetica" panose="020B0604020202020204" pitchFamily="34" charset="0"/>
              </a:rPr>
              <a:t> </a:t>
            </a:r>
            <a:r>
              <a:rPr lang="en-US" sz="2400" dirty="0" err="1">
                <a:solidFill>
                  <a:schemeClr val="tx1">
                    <a:lumMod val="95000"/>
                    <a:lumOff val="5000"/>
                  </a:schemeClr>
                </a:solidFill>
                <a:latin typeface="Helvetica" panose="020B0604020202020204" pitchFamily="34" charset="0"/>
                <a:cs typeface="Helvetica" panose="020B0604020202020204" pitchFamily="34" charset="0"/>
              </a:rPr>
              <a:t>đến</a:t>
            </a:r>
            <a:r>
              <a:rPr lang="en-US" sz="2400" dirty="0">
                <a:solidFill>
                  <a:schemeClr val="tx1">
                    <a:lumMod val="95000"/>
                    <a:lumOff val="5000"/>
                  </a:schemeClr>
                </a:solidFill>
                <a:latin typeface="Helvetica" panose="020B0604020202020204" pitchFamily="34" charset="0"/>
                <a:cs typeface="Helvetica" panose="020B0604020202020204" pitchFamily="34" charset="0"/>
              </a:rPr>
              <a:t> </a:t>
            </a:r>
            <a:r>
              <a:rPr lang="en-US" sz="2400" dirty="0" err="1">
                <a:solidFill>
                  <a:schemeClr val="tx1">
                    <a:lumMod val="95000"/>
                    <a:lumOff val="5000"/>
                  </a:schemeClr>
                </a:solidFill>
                <a:latin typeface="Helvetica" panose="020B0604020202020204" pitchFamily="34" charset="0"/>
                <a:cs typeface="Helvetica" panose="020B0604020202020204" pitchFamily="34" charset="0"/>
              </a:rPr>
              <a:t>công</a:t>
            </a:r>
            <a:r>
              <a:rPr lang="en-US" sz="2400" dirty="0">
                <a:solidFill>
                  <a:schemeClr val="tx1">
                    <a:lumMod val="95000"/>
                    <a:lumOff val="5000"/>
                  </a:schemeClr>
                </a:solidFill>
                <a:latin typeface="Helvetica" panose="020B0604020202020204" pitchFamily="34" charset="0"/>
                <a:cs typeface="Helvetica" panose="020B0604020202020204" pitchFamily="34" charset="0"/>
              </a:rPr>
              <a:t> </a:t>
            </a:r>
            <a:r>
              <a:rPr lang="en-US" sz="2400" dirty="0" err="1">
                <a:solidFill>
                  <a:schemeClr val="tx1">
                    <a:lumMod val="95000"/>
                    <a:lumOff val="5000"/>
                  </a:schemeClr>
                </a:solidFill>
                <a:latin typeface="Helvetica" panose="020B0604020202020204" pitchFamily="34" charset="0"/>
                <a:cs typeface="Helvetica" panose="020B0604020202020204" pitchFamily="34" charset="0"/>
              </a:rPr>
              <a:t>việc</a:t>
            </a:r>
            <a:r>
              <a:rPr lang="vi-VN" sz="2400" dirty="0">
                <a:solidFill>
                  <a:schemeClr val="tx1">
                    <a:lumMod val="95000"/>
                    <a:lumOff val="5000"/>
                  </a:schemeClr>
                </a:solidFill>
                <a:latin typeface="Helvetica" panose="020B0604020202020204" pitchFamily="34" charset="0"/>
                <a:cs typeface="Helvetica" panose="020B0604020202020204" pitchFamily="34" charset="0"/>
              </a:rPr>
              <a:t> </a:t>
            </a:r>
            <a:r>
              <a:rPr lang="en-US" sz="2400" dirty="0">
                <a:solidFill>
                  <a:schemeClr val="tx1">
                    <a:lumMod val="95000"/>
                    <a:lumOff val="5000"/>
                  </a:schemeClr>
                </a:solidFill>
                <a:latin typeface="Helvetica" panose="020B0604020202020204" pitchFamily="34" charset="0"/>
                <a:cs typeface="Helvetica" panose="020B0604020202020204" pitchFamily="34" charset="0"/>
              </a:rPr>
              <a:t>t</a:t>
            </a:r>
            <a:r>
              <a:rPr lang="vi-VN" sz="2400" dirty="0">
                <a:solidFill>
                  <a:schemeClr val="tx1">
                    <a:lumMod val="95000"/>
                    <a:lumOff val="5000"/>
                  </a:schemeClr>
                </a:solidFill>
                <a:latin typeface="Helvetica" panose="020B0604020202020204" pitchFamily="34" charset="0"/>
                <a:cs typeface="Helvetica" panose="020B0604020202020204" pitchFamily="34" charset="0"/>
              </a:rPr>
              <a:t>rên máy tính trong khi làm việc sẽ </a:t>
            </a:r>
            <a:r>
              <a:rPr lang="en-US" sz="2400" dirty="0" err="1">
                <a:solidFill>
                  <a:schemeClr val="tx1">
                    <a:lumMod val="95000"/>
                    <a:lumOff val="5000"/>
                  </a:schemeClr>
                </a:solidFill>
                <a:latin typeface="Helvetica" panose="020B0604020202020204" pitchFamily="34" charset="0"/>
                <a:cs typeface="Helvetica" panose="020B0604020202020204" pitchFamily="34" charset="0"/>
              </a:rPr>
              <a:t>làm</a:t>
            </a:r>
            <a:r>
              <a:rPr lang="en-US" sz="2400" dirty="0">
                <a:solidFill>
                  <a:schemeClr val="tx1">
                    <a:lumMod val="95000"/>
                    <a:lumOff val="5000"/>
                  </a:schemeClr>
                </a:solidFill>
                <a:latin typeface="Helvetica" panose="020B0604020202020204" pitchFamily="34" charset="0"/>
                <a:cs typeface="Helvetica" panose="020B0604020202020204" pitchFamily="34" charset="0"/>
              </a:rPr>
              <a:t> </a:t>
            </a:r>
            <a:r>
              <a:rPr lang="en-US" sz="2400" dirty="0" err="1">
                <a:solidFill>
                  <a:schemeClr val="tx1">
                    <a:lumMod val="95000"/>
                    <a:lumOff val="5000"/>
                  </a:schemeClr>
                </a:solidFill>
                <a:latin typeface="Helvetica" panose="020B0604020202020204" pitchFamily="34" charset="0"/>
                <a:cs typeface="Helvetica" panose="020B0604020202020204" pitchFamily="34" charset="0"/>
              </a:rPr>
              <a:t>chậm</a:t>
            </a:r>
            <a:r>
              <a:rPr lang="en-US" sz="2400" dirty="0">
                <a:solidFill>
                  <a:schemeClr val="tx1">
                    <a:lumMod val="95000"/>
                    <a:lumOff val="5000"/>
                  </a:schemeClr>
                </a:solidFill>
                <a:latin typeface="Helvetica" panose="020B0604020202020204" pitchFamily="34" charset="0"/>
                <a:cs typeface="Helvetica" panose="020B0604020202020204" pitchFamily="34" charset="0"/>
              </a:rPr>
              <a:t> </a:t>
            </a:r>
            <a:r>
              <a:rPr lang="en-US" sz="2400" dirty="0" err="1">
                <a:solidFill>
                  <a:schemeClr val="tx1">
                    <a:lumMod val="95000"/>
                    <a:lumOff val="5000"/>
                  </a:schemeClr>
                </a:solidFill>
                <a:latin typeface="Helvetica" panose="020B0604020202020204" pitchFamily="34" charset="0"/>
                <a:cs typeface="Helvetica" panose="020B0604020202020204" pitchFamily="34" charset="0"/>
              </a:rPr>
              <a:t>tốc</a:t>
            </a:r>
            <a:r>
              <a:rPr lang="en-US" sz="2400" dirty="0">
                <a:solidFill>
                  <a:schemeClr val="tx1">
                    <a:lumMod val="95000"/>
                    <a:lumOff val="5000"/>
                  </a:schemeClr>
                </a:solidFill>
                <a:latin typeface="Helvetica" panose="020B0604020202020204" pitchFamily="34" charset="0"/>
                <a:cs typeface="Helvetica" panose="020B0604020202020204" pitchFamily="34" charset="0"/>
              </a:rPr>
              <a:t> </a:t>
            </a:r>
            <a:r>
              <a:rPr lang="en-US" sz="2400" dirty="0" err="1">
                <a:solidFill>
                  <a:schemeClr val="tx1">
                    <a:lumMod val="95000"/>
                    <a:lumOff val="5000"/>
                  </a:schemeClr>
                </a:solidFill>
                <a:latin typeface="Helvetica" panose="020B0604020202020204" pitchFamily="34" charset="0"/>
                <a:cs typeface="Helvetica" panose="020B0604020202020204" pitchFamily="34" charset="0"/>
              </a:rPr>
              <a:t>độ</a:t>
            </a:r>
            <a:r>
              <a:rPr lang="en-US" sz="2400" dirty="0">
                <a:solidFill>
                  <a:schemeClr val="tx1">
                    <a:lumMod val="95000"/>
                    <a:lumOff val="5000"/>
                  </a:schemeClr>
                </a:solidFill>
                <a:latin typeface="Helvetica" panose="020B0604020202020204" pitchFamily="34" charset="0"/>
                <a:cs typeface="Helvetica" panose="020B0604020202020204" pitchFamily="34" charset="0"/>
              </a:rPr>
              <a:t> </a:t>
            </a:r>
            <a:r>
              <a:rPr lang="en-US" sz="2400" dirty="0" err="1">
                <a:solidFill>
                  <a:schemeClr val="tx1">
                    <a:lumMod val="95000"/>
                    <a:lumOff val="5000"/>
                  </a:schemeClr>
                </a:solidFill>
                <a:latin typeface="Helvetica" panose="020B0604020202020204" pitchFamily="34" charset="0"/>
                <a:cs typeface="Helvetica" panose="020B0604020202020204" pitchFamily="34" charset="0"/>
              </a:rPr>
              <a:t>làm</a:t>
            </a:r>
            <a:r>
              <a:rPr lang="en-US" sz="2400" dirty="0">
                <a:solidFill>
                  <a:schemeClr val="tx1">
                    <a:lumMod val="95000"/>
                    <a:lumOff val="5000"/>
                  </a:schemeClr>
                </a:solidFill>
                <a:latin typeface="Helvetica" panose="020B0604020202020204" pitchFamily="34" charset="0"/>
                <a:cs typeface="Helvetica" panose="020B0604020202020204" pitchFamily="34" charset="0"/>
              </a:rPr>
              <a:t> </a:t>
            </a:r>
            <a:r>
              <a:rPr lang="en-US" sz="2400" dirty="0" err="1">
                <a:solidFill>
                  <a:schemeClr val="tx1">
                    <a:lumMod val="95000"/>
                    <a:lumOff val="5000"/>
                  </a:schemeClr>
                </a:solidFill>
                <a:latin typeface="Helvetica" panose="020B0604020202020204" pitchFamily="34" charset="0"/>
                <a:cs typeface="Helvetica" panose="020B0604020202020204" pitchFamily="34" charset="0"/>
              </a:rPr>
              <a:t>việc</a:t>
            </a:r>
            <a:r>
              <a:rPr lang="en-US" sz="2400" dirty="0">
                <a:solidFill>
                  <a:schemeClr val="tx1">
                    <a:lumMod val="95000"/>
                    <a:lumOff val="5000"/>
                  </a:schemeClr>
                </a:solidFill>
                <a:latin typeface="Helvetica" panose="020B0604020202020204" pitchFamily="34" charset="0"/>
                <a:cs typeface="Helvetica" panose="020B0604020202020204" pitchFamily="34" charset="0"/>
              </a:rPr>
              <a:t> </a:t>
            </a:r>
            <a:r>
              <a:rPr lang="en-US" sz="2400" dirty="0" err="1">
                <a:solidFill>
                  <a:schemeClr val="tx1">
                    <a:lumMod val="95000"/>
                    <a:lumOff val="5000"/>
                  </a:schemeClr>
                </a:solidFill>
                <a:latin typeface="Helvetica" panose="020B0604020202020204" pitchFamily="34" charset="0"/>
                <a:cs typeface="Helvetica" panose="020B0604020202020204" pitchFamily="34" charset="0"/>
              </a:rPr>
              <a:t>của</a:t>
            </a:r>
            <a:r>
              <a:rPr lang="en-US" sz="2400" dirty="0">
                <a:solidFill>
                  <a:schemeClr val="tx1">
                    <a:lumMod val="95000"/>
                    <a:lumOff val="5000"/>
                  </a:schemeClr>
                </a:solidFill>
                <a:latin typeface="Helvetica" panose="020B0604020202020204" pitchFamily="34" charset="0"/>
                <a:cs typeface="Helvetica" panose="020B0604020202020204" pitchFamily="34" charset="0"/>
              </a:rPr>
              <a:t> </a:t>
            </a:r>
            <a:r>
              <a:rPr lang="en-US" sz="2400" dirty="0" err="1">
                <a:solidFill>
                  <a:schemeClr val="tx1">
                    <a:lumMod val="95000"/>
                    <a:lumOff val="5000"/>
                  </a:schemeClr>
                </a:solidFill>
                <a:latin typeface="Helvetica" panose="020B0604020202020204" pitchFamily="34" charset="0"/>
                <a:cs typeface="Helvetica" panose="020B0604020202020204" pitchFamily="34" charset="0"/>
              </a:rPr>
              <a:t>bạn</a:t>
            </a:r>
            <a:endParaRPr lang="en-US" sz="2400" dirty="0">
              <a:solidFill>
                <a:schemeClr val="tx1">
                  <a:lumMod val="95000"/>
                  <a:lumOff val="5000"/>
                </a:schemeClr>
              </a:solidFill>
              <a:latin typeface="Helvetica" panose="020B0604020202020204" pitchFamily="34" charset="0"/>
              <a:cs typeface="Helvetica" panose="020B0604020202020204" pitchFamily="34" charset="0"/>
            </a:endParaRPr>
          </a:p>
          <a:p>
            <a:endParaRPr lang="en-US" sz="2400" dirty="0">
              <a:solidFill>
                <a:schemeClr val="tx1">
                  <a:lumMod val="95000"/>
                  <a:lumOff val="5000"/>
                </a:schemeClr>
              </a:solidFill>
              <a:latin typeface="Helvetica" panose="020B0604020202020204" pitchFamily="34" charset="0"/>
              <a:cs typeface="Helvetica" panose="020B0604020202020204" pitchFamily="34" charset="0"/>
            </a:endParaRPr>
          </a:p>
          <a:p>
            <a:pPr marL="285750" indent="-285750">
              <a:buFont typeface="Arial" panose="020B0604020202020204" pitchFamily="34" charset="0"/>
              <a:buChar char="•"/>
            </a:pPr>
            <a:r>
              <a:rPr lang="vi-VN" sz="2400" dirty="0">
                <a:solidFill>
                  <a:schemeClr val="tx1">
                    <a:lumMod val="95000"/>
                    <a:lumOff val="5000"/>
                  </a:schemeClr>
                </a:solidFill>
                <a:latin typeface="Helvetica" panose="020B0604020202020204" pitchFamily="34" charset="0"/>
                <a:cs typeface="Helvetica" panose="020B0604020202020204" pitchFamily="34" charset="0"/>
              </a:rPr>
              <a:t>Bạ</a:t>
            </a:r>
            <a:r>
              <a:rPr lang="en-US" sz="2400" dirty="0">
                <a:solidFill>
                  <a:schemeClr val="tx1">
                    <a:lumMod val="95000"/>
                    <a:lumOff val="5000"/>
                  </a:schemeClr>
                </a:solidFill>
                <a:latin typeface="Helvetica" panose="020B0604020202020204" pitchFamily="34" charset="0"/>
                <a:cs typeface="Helvetica" panose="020B0604020202020204" pitchFamily="34" charset="0"/>
              </a:rPr>
              <a:t>n</a:t>
            </a:r>
            <a:r>
              <a:rPr lang="vi-VN" sz="2400" dirty="0">
                <a:solidFill>
                  <a:schemeClr val="tx1">
                    <a:lumMod val="95000"/>
                    <a:lumOff val="5000"/>
                  </a:schemeClr>
                </a:solidFill>
                <a:latin typeface="Helvetica" panose="020B0604020202020204" pitchFamily="34" charset="0"/>
                <a:cs typeface="Helvetica" panose="020B0604020202020204" pitchFamily="34" charset="0"/>
              </a:rPr>
              <a:t> có thể bị phân tâm bởi các tab mở ra thông tin của dự án cũ hoặc các kết quả tìm kiếm không liên quan.</a:t>
            </a:r>
            <a:endParaRPr lang="en-US" sz="2400" dirty="0">
              <a:solidFill>
                <a:schemeClr val="tx1">
                  <a:lumMod val="95000"/>
                  <a:lumOff val="5000"/>
                </a:schemeClr>
              </a:solidFill>
              <a:latin typeface="Helvetica" panose="020B0604020202020204" pitchFamily="34" charset="0"/>
              <a:cs typeface="Helvetica" panose="020B0604020202020204" pitchFamily="34" charset="0"/>
            </a:endParaRPr>
          </a:p>
          <a:p>
            <a:pPr marL="285750" indent="-285750">
              <a:buFont typeface="Arial" panose="020B0604020202020204" pitchFamily="34" charset="0"/>
              <a:buChar char="•"/>
            </a:pPr>
            <a:endParaRPr lang="en-US" sz="2400" dirty="0">
              <a:solidFill>
                <a:schemeClr val="tx1">
                  <a:lumMod val="95000"/>
                  <a:lumOff val="5000"/>
                </a:schemeClr>
              </a:solidFill>
              <a:latin typeface="Helvetica" panose="020B0604020202020204" pitchFamily="34" charset="0"/>
              <a:cs typeface="Helvetica" panose="020B0604020202020204" pitchFamily="34" charset="0"/>
            </a:endParaRPr>
          </a:p>
          <a:p>
            <a:pPr marL="285750" indent="-285750">
              <a:buFont typeface="Arial" panose="020B0604020202020204" pitchFamily="34" charset="0"/>
              <a:buChar char="•"/>
            </a:pPr>
            <a:r>
              <a:rPr lang="vi-VN" sz="2400" dirty="0">
                <a:solidFill>
                  <a:schemeClr val="tx1">
                    <a:lumMod val="95000"/>
                    <a:lumOff val="5000"/>
                  </a:schemeClr>
                </a:solidFill>
                <a:latin typeface="Helvetica" panose="020B0604020202020204" pitchFamily="34" charset="0"/>
                <a:cs typeface="Helvetica" panose="020B0604020202020204" pitchFamily="34" charset="0"/>
              </a:rPr>
              <a:t>Hãy</a:t>
            </a:r>
            <a:r>
              <a:rPr lang="en-US" sz="2400" dirty="0">
                <a:solidFill>
                  <a:schemeClr val="tx1">
                    <a:lumMod val="95000"/>
                    <a:lumOff val="5000"/>
                  </a:schemeClr>
                </a:solidFill>
                <a:latin typeface="Helvetica" panose="020B0604020202020204" pitchFamily="34" charset="0"/>
                <a:cs typeface="Helvetica" panose="020B0604020202020204" pitchFamily="34" charset="0"/>
              </a:rPr>
              <a:t> </a:t>
            </a:r>
            <a:r>
              <a:rPr lang="vi-VN" sz="2400" dirty="0">
                <a:solidFill>
                  <a:schemeClr val="tx1">
                    <a:lumMod val="95000"/>
                    <a:lumOff val="5000"/>
                  </a:schemeClr>
                </a:solidFill>
                <a:latin typeface="Helvetica" panose="020B0604020202020204" pitchFamily="34" charset="0"/>
                <a:cs typeface="Helvetica" panose="020B0604020202020204" pitchFamily="34" charset="0"/>
              </a:rPr>
              <a:t>đóng tab ngay sau khi đã xem xong và tập trung hoàn toàn vào các trang cần thiết cho công việc. </a:t>
            </a:r>
            <a:endParaRPr lang="en-US" sz="2400" dirty="0">
              <a:solidFill>
                <a:schemeClr val="tx1">
                  <a:lumMod val="95000"/>
                  <a:lumOff val="5000"/>
                </a:schemeClr>
              </a:solidFill>
              <a:latin typeface="Helvetica" panose="020B0604020202020204" pitchFamily="34" charset="0"/>
              <a:cs typeface="Helvetica" panose="020B0604020202020204" pitchFamily="34" charset="0"/>
            </a:endParaRPr>
          </a:p>
        </p:txBody>
      </p:sp>
      <p:grpSp>
        <p:nvGrpSpPr>
          <p:cNvPr id="30" name="组合 33">
            <a:extLst>
              <a:ext uri="{FF2B5EF4-FFF2-40B4-BE49-F238E27FC236}">
                <a16:creationId xmlns:a16="http://schemas.microsoft.com/office/drawing/2014/main" id="{33E0C4FC-BA58-440F-A414-95BE4E649192}"/>
              </a:ext>
            </a:extLst>
          </p:cNvPr>
          <p:cNvGrpSpPr/>
          <p:nvPr/>
        </p:nvGrpSpPr>
        <p:grpSpPr>
          <a:xfrm>
            <a:off x="253355" y="255805"/>
            <a:ext cx="674717" cy="597391"/>
            <a:chOff x="414045" y="185503"/>
            <a:chExt cx="506038" cy="448043"/>
          </a:xfrm>
        </p:grpSpPr>
        <p:sp>
          <p:nvSpPr>
            <p:cNvPr id="31" name="矩形 34">
              <a:extLst>
                <a:ext uri="{FF2B5EF4-FFF2-40B4-BE49-F238E27FC236}">
                  <a16:creationId xmlns:a16="http://schemas.microsoft.com/office/drawing/2014/main" id="{2A4345F5-1852-4318-9440-45653026FBAF}"/>
                </a:ext>
              </a:extLst>
            </p:cNvPr>
            <p:cNvSpPr/>
            <p:nvPr/>
          </p:nvSpPr>
          <p:spPr>
            <a:xfrm rot="2700000">
              <a:off x="414045" y="194182"/>
              <a:ext cx="430684" cy="430684"/>
            </a:xfrm>
            <a:prstGeom prst="rect">
              <a:avLst/>
            </a:prstGeom>
            <a:solidFill>
              <a:schemeClr val="bg1">
                <a:lumMod val="85000"/>
              </a:schemeClr>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cs typeface="+mn-ea"/>
                <a:sym typeface="+mn-lt"/>
              </a:endParaRPr>
            </a:p>
          </p:txBody>
        </p:sp>
        <p:sp>
          <p:nvSpPr>
            <p:cNvPr id="32" name="矩形 35">
              <a:extLst>
                <a:ext uri="{FF2B5EF4-FFF2-40B4-BE49-F238E27FC236}">
                  <a16:creationId xmlns:a16="http://schemas.microsoft.com/office/drawing/2014/main" id="{1554040C-3F64-455A-8FBD-225137D06399}"/>
                </a:ext>
              </a:extLst>
            </p:cNvPr>
            <p:cNvSpPr/>
            <p:nvPr/>
          </p:nvSpPr>
          <p:spPr>
            <a:xfrm rot="2700000">
              <a:off x="472040" y="185503"/>
              <a:ext cx="448043" cy="448043"/>
            </a:xfrm>
            <a:prstGeom prst="rect">
              <a:avLst/>
            </a:prstGeom>
            <a:solidFill>
              <a:schemeClr val="tx1">
                <a:lumMod val="75000"/>
                <a:lumOff val="25000"/>
              </a:schemeClr>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cs typeface="+mn-ea"/>
                <a:sym typeface="+mn-lt"/>
              </a:endParaRPr>
            </a:p>
          </p:txBody>
        </p:sp>
      </p:grpSp>
      <p:grpSp>
        <p:nvGrpSpPr>
          <p:cNvPr id="33" name="组合 53">
            <a:extLst>
              <a:ext uri="{FF2B5EF4-FFF2-40B4-BE49-F238E27FC236}">
                <a16:creationId xmlns:a16="http://schemas.microsoft.com/office/drawing/2014/main" id="{99A00DCF-6D8B-4B62-A051-6DD5792038DF}"/>
              </a:ext>
            </a:extLst>
          </p:cNvPr>
          <p:cNvGrpSpPr/>
          <p:nvPr/>
        </p:nvGrpSpPr>
        <p:grpSpPr>
          <a:xfrm>
            <a:off x="3405830" y="1745629"/>
            <a:ext cx="832267" cy="922404"/>
            <a:chOff x="2549801" y="1309221"/>
            <a:chExt cx="624200" cy="691803"/>
          </a:xfrm>
        </p:grpSpPr>
        <p:sp>
          <p:nvSpPr>
            <p:cNvPr id="37" name="MH_Other_1">
              <a:extLst>
                <a:ext uri="{FF2B5EF4-FFF2-40B4-BE49-F238E27FC236}">
                  <a16:creationId xmlns:a16="http://schemas.microsoft.com/office/drawing/2014/main" id="{317C4A1E-EFDE-4476-8049-CF19F7B77E81}"/>
                </a:ext>
              </a:extLst>
            </p:cNvPr>
            <p:cNvSpPr/>
            <p:nvPr>
              <p:custDataLst>
                <p:tags r:id="rId7"/>
              </p:custDataLst>
            </p:nvPr>
          </p:nvSpPr>
          <p:spPr>
            <a:xfrm>
              <a:off x="2549801" y="1395863"/>
              <a:ext cx="370853" cy="518243"/>
            </a:xfrm>
            <a:custGeom>
              <a:avLst/>
              <a:gdLst>
                <a:gd name="connsiteX0" fmla="*/ 1102816 w 1383856"/>
                <a:gd name="connsiteY0" fmla="*/ 0 h 1933849"/>
                <a:gd name="connsiteX1" fmla="*/ 1383856 w 1383856"/>
                <a:gd name="connsiteY1" fmla="*/ 372951 h 1933849"/>
                <a:gd name="connsiteX2" fmla="*/ 1331288 w 1383856"/>
                <a:gd name="connsiteY2" fmla="*/ 372951 h 1933849"/>
                <a:gd name="connsiteX3" fmla="*/ 1094554 w 1383856"/>
                <a:gd name="connsiteY3" fmla="*/ 58794 h 1933849"/>
                <a:gd name="connsiteX4" fmla="*/ 58794 w 1383856"/>
                <a:gd name="connsiteY4" fmla="*/ 839295 h 1933849"/>
                <a:gd name="connsiteX5" fmla="*/ 839295 w 1383856"/>
                <a:gd name="connsiteY5" fmla="*/ 1875055 h 1933849"/>
                <a:gd name="connsiteX6" fmla="*/ 1256196 w 1383856"/>
                <a:gd name="connsiteY6" fmla="*/ 1560897 h 1933849"/>
                <a:gd name="connsiteX7" fmla="*/ 1325955 w 1383856"/>
                <a:gd name="connsiteY7" fmla="*/ 1560897 h 1933849"/>
                <a:gd name="connsiteX8" fmla="*/ 831032 w 1383856"/>
                <a:gd name="connsiteY8" fmla="*/ 1933849 h 1933849"/>
                <a:gd name="connsiteX9" fmla="*/ 0 w 1383856"/>
                <a:gd name="connsiteY9" fmla="*/ 831032 h 1933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83856" h="1933849">
                  <a:moveTo>
                    <a:pt x="1102816" y="0"/>
                  </a:moveTo>
                  <a:lnTo>
                    <a:pt x="1383856" y="372951"/>
                  </a:lnTo>
                  <a:lnTo>
                    <a:pt x="1331288" y="372951"/>
                  </a:lnTo>
                  <a:lnTo>
                    <a:pt x="1094554" y="58794"/>
                  </a:lnTo>
                  <a:lnTo>
                    <a:pt x="58794" y="839295"/>
                  </a:lnTo>
                  <a:lnTo>
                    <a:pt x="839295" y="1875055"/>
                  </a:lnTo>
                  <a:lnTo>
                    <a:pt x="1256196" y="1560897"/>
                  </a:lnTo>
                  <a:lnTo>
                    <a:pt x="1325955" y="1560897"/>
                  </a:lnTo>
                  <a:lnTo>
                    <a:pt x="831032" y="1933849"/>
                  </a:lnTo>
                  <a:lnTo>
                    <a:pt x="0" y="831032"/>
                  </a:lnTo>
                  <a:close/>
                </a:path>
              </a:pathLst>
            </a:custGeom>
            <a:noFill/>
            <a:ln>
              <a:gradFill>
                <a:gsLst>
                  <a:gs pos="0">
                    <a:schemeClr val="accent1"/>
                  </a:gs>
                  <a:gs pos="100000">
                    <a:schemeClr val="accent2"/>
                  </a:gs>
                </a:gsLst>
                <a:lin ang="5400000" scaled="1"/>
              </a:gradFill>
            </a:ln>
          </p:spPr>
          <p:txBody>
            <a:bodyPr lIns="180000" tIns="0" rIns="0" bIns="0" anchor="ctr">
              <a:normAutofit/>
            </a:bodyPr>
            <a:lstStyle/>
            <a:p>
              <a:pPr algn="just">
                <a:defRPr/>
              </a:pPr>
              <a:r>
                <a:rPr lang="en-US" altLang="zh-CN" sz="2400" b="1" dirty="0">
                  <a:gradFill>
                    <a:gsLst>
                      <a:gs pos="0">
                        <a:schemeClr val="accent1"/>
                      </a:gs>
                      <a:gs pos="100000">
                        <a:schemeClr val="accent2"/>
                      </a:gs>
                    </a:gsLst>
                    <a:lin ang="5400000" scaled="1"/>
                  </a:gradFill>
                  <a:cs typeface="+mn-ea"/>
                  <a:sym typeface="+mn-lt"/>
                </a:rPr>
                <a:t>1</a:t>
              </a:r>
              <a:endParaRPr lang="zh-CN" altLang="en-US" sz="2400" b="1" dirty="0" err="1">
                <a:gradFill>
                  <a:gsLst>
                    <a:gs pos="0">
                      <a:schemeClr val="accent1"/>
                    </a:gs>
                    <a:gs pos="100000">
                      <a:schemeClr val="accent2"/>
                    </a:gs>
                  </a:gsLst>
                  <a:lin ang="5400000" scaled="1"/>
                </a:gradFill>
                <a:cs typeface="+mn-ea"/>
                <a:sym typeface="+mn-lt"/>
              </a:endParaRPr>
            </a:p>
          </p:txBody>
        </p:sp>
        <p:sp>
          <p:nvSpPr>
            <p:cNvPr id="38" name="MH_Other_2">
              <a:extLst>
                <a:ext uri="{FF2B5EF4-FFF2-40B4-BE49-F238E27FC236}">
                  <a16:creationId xmlns:a16="http://schemas.microsoft.com/office/drawing/2014/main" id="{A26D32AE-C58C-4AF2-AE09-E2123406D188}"/>
                </a:ext>
              </a:extLst>
            </p:cNvPr>
            <p:cNvSpPr>
              <a:spLocks/>
            </p:cNvSpPr>
            <p:nvPr>
              <p:custDataLst>
                <p:tags r:id="rId8"/>
              </p:custDataLst>
            </p:nvPr>
          </p:nvSpPr>
          <p:spPr bwMode="auto">
            <a:xfrm rot="19380000">
              <a:off x="3123153" y="1309221"/>
              <a:ext cx="50848" cy="691803"/>
            </a:xfrm>
            <a:custGeom>
              <a:avLst/>
              <a:gdLst>
                <a:gd name="T0" fmla="*/ 0 w 190500"/>
                <a:gd name="T1" fmla="*/ 6355 h 2581829"/>
                <a:gd name="T2" fmla="*/ 609 w 190500"/>
                <a:gd name="T3" fmla="*/ 6821 h 2581829"/>
                <a:gd name="T4" fmla="*/ 609 w 190500"/>
                <a:gd name="T5" fmla="*/ 8382 h 2581829"/>
                <a:gd name="T6" fmla="*/ 0 w 190500"/>
                <a:gd name="T7" fmla="*/ 7916 h 2581829"/>
                <a:gd name="T8" fmla="*/ 0 w 190500"/>
                <a:gd name="T9" fmla="*/ 0 h 2581829"/>
                <a:gd name="T10" fmla="*/ 609 w 190500"/>
                <a:gd name="T11" fmla="*/ 466 h 2581829"/>
                <a:gd name="T12" fmla="*/ 609 w 190500"/>
                <a:gd name="T13" fmla="*/ 1973 h 2581829"/>
                <a:gd name="T14" fmla="*/ 0 w 190500"/>
                <a:gd name="T15" fmla="*/ 1507 h 2581829"/>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90500" h="2581829">
                  <a:moveTo>
                    <a:pt x="0" y="1957235"/>
                  </a:moveTo>
                  <a:lnTo>
                    <a:pt x="190500" y="2100788"/>
                  </a:lnTo>
                  <a:lnTo>
                    <a:pt x="190500" y="2581829"/>
                  </a:lnTo>
                  <a:lnTo>
                    <a:pt x="0" y="2438277"/>
                  </a:lnTo>
                  <a:lnTo>
                    <a:pt x="0" y="1957235"/>
                  </a:lnTo>
                  <a:close/>
                  <a:moveTo>
                    <a:pt x="0" y="0"/>
                  </a:moveTo>
                  <a:lnTo>
                    <a:pt x="190500" y="143552"/>
                  </a:lnTo>
                  <a:lnTo>
                    <a:pt x="190500" y="607757"/>
                  </a:lnTo>
                  <a:lnTo>
                    <a:pt x="0" y="464205"/>
                  </a:lnTo>
                  <a:lnTo>
                    <a:pt x="0" y="0"/>
                  </a:lnTo>
                  <a:close/>
                </a:path>
              </a:pathLst>
            </a:custGeom>
            <a:solidFill>
              <a:schemeClr val="accent1">
                <a:alpha val="10196"/>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cs typeface="+mn-ea"/>
                <a:sym typeface="+mn-lt"/>
              </a:endParaRPr>
            </a:p>
          </p:txBody>
        </p:sp>
      </p:grpSp>
      <p:grpSp>
        <p:nvGrpSpPr>
          <p:cNvPr id="39" name="组合 54">
            <a:extLst>
              <a:ext uri="{FF2B5EF4-FFF2-40B4-BE49-F238E27FC236}">
                <a16:creationId xmlns:a16="http://schemas.microsoft.com/office/drawing/2014/main" id="{72AD5E70-74AF-4AA6-8D16-0FC606F3BD79}"/>
              </a:ext>
            </a:extLst>
          </p:cNvPr>
          <p:cNvGrpSpPr/>
          <p:nvPr/>
        </p:nvGrpSpPr>
        <p:grpSpPr>
          <a:xfrm>
            <a:off x="7640467" y="2912459"/>
            <a:ext cx="832681" cy="922404"/>
            <a:chOff x="5725778" y="2184344"/>
            <a:chExt cx="624511" cy="691803"/>
          </a:xfrm>
        </p:grpSpPr>
        <p:sp>
          <p:nvSpPr>
            <p:cNvPr id="40" name="MH_Other_3">
              <a:extLst>
                <a:ext uri="{FF2B5EF4-FFF2-40B4-BE49-F238E27FC236}">
                  <a16:creationId xmlns:a16="http://schemas.microsoft.com/office/drawing/2014/main" id="{AA5BB80C-BD23-4A46-AD31-588A48F5D7AC}"/>
                </a:ext>
              </a:extLst>
            </p:cNvPr>
            <p:cNvSpPr/>
            <p:nvPr>
              <p:custDataLst>
                <p:tags r:id="rId5"/>
              </p:custDataLst>
            </p:nvPr>
          </p:nvSpPr>
          <p:spPr>
            <a:xfrm flipH="1">
              <a:off x="5979436" y="2271623"/>
              <a:ext cx="370853" cy="518243"/>
            </a:xfrm>
            <a:custGeom>
              <a:avLst/>
              <a:gdLst>
                <a:gd name="connsiteX0" fmla="*/ 1102816 w 1383856"/>
                <a:gd name="connsiteY0" fmla="*/ 0 h 1933849"/>
                <a:gd name="connsiteX1" fmla="*/ 1383856 w 1383856"/>
                <a:gd name="connsiteY1" fmla="*/ 372951 h 1933849"/>
                <a:gd name="connsiteX2" fmla="*/ 1331288 w 1383856"/>
                <a:gd name="connsiteY2" fmla="*/ 372951 h 1933849"/>
                <a:gd name="connsiteX3" fmla="*/ 1094554 w 1383856"/>
                <a:gd name="connsiteY3" fmla="*/ 58794 h 1933849"/>
                <a:gd name="connsiteX4" fmla="*/ 58794 w 1383856"/>
                <a:gd name="connsiteY4" fmla="*/ 839295 h 1933849"/>
                <a:gd name="connsiteX5" fmla="*/ 839295 w 1383856"/>
                <a:gd name="connsiteY5" fmla="*/ 1875055 h 1933849"/>
                <a:gd name="connsiteX6" fmla="*/ 1256196 w 1383856"/>
                <a:gd name="connsiteY6" fmla="*/ 1560897 h 1933849"/>
                <a:gd name="connsiteX7" fmla="*/ 1325955 w 1383856"/>
                <a:gd name="connsiteY7" fmla="*/ 1560897 h 1933849"/>
                <a:gd name="connsiteX8" fmla="*/ 831032 w 1383856"/>
                <a:gd name="connsiteY8" fmla="*/ 1933849 h 1933849"/>
                <a:gd name="connsiteX9" fmla="*/ 0 w 1383856"/>
                <a:gd name="connsiteY9" fmla="*/ 831032 h 1933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83856" h="1933849">
                  <a:moveTo>
                    <a:pt x="1102816" y="0"/>
                  </a:moveTo>
                  <a:lnTo>
                    <a:pt x="1383856" y="372951"/>
                  </a:lnTo>
                  <a:lnTo>
                    <a:pt x="1331288" y="372951"/>
                  </a:lnTo>
                  <a:lnTo>
                    <a:pt x="1094554" y="58794"/>
                  </a:lnTo>
                  <a:lnTo>
                    <a:pt x="58794" y="839295"/>
                  </a:lnTo>
                  <a:lnTo>
                    <a:pt x="839295" y="1875055"/>
                  </a:lnTo>
                  <a:lnTo>
                    <a:pt x="1256196" y="1560897"/>
                  </a:lnTo>
                  <a:lnTo>
                    <a:pt x="1325955" y="1560897"/>
                  </a:lnTo>
                  <a:lnTo>
                    <a:pt x="831032" y="1933849"/>
                  </a:lnTo>
                  <a:lnTo>
                    <a:pt x="0" y="831032"/>
                  </a:lnTo>
                  <a:close/>
                </a:path>
              </a:pathLst>
            </a:custGeom>
            <a:solidFill>
              <a:schemeClr val="accent2"/>
            </a:solidFill>
            <a:ln>
              <a:gradFill>
                <a:gsLst>
                  <a:gs pos="0">
                    <a:schemeClr val="accent1"/>
                  </a:gs>
                  <a:gs pos="100000">
                    <a:schemeClr val="accent2"/>
                  </a:gs>
                </a:gsLst>
              </a:gradFill>
            </a:ln>
          </p:spPr>
          <p:txBody>
            <a:bodyPr lIns="0" tIns="0" rIns="180000" bIns="0" anchor="ctr">
              <a:normAutofit/>
            </a:bodyPr>
            <a:lstStyle/>
            <a:p>
              <a:pPr algn="r">
                <a:defRPr/>
              </a:pPr>
              <a:r>
                <a:rPr lang="en-US" altLang="zh-CN" sz="2400" b="1" dirty="0">
                  <a:gradFill>
                    <a:gsLst>
                      <a:gs pos="0">
                        <a:schemeClr val="accent1"/>
                      </a:gs>
                      <a:gs pos="100000">
                        <a:schemeClr val="accent2"/>
                      </a:gs>
                    </a:gsLst>
                    <a:lin ang="5400000" scaled="1"/>
                  </a:gradFill>
                  <a:cs typeface="+mn-ea"/>
                  <a:sym typeface="+mn-lt"/>
                </a:rPr>
                <a:t>2</a:t>
              </a:r>
              <a:endParaRPr lang="zh-CN" altLang="en-US" sz="2400" b="1" dirty="0" err="1">
                <a:gradFill>
                  <a:gsLst>
                    <a:gs pos="0">
                      <a:schemeClr val="accent1"/>
                    </a:gs>
                    <a:gs pos="100000">
                      <a:schemeClr val="accent2"/>
                    </a:gs>
                  </a:gsLst>
                  <a:lin ang="5400000" scaled="1"/>
                </a:gradFill>
                <a:cs typeface="+mn-ea"/>
                <a:sym typeface="+mn-lt"/>
              </a:endParaRPr>
            </a:p>
          </p:txBody>
        </p:sp>
        <p:sp>
          <p:nvSpPr>
            <p:cNvPr id="42" name="MH_Other_4">
              <a:extLst>
                <a:ext uri="{FF2B5EF4-FFF2-40B4-BE49-F238E27FC236}">
                  <a16:creationId xmlns:a16="http://schemas.microsoft.com/office/drawing/2014/main" id="{07B2126D-E935-49F5-B9EB-4DB4276B76A0}"/>
                </a:ext>
              </a:extLst>
            </p:cNvPr>
            <p:cNvSpPr>
              <a:spLocks/>
            </p:cNvSpPr>
            <p:nvPr>
              <p:custDataLst>
                <p:tags r:id="rId6"/>
              </p:custDataLst>
            </p:nvPr>
          </p:nvSpPr>
          <p:spPr bwMode="auto">
            <a:xfrm rot="2220000" flipH="1">
              <a:off x="5725778" y="2184344"/>
              <a:ext cx="50848" cy="691803"/>
            </a:xfrm>
            <a:custGeom>
              <a:avLst/>
              <a:gdLst>
                <a:gd name="T0" fmla="*/ 0 w 190500"/>
                <a:gd name="T1" fmla="*/ 6355 h 2581829"/>
                <a:gd name="T2" fmla="*/ 609 w 190500"/>
                <a:gd name="T3" fmla="*/ 6821 h 2581829"/>
                <a:gd name="T4" fmla="*/ 609 w 190500"/>
                <a:gd name="T5" fmla="*/ 8382 h 2581829"/>
                <a:gd name="T6" fmla="*/ 0 w 190500"/>
                <a:gd name="T7" fmla="*/ 7916 h 2581829"/>
                <a:gd name="T8" fmla="*/ 0 w 190500"/>
                <a:gd name="T9" fmla="*/ 0 h 2581829"/>
                <a:gd name="T10" fmla="*/ 609 w 190500"/>
                <a:gd name="T11" fmla="*/ 466 h 2581829"/>
                <a:gd name="T12" fmla="*/ 609 w 190500"/>
                <a:gd name="T13" fmla="*/ 1973 h 2581829"/>
                <a:gd name="T14" fmla="*/ 0 w 190500"/>
                <a:gd name="T15" fmla="*/ 1507 h 2581829"/>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90500" h="2581829">
                  <a:moveTo>
                    <a:pt x="0" y="1957235"/>
                  </a:moveTo>
                  <a:lnTo>
                    <a:pt x="190500" y="2100788"/>
                  </a:lnTo>
                  <a:lnTo>
                    <a:pt x="190500" y="2581829"/>
                  </a:lnTo>
                  <a:lnTo>
                    <a:pt x="0" y="2438277"/>
                  </a:lnTo>
                  <a:lnTo>
                    <a:pt x="0" y="1957235"/>
                  </a:lnTo>
                  <a:close/>
                  <a:moveTo>
                    <a:pt x="0" y="0"/>
                  </a:moveTo>
                  <a:lnTo>
                    <a:pt x="190500" y="143552"/>
                  </a:lnTo>
                  <a:lnTo>
                    <a:pt x="190500" y="607757"/>
                  </a:lnTo>
                  <a:lnTo>
                    <a:pt x="0" y="464205"/>
                  </a:lnTo>
                  <a:lnTo>
                    <a:pt x="0" y="0"/>
                  </a:lnTo>
                  <a:close/>
                </a:path>
              </a:pathLst>
            </a:custGeom>
            <a:solidFill>
              <a:schemeClr val="accent2">
                <a:alpha val="10196"/>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cs typeface="+mn-ea"/>
                <a:sym typeface="+mn-lt"/>
              </a:endParaRPr>
            </a:p>
          </p:txBody>
        </p:sp>
      </p:grpSp>
      <p:grpSp>
        <p:nvGrpSpPr>
          <p:cNvPr id="44" name="组合 55">
            <a:extLst>
              <a:ext uri="{FF2B5EF4-FFF2-40B4-BE49-F238E27FC236}">
                <a16:creationId xmlns:a16="http://schemas.microsoft.com/office/drawing/2014/main" id="{59986527-FB30-4C2B-8BEC-287C24704D5C}"/>
              </a:ext>
            </a:extLst>
          </p:cNvPr>
          <p:cNvGrpSpPr/>
          <p:nvPr/>
        </p:nvGrpSpPr>
        <p:grpSpPr>
          <a:xfrm>
            <a:off x="3405830" y="4081075"/>
            <a:ext cx="832267" cy="922405"/>
            <a:chOff x="2549801" y="3060806"/>
            <a:chExt cx="624200" cy="691804"/>
          </a:xfrm>
        </p:grpSpPr>
        <p:sp>
          <p:nvSpPr>
            <p:cNvPr id="48" name="MH_Other_5">
              <a:extLst>
                <a:ext uri="{FF2B5EF4-FFF2-40B4-BE49-F238E27FC236}">
                  <a16:creationId xmlns:a16="http://schemas.microsoft.com/office/drawing/2014/main" id="{A11F8663-2E60-47AA-BF89-3E30E456837C}"/>
                </a:ext>
              </a:extLst>
            </p:cNvPr>
            <p:cNvSpPr/>
            <p:nvPr>
              <p:custDataLst>
                <p:tags r:id="rId3"/>
              </p:custDataLst>
            </p:nvPr>
          </p:nvSpPr>
          <p:spPr>
            <a:xfrm>
              <a:off x="2549801" y="3147385"/>
              <a:ext cx="370853" cy="518243"/>
            </a:xfrm>
            <a:custGeom>
              <a:avLst/>
              <a:gdLst>
                <a:gd name="connsiteX0" fmla="*/ 1102816 w 1383856"/>
                <a:gd name="connsiteY0" fmla="*/ 0 h 1933849"/>
                <a:gd name="connsiteX1" fmla="*/ 1383856 w 1383856"/>
                <a:gd name="connsiteY1" fmla="*/ 372951 h 1933849"/>
                <a:gd name="connsiteX2" fmla="*/ 1331288 w 1383856"/>
                <a:gd name="connsiteY2" fmla="*/ 372951 h 1933849"/>
                <a:gd name="connsiteX3" fmla="*/ 1094554 w 1383856"/>
                <a:gd name="connsiteY3" fmla="*/ 58794 h 1933849"/>
                <a:gd name="connsiteX4" fmla="*/ 58794 w 1383856"/>
                <a:gd name="connsiteY4" fmla="*/ 839295 h 1933849"/>
                <a:gd name="connsiteX5" fmla="*/ 839295 w 1383856"/>
                <a:gd name="connsiteY5" fmla="*/ 1875055 h 1933849"/>
                <a:gd name="connsiteX6" fmla="*/ 1256196 w 1383856"/>
                <a:gd name="connsiteY6" fmla="*/ 1560897 h 1933849"/>
                <a:gd name="connsiteX7" fmla="*/ 1325955 w 1383856"/>
                <a:gd name="connsiteY7" fmla="*/ 1560897 h 1933849"/>
                <a:gd name="connsiteX8" fmla="*/ 831032 w 1383856"/>
                <a:gd name="connsiteY8" fmla="*/ 1933849 h 1933849"/>
                <a:gd name="connsiteX9" fmla="*/ 0 w 1383856"/>
                <a:gd name="connsiteY9" fmla="*/ 831032 h 1933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83856" h="1933849">
                  <a:moveTo>
                    <a:pt x="1102816" y="0"/>
                  </a:moveTo>
                  <a:lnTo>
                    <a:pt x="1383856" y="372951"/>
                  </a:lnTo>
                  <a:lnTo>
                    <a:pt x="1331288" y="372951"/>
                  </a:lnTo>
                  <a:lnTo>
                    <a:pt x="1094554" y="58794"/>
                  </a:lnTo>
                  <a:lnTo>
                    <a:pt x="58794" y="839295"/>
                  </a:lnTo>
                  <a:lnTo>
                    <a:pt x="839295" y="1875055"/>
                  </a:lnTo>
                  <a:lnTo>
                    <a:pt x="1256196" y="1560897"/>
                  </a:lnTo>
                  <a:lnTo>
                    <a:pt x="1325955" y="1560897"/>
                  </a:lnTo>
                  <a:lnTo>
                    <a:pt x="831032" y="1933849"/>
                  </a:lnTo>
                  <a:lnTo>
                    <a:pt x="0" y="831032"/>
                  </a:lnTo>
                  <a:close/>
                </a:path>
              </a:pathLst>
            </a:custGeom>
            <a:solidFill>
              <a:schemeClr val="accent3"/>
            </a:solidFill>
            <a:ln>
              <a:gradFill>
                <a:gsLst>
                  <a:gs pos="0">
                    <a:schemeClr val="accent1"/>
                  </a:gs>
                  <a:gs pos="100000">
                    <a:schemeClr val="accent2"/>
                  </a:gs>
                </a:gsLst>
              </a:gradFill>
            </a:ln>
          </p:spPr>
          <p:txBody>
            <a:bodyPr lIns="180000" tIns="0" rIns="0" bIns="0" anchor="ctr">
              <a:normAutofit/>
            </a:bodyPr>
            <a:lstStyle/>
            <a:p>
              <a:pPr algn="just">
                <a:defRPr/>
              </a:pPr>
              <a:r>
                <a:rPr lang="en-US" altLang="zh-CN" sz="2400" b="1" dirty="0">
                  <a:gradFill>
                    <a:gsLst>
                      <a:gs pos="0">
                        <a:schemeClr val="accent1"/>
                      </a:gs>
                      <a:gs pos="100000">
                        <a:schemeClr val="accent2"/>
                      </a:gs>
                    </a:gsLst>
                    <a:lin ang="5400000" scaled="1"/>
                  </a:gradFill>
                  <a:cs typeface="+mn-ea"/>
                  <a:sym typeface="+mn-lt"/>
                </a:rPr>
                <a:t>3</a:t>
              </a:r>
              <a:endParaRPr lang="zh-CN" altLang="en-US" sz="2400" b="1" dirty="0" err="1">
                <a:gradFill>
                  <a:gsLst>
                    <a:gs pos="0">
                      <a:schemeClr val="accent1"/>
                    </a:gs>
                    <a:gs pos="100000">
                      <a:schemeClr val="accent2"/>
                    </a:gs>
                  </a:gsLst>
                  <a:lin ang="5400000" scaled="1"/>
                </a:gradFill>
                <a:cs typeface="+mn-ea"/>
                <a:sym typeface="+mn-lt"/>
              </a:endParaRPr>
            </a:p>
          </p:txBody>
        </p:sp>
        <p:sp>
          <p:nvSpPr>
            <p:cNvPr id="50" name="MH_Other_6">
              <a:extLst>
                <a:ext uri="{FF2B5EF4-FFF2-40B4-BE49-F238E27FC236}">
                  <a16:creationId xmlns:a16="http://schemas.microsoft.com/office/drawing/2014/main" id="{6972662C-1107-4BFB-9E56-320FD571061C}"/>
                </a:ext>
              </a:extLst>
            </p:cNvPr>
            <p:cNvSpPr/>
            <p:nvPr>
              <p:custDataLst>
                <p:tags r:id="rId4"/>
              </p:custDataLst>
            </p:nvPr>
          </p:nvSpPr>
          <p:spPr>
            <a:xfrm rot="19380000">
              <a:off x="3123153" y="3060806"/>
              <a:ext cx="50848" cy="691804"/>
            </a:xfrm>
            <a:custGeom>
              <a:avLst/>
              <a:gdLst>
                <a:gd name="connsiteX0" fmla="*/ 0 w 190500"/>
                <a:gd name="connsiteY0" fmla="*/ 1957235 h 2581829"/>
                <a:gd name="connsiteX1" fmla="*/ 190500 w 190500"/>
                <a:gd name="connsiteY1" fmla="*/ 2100788 h 2581829"/>
                <a:gd name="connsiteX2" fmla="*/ 190500 w 190500"/>
                <a:gd name="connsiteY2" fmla="*/ 2581829 h 2581829"/>
                <a:gd name="connsiteX3" fmla="*/ 0 w 190500"/>
                <a:gd name="connsiteY3" fmla="*/ 2438277 h 2581829"/>
                <a:gd name="connsiteX4" fmla="*/ 0 w 190500"/>
                <a:gd name="connsiteY4" fmla="*/ 0 h 2581829"/>
                <a:gd name="connsiteX5" fmla="*/ 190500 w 190500"/>
                <a:gd name="connsiteY5" fmla="*/ 143552 h 2581829"/>
                <a:gd name="connsiteX6" fmla="*/ 190500 w 190500"/>
                <a:gd name="connsiteY6" fmla="*/ 607757 h 2581829"/>
                <a:gd name="connsiteX7" fmla="*/ 0 w 190500"/>
                <a:gd name="connsiteY7" fmla="*/ 464205 h 2581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0500" h="2581829">
                  <a:moveTo>
                    <a:pt x="0" y="1957235"/>
                  </a:moveTo>
                  <a:lnTo>
                    <a:pt x="190500" y="2100788"/>
                  </a:lnTo>
                  <a:lnTo>
                    <a:pt x="190500" y="2581829"/>
                  </a:lnTo>
                  <a:lnTo>
                    <a:pt x="0" y="2438277"/>
                  </a:lnTo>
                  <a:close/>
                  <a:moveTo>
                    <a:pt x="0" y="0"/>
                  </a:moveTo>
                  <a:lnTo>
                    <a:pt x="190500" y="143552"/>
                  </a:lnTo>
                  <a:lnTo>
                    <a:pt x="190500" y="607757"/>
                  </a:lnTo>
                  <a:lnTo>
                    <a:pt x="0" y="464205"/>
                  </a:lnTo>
                  <a:close/>
                </a:path>
              </a:pathLst>
            </a:custGeom>
            <a:solidFill>
              <a:schemeClr val="accent3">
                <a:alpha val="10000"/>
              </a:schemeClr>
            </a:solidFill>
          </p:spPr>
          <p:txBody>
            <a:bodyPr anchor="ctr"/>
            <a:lstStyle/>
            <a:p>
              <a:pPr algn="just">
                <a:lnSpc>
                  <a:spcPct val="130000"/>
                </a:lnSpc>
                <a:defRPr/>
              </a:pPr>
              <a:endParaRPr lang="zh-CN" altLang="en-US" dirty="0" err="1">
                <a:solidFill>
                  <a:srgbClr val="FFFFFF"/>
                </a:solidFill>
                <a:cs typeface="+mn-ea"/>
                <a:sym typeface="+mn-lt"/>
              </a:endParaRPr>
            </a:p>
          </p:txBody>
        </p:sp>
      </p:grpSp>
      <p:grpSp>
        <p:nvGrpSpPr>
          <p:cNvPr id="53" name="组合 56">
            <a:extLst>
              <a:ext uri="{FF2B5EF4-FFF2-40B4-BE49-F238E27FC236}">
                <a16:creationId xmlns:a16="http://schemas.microsoft.com/office/drawing/2014/main" id="{2663ACB2-5831-4D37-9563-9144B391C03E}"/>
              </a:ext>
            </a:extLst>
          </p:cNvPr>
          <p:cNvGrpSpPr/>
          <p:nvPr/>
        </p:nvGrpSpPr>
        <p:grpSpPr>
          <a:xfrm>
            <a:off x="7640467" y="5247908"/>
            <a:ext cx="832681" cy="922405"/>
            <a:chOff x="5725778" y="3935931"/>
            <a:chExt cx="624511" cy="691804"/>
          </a:xfrm>
        </p:grpSpPr>
        <p:sp>
          <p:nvSpPr>
            <p:cNvPr id="62" name="MH_Other_7">
              <a:extLst>
                <a:ext uri="{FF2B5EF4-FFF2-40B4-BE49-F238E27FC236}">
                  <a16:creationId xmlns:a16="http://schemas.microsoft.com/office/drawing/2014/main" id="{E492214F-5837-4B80-B050-2A50AC360DE7}"/>
                </a:ext>
              </a:extLst>
            </p:cNvPr>
            <p:cNvSpPr/>
            <p:nvPr>
              <p:custDataLst>
                <p:tags r:id="rId1"/>
              </p:custDataLst>
            </p:nvPr>
          </p:nvSpPr>
          <p:spPr>
            <a:xfrm flipH="1">
              <a:off x="5979436" y="4023148"/>
              <a:ext cx="370853" cy="518243"/>
            </a:xfrm>
            <a:custGeom>
              <a:avLst/>
              <a:gdLst>
                <a:gd name="connsiteX0" fmla="*/ 1102816 w 1383856"/>
                <a:gd name="connsiteY0" fmla="*/ 0 h 1933849"/>
                <a:gd name="connsiteX1" fmla="*/ 1383856 w 1383856"/>
                <a:gd name="connsiteY1" fmla="*/ 372951 h 1933849"/>
                <a:gd name="connsiteX2" fmla="*/ 1331288 w 1383856"/>
                <a:gd name="connsiteY2" fmla="*/ 372951 h 1933849"/>
                <a:gd name="connsiteX3" fmla="*/ 1094554 w 1383856"/>
                <a:gd name="connsiteY3" fmla="*/ 58794 h 1933849"/>
                <a:gd name="connsiteX4" fmla="*/ 58794 w 1383856"/>
                <a:gd name="connsiteY4" fmla="*/ 839295 h 1933849"/>
                <a:gd name="connsiteX5" fmla="*/ 839295 w 1383856"/>
                <a:gd name="connsiteY5" fmla="*/ 1875055 h 1933849"/>
                <a:gd name="connsiteX6" fmla="*/ 1256196 w 1383856"/>
                <a:gd name="connsiteY6" fmla="*/ 1560897 h 1933849"/>
                <a:gd name="connsiteX7" fmla="*/ 1325955 w 1383856"/>
                <a:gd name="connsiteY7" fmla="*/ 1560897 h 1933849"/>
                <a:gd name="connsiteX8" fmla="*/ 831032 w 1383856"/>
                <a:gd name="connsiteY8" fmla="*/ 1933849 h 1933849"/>
                <a:gd name="connsiteX9" fmla="*/ 0 w 1383856"/>
                <a:gd name="connsiteY9" fmla="*/ 831032 h 1933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83856" h="1933849">
                  <a:moveTo>
                    <a:pt x="1102816" y="0"/>
                  </a:moveTo>
                  <a:lnTo>
                    <a:pt x="1383856" y="372951"/>
                  </a:lnTo>
                  <a:lnTo>
                    <a:pt x="1331288" y="372951"/>
                  </a:lnTo>
                  <a:lnTo>
                    <a:pt x="1094554" y="58794"/>
                  </a:lnTo>
                  <a:lnTo>
                    <a:pt x="58794" y="839295"/>
                  </a:lnTo>
                  <a:lnTo>
                    <a:pt x="839295" y="1875055"/>
                  </a:lnTo>
                  <a:lnTo>
                    <a:pt x="1256196" y="1560897"/>
                  </a:lnTo>
                  <a:lnTo>
                    <a:pt x="1325955" y="1560897"/>
                  </a:lnTo>
                  <a:lnTo>
                    <a:pt x="831032" y="1933849"/>
                  </a:lnTo>
                  <a:lnTo>
                    <a:pt x="0" y="831032"/>
                  </a:lnTo>
                  <a:close/>
                </a:path>
              </a:pathLst>
            </a:custGeom>
            <a:solidFill>
              <a:schemeClr val="accent4"/>
            </a:solidFill>
            <a:ln>
              <a:gradFill>
                <a:gsLst>
                  <a:gs pos="0">
                    <a:schemeClr val="accent1"/>
                  </a:gs>
                  <a:gs pos="100000">
                    <a:schemeClr val="accent2"/>
                  </a:gs>
                </a:gsLst>
              </a:gradFill>
            </a:ln>
          </p:spPr>
          <p:txBody>
            <a:bodyPr lIns="0" tIns="0" rIns="180000" bIns="0" anchor="ctr">
              <a:normAutofit/>
            </a:bodyPr>
            <a:lstStyle/>
            <a:p>
              <a:pPr algn="r">
                <a:defRPr/>
              </a:pPr>
              <a:r>
                <a:rPr lang="en-US" altLang="zh-CN" sz="2400" b="1" dirty="0">
                  <a:gradFill>
                    <a:gsLst>
                      <a:gs pos="0">
                        <a:schemeClr val="accent1"/>
                      </a:gs>
                      <a:gs pos="100000">
                        <a:schemeClr val="accent2"/>
                      </a:gs>
                    </a:gsLst>
                    <a:lin ang="5400000" scaled="1"/>
                  </a:gradFill>
                  <a:cs typeface="+mn-ea"/>
                  <a:sym typeface="+mn-lt"/>
                </a:rPr>
                <a:t>4</a:t>
              </a:r>
              <a:endParaRPr lang="zh-CN" altLang="en-US" sz="2400" b="1" dirty="0" err="1">
                <a:gradFill>
                  <a:gsLst>
                    <a:gs pos="0">
                      <a:schemeClr val="accent1"/>
                    </a:gs>
                    <a:gs pos="100000">
                      <a:schemeClr val="accent2"/>
                    </a:gs>
                  </a:gsLst>
                  <a:lin ang="5400000" scaled="1"/>
                </a:gradFill>
                <a:cs typeface="+mn-ea"/>
                <a:sym typeface="+mn-lt"/>
              </a:endParaRPr>
            </a:p>
          </p:txBody>
        </p:sp>
        <p:sp>
          <p:nvSpPr>
            <p:cNvPr id="63" name="MH_Other_8">
              <a:extLst>
                <a:ext uri="{FF2B5EF4-FFF2-40B4-BE49-F238E27FC236}">
                  <a16:creationId xmlns:a16="http://schemas.microsoft.com/office/drawing/2014/main" id="{E59EEDA6-C672-4536-A4F1-366B3911EA12}"/>
                </a:ext>
              </a:extLst>
            </p:cNvPr>
            <p:cNvSpPr/>
            <p:nvPr>
              <p:custDataLst>
                <p:tags r:id="rId2"/>
              </p:custDataLst>
            </p:nvPr>
          </p:nvSpPr>
          <p:spPr>
            <a:xfrm rot="2220000" flipH="1">
              <a:off x="5725778" y="3935931"/>
              <a:ext cx="50848" cy="691804"/>
            </a:xfrm>
            <a:custGeom>
              <a:avLst/>
              <a:gdLst>
                <a:gd name="connsiteX0" fmla="*/ 0 w 190500"/>
                <a:gd name="connsiteY0" fmla="*/ 1957235 h 2581829"/>
                <a:gd name="connsiteX1" fmla="*/ 190500 w 190500"/>
                <a:gd name="connsiteY1" fmla="*/ 2100788 h 2581829"/>
                <a:gd name="connsiteX2" fmla="*/ 190500 w 190500"/>
                <a:gd name="connsiteY2" fmla="*/ 2581829 h 2581829"/>
                <a:gd name="connsiteX3" fmla="*/ 0 w 190500"/>
                <a:gd name="connsiteY3" fmla="*/ 2438277 h 2581829"/>
                <a:gd name="connsiteX4" fmla="*/ 0 w 190500"/>
                <a:gd name="connsiteY4" fmla="*/ 0 h 2581829"/>
                <a:gd name="connsiteX5" fmla="*/ 190500 w 190500"/>
                <a:gd name="connsiteY5" fmla="*/ 143552 h 2581829"/>
                <a:gd name="connsiteX6" fmla="*/ 190500 w 190500"/>
                <a:gd name="connsiteY6" fmla="*/ 607757 h 2581829"/>
                <a:gd name="connsiteX7" fmla="*/ 0 w 190500"/>
                <a:gd name="connsiteY7" fmla="*/ 464205 h 2581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0500" h="2581829">
                  <a:moveTo>
                    <a:pt x="0" y="1957235"/>
                  </a:moveTo>
                  <a:lnTo>
                    <a:pt x="190500" y="2100788"/>
                  </a:lnTo>
                  <a:lnTo>
                    <a:pt x="190500" y="2581829"/>
                  </a:lnTo>
                  <a:lnTo>
                    <a:pt x="0" y="2438277"/>
                  </a:lnTo>
                  <a:close/>
                  <a:moveTo>
                    <a:pt x="0" y="0"/>
                  </a:moveTo>
                  <a:lnTo>
                    <a:pt x="190500" y="143552"/>
                  </a:lnTo>
                  <a:lnTo>
                    <a:pt x="190500" y="607757"/>
                  </a:lnTo>
                  <a:lnTo>
                    <a:pt x="0" y="464205"/>
                  </a:lnTo>
                  <a:close/>
                </a:path>
              </a:pathLst>
            </a:custGeom>
            <a:solidFill>
              <a:schemeClr val="accent4">
                <a:alpha val="10000"/>
              </a:schemeClr>
            </a:solidFill>
          </p:spPr>
          <p:txBody>
            <a:bodyPr anchor="ctr"/>
            <a:lstStyle/>
            <a:p>
              <a:pPr algn="just">
                <a:lnSpc>
                  <a:spcPct val="130000"/>
                </a:lnSpc>
                <a:defRPr/>
              </a:pPr>
              <a:endParaRPr lang="zh-CN" altLang="en-US" dirty="0" err="1">
                <a:solidFill>
                  <a:srgbClr val="FFFFFF"/>
                </a:solidFill>
                <a:cs typeface="+mn-ea"/>
                <a:sym typeface="+mn-lt"/>
              </a:endParaRPr>
            </a:p>
          </p:txBody>
        </p:sp>
      </p:grpSp>
      <p:sp>
        <p:nvSpPr>
          <p:cNvPr id="64" name="矩形 57">
            <a:extLst>
              <a:ext uri="{FF2B5EF4-FFF2-40B4-BE49-F238E27FC236}">
                <a16:creationId xmlns:a16="http://schemas.microsoft.com/office/drawing/2014/main" id="{BE45B28E-37CB-4B57-AA69-2FE7FF4FDAA4}"/>
              </a:ext>
            </a:extLst>
          </p:cNvPr>
          <p:cNvSpPr/>
          <p:nvPr/>
        </p:nvSpPr>
        <p:spPr>
          <a:xfrm>
            <a:off x="3825428" y="1978466"/>
            <a:ext cx="6548472" cy="461665"/>
          </a:xfrm>
          <a:prstGeom prst="rect">
            <a:avLst/>
          </a:prstGeom>
        </p:spPr>
        <p:txBody>
          <a:bodyPr wrap="square">
            <a:spAutoFit/>
          </a:bodyPr>
          <a:lstStyle/>
          <a:p>
            <a:r>
              <a:rPr lang="en-US" altLang="zh-CN" sz="2400" dirty="0" err="1">
                <a:solidFill>
                  <a:schemeClr val="tx1">
                    <a:lumMod val="85000"/>
                    <a:lumOff val="15000"/>
                  </a:schemeClr>
                </a:solidFill>
                <a:cs typeface="+mn-ea"/>
                <a:sym typeface="+mn-lt"/>
              </a:rPr>
              <a:t>Tắt</a:t>
            </a:r>
            <a:r>
              <a:rPr lang="en-US" altLang="zh-CN" sz="2400" dirty="0">
                <a:solidFill>
                  <a:schemeClr val="tx1">
                    <a:lumMod val="85000"/>
                    <a:lumOff val="15000"/>
                  </a:schemeClr>
                </a:solidFill>
                <a:cs typeface="+mn-ea"/>
                <a:sym typeface="+mn-lt"/>
              </a:rPr>
              <a:t> </a:t>
            </a:r>
            <a:r>
              <a:rPr lang="en-US" altLang="zh-CN" sz="2400" dirty="0" err="1">
                <a:solidFill>
                  <a:schemeClr val="tx1">
                    <a:lumMod val="85000"/>
                    <a:lumOff val="15000"/>
                  </a:schemeClr>
                </a:solidFill>
                <a:cs typeface="+mn-ea"/>
                <a:sym typeface="+mn-lt"/>
              </a:rPr>
              <a:t>điện</a:t>
            </a:r>
            <a:r>
              <a:rPr lang="en-US" altLang="zh-CN" sz="2400" dirty="0">
                <a:solidFill>
                  <a:schemeClr val="tx1">
                    <a:lumMod val="85000"/>
                    <a:lumOff val="15000"/>
                  </a:schemeClr>
                </a:solidFill>
                <a:cs typeface="+mn-ea"/>
                <a:sym typeface="+mn-lt"/>
              </a:rPr>
              <a:t> </a:t>
            </a:r>
            <a:r>
              <a:rPr lang="en-US" altLang="zh-CN" sz="2400" dirty="0" err="1">
                <a:solidFill>
                  <a:schemeClr val="tx1">
                    <a:lumMod val="85000"/>
                    <a:lumOff val="15000"/>
                  </a:schemeClr>
                </a:solidFill>
                <a:cs typeface="+mn-ea"/>
                <a:sym typeface="+mn-lt"/>
              </a:rPr>
              <a:t>thoại</a:t>
            </a:r>
            <a:r>
              <a:rPr lang="en-US" altLang="zh-CN" sz="2400" dirty="0">
                <a:solidFill>
                  <a:schemeClr val="tx1">
                    <a:lumMod val="85000"/>
                    <a:lumOff val="15000"/>
                  </a:schemeClr>
                </a:solidFill>
                <a:cs typeface="+mn-ea"/>
                <a:sym typeface="+mn-lt"/>
              </a:rPr>
              <a:t>.</a:t>
            </a:r>
            <a:endParaRPr lang="zh-CN" altLang="en-US" sz="2400" dirty="0">
              <a:solidFill>
                <a:schemeClr val="tx1">
                  <a:lumMod val="85000"/>
                  <a:lumOff val="15000"/>
                </a:schemeClr>
              </a:solidFill>
              <a:cs typeface="+mn-ea"/>
              <a:sym typeface="+mn-lt"/>
            </a:endParaRPr>
          </a:p>
        </p:txBody>
      </p:sp>
      <p:sp>
        <p:nvSpPr>
          <p:cNvPr id="65" name="矩形 58">
            <a:extLst>
              <a:ext uri="{FF2B5EF4-FFF2-40B4-BE49-F238E27FC236}">
                <a16:creationId xmlns:a16="http://schemas.microsoft.com/office/drawing/2014/main" id="{00D5C515-C657-46C3-B4C8-FE25A849659C}"/>
              </a:ext>
            </a:extLst>
          </p:cNvPr>
          <p:cNvSpPr/>
          <p:nvPr/>
        </p:nvSpPr>
        <p:spPr>
          <a:xfrm>
            <a:off x="1560221" y="3158557"/>
            <a:ext cx="6548472" cy="461665"/>
          </a:xfrm>
          <a:prstGeom prst="rect">
            <a:avLst/>
          </a:prstGeom>
        </p:spPr>
        <p:txBody>
          <a:bodyPr wrap="square">
            <a:spAutoFit/>
          </a:bodyPr>
          <a:lstStyle/>
          <a:p>
            <a:pPr algn="r"/>
            <a:r>
              <a:rPr lang="en-US" altLang="zh-CN" sz="2400" dirty="0" err="1">
                <a:solidFill>
                  <a:schemeClr val="tx1">
                    <a:lumMod val="85000"/>
                    <a:lumOff val="15000"/>
                  </a:schemeClr>
                </a:solidFill>
                <a:cs typeface="+mn-ea"/>
                <a:sym typeface="+mn-lt"/>
              </a:rPr>
              <a:t>Đóng</a:t>
            </a:r>
            <a:r>
              <a:rPr lang="en-US" altLang="zh-CN" sz="2400" dirty="0">
                <a:solidFill>
                  <a:schemeClr val="tx1">
                    <a:lumMod val="85000"/>
                    <a:lumOff val="15000"/>
                  </a:schemeClr>
                </a:solidFill>
                <a:cs typeface="+mn-ea"/>
                <a:sym typeface="+mn-lt"/>
              </a:rPr>
              <a:t> </a:t>
            </a:r>
            <a:r>
              <a:rPr lang="en-US" altLang="zh-CN" sz="2400" dirty="0" err="1">
                <a:solidFill>
                  <a:schemeClr val="tx1">
                    <a:lumMod val="85000"/>
                    <a:lumOff val="15000"/>
                  </a:schemeClr>
                </a:solidFill>
                <a:cs typeface="+mn-ea"/>
                <a:sym typeface="+mn-lt"/>
              </a:rPr>
              <a:t>các</a:t>
            </a:r>
            <a:r>
              <a:rPr lang="en-US" altLang="zh-CN" sz="2400" dirty="0">
                <a:solidFill>
                  <a:schemeClr val="tx1">
                    <a:lumMod val="85000"/>
                    <a:lumOff val="15000"/>
                  </a:schemeClr>
                </a:solidFill>
                <a:cs typeface="+mn-ea"/>
                <a:sym typeface="+mn-lt"/>
              </a:rPr>
              <a:t> </a:t>
            </a:r>
            <a:r>
              <a:rPr lang="en-US" altLang="zh-CN" sz="2400" dirty="0" err="1">
                <a:solidFill>
                  <a:schemeClr val="tx1">
                    <a:lumMod val="85000"/>
                    <a:lumOff val="15000"/>
                  </a:schemeClr>
                </a:solidFill>
                <a:cs typeface="+mn-ea"/>
                <a:sym typeface="+mn-lt"/>
              </a:rPr>
              <a:t>trình</a:t>
            </a:r>
            <a:r>
              <a:rPr lang="en-US" altLang="zh-CN" sz="2400" dirty="0">
                <a:solidFill>
                  <a:schemeClr val="tx1">
                    <a:lumMod val="85000"/>
                    <a:lumOff val="15000"/>
                  </a:schemeClr>
                </a:solidFill>
                <a:cs typeface="+mn-ea"/>
                <a:sym typeface="+mn-lt"/>
              </a:rPr>
              <a:t> </a:t>
            </a:r>
            <a:r>
              <a:rPr lang="en-US" altLang="zh-CN" sz="2400" dirty="0" err="1">
                <a:solidFill>
                  <a:schemeClr val="tx1">
                    <a:lumMod val="85000"/>
                    <a:lumOff val="15000"/>
                  </a:schemeClr>
                </a:solidFill>
                <a:cs typeface="+mn-ea"/>
                <a:sym typeface="+mn-lt"/>
              </a:rPr>
              <a:t>duyệt</a:t>
            </a:r>
            <a:r>
              <a:rPr lang="en-US" altLang="zh-CN" sz="2400" dirty="0">
                <a:solidFill>
                  <a:schemeClr val="tx1">
                    <a:lumMod val="85000"/>
                    <a:lumOff val="15000"/>
                  </a:schemeClr>
                </a:solidFill>
                <a:cs typeface="+mn-ea"/>
                <a:sym typeface="+mn-lt"/>
              </a:rPr>
              <a:t> </a:t>
            </a:r>
            <a:r>
              <a:rPr lang="en-US" altLang="zh-CN" sz="2400" dirty="0" err="1">
                <a:solidFill>
                  <a:schemeClr val="tx1">
                    <a:lumMod val="85000"/>
                    <a:lumOff val="15000"/>
                  </a:schemeClr>
                </a:solidFill>
                <a:cs typeface="+mn-ea"/>
                <a:sym typeface="+mn-lt"/>
              </a:rPr>
              <a:t>không</a:t>
            </a:r>
            <a:r>
              <a:rPr lang="en-US" altLang="zh-CN" sz="2400" dirty="0">
                <a:solidFill>
                  <a:schemeClr val="tx1">
                    <a:lumMod val="85000"/>
                    <a:lumOff val="15000"/>
                  </a:schemeClr>
                </a:solidFill>
                <a:cs typeface="+mn-ea"/>
                <a:sym typeface="+mn-lt"/>
              </a:rPr>
              <a:t> </a:t>
            </a:r>
            <a:r>
              <a:rPr lang="en-US" altLang="zh-CN" sz="2400" dirty="0" err="1">
                <a:solidFill>
                  <a:schemeClr val="tx1">
                    <a:lumMod val="85000"/>
                    <a:lumOff val="15000"/>
                  </a:schemeClr>
                </a:solidFill>
                <a:cs typeface="+mn-ea"/>
                <a:sym typeface="+mn-lt"/>
              </a:rPr>
              <a:t>cần</a:t>
            </a:r>
            <a:r>
              <a:rPr lang="en-US" altLang="zh-CN" sz="2400" dirty="0">
                <a:solidFill>
                  <a:schemeClr val="tx1">
                    <a:lumMod val="85000"/>
                    <a:lumOff val="15000"/>
                  </a:schemeClr>
                </a:solidFill>
                <a:cs typeface="+mn-ea"/>
                <a:sym typeface="+mn-lt"/>
              </a:rPr>
              <a:t> </a:t>
            </a:r>
            <a:r>
              <a:rPr lang="en-US" altLang="zh-CN" sz="2400" dirty="0" err="1">
                <a:solidFill>
                  <a:schemeClr val="tx1">
                    <a:lumMod val="85000"/>
                    <a:lumOff val="15000"/>
                  </a:schemeClr>
                </a:solidFill>
                <a:cs typeface="+mn-ea"/>
                <a:sym typeface="+mn-lt"/>
              </a:rPr>
              <a:t>thiết</a:t>
            </a:r>
            <a:endParaRPr lang="zh-CN" altLang="en-US" sz="2400" dirty="0">
              <a:solidFill>
                <a:schemeClr val="tx1">
                  <a:lumMod val="85000"/>
                  <a:lumOff val="15000"/>
                </a:schemeClr>
              </a:solidFill>
              <a:cs typeface="+mn-ea"/>
              <a:sym typeface="+mn-lt"/>
            </a:endParaRPr>
          </a:p>
        </p:txBody>
      </p:sp>
      <p:sp>
        <p:nvSpPr>
          <p:cNvPr id="66" name="矩形 59">
            <a:extLst>
              <a:ext uri="{FF2B5EF4-FFF2-40B4-BE49-F238E27FC236}">
                <a16:creationId xmlns:a16="http://schemas.microsoft.com/office/drawing/2014/main" id="{9271B211-FE5C-44C9-834E-0099D04F0535}"/>
              </a:ext>
            </a:extLst>
          </p:cNvPr>
          <p:cNvSpPr/>
          <p:nvPr/>
        </p:nvSpPr>
        <p:spPr>
          <a:xfrm>
            <a:off x="3825428" y="4307191"/>
            <a:ext cx="6548472" cy="461665"/>
          </a:xfrm>
          <a:prstGeom prst="rect">
            <a:avLst/>
          </a:prstGeom>
        </p:spPr>
        <p:txBody>
          <a:bodyPr wrap="square">
            <a:spAutoFit/>
          </a:bodyPr>
          <a:lstStyle/>
          <a:p>
            <a:r>
              <a:rPr lang="en-US" altLang="zh-CN" sz="2400" dirty="0" err="1">
                <a:solidFill>
                  <a:schemeClr val="tx1">
                    <a:lumMod val="85000"/>
                    <a:lumOff val="15000"/>
                  </a:schemeClr>
                </a:solidFill>
                <a:cs typeface="+mn-ea"/>
                <a:sym typeface="+mn-lt"/>
              </a:rPr>
              <a:t>Chặn</a:t>
            </a:r>
            <a:r>
              <a:rPr lang="en-US" altLang="zh-CN" sz="2400" dirty="0">
                <a:solidFill>
                  <a:schemeClr val="tx1">
                    <a:lumMod val="85000"/>
                    <a:lumOff val="15000"/>
                  </a:schemeClr>
                </a:solidFill>
                <a:cs typeface="+mn-ea"/>
                <a:sym typeface="+mn-lt"/>
              </a:rPr>
              <a:t> </a:t>
            </a:r>
            <a:r>
              <a:rPr lang="en-US" altLang="zh-CN" sz="2400" dirty="0" err="1">
                <a:solidFill>
                  <a:schemeClr val="tx1">
                    <a:lumMod val="85000"/>
                    <a:lumOff val="15000"/>
                  </a:schemeClr>
                </a:solidFill>
                <a:cs typeface="+mn-ea"/>
                <a:sym typeface="+mn-lt"/>
              </a:rPr>
              <a:t>mạng</a:t>
            </a:r>
            <a:r>
              <a:rPr lang="en-US" altLang="zh-CN" sz="2400" dirty="0">
                <a:solidFill>
                  <a:schemeClr val="tx1">
                    <a:lumMod val="85000"/>
                    <a:lumOff val="15000"/>
                  </a:schemeClr>
                </a:solidFill>
                <a:cs typeface="+mn-ea"/>
                <a:sym typeface="+mn-lt"/>
              </a:rPr>
              <a:t> </a:t>
            </a:r>
            <a:r>
              <a:rPr lang="en-US" altLang="zh-CN" sz="2400" dirty="0" err="1">
                <a:solidFill>
                  <a:schemeClr val="tx1">
                    <a:lumMod val="85000"/>
                    <a:lumOff val="15000"/>
                  </a:schemeClr>
                </a:solidFill>
                <a:cs typeface="+mn-ea"/>
                <a:sym typeface="+mn-lt"/>
              </a:rPr>
              <a:t>xã</a:t>
            </a:r>
            <a:r>
              <a:rPr lang="en-US" altLang="zh-CN" sz="2400" dirty="0">
                <a:solidFill>
                  <a:schemeClr val="tx1">
                    <a:lumMod val="85000"/>
                    <a:lumOff val="15000"/>
                  </a:schemeClr>
                </a:solidFill>
                <a:cs typeface="+mn-ea"/>
                <a:sym typeface="+mn-lt"/>
              </a:rPr>
              <a:t> </a:t>
            </a:r>
            <a:r>
              <a:rPr lang="en-US" altLang="zh-CN" sz="2400" dirty="0" err="1">
                <a:solidFill>
                  <a:schemeClr val="tx1">
                    <a:lumMod val="85000"/>
                    <a:lumOff val="15000"/>
                  </a:schemeClr>
                </a:solidFill>
                <a:cs typeface="+mn-ea"/>
                <a:sym typeface="+mn-lt"/>
              </a:rPr>
              <a:t>hội</a:t>
            </a:r>
            <a:r>
              <a:rPr lang="en-US" altLang="zh-CN" sz="2400" dirty="0">
                <a:solidFill>
                  <a:schemeClr val="tx1">
                    <a:lumMod val="85000"/>
                    <a:lumOff val="15000"/>
                  </a:schemeClr>
                </a:solidFill>
                <a:cs typeface="+mn-ea"/>
                <a:sym typeface="+mn-lt"/>
              </a:rPr>
              <a:t>.</a:t>
            </a:r>
            <a:endParaRPr lang="zh-CN" altLang="en-US" sz="2400" dirty="0">
              <a:solidFill>
                <a:schemeClr val="tx1">
                  <a:lumMod val="85000"/>
                  <a:lumOff val="15000"/>
                </a:schemeClr>
              </a:solidFill>
              <a:cs typeface="+mn-ea"/>
              <a:sym typeface="+mn-lt"/>
            </a:endParaRPr>
          </a:p>
        </p:txBody>
      </p:sp>
      <p:sp>
        <p:nvSpPr>
          <p:cNvPr id="67" name="矩形 60">
            <a:extLst>
              <a:ext uri="{FF2B5EF4-FFF2-40B4-BE49-F238E27FC236}">
                <a16:creationId xmlns:a16="http://schemas.microsoft.com/office/drawing/2014/main" id="{7B7C056E-CE6C-4EA9-BF57-5D5E39A29E4C}"/>
              </a:ext>
            </a:extLst>
          </p:cNvPr>
          <p:cNvSpPr/>
          <p:nvPr/>
        </p:nvSpPr>
        <p:spPr>
          <a:xfrm>
            <a:off x="1560221" y="5474873"/>
            <a:ext cx="6548472" cy="461665"/>
          </a:xfrm>
          <a:prstGeom prst="rect">
            <a:avLst/>
          </a:prstGeom>
        </p:spPr>
        <p:txBody>
          <a:bodyPr wrap="square">
            <a:spAutoFit/>
          </a:bodyPr>
          <a:lstStyle/>
          <a:p>
            <a:pPr algn="r"/>
            <a:r>
              <a:rPr lang="en-US" altLang="zh-CN" sz="2400" dirty="0" err="1">
                <a:solidFill>
                  <a:schemeClr val="tx1">
                    <a:lumMod val="85000"/>
                    <a:lumOff val="15000"/>
                  </a:schemeClr>
                </a:solidFill>
                <a:cs typeface="+mn-ea"/>
                <a:sym typeface="+mn-lt"/>
              </a:rPr>
              <a:t>Cố</a:t>
            </a:r>
            <a:r>
              <a:rPr lang="en-US" altLang="zh-CN" sz="2400" dirty="0">
                <a:solidFill>
                  <a:schemeClr val="tx1">
                    <a:lumMod val="85000"/>
                    <a:lumOff val="15000"/>
                  </a:schemeClr>
                </a:solidFill>
                <a:cs typeface="+mn-ea"/>
                <a:sym typeface="+mn-lt"/>
              </a:rPr>
              <a:t> </a:t>
            </a:r>
            <a:r>
              <a:rPr lang="en-US" altLang="zh-CN" sz="2400" dirty="0" err="1">
                <a:solidFill>
                  <a:schemeClr val="tx1">
                    <a:lumMod val="85000"/>
                    <a:lumOff val="15000"/>
                  </a:schemeClr>
                </a:solidFill>
                <a:cs typeface="+mn-ea"/>
                <a:sym typeface="+mn-lt"/>
              </a:rPr>
              <a:t>gắng</a:t>
            </a:r>
            <a:r>
              <a:rPr lang="en-US" altLang="zh-CN" sz="2400" dirty="0">
                <a:solidFill>
                  <a:schemeClr val="tx1">
                    <a:lumMod val="85000"/>
                    <a:lumOff val="15000"/>
                  </a:schemeClr>
                </a:solidFill>
                <a:cs typeface="+mn-ea"/>
                <a:sym typeface="+mn-lt"/>
              </a:rPr>
              <a:t> </a:t>
            </a:r>
            <a:r>
              <a:rPr lang="en-US" altLang="zh-CN" sz="2400" dirty="0" err="1">
                <a:solidFill>
                  <a:schemeClr val="tx1">
                    <a:lumMod val="85000"/>
                    <a:lumOff val="15000"/>
                  </a:schemeClr>
                </a:solidFill>
                <a:cs typeface="+mn-ea"/>
                <a:sym typeface="+mn-lt"/>
              </a:rPr>
              <a:t>hạn</a:t>
            </a:r>
            <a:r>
              <a:rPr lang="en-US" altLang="zh-CN" sz="2400" dirty="0">
                <a:solidFill>
                  <a:schemeClr val="tx1">
                    <a:lumMod val="85000"/>
                    <a:lumOff val="15000"/>
                  </a:schemeClr>
                </a:solidFill>
                <a:cs typeface="+mn-ea"/>
                <a:sym typeface="+mn-lt"/>
              </a:rPr>
              <a:t> </a:t>
            </a:r>
            <a:r>
              <a:rPr lang="en-US" altLang="zh-CN" sz="2400" dirty="0" err="1">
                <a:solidFill>
                  <a:schemeClr val="tx1">
                    <a:lumMod val="85000"/>
                    <a:lumOff val="15000"/>
                  </a:schemeClr>
                </a:solidFill>
                <a:cs typeface="+mn-ea"/>
                <a:sym typeface="+mn-lt"/>
              </a:rPr>
              <a:t>chế</a:t>
            </a:r>
            <a:r>
              <a:rPr lang="en-US" altLang="zh-CN" sz="2400" dirty="0">
                <a:solidFill>
                  <a:schemeClr val="tx1">
                    <a:lumMod val="85000"/>
                    <a:lumOff val="15000"/>
                  </a:schemeClr>
                </a:solidFill>
                <a:cs typeface="+mn-ea"/>
                <a:sym typeface="+mn-lt"/>
              </a:rPr>
              <a:t> </a:t>
            </a:r>
            <a:r>
              <a:rPr lang="en-US" altLang="zh-CN" sz="2400" dirty="0" err="1">
                <a:solidFill>
                  <a:schemeClr val="tx1">
                    <a:lumMod val="85000"/>
                    <a:lumOff val="15000"/>
                  </a:schemeClr>
                </a:solidFill>
                <a:cs typeface="+mn-ea"/>
                <a:sym typeface="+mn-lt"/>
              </a:rPr>
              <a:t>tối</a:t>
            </a:r>
            <a:r>
              <a:rPr lang="en-US" altLang="zh-CN" sz="2400" dirty="0">
                <a:solidFill>
                  <a:schemeClr val="tx1">
                    <a:lumMod val="85000"/>
                    <a:lumOff val="15000"/>
                  </a:schemeClr>
                </a:solidFill>
                <a:cs typeface="+mn-ea"/>
                <a:sym typeface="+mn-lt"/>
              </a:rPr>
              <a:t> </a:t>
            </a:r>
            <a:r>
              <a:rPr lang="en-US" altLang="zh-CN" sz="2400" dirty="0" err="1">
                <a:solidFill>
                  <a:schemeClr val="tx1">
                    <a:lumMod val="85000"/>
                    <a:lumOff val="15000"/>
                  </a:schemeClr>
                </a:solidFill>
                <a:cs typeface="+mn-ea"/>
                <a:sym typeface="+mn-lt"/>
              </a:rPr>
              <a:t>đa</a:t>
            </a:r>
            <a:r>
              <a:rPr lang="en-US" altLang="zh-CN" sz="2400" dirty="0">
                <a:solidFill>
                  <a:schemeClr val="tx1">
                    <a:lumMod val="85000"/>
                    <a:lumOff val="15000"/>
                  </a:schemeClr>
                </a:solidFill>
                <a:cs typeface="+mn-ea"/>
                <a:sym typeface="+mn-lt"/>
              </a:rPr>
              <a:t> </a:t>
            </a:r>
            <a:r>
              <a:rPr lang="en-US" altLang="zh-CN" sz="2400" dirty="0" err="1">
                <a:solidFill>
                  <a:schemeClr val="tx1">
                    <a:lumMod val="85000"/>
                    <a:lumOff val="15000"/>
                  </a:schemeClr>
                </a:solidFill>
                <a:cs typeface="+mn-ea"/>
                <a:sym typeface="+mn-lt"/>
              </a:rPr>
              <a:t>sự</a:t>
            </a:r>
            <a:r>
              <a:rPr lang="en-US" altLang="zh-CN" sz="2400" dirty="0">
                <a:solidFill>
                  <a:schemeClr val="tx1">
                    <a:lumMod val="85000"/>
                    <a:lumOff val="15000"/>
                  </a:schemeClr>
                </a:solidFill>
                <a:cs typeface="+mn-ea"/>
                <a:sym typeface="+mn-lt"/>
              </a:rPr>
              <a:t> </a:t>
            </a:r>
            <a:r>
              <a:rPr lang="en-US" altLang="zh-CN" sz="2400" dirty="0" err="1">
                <a:solidFill>
                  <a:schemeClr val="tx1">
                    <a:lumMod val="85000"/>
                    <a:lumOff val="15000"/>
                  </a:schemeClr>
                </a:solidFill>
                <a:cs typeface="+mn-ea"/>
                <a:sym typeface="+mn-lt"/>
              </a:rPr>
              <a:t>gián</a:t>
            </a:r>
            <a:r>
              <a:rPr lang="en-US" altLang="zh-CN" sz="2400" dirty="0">
                <a:solidFill>
                  <a:schemeClr val="tx1">
                    <a:lumMod val="85000"/>
                    <a:lumOff val="15000"/>
                  </a:schemeClr>
                </a:solidFill>
                <a:cs typeface="+mn-ea"/>
                <a:sym typeface="+mn-lt"/>
              </a:rPr>
              <a:t> </a:t>
            </a:r>
            <a:r>
              <a:rPr lang="en-US" altLang="zh-CN" sz="2400" dirty="0" err="1">
                <a:solidFill>
                  <a:schemeClr val="tx1">
                    <a:lumMod val="85000"/>
                    <a:lumOff val="15000"/>
                  </a:schemeClr>
                </a:solidFill>
                <a:cs typeface="+mn-ea"/>
                <a:sym typeface="+mn-lt"/>
              </a:rPr>
              <a:t>đoạn</a:t>
            </a:r>
            <a:r>
              <a:rPr lang="en-US" altLang="zh-CN" sz="2400" dirty="0">
                <a:solidFill>
                  <a:schemeClr val="tx1">
                    <a:lumMod val="85000"/>
                    <a:lumOff val="15000"/>
                  </a:schemeClr>
                </a:solidFill>
                <a:cs typeface="+mn-ea"/>
                <a:sym typeface="+mn-lt"/>
              </a:rPr>
              <a:t>  </a:t>
            </a:r>
            <a:endParaRPr lang="zh-CN" altLang="en-US" sz="2400" dirty="0">
              <a:solidFill>
                <a:schemeClr val="tx1">
                  <a:lumMod val="85000"/>
                  <a:lumOff val="15000"/>
                </a:schemeClr>
              </a:solidFill>
              <a:cs typeface="+mn-ea"/>
              <a:sym typeface="+mn-lt"/>
            </a:endParaRPr>
          </a:p>
        </p:txBody>
      </p:sp>
      <p:sp>
        <p:nvSpPr>
          <p:cNvPr id="68" name="文本框 36">
            <a:extLst>
              <a:ext uri="{FF2B5EF4-FFF2-40B4-BE49-F238E27FC236}">
                <a16:creationId xmlns:a16="http://schemas.microsoft.com/office/drawing/2014/main" id="{06AEBABA-B6FD-4086-AF34-8C3A3A9D2F8A}"/>
              </a:ext>
            </a:extLst>
          </p:cNvPr>
          <p:cNvSpPr txBox="1"/>
          <p:nvPr/>
        </p:nvSpPr>
        <p:spPr>
          <a:xfrm>
            <a:off x="1019063" y="205686"/>
            <a:ext cx="7414967" cy="584775"/>
          </a:xfrm>
          <a:prstGeom prst="rect">
            <a:avLst/>
          </a:prstGeom>
          <a:noFill/>
        </p:spPr>
        <p:txBody>
          <a:bodyPr wrap="square" rtlCol="0">
            <a:spAutoFit/>
          </a:bodyPr>
          <a:lstStyle/>
          <a:p>
            <a:r>
              <a:rPr lang="vi-VN" altLang="zh-CN" sz="3200" dirty="0">
                <a:solidFill>
                  <a:srgbClr val="9D3333"/>
                </a:solidFill>
                <a:cs typeface="+mn-ea"/>
                <a:sym typeface="+mn-lt"/>
              </a:rPr>
              <a:t>Giảm tối đa các yếu tố xao lãng</a:t>
            </a:r>
          </a:p>
        </p:txBody>
      </p:sp>
    </p:spTree>
    <p:extLst>
      <p:ext uri="{BB962C8B-B14F-4D97-AF65-F5344CB8AC3E}">
        <p14:creationId xmlns:p14="http://schemas.microsoft.com/office/powerpoint/2010/main" val="234656186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54"/>
                                        </p:tgtEl>
                                      </p:cBhvr>
                                    </p:animEffect>
                                    <p:set>
                                      <p:cBhvr>
                                        <p:cTn id="7" dur="1" fill="hold">
                                          <p:stCondLst>
                                            <p:cond delay="499"/>
                                          </p:stCondLst>
                                        </p:cTn>
                                        <p:tgtEl>
                                          <p:spTgt spid="54"/>
                                        </p:tgtEl>
                                        <p:attrNameLst>
                                          <p:attrName>style.visibility</p:attrName>
                                        </p:attrNameLst>
                                      </p:cBhvr>
                                      <p:to>
                                        <p:strVal val="hidden"/>
                                      </p:to>
                                    </p:set>
                                  </p:childTnLst>
                                </p:cTn>
                              </p:par>
                              <p:par>
                                <p:cTn id="8" presetID="10" presetClass="exit" presetSubtype="0" fill="hold" nodeType="withEffect">
                                  <p:stCondLst>
                                    <p:cond delay="0"/>
                                  </p:stCondLst>
                                  <p:childTnLst>
                                    <p:animEffect transition="out" filter="fade">
                                      <p:cBhvr>
                                        <p:cTn id="9" dur="500"/>
                                        <p:tgtEl>
                                          <p:spTgt spid="56"/>
                                        </p:tgtEl>
                                      </p:cBhvr>
                                    </p:animEffect>
                                    <p:set>
                                      <p:cBhvr>
                                        <p:cTn id="10" dur="1" fill="hold">
                                          <p:stCondLst>
                                            <p:cond delay="499"/>
                                          </p:stCondLst>
                                        </p:cTn>
                                        <p:tgtEl>
                                          <p:spTgt spid="56"/>
                                        </p:tgtEl>
                                        <p:attrNameLst>
                                          <p:attrName>style.visibility</p:attrName>
                                        </p:attrNameLst>
                                      </p:cBhvr>
                                      <p:to>
                                        <p:strVal val="hidden"/>
                                      </p:to>
                                    </p:set>
                                  </p:childTnLst>
                                </p:cTn>
                              </p:par>
                              <p:par>
                                <p:cTn id="11" presetID="10" presetClass="exit" presetSubtype="0" fill="hold" grpId="0" nodeType="withEffect">
                                  <p:stCondLst>
                                    <p:cond delay="0"/>
                                  </p:stCondLst>
                                  <p:childTnLst>
                                    <p:animEffect transition="out" filter="fade">
                                      <p:cBhvr>
                                        <p:cTn id="12" dur="500"/>
                                        <p:tgtEl>
                                          <p:spTgt spid="58"/>
                                        </p:tgtEl>
                                      </p:cBhvr>
                                    </p:animEffect>
                                    <p:set>
                                      <p:cBhvr>
                                        <p:cTn id="13" dur="1" fill="hold">
                                          <p:stCondLst>
                                            <p:cond delay="499"/>
                                          </p:stCondLst>
                                        </p:cTn>
                                        <p:tgtEl>
                                          <p:spTgt spid="58"/>
                                        </p:tgtEl>
                                        <p:attrNameLst>
                                          <p:attrName>style.visibility</p:attrName>
                                        </p:attrNameLst>
                                      </p:cBhvr>
                                      <p:to>
                                        <p:strVal val="hidden"/>
                                      </p:to>
                                    </p:set>
                                  </p:childTnLst>
                                </p:cTn>
                              </p:par>
                              <p:par>
                                <p:cTn id="14" presetID="10" presetClass="exit" presetSubtype="0" fill="hold" grpId="0" nodeType="withEffect">
                                  <p:stCondLst>
                                    <p:cond delay="0"/>
                                  </p:stCondLst>
                                  <p:childTnLst>
                                    <p:animEffect transition="out" filter="fade">
                                      <p:cBhvr>
                                        <p:cTn id="15" dur="500"/>
                                        <p:tgtEl>
                                          <p:spTgt spid="60"/>
                                        </p:tgtEl>
                                      </p:cBhvr>
                                    </p:animEffect>
                                    <p:set>
                                      <p:cBhvr>
                                        <p:cTn id="16" dur="1" fill="hold">
                                          <p:stCondLst>
                                            <p:cond delay="499"/>
                                          </p:stCondLst>
                                        </p:cTn>
                                        <p:tgtEl>
                                          <p:spTgt spid="60"/>
                                        </p:tgtEl>
                                        <p:attrNameLst>
                                          <p:attrName>style.visibility</p:attrName>
                                        </p:attrNameLst>
                                      </p:cBhvr>
                                      <p:to>
                                        <p:strVal val="hidden"/>
                                      </p:to>
                                    </p:set>
                                  </p:childTnLst>
                                </p:cTn>
                              </p:par>
                              <p:par>
                                <p:cTn id="17" presetID="10" presetClass="exit" presetSubtype="0" fill="hold" nodeType="withEffect">
                                  <p:stCondLst>
                                    <p:cond delay="0"/>
                                  </p:stCondLst>
                                  <p:childTnLst>
                                    <p:animEffect transition="out" filter="fade">
                                      <p:cBhvr>
                                        <p:cTn id="18" dur="500"/>
                                        <p:tgtEl>
                                          <p:spTgt spid="22"/>
                                        </p:tgtEl>
                                      </p:cBhvr>
                                    </p:animEffect>
                                    <p:set>
                                      <p:cBhvr>
                                        <p:cTn id="19" dur="1" fill="hold">
                                          <p:stCondLst>
                                            <p:cond delay="499"/>
                                          </p:stCondLst>
                                        </p:cTn>
                                        <p:tgtEl>
                                          <p:spTgt spid="22"/>
                                        </p:tgtEl>
                                        <p:attrNameLst>
                                          <p:attrName>style.visibility</p:attrName>
                                        </p:attrNameLst>
                                      </p:cBhvr>
                                      <p:to>
                                        <p:strVal val="hidden"/>
                                      </p:to>
                                    </p:set>
                                  </p:childTnLst>
                                </p:cTn>
                              </p:par>
                              <p:par>
                                <p:cTn id="20" presetID="10" presetClass="exit" presetSubtype="0" fill="hold" grpId="0" nodeType="withEffect">
                                  <p:stCondLst>
                                    <p:cond delay="0"/>
                                  </p:stCondLst>
                                  <p:childTnLst>
                                    <p:animEffect transition="out" filter="fade">
                                      <p:cBhvr>
                                        <p:cTn id="21" dur="500"/>
                                        <p:tgtEl>
                                          <p:spTgt spid="25"/>
                                        </p:tgtEl>
                                      </p:cBhvr>
                                    </p:animEffect>
                                    <p:set>
                                      <p:cBhvr>
                                        <p:cTn id="22" dur="1" fill="hold">
                                          <p:stCondLst>
                                            <p:cond delay="499"/>
                                          </p:stCondLst>
                                        </p:cTn>
                                        <p:tgtEl>
                                          <p:spTgt spid="25"/>
                                        </p:tgtEl>
                                        <p:attrNameLst>
                                          <p:attrName>style.visibility</p:attrName>
                                        </p:attrNameLst>
                                      </p:cBhvr>
                                      <p:to>
                                        <p:strVal val="hidden"/>
                                      </p:to>
                                    </p:set>
                                  </p:childTnLst>
                                </p:cTn>
                              </p:par>
                              <p:par>
                                <p:cTn id="23" presetID="10" presetClass="exit" presetSubtype="0" fill="hold" nodeType="withEffect">
                                  <p:stCondLst>
                                    <p:cond delay="400"/>
                                  </p:stCondLst>
                                  <p:childTnLst>
                                    <p:animEffect transition="out" filter="fade">
                                      <p:cBhvr>
                                        <p:cTn id="24" dur="1000"/>
                                        <p:tgtEl>
                                          <p:spTgt spid="4"/>
                                        </p:tgtEl>
                                      </p:cBhvr>
                                    </p:animEffect>
                                    <p:set>
                                      <p:cBhvr>
                                        <p:cTn id="25" dur="1" fill="hold">
                                          <p:stCondLst>
                                            <p:cond delay="999"/>
                                          </p:stCondLst>
                                        </p:cTn>
                                        <p:tgtEl>
                                          <p:spTgt spid="4"/>
                                        </p:tgtEl>
                                        <p:attrNameLst>
                                          <p:attrName>style.visibility</p:attrName>
                                        </p:attrNameLst>
                                      </p:cBhvr>
                                      <p:to>
                                        <p:strVal val="hidden"/>
                                      </p:to>
                                    </p:set>
                                  </p:childTnLst>
                                </p:cTn>
                              </p:par>
                              <p:par>
                                <p:cTn id="26" presetID="10" presetClass="exit" presetSubtype="0" fill="hold" grpId="0" nodeType="withEffect">
                                  <p:stCondLst>
                                    <p:cond delay="500"/>
                                  </p:stCondLst>
                                  <p:childTnLst>
                                    <p:animEffect transition="out" filter="fade">
                                      <p:cBhvr>
                                        <p:cTn id="27" dur="900"/>
                                        <p:tgtEl>
                                          <p:spTgt spid="28"/>
                                        </p:tgtEl>
                                      </p:cBhvr>
                                    </p:animEffect>
                                    <p:set>
                                      <p:cBhvr>
                                        <p:cTn id="28" dur="1" fill="hold">
                                          <p:stCondLst>
                                            <p:cond delay="899"/>
                                          </p:stCondLst>
                                        </p:cTn>
                                        <p:tgtEl>
                                          <p:spTgt spid="28"/>
                                        </p:tgtEl>
                                        <p:attrNameLst>
                                          <p:attrName>style.visibility</p:attrName>
                                        </p:attrNameLst>
                                      </p:cBhvr>
                                      <p:to>
                                        <p:strVal val="hidden"/>
                                      </p:to>
                                    </p:set>
                                  </p:childTnLst>
                                </p:cTn>
                              </p:par>
                              <p:par>
                                <p:cTn id="29" presetID="10" presetClass="exit" presetSubtype="0" fill="hold" grpId="0" nodeType="withEffect">
                                  <p:stCondLst>
                                    <p:cond delay="500"/>
                                  </p:stCondLst>
                                  <p:childTnLst>
                                    <p:animEffect transition="out" filter="fade">
                                      <p:cBhvr>
                                        <p:cTn id="30" dur="700"/>
                                        <p:tgtEl>
                                          <p:spTgt spid="29"/>
                                        </p:tgtEl>
                                      </p:cBhvr>
                                    </p:animEffect>
                                    <p:set>
                                      <p:cBhvr>
                                        <p:cTn id="31" dur="1" fill="hold">
                                          <p:stCondLst>
                                            <p:cond delay="699"/>
                                          </p:stCondLst>
                                        </p:cTn>
                                        <p:tgtEl>
                                          <p:spTgt spid="29"/>
                                        </p:tgtEl>
                                        <p:attrNameLst>
                                          <p:attrName>style.visibility</p:attrName>
                                        </p:attrNameLst>
                                      </p:cBhvr>
                                      <p:to>
                                        <p:strVal val="hidden"/>
                                      </p:to>
                                    </p:se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30"/>
                                        </p:tgtEl>
                                        <p:attrNameLst>
                                          <p:attrName>style.visibility</p:attrName>
                                        </p:attrNameLst>
                                      </p:cBhvr>
                                      <p:to>
                                        <p:strVal val="visible"/>
                                      </p:to>
                                    </p:set>
                                    <p:animEffect transition="in" filter="fade">
                                      <p:cBhvr>
                                        <p:cTn id="36" dur="500"/>
                                        <p:tgtEl>
                                          <p:spTgt spid="30"/>
                                        </p:tgtEl>
                                      </p:cBhvr>
                                    </p:animEffect>
                                  </p:childTnLst>
                                </p:cTn>
                              </p:par>
                              <p:par>
                                <p:cTn id="37" presetID="10" presetClass="entr" presetSubtype="0" fill="hold" nodeType="withEffect">
                                  <p:stCondLst>
                                    <p:cond delay="0"/>
                                  </p:stCondLst>
                                  <p:childTnLst>
                                    <p:set>
                                      <p:cBhvr>
                                        <p:cTn id="38" dur="1" fill="hold">
                                          <p:stCondLst>
                                            <p:cond delay="0"/>
                                          </p:stCondLst>
                                        </p:cTn>
                                        <p:tgtEl>
                                          <p:spTgt spid="33"/>
                                        </p:tgtEl>
                                        <p:attrNameLst>
                                          <p:attrName>style.visibility</p:attrName>
                                        </p:attrNameLst>
                                      </p:cBhvr>
                                      <p:to>
                                        <p:strVal val="visible"/>
                                      </p:to>
                                    </p:set>
                                    <p:animEffect transition="in" filter="fade">
                                      <p:cBhvr>
                                        <p:cTn id="39" dur="500"/>
                                        <p:tgtEl>
                                          <p:spTgt spid="33"/>
                                        </p:tgtEl>
                                      </p:cBhvr>
                                    </p:animEffect>
                                  </p:childTnLst>
                                </p:cTn>
                              </p:par>
                              <p:par>
                                <p:cTn id="40" presetID="10" presetClass="entr" presetSubtype="0" fill="hold" nodeType="withEffect">
                                  <p:stCondLst>
                                    <p:cond delay="0"/>
                                  </p:stCondLst>
                                  <p:childTnLst>
                                    <p:set>
                                      <p:cBhvr>
                                        <p:cTn id="41" dur="1" fill="hold">
                                          <p:stCondLst>
                                            <p:cond delay="0"/>
                                          </p:stCondLst>
                                        </p:cTn>
                                        <p:tgtEl>
                                          <p:spTgt spid="39"/>
                                        </p:tgtEl>
                                        <p:attrNameLst>
                                          <p:attrName>style.visibility</p:attrName>
                                        </p:attrNameLst>
                                      </p:cBhvr>
                                      <p:to>
                                        <p:strVal val="visible"/>
                                      </p:to>
                                    </p:set>
                                    <p:animEffect transition="in" filter="fade">
                                      <p:cBhvr>
                                        <p:cTn id="42" dur="500"/>
                                        <p:tgtEl>
                                          <p:spTgt spid="39"/>
                                        </p:tgtEl>
                                      </p:cBhvr>
                                    </p:animEffect>
                                  </p:childTnLst>
                                </p:cTn>
                              </p:par>
                              <p:par>
                                <p:cTn id="43" presetID="10" presetClass="entr" presetSubtype="0" fill="hold" nodeType="withEffect">
                                  <p:stCondLst>
                                    <p:cond delay="0"/>
                                  </p:stCondLst>
                                  <p:childTnLst>
                                    <p:set>
                                      <p:cBhvr>
                                        <p:cTn id="44" dur="1" fill="hold">
                                          <p:stCondLst>
                                            <p:cond delay="0"/>
                                          </p:stCondLst>
                                        </p:cTn>
                                        <p:tgtEl>
                                          <p:spTgt spid="44"/>
                                        </p:tgtEl>
                                        <p:attrNameLst>
                                          <p:attrName>style.visibility</p:attrName>
                                        </p:attrNameLst>
                                      </p:cBhvr>
                                      <p:to>
                                        <p:strVal val="visible"/>
                                      </p:to>
                                    </p:set>
                                    <p:animEffect transition="in" filter="fade">
                                      <p:cBhvr>
                                        <p:cTn id="45" dur="500"/>
                                        <p:tgtEl>
                                          <p:spTgt spid="44"/>
                                        </p:tgtEl>
                                      </p:cBhvr>
                                    </p:animEffect>
                                  </p:childTnLst>
                                </p:cTn>
                              </p:par>
                              <p:par>
                                <p:cTn id="46" presetID="10" presetClass="entr" presetSubtype="0" fill="hold" nodeType="withEffect">
                                  <p:stCondLst>
                                    <p:cond delay="0"/>
                                  </p:stCondLst>
                                  <p:childTnLst>
                                    <p:set>
                                      <p:cBhvr>
                                        <p:cTn id="47" dur="1" fill="hold">
                                          <p:stCondLst>
                                            <p:cond delay="0"/>
                                          </p:stCondLst>
                                        </p:cTn>
                                        <p:tgtEl>
                                          <p:spTgt spid="53"/>
                                        </p:tgtEl>
                                        <p:attrNameLst>
                                          <p:attrName>style.visibility</p:attrName>
                                        </p:attrNameLst>
                                      </p:cBhvr>
                                      <p:to>
                                        <p:strVal val="visible"/>
                                      </p:to>
                                    </p:set>
                                    <p:animEffect transition="in" filter="fade">
                                      <p:cBhvr>
                                        <p:cTn id="48" dur="500"/>
                                        <p:tgtEl>
                                          <p:spTgt spid="53"/>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64"/>
                                        </p:tgtEl>
                                        <p:attrNameLst>
                                          <p:attrName>style.visibility</p:attrName>
                                        </p:attrNameLst>
                                      </p:cBhvr>
                                      <p:to>
                                        <p:strVal val="visible"/>
                                      </p:to>
                                    </p:set>
                                    <p:animEffect transition="in" filter="fade">
                                      <p:cBhvr>
                                        <p:cTn id="51" dur="500"/>
                                        <p:tgtEl>
                                          <p:spTgt spid="64"/>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65"/>
                                        </p:tgtEl>
                                        <p:attrNameLst>
                                          <p:attrName>style.visibility</p:attrName>
                                        </p:attrNameLst>
                                      </p:cBhvr>
                                      <p:to>
                                        <p:strVal val="visible"/>
                                      </p:to>
                                    </p:set>
                                    <p:animEffect transition="in" filter="fade">
                                      <p:cBhvr>
                                        <p:cTn id="54" dur="500"/>
                                        <p:tgtEl>
                                          <p:spTgt spid="65"/>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66"/>
                                        </p:tgtEl>
                                        <p:attrNameLst>
                                          <p:attrName>style.visibility</p:attrName>
                                        </p:attrNameLst>
                                      </p:cBhvr>
                                      <p:to>
                                        <p:strVal val="visible"/>
                                      </p:to>
                                    </p:set>
                                    <p:animEffect transition="in" filter="fade">
                                      <p:cBhvr>
                                        <p:cTn id="57" dur="500"/>
                                        <p:tgtEl>
                                          <p:spTgt spid="66"/>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67"/>
                                        </p:tgtEl>
                                        <p:attrNameLst>
                                          <p:attrName>style.visibility</p:attrName>
                                        </p:attrNameLst>
                                      </p:cBhvr>
                                      <p:to>
                                        <p:strVal val="visible"/>
                                      </p:to>
                                    </p:set>
                                    <p:animEffect transition="in" filter="fade">
                                      <p:cBhvr>
                                        <p:cTn id="60" dur="500"/>
                                        <p:tgtEl>
                                          <p:spTgt spid="67"/>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68"/>
                                        </p:tgtEl>
                                        <p:attrNameLst>
                                          <p:attrName>style.visibility</p:attrName>
                                        </p:attrNameLst>
                                      </p:cBhvr>
                                      <p:to>
                                        <p:strVal val="visible"/>
                                      </p:to>
                                    </p:set>
                                    <p:animEffect transition="in" filter="fade">
                                      <p:cBhvr>
                                        <p:cTn id="63" dur="500"/>
                                        <p:tgtEl>
                                          <p:spTgt spid="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p:bldP spid="60" grpId="0"/>
      <p:bldP spid="25" grpId="0"/>
      <p:bldP spid="28" grpId="0"/>
      <p:bldP spid="29" grpId="0"/>
      <p:bldP spid="64" grpId="0"/>
      <p:bldP spid="65" grpId="0"/>
      <p:bldP spid="66" grpId="0"/>
      <p:bldP spid="67" grpId="0"/>
      <p:bldP spid="68"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组合 33"/>
          <p:cNvGrpSpPr/>
          <p:nvPr/>
        </p:nvGrpSpPr>
        <p:grpSpPr>
          <a:xfrm>
            <a:off x="247260" y="255805"/>
            <a:ext cx="674717" cy="597391"/>
            <a:chOff x="414045" y="185503"/>
            <a:chExt cx="506038" cy="448043"/>
          </a:xfrm>
        </p:grpSpPr>
        <p:sp>
          <p:nvSpPr>
            <p:cNvPr id="35" name="矩形 34"/>
            <p:cNvSpPr/>
            <p:nvPr/>
          </p:nvSpPr>
          <p:spPr>
            <a:xfrm rot="2700000">
              <a:off x="414045" y="194182"/>
              <a:ext cx="430684" cy="430684"/>
            </a:xfrm>
            <a:prstGeom prst="rect">
              <a:avLst/>
            </a:prstGeom>
            <a:solidFill>
              <a:schemeClr val="bg1">
                <a:lumMod val="85000"/>
              </a:schemeClr>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cs typeface="+mn-ea"/>
                <a:sym typeface="+mn-lt"/>
              </a:endParaRPr>
            </a:p>
          </p:txBody>
        </p:sp>
        <p:sp>
          <p:nvSpPr>
            <p:cNvPr id="36" name="矩形 35"/>
            <p:cNvSpPr/>
            <p:nvPr/>
          </p:nvSpPr>
          <p:spPr>
            <a:xfrm rot="2700000">
              <a:off x="472040" y="185503"/>
              <a:ext cx="448043" cy="448043"/>
            </a:xfrm>
            <a:prstGeom prst="rect">
              <a:avLst/>
            </a:prstGeom>
            <a:solidFill>
              <a:schemeClr val="tx1">
                <a:lumMod val="75000"/>
                <a:lumOff val="25000"/>
              </a:schemeClr>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cs typeface="+mn-ea"/>
                <a:sym typeface="+mn-lt"/>
              </a:endParaRPr>
            </a:p>
          </p:txBody>
        </p:sp>
      </p:grpSp>
      <p:grpSp>
        <p:nvGrpSpPr>
          <p:cNvPr id="54" name="组合 53"/>
          <p:cNvGrpSpPr/>
          <p:nvPr/>
        </p:nvGrpSpPr>
        <p:grpSpPr>
          <a:xfrm>
            <a:off x="3399735" y="1745629"/>
            <a:ext cx="832267" cy="922404"/>
            <a:chOff x="2549801" y="1309221"/>
            <a:chExt cx="624200" cy="691803"/>
          </a:xfrm>
        </p:grpSpPr>
        <p:sp>
          <p:nvSpPr>
            <p:cNvPr id="41" name="MH_Other_1"/>
            <p:cNvSpPr/>
            <p:nvPr>
              <p:custDataLst>
                <p:tags r:id="rId7"/>
              </p:custDataLst>
            </p:nvPr>
          </p:nvSpPr>
          <p:spPr>
            <a:xfrm>
              <a:off x="2549801" y="1395863"/>
              <a:ext cx="370853" cy="518243"/>
            </a:xfrm>
            <a:custGeom>
              <a:avLst/>
              <a:gdLst>
                <a:gd name="connsiteX0" fmla="*/ 1102816 w 1383856"/>
                <a:gd name="connsiteY0" fmla="*/ 0 h 1933849"/>
                <a:gd name="connsiteX1" fmla="*/ 1383856 w 1383856"/>
                <a:gd name="connsiteY1" fmla="*/ 372951 h 1933849"/>
                <a:gd name="connsiteX2" fmla="*/ 1331288 w 1383856"/>
                <a:gd name="connsiteY2" fmla="*/ 372951 h 1933849"/>
                <a:gd name="connsiteX3" fmla="*/ 1094554 w 1383856"/>
                <a:gd name="connsiteY3" fmla="*/ 58794 h 1933849"/>
                <a:gd name="connsiteX4" fmla="*/ 58794 w 1383856"/>
                <a:gd name="connsiteY4" fmla="*/ 839295 h 1933849"/>
                <a:gd name="connsiteX5" fmla="*/ 839295 w 1383856"/>
                <a:gd name="connsiteY5" fmla="*/ 1875055 h 1933849"/>
                <a:gd name="connsiteX6" fmla="*/ 1256196 w 1383856"/>
                <a:gd name="connsiteY6" fmla="*/ 1560897 h 1933849"/>
                <a:gd name="connsiteX7" fmla="*/ 1325955 w 1383856"/>
                <a:gd name="connsiteY7" fmla="*/ 1560897 h 1933849"/>
                <a:gd name="connsiteX8" fmla="*/ 831032 w 1383856"/>
                <a:gd name="connsiteY8" fmla="*/ 1933849 h 1933849"/>
                <a:gd name="connsiteX9" fmla="*/ 0 w 1383856"/>
                <a:gd name="connsiteY9" fmla="*/ 831032 h 1933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83856" h="1933849">
                  <a:moveTo>
                    <a:pt x="1102816" y="0"/>
                  </a:moveTo>
                  <a:lnTo>
                    <a:pt x="1383856" y="372951"/>
                  </a:lnTo>
                  <a:lnTo>
                    <a:pt x="1331288" y="372951"/>
                  </a:lnTo>
                  <a:lnTo>
                    <a:pt x="1094554" y="58794"/>
                  </a:lnTo>
                  <a:lnTo>
                    <a:pt x="58794" y="839295"/>
                  </a:lnTo>
                  <a:lnTo>
                    <a:pt x="839295" y="1875055"/>
                  </a:lnTo>
                  <a:lnTo>
                    <a:pt x="1256196" y="1560897"/>
                  </a:lnTo>
                  <a:lnTo>
                    <a:pt x="1325955" y="1560897"/>
                  </a:lnTo>
                  <a:lnTo>
                    <a:pt x="831032" y="1933849"/>
                  </a:lnTo>
                  <a:lnTo>
                    <a:pt x="0" y="831032"/>
                  </a:lnTo>
                  <a:close/>
                </a:path>
              </a:pathLst>
            </a:custGeom>
            <a:noFill/>
            <a:ln>
              <a:gradFill>
                <a:gsLst>
                  <a:gs pos="0">
                    <a:schemeClr val="accent1"/>
                  </a:gs>
                  <a:gs pos="100000">
                    <a:schemeClr val="accent2"/>
                  </a:gs>
                </a:gsLst>
                <a:lin ang="5400000" scaled="1"/>
              </a:gradFill>
            </a:ln>
          </p:spPr>
          <p:txBody>
            <a:bodyPr lIns="180000" tIns="0" rIns="0" bIns="0" anchor="ctr">
              <a:normAutofit/>
            </a:bodyPr>
            <a:lstStyle/>
            <a:p>
              <a:pPr algn="just">
                <a:defRPr/>
              </a:pPr>
              <a:r>
                <a:rPr lang="en-US" altLang="zh-CN" sz="2400" b="1" dirty="0">
                  <a:gradFill>
                    <a:gsLst>
                      <a:gs pos="0">
                        <a:schemeClr val="accent1"/>
                      </a:gs>
                      <a:gs pos="100000">
                        <a:schemeClr val="accent2"/>
                      </a:gs>
                    </a:gsLst>
                    <a:lin ang="5400000" scaled="1"/>
                  </a:gradFill>
                  <a:cs typeface="+mn-ea"/>
                  <a:sym typeface="+mn-lt"/>
                </a:rPr>
                <a:t>1</a:t>
              </a:r>
              <a:endParaRPr lang="zh-CN" altLang="en-US" sz="2400" b="1" dirty="0" err="1">
                <a:gradFill>
                  <a:gsLst>
                    <a:gs pos="0">
                      <a:schemeClr val="accent1"/>
                    </a:gs>
                    <a:gs pos="100000">
                      <a:schemeClr val="accent2"/>
                    </a:gs>
                  </a:gsLst>
                  <a:lin ang="5400000" scaled="1"/>
                </a:gradFill>
                <a:cs typeface="+mn-ea"/>
                <a:sym typeface="+mn-lt"/>
              </a:endParaRPr>
            </a:p>
          </p:txBody>
        </p:sp>
        <p:sp>
          <p:nvSpPr>
            <p:cNvPr id="43" name="MH_Other_2"/>
            <p:cNvSpPr>
              <a:spLocks/>
            </p:cNvSpPr>
            <p:nvPr>
              <p:custDataLst>
                <p:tags r:id="rId8"/>
              </p:custDataLst>
            </p:nvPr>
          </p:nvSpPr>
          <p:spPr bwMode="auto">
            <a:xfrm rot="19380000">
              <a:off x="3123153" y="1309221"/>
              <a:ext cx="50848" cy="691803"/>
            </a:xfrm>
            <a:custGeom>
              <a:avLst/>
              <a:gdLst>
                <a:gd name="T0" fmla="*/ 0 w 190500"/>
                <a:gd name="T1" fmla="*/ 6355 h 2581829"/>
                <a:gd name="T2" fmla="*/ 609 w 190500"/>
                <a:gd name="T3" fmla="*/ 6821 h 2581829"/>
                <a:gd name="T4" fmla="*/ 609 w 190500"/>
                <a:gd name="T5" fmla="*/ 8382 h 2581829"/>
                <a:gd name="T6" fmla="*/ 0 w 190500"/>
                <a:gd name="T7" fmla="*/ 7916 h 2581829"/>
                <a:gd name="T8" fmla="*/ 0 w 190500"/>
                <a:gd name="T9" fmla="*/ 0 h 2581829"/>
                <a:gd name="T10" fmla="*/ 609 w 190500"/>
                <a:gd name="T11" fmla="*/ 466 h 2581829"/>
                <a:gd name="T12" fmla="*/ 609 w 190500"/>
                <a:gd name="T13" fmla="*/ 1973 h 2581829"/>
                <a:gd name="T14" fmla="*/ 0 w 190500"/>
                <a:gd name="T15" fmla="*/ 1507 h 2581829"/>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90500" h="2581829">
                  <a:moveTo>
                    <a:pt x="0" y="1957235"/>
                  </a:moveTo>
                  <a:lnTo>
                    <a:pt x="190500" y="2100788"/>
                  </a:lnTo>
                  <a:lnTo>
                    <a:pt x="190500" y="2581829"/>
                  </a:lnTo>
                  <a:lnTo>
                    <a:pt x="0" y="2438277"/>
                  </a:lnTo>
                  <a:lnTo>
                    <a:pt x="0" y="1957235"/>
                  </a:lnTo>
                  <a:close/>
                  <a:moveTo>
                    <a:pt x="0" y="0"/>
                  </a:moveTo>
                  <a:lnTo>
                    <a:pt x="190500" y="143552"/>
                  </a:lnTo>
                  <a:lnTo>
                    <a:pt x="190500" y="607757"/>
                  </a:lnTo>
                  <a:lnTo>
                    <a:pt x="0" y="464205"/>
                  </a:lnTo>
                  <a:lnTo>
                    <a:pt x="0" y="0"/>
                  </a:lnTo>
                  <a:close/>
                </a:path>
              </a:pathLst>
            </a:custGeom>
            <a:solidFill>
              <a:schemeClr val="accent1">
                <a:alpha val="10196"/>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cs typeface="+mn-ea"/>
                <a:sym typeface="+mn-lt"/>
              </a:endParaRPr>
            </a:p>
          </p:txBody>
        </p:sp>
      </p:grpSp>
      <p:grpSp>
        <p:nvGrpSpPr>
          <p:cNvPr id="55" name="组合 54"/>
          <p:cNvGrpSpPr/>
          <p:nvPr/>
        </p:nvGrpSpPr>
        <p:grpSpPr>
          <a:xfrm>
            <a:off x="7634372" y="2912459"/>
            <a:ext cx="832681" cy="922404"/>
            <a:chOff x="5725778" y="2184344"/>
            <a:chExt cx="624511" cy="691803"/>
          </a:xfrm>
        </p:grpSpPr>
        <p:sp>
          <p:nvSpPr>
            <p:cNvPr id="45" name="MH_Other_3"/>
            <p:cNvSpPr/>
            <p:nvPr>
              <p:custDataLst>
                <p:tags r:id="rId5"/>
              </p:custDataLst>
            </p:nvPr>
          </p:nvSpPr>
          <p:spPr>
            <a:xfrm flipH="1">
              <a:off x="5979436" y="2271623"/>
              <a:ext cx="370853" cy="518243"/>
            </a:xfrm>
            <a:custGeom>
              <a:avLst/>
              <a:gdLst>
                <a:gd name="connsiteX0" fmla="*/ 1102816 w 1383856"/>
                <a:gd name="connsiteY0" fmla="*/ 0 h 1933849"/>
                <a:gd name="connsiteX1" fmla="*/ 1383856 w 1383856"/>
                <a:gd name="connsiteY1" fmla="*/ 372951 h 1933849"/>
                <a:gd name="connsiteX2" fmla="*/ 1331288 w 1383856"/>
                <a:gd name="connsiteY2" fmla="*/ 372951 h 1933849"/>
                <a:gd name="connsiteX3" fmla="*/ 1094554 w 1383856"/>
                <a:gd name="connsiteY3" fmla="*/ 58794 h 1933849"/>
                <a:gd name="connsiteX4" fmla="*/ 58794 w 1383856"/>
                <a:gd name="connsiteY4" fmla="*/ 839295 h 1933849"/>
                <a:gd name="connsiteX5" fmla="*/ 839295 w 1383856"/>
                <a:gd name="connsiteY5" fmla="*/ 1875055 h 1933849"/>
                <a:gd name="connsiteX6" fmla="*/ 1256196 w 1383856"/>
                <a:gd name="connsiteY6" fmla="*/ 1560897 h 1933849"/>
                <a:gd name="connsiteX7" fmla="*/ 1325955 w 1383856"/>
                <a:gd name="connsiteY7" fmla="*/ 1560897 h 1933849"/>
                <a:gd name="connsiteX8" fmla="*/ 831032 w 1383856"/>
                <a:gd name="connsiteY8" fmla="*/ 1933849 h 1933849"/>
                <a:gd name="connsiteX9" fmla="*/ 0 w 1383856"/>
                <a:gd name="connsiteY9" fmla="*/ 831032 h 1933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83856" h="1933849">
                  <a:moveTo>
                    <a:pt x="1102816" y="0"/>
                  </a:moveTo>
                  <a:lnTo>
                    <a:pt x="1383856" y="372951"/>
                  </a:lnTo>
                  <a:lnTo>
                    <a:pt x="1331288" y="372951"/>
                  </a:lnTo>
                  <a:lnTo>
                    <a:pt x="1094554" y="58794"/>
                  </a:lnTo>
                  <a:lnTo>
                    <a:pt x="58794" y="839295"/>
                  </a:lnTo>
                  <a:lnTo>
                    <a:pt x="839295" y="1875055"/>
                  </a:lnTo>
                  <a:lnTo>
                    <a:pt x="1256196" y="1560897"/>
                  </a:lnTo>
                  <a:lnTo>
                    <a:pt x="1325955" y="1560897"/>
                  </a:lnTo>
                  <a:lnTo>
                    <a:pt x="831032" y="1933849"/>
                  </a:lnTo>
                  <a:lnTo>
                    <a:pt x="0" y="831032"/>
                  </a:lnTo>
                  <a:close/>
                </a:path>
              </a:pathLst>
            </a:custGeom>
            <a:solidFill>
              <a:schemeClr val="accent2"/>
            </a:solidFill>
            <a:ln>
              <a:gradFill>
                <a:gsLst>
                  <a:gs pos="0">
                    <a:schemeClr val="accent1"/>
                  </a:gs>
                  <a:gs pos="100000">
                    <a:schemeClr val="accent2"/>
                  </a:gs>
                </a:gsLst>
              </a:gradFill>
            </a:ln>
          </p:spPr>
          <p:txBody>
            <a:bodyPr lIns="0" tIns="0" rIns="180000" bIns="0" anchor="ctr">
              <a:normAutofit/>
            </a:bodyPr>
            <a:lstStyle/>
            <a:p>
              <a:pPr algn="r">
                <a:defRPr/>
              </a:pPr>
              <a:r>
                <a:rPr lang="en-US" altLang="zh-CN" sz="2400" b="1" dirty="0">
                  <a:gradFill>
                    <a:gsLst>
                      <a:gs pos="0">
                        <a:schemeClr val="accent1"/>
                      </a:gs>
                      <a:gs pos="100000">
                        <a:schemeClr val="accent2"/>
                      </a:gs>
                    </a:gsLst>
                    <a:lin ang="5400000" scaled="1"/>
                  </a:gradFill>
                  <a:cs typeface="+mn-ea"/>
                  <a:sym typeface="+mn-lt"/>
                </a:rPr>
                <a:t>2</a:t>
              </a:r>
              <a:endParaRPr lang="zh-CN" altLang="en-US" sz="2400" b="1" dirty="0" err="1">
                <a:gradFill>
                  <a:gsLst>
                    <a:gs pos="0">
                      <a:schemeClr val="accent1"/>
                    </a:gs>
                    <a:gs pos="100000">
                      <a:schemeClr val="accent2"/>
                    </a:gs>
                  </a:gsLst>
                  <a:lin ang="5400000" scaled="1"/>
                </a:gradFill>
                <a:cs typeface="+mn-ea"/>
                <a:sym typeface="+mn-lt"/>
              </a:endParaRPr>
            </a:p>
          </p:txBody>
        </p:sp>
        <p:sp>
          <p:nvSpPr>
            <p:cNvPr id="46" name="MH_Other_4"/>
            <p:cNvSpPr>
              <a:spLocks/>
            </p:cNvSpPr>
            <p:nvPr>
              <p:custDataLst>
                <p:tags r:id="rId6"/>
              </p:custDataLst>
            </p:nvPr>
          </p:nvSpPr>
          <p:spPr bwMode="auto">
            <a:xfrm rot="2220000" flipH="1">
              <a:off x="5725778" y="2184344"/>
              <a:ext cx="50848" cy="691803"/>
            </a:xfrm>
            <a:custGeom>
              <a:avLst/>
              <a:gdLst>
                <a:gd name="T0" fmla="*/ 0 w 190500"/>
                <a:gd name="T1" fmla="*/ 6355 h 2581829"/>
                <a:gd name="T2" fmla="*/ 609 w 190500"/>
                <a:gd name="T3" fmla="*/ 6821 h 2581829"/>
                <a:gd name="T4" fmla="*/ 609 w 190500"/>
                <a:gd name="T5" fmla="*/ 8382 h 2581829"/>
                <a:gd name="T6" fmla="*/ 0 w 190500"/>
                <a:gd name="T7" fmla="*/ 7916 h 2581829"/>
                <a:gd name="T8" fmla="*/ 0 w 190500"/>
                <a:gd name="T9" fmla="*/ 0 h 2581829"/>
                <a:gd name="T10" fmla="*/ 609 w 190500"/>
                <a:gd name="T11" fmla="*/ 466 h 2581829"/>
                <a:gd name="T12" fmla="*/ 609 w 190500"/>
                <a:gd name="T13" fmla="*/ 1973 h 2581829"/>
                <a:gd name="T14" fmla="*/ 0 w 190500"/>
                <a:gd name="T15" fmla="*/ 1507 h 2581829"/>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90500" h="2581829">
                  <a:moveTo>
                    <a:pt x="0" y="1957235"/>
                  </a:moveTo>
                  <a:lnTo>
                    <a:pt x="190500" y="2100788"/>
                  </a:lnTo>
                  <a:lnTo>
                    <a:pt x="190500" y="2581829"/>
                  </a:lnTo>
                  <a:lnTo>
                    <a:pt x="0" y="2438277"/>
                  </a:lnTo>
                  <a:lnTo>
                    <a:pt x="0" y="1957235"/>
                  </a:lnTo>
                  <a:close/>
                  <a:moveTo>
                    <a:pt x="0" y="0"/>
                  </a:moveTo>
                  <a:lnTo>
                    <a:pt x="190500" y="143552"/>
                  </a:lnTo>
                  <a:lnTo>
                    <a:pt x="190500" y="607757"/>
                  </a:lnTo>
                  <a:lnTo>
                    <a:pt x="0" y="464205"/>
                  </a:lnTo>
                  <a:lnTo>
                    <a:pt x="0" y="0"/>
                  </a:lnTo>
                  <a:close/>
                </a:path>
              </a:pathLst>
            </a:custGeom>
            <a:solidFill>
              <a:schemeClr val="accent2">
                <a:alpha val="10196"/>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cs typeface="+mn-ea"/>
                <a:sym typeface="+mn-lt"/>
              </a:endParaRPr>
            </a:p>
          </p:txBody>
        </p:sp>
      </p:grpSp>
      <p:grpSp>
        <p:nvGrpSpPr>
          <p:cNvPr id="56" name="组合 55"/>
          <p:cNvGrpSpPr/>
          <p:nvPr/>
        </p:nvGrpSpPr>
        <p:grpSpPr>
          <a:xfrm>
            <a:off x="3399735" y="4081075"/>
            <a:ext cx="832267" cy="922405"/>
            <a:chOff x="2549801" y="3060806"/>
            <a:chExt cx="624200" cy="691804"/>
          </a:xfrm>
        </p:grpSpPr>
        <p:sp>
          <p:nvSpPr>
            <p:cNvPr id="47" name="MH_Other_5"/>
            <p:cNvSpPr/>
            <p:nvPr>
              <p:custDataLst>
                <p:tags r:id="rId3"/>
              </p:custDataLst>
            </p:nvPr>
          </p:nvSpPr>
          <p:spPr>
            <a:xfrm>
              <a:off x="2549801" y="3147385"/>
              <a:ext cx="370853" cy="518243"/>
            </a:xfrm>
            <a:custGeom>
              <a:avLst/>
              <a:gdLst>
                <a:gd name="connsiteX0" fmla="*/ 1102816 w 1383856"/>
                <a:gd name="connsiteY0" fmla="*/ 0 h 1933849"/>
                <a:gd name="connsiteX1" fmla="*/ 1383856 w 1383856"/>
                <a:gd name="connsiteY1" fmla="*/ 372951 h 1933849"/>
                <a:gd name="connsiteX2" fmla="*/ 1331288 w 1383856"/>
                <a:gd name="connsiteY2" fmla="*/ 372951 h 1933849"/>
                <a:gd name="connsiteX3" fmla="*/ 1094554 w 1383856"/>
                <a:gd name="connsiteY3" fmla="*/ 58794 h 1933849"/>
                <a:gd name="connsiteX4" fmla="*/ 58794 w 1383856"/>
                <a:gd name="connsiteY4" fmla="*/ 839295 h 1933849"/>
                <a:gd name="connsiteX5" fmla="*/ 839295 w 1383856"/>
                <a:gd name="connsiteY5" fmla="*/ 1875055 h 1933849"/>
                <a:gd name="connsiteX6" fmla="*/ 1256196 w 1383856"/>
                <a:gd name="connsiteY6" fmla="*/ 1560897 h 1933849"/>
                <a:gd name="connsiteX7" fmla="*/ 1325955 w 1383856"/>
                <a:gd name="connsiteY7" fmla="*/ 1560897 h 1933849"/>
                <a:gd name="connsiteX8" fmla="*/ 831032 w 1383856"/>
                <a:gd name="connsiteY8" fmla="*/ 1933849 h 1933849"/>
                <a:gd name="connsiteX9" fmla="*/ 0 w 1383856"/>
                <a:gd name="connsiteY9" fmla="*/ 831032 h 1933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83856" h="1933849">
                  <a:moveTo>
                    <a:pt x="1102816" y="0"/>
                  </a:moveTo>
                  <a:lnTo>
                    <a:pt x="1383856" y="372951"/>
                  </a:lnTo>
                  <a:lnTo>
                    <a:pt x="1331288" y="372951"/>
                  </a:lnTo>
                  <a:lnTo>
                    <a:pt x="1094554" y="58794"/>
                  </a:lnTo>
                  <a:lnTo>
                    <a:pt x="58794" y="839295"/>
                  </a:lnTo>
                  <a:lnTo>
                    <a:pt x="839295" y="1875055"/>
                  </a:lnTo>
                  <a:lnTo>
                    <a:pt x="1256196" y="1560897"/>
                  </a:lnTo>
                  <a:lnTo>
                    <a:pt x="1325955" y="1560897"/>
                  </a:lnTo>
                  <a:lnTo>
                    <a:pt x="831032" y="1933849"/>
                  </a:lnTo>
                  <a:lnTo>
                    <a:pt x="0" y="831032"/>
                  </a:lnTo>
                  <a:close/>
                </a:path>
              </a:pathLst>
            </a:custGeom>
            <a:solidFill>
              <a:schemeClr val="accent3"/>
            </a:solidFill>
            <a:ln>
              <a:gradFill>
                <a:gsLst>
                  <a:gs pos="0">
                    <a:schemeClr val="accent1"/>
                  </a:gs>
                  <a:gs pos="100000">
                    <a:schemeClr val="accent2"/>
                  </a:gs>
                </a:gsLst>
              </a:gradFill>
            </a:ln>
          </p:spPr>
          <p:txBody>
            <a:bodyPr lIns="180000" tIns="0" rIns="0" bIns="0" anchor="ctr">
              <a:normAutofit/>
            </a:bodyPr>
            <a:lstStyle/>
            <a:p>
              <a:pPr algn="just">
                <a:defRPr/>
              </a:pPr>
              <a:r>
                <a:rPr lang="en-US" altLang="zh-CN" sz="2400" b="1" dirty="0">
                  <a:gradFill>
                    <a:gsLst>
                      <a:gs pos="0">
                        <a:schemeClr val="accent1"/>
                      </a:gs>
                      <a:gs pos="100000">
                        <a:schemeClr val="accent2"/>
                      </a:gs>
                    </a:gsLst>
                    <a:lin ang="5400000" scaled="1"/>
                  </a:gradFill>
                  <a:cs typeface="+mn-ea"/>
                  <a:sym typeface="+mn-lt"/>
                </a:rPr>
                <a:t>3</a:t>
              </a:r>
              <a:endParaRPr lang="zh-CN" altLang="en-US" sz="2400" b="1" dirty="0" err="1">
                <a:gradFill>
                  <a:gsLst>
                    <a:gs pos="0">
                      <a:schemeClr val="accent1"/>
                    </a:gs>
                    <a:gs pos="100000">
                      <a:schemeClr val="accent2"/>
                    </a:gs>
                  </a:gsLst>
                  <a:lin ang="5400000" scaled="1"/>
                </a:gradFill>
                <a:cs typeface="+mn-ea"/>
                <a:sym typeface="+mn-lt"/>
              </a:endParaRPr>
            </a:p>
          </p:txBody>
        </p:sp>
        <p:sp>
          <p:nvSpPr>
            <p:cNvPr id="49" name="MH_Other_6"/>
            <p:cNvSpPr/>
            <p:nvPr>
              <p:custDataLst>
                <p:tags r:id="rId4"/>
              </p:custDataLst>
            </p:nvPr>
          </p:nvSpPr>
          <p:spPr>
            <a:xfrm rot="19380000">
              <a:off x="3123153" y="3060806"/>
              <a:ext cx="50848" cy="691804"/>
            </a:xfrm>
            <a:custGeom>
              <a:avLst/>
              <a:gdLst>
                <a:gd name="connsiteX0" fmla="*/ 0 w 190500"/>
                <a:gd name="connsiteY0" fmla="*/ 1957235 h 2581829"/>
                <a:gd name="connsiteX1" fmla="*/ 190500 w 190500"/>
                <a:gd name="connsiteY1" fmla="*/ 2100788 h 2581829"/>
                <a:gd name="connsiteX2" fmla="*/ 190500 w 190500"/>
                <a:gd name="connsiteY2" fmla="*/ 2581829 h 2581829"/>
                <a:gd name="connsiteX3" fmla="*/ 0 w 190500"/>
                <a:gd name="connsiteY3" fmla="*/ 2438277 h 2581829"/>
                <a:gd name="connsiteX4" fmla="*/ 0 w 190500"/>
                <a:gd name="connsiteY4" fmla="*/ 0 h 2581829"/>
                <a:gd name="connsiteX5" fmla="*/ 190500 w 190500"/>
                <a:gd name="connsiteY5" fmla="*/ 143552 h 2581829"/>
                <a:gd name="connsiteX6" fmla="*/ 190500 w 190500"/>
                <a:gd name="connsiteY6" fmla="*/ 607757 h 2581829"/>
                <a:gd name="connsiteX7" fmla="*/ 0 w 190500"/>
                <a:gd name="connsiteY7" fmla="*/ 464205 h 2581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0500" h="2581829">
                  <a:moveTo>
                    <a:pt x="0" y="1957235"/>
                  </a:moveTo>
                  <a:lnTo>
                    <a:pt x="190500" y="2100788"/>
                  </a:lnTo>
                  <a:lnTo>
                    <a:pt x="190500" y="2581829"/>
                  </a:lnTo>
                  <a:lnTo>
                    <a:pt x="0" y="2438277"/>
                  </a:lnTo>
                  <a:close/>
                  <a:moveTo>
                    <a:pt x="0" y="0"/>
                  </a:moveTo>
                  <a:lnTo>
                    <a:pt x="190500" y="143552"/>
                  </a:lnTo>
                  <a:lnTo>
                    <a:pt x="190500" y="607757"/>
                  </a:lnTo>
                  <a:lnTo>
                    <a:pt x="0" y="464205"/>
                  </a:lnTo>
                  <a:close/>
                </a:path>
              </a:pathLst>
            </a:custGeom>
            <a:solidFill>
              <a:schemeClr val="accent3">
                <a:alpha val="10000"/>
              </a:schemeClr>
            </a:solidFill>
          </p:spPr>
          <p:txBody>
            <a:bodyPr anchor="ctr"/>
            <a:lstStyle/>
            <a:p>
              <a:pPr algn="just">
                <a:lnSpc>
                  <a:spcPct val="130000"/>
                </a:lnSpc>
                <a:defRPr/>
              </a:pPr>
              <a:endParaRPr lang="zh-CN" altLang="en-US" dirty="0" err="1">
                <a:solidFill>
                  <a:srgbClr val="FFFFFF"/>
                </a:solidFill>
                <a:cs typeface="+mn-ea"/>
                <a:sym typeface="+mn-lt"/>
              </a:endParaRPr>
            </a:p>
          </p:txBody>
        </p:sp>
      </p:grpSp>
      <p:grpSp>
        <p:nvGrpSpPr>
          <p:cNvPr id="57" name="组合 56"/>
          <p:cNvGrpSpPr/>
          <p:nvPr/>
        </p:nvGrpSpPr>
        <p:grpSpPr>
          <a:xfrm>
            <a:off x="7634372" y="5247908"/>
            <a:ext cx="832681" cy="922405"/>
            <a:chOff x="5725778" y="3935931"/>
            <a:chExt cx="624511" cy="691804"/>
          </a:xfrm>
        </p:grpSpPr>
        <p:sp>
          <p:nvSpPr>
            <p:cNvPr id="51" name="MH_Other_7"/>
            <p:cNvSpPr/>
            <p:nvPr>
              <p:custDataLst>
                <p:tags r:id="rId1"/>
              </p:custDataLst>
            </p:nvPr>
          </p:nvSpPr>
          <p:spPr>
            <a:xfrm flipH="1">
              <a:off x="5979436" y="4023148"/>
              <a:ext cx="370853" cy="518243"/>
            </a:xfrm>
            <a:custGeom>
              <a:avLst/>
              <a:gdLst>
                <a:gd name="connsiteX0" fmla="*/ 1102816 w 1383856"/>
                <a:gd name="connsiteY0" fmla="*/ 0 h 1933849"/>
                <a:gd name="connsiteX1" fmla="*/ 1383856 w 1383856"/>
                <a:gd name="connsiteY1" fmla="*/ 372951 h 1933849"/>
                <a:gd name="connsiteX2" fmla="*/ 1331288 w 1383856"/>
                <a:gd name="connsiteY2" fmla="*/ 372951 h 1933849"/>
                <a:gd name="connsiteX3" fmla="*/ 1094554 w 1383856"/>
                <a:gd name="connsiteY3" fmla="*/ 58794 h 1933849"/>
                <a:gd name="connsiteX4" fmla="*/ 58794 w 1383856"/>
                <a:gd name="connsiteY4" fmla="*/ 839295 h 1933849"/>
                <a:gd name="connsiteX5" fmla="*/ 839295 w 1383856"/>
                <a:gd name="connsiteY5" fmla="*/ 1875055 h 1933849"/>
                <a:gd name="connsiteX6" fmla="*/ 1256196 w 1383856"/>
                <a:gd name="connsiteY6" fmla="*/ 1560897 h 1933849"/>
                <a:gd name="connsiteX7" fmla="*/ 1325955 w 1383856"/>
                <a:gd name="connsiteY7" fmla="*/ 1560897 h 1933849"/>
                <a:gd name="connsiteX8" fmla="*/ 831032 w 1383856"/>
                <a:gd name="connsiteY8" fmla="*/ 1933849 h 1933849"/>
                <a:gd name="connsiteX9" fmla="*/ 0 w 1383856"/>
                <a:gd name="connsiteY9" fmla="*/ 831032 h 1933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83856" h="1933849">
                  <a:moveTo>
                    <a:pt x="1102816" y="0"/>
                  </a:moveTo>
                  <a:lnTo>
                    <a:pt x="1383856" y="372951"/>
                  </a:lnTo>
                  <a:lnTo>
                    <a:pt x="1331288" y="372951"/>
                  </a:lnTo>
                  <a:lnTo>
                    <a:pt x="1094554" y="58794"/>
                  </a:lnTo>
                  <a:lnTo>
                    <a:pt x="58794" y="839295"/>
                  </a:lnTo>
                  <a:lnTo>
                    <a:pt x="839295" y="1875055"/>
                  </a:lnTo>
                  <a:lnTo>
                    <a:pt x="1256196" y="1560897"/>
                  </a:lnTo>
                  <a:lnTo>
                    <a:pt x="1325955" y="1560897"/>
                  </a:lnTo>
                  <a:lnTo>
                    <a:pt x="831032" y="1933849"/>
                  </a:lnTo>
                  <a:lnTo>
                    <a:pt x="0" y="831032"/>
                  </a:lnTo>
                  <a:close/>
                </a:path>
              </a:pathLst>
            </a:custGeom>
            <a:solidFill>
              <a:schemeClr val="accent4"/>
            </a:solidFill>
            <a:ln>
              <a:gradFill>
                <a:gsLst>
                  <a:gs pos="0">
                    <a:schemeClr val="accent1"/>
                  </a:gs>
                  <a:gs pos="100000">
                    <a:schemeClr val="accent2"/>
                  </a:gs>
                </a:gsLst>
              </a:gradFill>
            </a:ln>
          </p:spPr>
          <p:txBody>
            <a:bodyPr lIns="0" tIns="0" rIns="180000" bIns="0" anchor="ctr">
              <a:normAutofit/>
            </a:bodyPr>
            <a:lstStyle/>
            <a:p>
              <a:pPr algn="r">
                <a:defRPr/>
              </a:pPr>
              <a:r>
                <a:rPr lang="en-US" altLang="zh-CN" sz="2400" b="1" dirty="0">
                  <a:gradFill>
                    <a:gsLst>
                      <a:gs pos="0">
                        <a:schemeClr val="accent1"/>
                      </a:gs>
                      <a:gs pos="100000">
                        <a:schemeClr val="accent2"/>
                      </a:gs>
                    </a:gsLst>
                    <a:lin ang="5400000" scaled="1"/>
                  </a:gradFill>
                  <a:cs typeface="+mn-ea"/>
                  <a:sym typeface="+mn-lt"/>
                </a:rPr>
                <a:t>4</a:t>
              </a:r>
              <a:endParaRPr lang="zh-CN" altLang="en-US" sz="2400" b="1" dirty="0" err="1">
                <a:gradFill>
                  <a:gsLst>
                    <a:gs pos="0">
                      <a:schemeClr val="accent1"/>
                    </a:gs>
                    <a:gs pos="100000">
                      <a:schemeClr val="accent2"/>
                    </a:gs>
                  </a:gsLst>
                  <a:lin ang="5400000" scaled="1"/>
                </a:gradFill>
                <a:cs typeface="+mn-ea"/>
                <a:sym typeface="+mn-lt"/>
              </a:endParaRPr>
            </a:p>
          </p:txBody>
        </p:sp>
        <p:sp>
          <p:nvSpPr>
            <p:cNvPr id="52" name="MH_Other_8"/>
            <p:cNvSpPr/>
            <p:nvPr>
              <p:custDataLst>
                <p:tags r:id="rId2"/>
              </p:custDataLst>
            </p:nvPr>
          </p:nvSpPr>
          <p:spPr>
            <a:xfrm rot="2220000" flipH="1">
              <a:off x="5725778" y="3935931"/>
              <a:ext cx="50848" cy="691804"/>
            </a:xfrm>
            <a:custGeom>
              <a:avLst/>
              <a:gdLst>
                <a:gd name="connsiteX0" fmla="*/ 0 w 190500"/>
                <a:gd name="connsiteY0" fmla="*/ 1957235 h 2581829"/>
                <a:gd name="connsiteX1" fmla="*/ 190500 w 190500"/>
                <a:gd name="connsiteY1" fmla="*/ 2100788 h 2581829"/>
                <a:gd name="connsiteX2" fmla="*/ 190500 w 190500"/>
                <a:gd name="connsiteY2" fmla="*/ 2581829 h 2581829"/>
                <a:gd name="connsiteX3" fmla="*/ 0 w 190500"/>
                <a:gd name="connsiteY3" fmla="*/ 2438277 h 2581829"/>
                <a:gd name="connsiteX4" fmla="*/ 0 w 190500"/>
                <a:gd name="connsiteY4" fmla="*/ 0 h 2581829"/>
                <a:gd name="connsiteX5" fmla="*/ 190500 w 190500"/>
                <a:gd name="connsiteY5" fmla="*/ 143552 h 2581829"/>
                <a:gd name="connsiteX6" fmla="*/ 190500 w 190500"/>
                <a:gd name="connsiteY6" fmla="*/ 607757 h 2581829"/>
                <a:gd name="connsiteX7" fmla="*/ 0 w 190500"/>
                <a:gd name="connsiteY7" fmla="*/ 464205 h 2581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0500" h="2581829">
                  <a:moveTo>
                    <a:pt x="0" y="1957235"/>
                  </a:moveTo>
                  <a:lnTo>
                    <a:pt x="190500" y="2100788"/>
                  </a:lnTo>
                  <a:lnTo>
                    <a:pt x="190500" y="2581829"/>
                  </a:lnTo>
                  <a:lnTo>
                    <a:pt x="0" y="2438277"/>
                  </a:lnTo>
                  <a:close/>
                  <a:moveTo>
                    <a:pt x="0" y="0"/>
                  </a:moveTo>
                  <a:lnTo>
                    <a:pt x="190500" y="143552"/>
                  </a:lnTo>
                  <a:lnTo>
                    <a:pt x="190500" y="607757"/>
                  </a:lnTo>
                  <a:lnTo>
                    <a:pt x="0" y="464205"/>
                  </a:lnTo>
                  <a:close/>
                </a:path>
              </a:pathLst>
            </a:custGeom>
            <a:solidFill>
              <a:schemeClr val="accent4">
                <a:alpha val="10000"/>
              </a:schemeClr>
            </a:solidFill>
          </p:spPr>
          <p:txBody>
            <a:bodyPr anchor="ctr"/>
            <a:lstStyle/>
            <a:p>
              <a:pPr algn="just">
                <a:lnSpc>
                  <a:spcPct val="130000"/>
                </a:lnSpc>
                <a:defRPr/>
              </a:pPr>
              <a:endParaRPr lang="zh-CN" altLang="en-US" dirty="0" err="1">
                <a:solidFill>
                  <a:srgbClr val="FFFFFF"/>
                </a:solidFill>
                <a:cs typeface="+mn-ea"/>
                <a:sym typeface="+mn-lt"/>
              </a:endParaRPr>
            </a:p>
          </p:txBody>
        </p:sp>
      </p:grpSp>
      <p:sp>
        <p:nvSpPr>
          <p:cNvPr id="58" name="矩形 57"/>
          <p:cNvSpPr/>
          <p:nvPr/>
        </p:nvSpPr>
        <p:spPr>
          <a:xfrm>
            <a:off x="3819333" y="1978466"/>
            <a:ext cx="6548472" cy="461665"/>
          </a:xfrm>
          <a:prstGeom prst="rect">
            <a:avLst/>
          </a:prstGeom>
        </p:spPr>
        <p:txBody>
          <a:bodyPr wrap="square">
            <a:spAutoFit/>
          </a:bodyPr>
          <a:lstStyle/>
          <a:p>
            <a:r>
              <a:rPr lang="en-US" altLang="zh-CN" sz="2400" dirty="0" err="1">
                <a:solidFill>
                  <a:schemeClr val="tx1">
                    <a:lumMod val="85000"/>
                    <a:lumOff val="15000"/>
                  </a:schemeClr>
                </a:solidFill>
                <a:cs typeface="+mn-ea"/>
                <a:sym typeface="+mn-lt"/>
              </a:rPr>
              <a:t>Tắt</a:t>
            </a:r>
            <a:r>
              <a:rPr lang="en-US" altLang="zh-CN" sz="2400" dirty="0">
                <a:solidFill>
                  <a:schemeClr val="tx1">
                    <a:lumMod val="85000"/>
                    <a:lumOff val="15000"/>
                  </a:schemeClr>
                </a:solidFill>
                <a:cs typeface="+mn-ea"/>
                <a:sym typeface="+mn-lt"/>
              </a:rPr>
              <a:t> </a:t>
            </a:r>
            <a:r>
              <a:rPr lang="en-US" altLang="zh-CN" sz="2400" dirty="0" err="1">
                <a:solidFill>
                  <a:schemeClr val="tx1">
                    <a:lumMod val="85000"/>
                    <a:lumOff val="15000"/>
                  </a:schemeClr>
                </a:solidFill>
                <a:cs typeface="+mn-ea"/>
                <a:sym typeface="+mn-lt"/>
              </a:rPr>
              <a:t>điện</a:t>
            </a:r>
            <a:r>
              <a:rPr lang="en-US" altLang="zh-CN" sz="2400" dirty="0">
                <a:solidFill>
                  <a:schemeClr val="tx1">
                    <a:lumMod val="85000"/>
                    <a:lumOff val="15000"/>
                  </a:schemeClr>
                </a:solidFill>
                <a:cs typeface="+mn-ea"/>
                <a:sym typeface="+mn-lt"/>
              </a:rPr>
              <a:t> </a:t>
            </a:r>
            <a:r>
              <a:rPr lang="en-US" altLang="zh-CN" sz="2400" dirty="0" err="1">
                <a:solidFill>
                  <a:schemeClr val="tx1">
                    <a:lumMod val="85000"/>
                    <a:lumOff val="15000"/>
                  </a:schemeClr>
                </a:solidFill>
                <a:cs typeface="+mn-ea"/>
                <a:sym typeface="+mn-lt"/>
              </a:rPr>
              <a:t>thoại</a:t>
            </a:r>
            <a:r>
              <a:rPr lang="en-US" altLang="zh-CN" sz="2400" dirty="0">
                <a:solidFill>
                  <a:schemeClr val="tx1">
                    <a:lumMod val="85000"/>
                    <a:lumOff val="15000"/>
                  </a:schemeClr>
                </a:solidFill>
                <a:cs typeface="+mn-ea"/>
                <a:sym typeface="+mn-lt"/>
              </a:rPr>
              <a:t>.</a:t>
            </a:r>
            <a:endParaRPr lang="zh-CN" altLang="en-US" sz="2400" dirty="0">
              <a:solidFill>
                <a:schemeClr val="tx1">
                  <a:lumMod val="85000"/>
                  <a:lumOff val="15000"/>
                </a:schemeClr>
              </a:solidFill>
              <a:cs typeface="+mn-ea"/>
              <a:sym typeface="+mn-lt"/>
            </a:endParaRPr>
          </a:p>
        </p:txBody>
      </p:sp>
      <p:sp>
        <p:nvSpPr>
          <p:cNvPr id="59" name="矩形 58"/>
          <p:cNvSpPr/>
          <p:nvPr/>
        </p:nvSpPr>
        <p:spPr>
          <a:xfrm>
            <a:off x="1554126" y="3158557"/>
            <a:ext cx="6548472" cy="461665"/>
          </a:xfrm>
          <a:prstGeom prst="rect">
            <a:avLst/>
          </a:prstGeom>
        </p:spPr>
        <p:txBody>
          <a:bodyPr wrap="square">
            <a:spAutoFit/>
          </a:bodyPr>
          <a:lstStyle/>
          <a:p>
            <a:pPr algn="r"/>
            <a:r>
              <a:rPr lang="en-US" altLang="zh-CN" sz="2400" dirty="0" err="1">
                <a:solidFill>
                  <a:schemeClr val="tx1">
                    <a:lumMod val="85000"/>
                    <a:lumOff val="15000"/>
                  </a:schemeClr>
                </a:solidFill>
                <a:cs typeface="+mn-ea"/>
                <a:sym typeface="+mn-lt"/>
              </a:rPr>
              <a:t>Đóng</a:t>
            </a:r>
            <a:r>
              <a:rPr lang="en-US" altLang="zh-CN" sz="2400" dirty="0">
                <a:solidFill>
                  <a:schemeClr val="tx1">
                    <a:lumMod val="85000"/>
                    <a:lumOff val="15000"/>
                  </a:schemeClr>
                </a:solidFill>
                <a:cs typeface="+mn-ea"/>
                <a:sym typeface="+mn-lt"/>
              </a:rPr>
              <a:t> </a:t>
            </a:r>
            <a:r>
              <a:rPr lang="en-US" altLang="zh-CN" sz="2400" dirty="0" err="1">
                <a:solidFill>
                  <a:schemeClr val="tx1">
                    <a:lumMod val="85000"/>
                    <a:lumOff val="15000"/>
                  </a:schemeClr>
                </a:solidFill>
                <a:cs typeface="+mn-ea"/>
                <a:sym typeface="+mn-lt"/>
              </a:rPr>
              <a:t>các</a:t>
            </a:r>
            <a:r>
              <a:rPr lang="en-US" altLang="zh-CN" sz="2400" dirty="0">
                <a:solidFill>
                  <a:schemeClr val="tx1">
                    <a:lumMod val="85000"/>
                    <a:lumOff val="15000"/>
                  </a:schemeClr>
                </a:solidFill>
                <a:cs typeface="+mn-ea"/>
                <a:sym typeface="+mn-lt"/>
              </a:rPr>
              <a:t> </a:t>
            </a:r>
            <a:r>
              <a:rPr lang="en-US" altLang="zh-CN" sz="2400" dirty="0" err="1">
                <a:solidFill>
                  <a:schemeClr val="tx1">
                    <a:lumMod val="85000"/>
                    <a:lumOff val="15000"/>
                  </a:schemeClr>
                </a:solidFill>
                <a:cs typeface="+mn-ea"/>
                <a:sym typeface="+mn-lt"/>
              </a:rPr>
              <a:t>trình</a:t>
            </a:r>
            <a:r>
              <a:rPr lang="en-US" altLang="zh-CN" sz="2400" dirty="0">
                <a:solidFill>
                  <a:schemeClr val="tx1">
                    <a:lumMod val="85000"/>
                    <a:lumOff val="15000"/>
                  </a:schemeClr>
                </a:solidFill>
                <a:cs typeface="+mn-ea"/>
                <a:sym typeface="+mn-lt"/>
              </a:rPr>
              <a:t> </a:t>
            </a:r>
            <a:r>
              <a:rPr lang="en-US" altLang="zh-CN" sz="2400" dirty="0" err="1">
                <a:solidFill>
                  <a:schemeClr val="tx1">
                    <a:lumMod val="85000"/>
                    <a:lumOff val="15000"/>
                  </a:schemeClr>
                </a:solidFill>
                <a:cs typeface="+mn-ea"/>
                <a:sym typeface="+mn-lt"/>
              </a:rPr>
              <a:t>duyệt</a:t>
            </a:r>
            <a:r>
              <a:rPr lang="en-US" altLang="zh-CN" sz="2400" dirty="0">
                <a:solidFill>
                  <a:schemeClr val="tx1">
                    <a:lumMod val="85000"/>
                    <a:lumOff val="15000"/>
                  </a:schemeClr>
                </a:solidFill>
                <a:cs typeface="+mn-ea"/>
                <a:sym typeface="+mn-lt"/>
              </a:rPr>
              <a:t> </a:t>
            </a:r>
            <a:r>
              <a:rPr lang="en-US" altLang="zh-CN" sz="2400" dirty="0" err="1">
                <a:solidFill>
                  <a:schemeClr val="tx1">
                    <a:lumMod val="85000"/>
                    <a:lumOff val="15000"/>
                  </a:schemeClr>
                </a:solidFill>
                <a:cs typeface="+mn-ea"/>
                <a:sym typeface="+mn-lt"/>
              </a:rPr>
              <a:t>không</a:t>
            </a:r>
            <a:r>
              <a:rPr lang="en-US" altLang="zh-CN" sz="2400" dirty="0">
                <a:solidFill>
                  <a:schemeClr val="tx1">
                    <a:lumMod val="85000"/>
                    <a:lumOff val="15000"/>
                  </a:schemeClr>
                </a:solidFill>
                <a:cs typeface="+mn-ea"/>
                <a:sym typeface="+mn-lt"/>
              </a:rPr>
              <a:t> </a:t>
            </a:r>
            <a:r>
              <a:rPr lang="en-US" altLang="zh-CN" sz="2400" dirty="0" err="1">
                <a:solidFill>
                  <a:schemeClr val="tx1">
                    <a:lumMod val="85000"/>
                    <a:lumOff val="15000"/>
                  </a:schemeClr>
                </a:solidFill>
                <a:cs typeface="+mn-ea"/>
                <a:sym typeface="+mn-lt"/>
              </a:rPr>
              <a:t>cần</a:t>
            </a:r>
            <a:r>
              <a:rPr lang="en-US" altLang="zh-CN" sz="2400" dirty="0">
                <a:solidFill>
                  <a:schemeClr val="tx1">
                    <a:lumMod val="85000"/>
                    <a:lumOff val="15000"/>
                  </a:schemeClr>
                </a:solidFill>
                <a:cs typeface="+mn-ea"/>
                <a:sym typeface="+mn-lt"/>
              </a:rPr>
              <a:t> </a:t>
            </a:r>
            <a:r>
              <a:rPr lang="en-US" altLang="zh-CN" sz="2400" dirty="0" err="1">
                <a:solidFill>
                  <a:schemeClr val="tx1">
                    <a:lumMod val="85000"/>
                    <a:lumOff val="15000"/>
                  </a:schemeClr>
                </a:solidFill>
                <a:cs typeface="+mn-ea"/>
                <a:sym typeface="+mn-lt"/>
              </a:rPr>
              <a:t>thiết</a:t>
            </a:r>
            <a:endParaRPr lang="zh-CN" altLang="en-US" sz="2400" dirty="0">
              <a:solidFill>
                <a:schemeClr val="tx1">
                  <a:lumMod val="85000"/>
                  <a:lumOff val="15000"/>
                </a:schemeClr>
              </a:solidFill>
              <a:cs typeface="+mn-ea"/>
              <a:sym typeface="+mn-lt"/>
            </a:endParaRPr>
          </a:p>
        </p:txBody>
      </p:sp>
      <p:sp>
        <p:nvSpPr>
          <p:cNvPr id="60" name="矩形 59"/>
          <p:cNvSpPr/>
          <p:nvPr/>
        </p:nvSpPr>
        <p:spPr>
          <a:xfrm>
            <a:off x="3819333" y="4307191"/>
            <a:ext cx="6548472" cy="461665"/>
          </a:xfrm>
          <a:prstGeom prst="rect">
            <a:avLst/>
          </a:prstGeom>
        </p:spPr>
        <p:txBody>
          <a:bodyPr wrap="square">
            <a:spAutoFit/>
          </a:bodyPr>
          <a:lstStyle/>
          <a:p>
            <a:r>
              <a:rPr lang="en-US" altLang="zh-CN" sz="2400" dirty="0" err="1">
                <a:solidFill>
                  <a:schemeClr val="tx1">
                    <a:lumMod val="85000"/>
                    <a:lumOff val="15000"/>
                  </a:schemeClr>
                </a:solidFill>
                <a:cs typeface="+mn-ea"/>
                <a:sym typeface="+mn-lt"/>
              </a:rPr>
              <a:t>Chặn</a:t>
            </a:r>
            <a:r>
              <a:rPr lang="en-US" altLang="zh-CN" sz="2400" dirty="0">
                <a:solidFill>
                  <a:schemeClr val="tx1">
                    <a:lumMod val="85000"/>
                    <a:lumOff val="15000"/>
                  </a:schemeClr>
                </a:solidFill>
                <a:cs typeface="+mn-ea"/>
                <a:sym typeface="+mn-lt"/>
              </a:rPr>
              <a:t> </a:t>
            </a:r>
            <a:r>
              <a:rPr lang="en-US" altLang="zh-CN" sz="2400" dirty="0" err="1">
                <a:solidFill>
                  <a:schemeClr val="tx1">
                    <a:lumMod val="85000"/>
                    <a:lumOff val="15000"/>
                  </a:schemeClr>
                </a:solidFill>
                <a:cs typeface="+mn-ea"/>
                <a:sym typeface="+mn-lt"/>
              </a:rPr>
              <a:t>mạng</a:t>
            </a:r>
            <a:r>
              <a:rPr lang="en-US" altLang="zh-CN" sz="2400" dirty="0">
                <a:solidFill>
                  <a:schemeClr val="tx1">
                    <a:lumMod val="85000"/>
                    <a:lumOff val="15000"/>
                  </a:schemeClr>
                </a:solidFill>
                <a:cs typeface="+mn-ea"/>
                <a:sym typeface="+mn-lt"/>
              </a:rPr>
              <a:t> </a:t>
            </a:r>
            <a:r>
              <a:rPr lang="en-US" altLang="zh-CN" sz="2400" dirty="0" err="1">
                <a:solidFill>
                  <a:schemeClr val="tx1">
                    <a:lumMod val="85000"/>
                    <a:lumOff val="15000"/>
                  </a:schemeClr>
                </a:solidFill>
                <a:cs typeface="+mn-ea"/>
                <a:sym typeface="+mn-lt"/>
              </a:rPr>
              <a:t>xã</a:t>
            </a:r>
            <a:r>
              <a:rPr lang="en-US" altLang="zh-CN" sz="2400" dirty="0">
                <a:solidFill>
                  <a:schemeClr val="tx1">
                    <a:lumMod val="85000"/>
                    <a:lumOff val="15000"/>
                  </a:schemeClr>
                </a:solidFill>
                <a:cs typeface="+mn-ea"/>
                <a:sym typeface="+mn-lt"/>
              </a:rPr>
              <a:t> </a:t>
            </a:r>
            <a:r>
              <a:rPr lang="en-US" altLang="zh-CN" sz="2400" dirty="0" err="1">
                <a:solidFill>
                  <a:schemeClr val="tx1">
                    <a:lumMod val="85000"/>
                    <a:lumOff val="15000"/>
                  </a:schemeClr>
                </a:solidFill>
                <a:cs typeface="+mn-ea"/>
                <a:sym typeface="+mn-lt"/>
              </a:rPr>
              <a:t>hội</a:t>
            </a:r>
            <a:r>
              <a:rPr lang="en-US" altLang="zh-CN" sz="2400" dirty="0">
                <a:solidFill>
                  <a:schemeClr val="tx1">
                    <a:lumMod val="85000"/>
                    <a:lumOff val="15000"/>
                  </a:schemeClr>
                </a:solidFill>
                <a:cs typeface="+mn-ea"/>
                <a:sym typeface="+mn-lt"/>
              </a:rPr>
              <a:t>.</a:t>
            </a:r>
            <a:endParaRPr lang="zh-CN" altLang="en-US" sz="2400" dirty="0">
              <a:solidFill>
                <a:schemeClr val="tx1">
                  <a:lumMod val="85000"/>
                  <a:lumOff val="15000"/>
                </a:schemeClr>
              </a:solidFill>
              <a:cs typeface="+mn-ea"/>
              <a:sym typeface="+mn-lt"/>
            </a:endParaRPr>
          </a:p>
        </p:txBody>
      </p:sp>
      <p:sp>
        <p:nvSpPr>
          <p:cNvPr id="61" name="矩形 60"/>
          <p:cNvSpPr/>
          <p:nvPr/>
        </p:nvSpPr>
        <p:spPr>
          <a:xfrm>
            <a:off x="1554126" y="5474873"/>
            <a:ext cx="6548472" cy="461665"/>
          </a:xfrm>
          <a:prstGeom prst="rect">
            <a:avLst/>
          </a:prstGeom>
        </p:spPr>
        <p:txBody>
          <a:bodyPr wrap="square">
            <a:spAutoFit/>
          </a:bodyPr>
          <a:lstStyle/>
          <a:p>
            <a:pPr algn="r"/>
            <a:r>
              <a:rPr lang="en-US" altLang="zh-CN" sz="2400" dirty="0" err="1">
                <a:solidFill>
                  <a:schemeClr val="tx1">
                    <a:lumMod val="85000"/>
                    <a:lumOff val="15000"/>
                  </a:schemeClr>
                </a:solidFill>
                <a:cs typeface="+mn-ea"/>
                <a:sym typeface="+mn-lt"/>
              </a:rPr>
              <a:t>Cố</a:t>
            </a:r>
            <a:r>
              <a:rPr lang="en-US" altLang="zh-CN" sz="2400" dirty="0">
                <a:solidFill>
                  <a:schemeClr val="tx1">
                    <a:lumMod val="85000"/>
                    <a:lumOff val="15000"/>
                  </a:schemeClr>
                </a:solidFill>
                <a:cs typeface="+mn-ea"/>
                <a:sym typeface="+mn-lt"/>
              </a:rPr>
              <a:t> </a:t>
            </a:r>
            <a:r>
              <a:rPr lang="en-US" altLang="zh-CN" sz="2400" dirty="0" err="1">
                <a:solidFill>
                  <a:schemeClr val="tx1">
                    <a:lumMod val="85000"/>
                    <a:lumOff val="15000"/>
                  </a:schemeClr>
                </a:solidFill>
                <a:cs typeface="+mn-ea"/>
                <a:sym typeface="+mn-lt"/>
              </a:rPr>
              <a:t>gắng</a:t>
            </a:r>
            <a:r>
              <a:rPr lang="en-US" altLang="zh-CN" sz="2400" dirty="0">
                <a:solidFill>
                  <a:schemeClr val="tx1">
                    <a:lumMod val="85000"/>
                    <a:lumOff val="15000"/>
                  </a:schemeClr>
                </a:solidFill>
                <a:cs typeface="+mn-ea"/>
                <a:sym typeface="+mn-lt"/>
              </a:rPr>
              <a:t> </a:t>
            </a:r>
            <a:r>
              <a:rPr lang="en-US" altLang="zh-CN" sz="2400" dirty="0" err="1">
                <a:solidFill>
                  <a:schemeClr val="tx1">
                    <a:lumMod val="85000"/>
                    <a:lumOff val="15000"/>
                  </a:schemeClr>
                </a:solidFill>
                <a:cs typeface="+mn-ea"/>
                <a:sym typeface="+mn-lt"/>
              </a:rPr>
              <a:t>hạn</a:t>
            </a:r>
            <a:r>
              <a:rPr lang="en-US" altLang="zh-CN" sz="2400" dirty="0">
                <a:solidFill>
                  <a:schemeClr val="tx1">
                    <a:lumMod val="85000"/>
                    <a:lumOff val="15000"/>
                  </a:schemeClr>
                </a:solidFill>
                <a:cs typeface="+mn-ea"/>
                <a:sym typeface="+mn-lt"/>
              </a:rPr>
              <a:t> </a:t>
            </a:r>
            <a:r>
              <a:rPr lang="en-US" altLang="zh-CN" sz="2400" dirty="0" err="1">
                <a:solidFill>
                  <a:schemeClr val="tx1">
                    <a:lumMod val="85000"/>
                    <a:lumOff val="15000"/>
                  </a:schemeClr>
                </a:solidFill>
                <a:cs typeface="+mn-ea"/>
                <a:sym typeface="+mn-lt"/>
              </a:rPr>
              <a:t>chế</a:t>
            </a:r>
            <a:r>
              <a:rPr lang="en-US" altLang="zh-CN" sz="2400" dirty="0">
                <a:solidFill>
                  <a:schemeClr val="tx1">
                    <a:lumMod val="85000"/>
                    <a:lumOff val="15000"/>
                  </a:schemeClr>
                </a:solidFill>
                <a:cs typeface="+mn-ea"/>
                <a:sym typeface="+mn-lt"/>
              </a:rPr>
              <a:t> </a:t>
            </a:r>
            <a:r>
              <a:rPr lang="en-US" altLang="zh-CN" sz="2400" dirty="0" err="1">
                <a:solidFill>
                  <a:schemeClr val="tx1">
                    <a:lumMod val="85000"/>
                    <a:lumOff val="15000"/>
                  </a:schemeClr>
                </a:solidFill>
                <a:cs typeface="+mn-ea"/>
                <a:sym typeface="+mn-lt"/>
              </a:rPr>
              <a:t>tối</a:t>
            </a:r>
            <a:r>
              <a:rPr lang="en-US" altLang="zh-CN" sz="2400" dirty="0">
                <a:solidFill>
                  <a:schemeClr val="tx1">
                    <a:lumMod val="85000"/>
                    <a:lumOff val="15000"/>
                  </a:schemeClr>
                </a:solidFill>
                <a:cs typeface="+mn-ea"/>
                <a:sym typeface="+mn-lt"/>
              </a:rPr>
              <a:t> </a:t>
            </a:r>
            <a:r>
              <a:rPr lang="en-US" altLang="zh-CN" sz="2400" dirty="0" err="1">
                <a:solidFill>
                  <a:schemeClr val="tx1">
                    <a:lumMod val="85000"/>
                    <a:lumOff val="15000"/>
                  </a:schemeClr>
                </a:solidFill>
                <a:cs typeface="+mn-ea"/>
                <a:sym typeface="+mn-lt"/>
              </a:rPr>
              <a:t>đa</a:t>
            </a:r>
            <a:r>
              <a:rPr lang="en-US" altLang="zh-CN" sz="2400" dirty="0">
                <a:solidFill>
                  <a:schemeClr val="tx1">
                    <a:lumMod val="85000"/>
                    <a:lumOff val="15000"/>
                  </a:schemeClr>
                </a:solidFill>
                <a:cs typeface="+mn-ea"/>
                <a:sym typeface="+mn-lt"/>
              </a:rPr>
              <a:t> </a:t>
            </a:r>
            <a:r>
              <a:rPr lang="en-US" altLang="zh-CN" sz="2400" dirty="0" err="1">
                <a:solidFill>
                  <a:schemeClr val="tx1">
                    <a:lumMod val="85000"/>
                    <a:lumOff val="15000"/>
                  </a:schemeClr>
                </a:solidFill>
                <a:cs typeface="+mn-ea"/>
                <a:sym typeface="+mn-lt"/>
              </a:rPr>
              <a:t>sự</a:t>
            </a:r>
            <a:r>
              <a:rPr lang="en-US" altLang="zh-CN" sz="2400" dirty="0">
                <a:solidFill>
                  <a:schemeClr val="tx1">
                    <a:lumMod val="85000"/>
                    <a:lumOff val="15000"/>
                  </a:schemeClr>
                </a:solidFill>
                <a:cs typeface="+mn-ea"/>
                <a:sym typeface="+mn-lt"/>
              </a:rPr>
              <a:t> </a:t>
            </a:r>
            <a:r>
              <a:rPr lang="en-US" altLang="zh-CN" sz="2400" dirty="0" err="1">
                <a:solidFill>
                  <a:schemeClr val="tx1">
                    <a:lumMod val="85000"/>
                    <a:lumOff val="15000"/>
                  </a:schemeClr>
                </a:solidFill>
                <a:cs typeface="+mn-ea"/>
                <a:sym typeface="+mn-lt"/>
              </a:rPr>
              <a:t>gián</a:t>
            </a:r>
            <a:r>
              <a:rPr lang="en-US" altLang="zh-CN" sz="2400" dirty="0">
                <a:solidFill>
                  <a:schemeClr val="tx1">
                    <a:lumMod val="85000"/>
                    <a:lumOff val="15000"/>
                  </a:schemeClr>
                </a:solidFill>
                <a:cs typeface="+mn-ea"/>
                <a:sym typeface="+mn-lt"/>
              </a:rPr>
              <a:t> </a:t>
            </a:r>
            <a:r>
              <a:rPr lang="en-US" altLang="zh-CN" sz="2400" dirty="0" err="1">
                <a:solidFill>
                  <a:schemeClr val="tx1">
                    <a:lumMod val="85000"/>
                    <a:lumOff val="15000"/>
                  </a:schemeClr>
                </a:solidFill>
                <a:cs typeface="+mn-ea"/>
                <a:sym typeface="+mn-lt"/>
              </a:rPr>
              <a:t>đoạn</a:t>
            </a:r>
            <a:r>
              <a:rPr lang="en-US" altLang="zh-CN" sz="2400" dirty="0">
                <a:solidFill>
                  <a:schemeClr val="tx1">
                    <a:lumMod val="85000"/>
                    <a:lumOff val="15000"/>
                  </a:schemeClr>
                </a:solidFill>
                <a:cs typeface="+mn-ea"/>
                <a:sym typeface="+mn-lt"/>
              </a:rPr>
              <a:t>  </a:t>
            </a:r>
            <a:endParaRPr lang="zh-CN" altLang="en-US" sz="2400" dirty="0">
              <a:solidFill>
                <a:schemeClr val="tx1">
                  <a:lumMod val="85000"/>
                  <a:lumOff val="15000"/>
                </a:schemeClr>
              </a:solidFill>
              <a:cs typeface="+mn-ea"/>
              <a:sym typeface="+mn-lt"/>
            </a:endParaRPr>
          </a:p>
        </p:txBody>
      </p:sp>
      <p:sp>
        <p:nvSpPr>
          <p:cNvPr id="2" name="文本框 36">
            <a:extLst>
              <a:ext uri="{FF2B5EF4-FFF2-40B4-BE49-F238E27FC236}">
                <a16:creationId xmlns:a16="http://schemas.microsoft.com/office/drawing/2014/main" id="{26088E3B-21DE-479A-8189-9CD67973FD4B}"/>
              </a:ext>
            </a:extLst>
          </p:cNvPr>
          <p:cNvSpPr txBox="1"/>
          <p:nvPr/>
        </p:nvSpPr>
        <p:spPr>
          <a:xfrm>
            <a:off x="1012968" y="205686"/>
            <a:ext cx="7414967" cy="584775"/>
          </a:xfrm>
          <a:prstGeom prst="rect">
            <a:avLst/>
          </a:prstGeom>
          <a:noFill/>
        </p:spPr>
        <p:txBody>
          <a:bodyPr wrap="square" rtlCol="0">
            <a:spAutoFit/>
          </a:bodyPr>
          <a:lstStyle/>
          <a:p>
            <a:r>
              <a:rPr lang="vi-VN" altLang="zh-CN" sz="3200" dirty="0">
                <a:solidFill>
                  <a:srgbClr val="9D3333"/>
                </a:solidFill>
                <a:cs typeface="+mn-ea"/>
                <a:sym typeface="+mn-lt"/>
              </a:rPr>
              <a:t>Giảm tối đa các yếu tố xao lãng</a:t>
            </a:r>
          </a:p>
        </p:txBody>
      </p:sp>
      <p:pic>
        <p:nvPicPr>
          <p:cNvPr id="4" name="Picture 3">
            <a:extLst>
              <a:ext uri="{FF2B5EF4-FFF2-40B4-BE49-F238E27FC236}">
                <a16:creationId xmlns:a16="http://schemas.microsoft.com/office/drawing/2014/main" id="{DAB5D9B6-11C7-4CA2-9F23-F0204AC458C8}"/>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6655213" y="1583546"/>
            <a:ext cx="5131559" cy="3848669"/>
          </a:xfrm>
          <a:prstGeom prst="rect">
            <a:avLst/>
          </a:prstGeom>
        </p:spPr>
      </p:pic>
      <p:sp>
        <p:nvSpPr>
          <p:cNvPr id="32" name="TextBox 31">
            <a:extLst>
              <a:ext uri="{FF2B5EF4-FFF2-40B4-BE49-F238E27FC236}">
                <a16:creationId xmlns:a16="http://schemas.microsoft.com/office/drawing/2014/main" id="{4CA15A07-DFF7-4BCD-8AEA-7423233B5407}"/>
              </a:ext>
            </a:extLst>
          </p:cNvPr>
          <p:cNvSpPr txBox="1"/>
          <p:nvPr/>
        </p:nvSpPr>
        <p:spPr>
          <a:xfrm>
            <a:off x="6374344" y="5494075"/>
            <a:ext cx="5695232" cy="738664"/>
          </a:xfrm>
          <a:prstGeom prst="rect">
            <a:avLst/>
          </a:prstGeom>
          <a:noFill/>
        </p:spPr>
        <p:txBody>
          <a:bodyPr wrap="square" rtlCol="0">
            <a:spAutoFit/>
          </a:bodyPr>
          <a:lstStyle/>
          <a:p>
            <a:pPr algn="ctr"/>
            <a:r>
              <a:rPr lang="en-US" sz="1400" i="1" dirty="0"/>
              <a:t>               </a:t>
            </a:r>
            <a:r>
              <a:rPr lang="en-US" sz="1400" i="1" dirty="0" err="1"/>
              <a:t>Hình</a:t>
            </a:r>
            <a:r>
              <a:rPr lang="en-US" sz="1400" i="1" dirty="0"/>
              <a:t> </a:t>
            </a:r>
            <a:r>
              <a:rPr lang="en-US" sz="1400" i="1" dirty="0" err="1"/>
              <a:t>ảnh</a:t>
            </a:r>
            <a:r>
              <a:rPr lang="en-US" sz="1400" i="1" dirty="0"/>
              <a:t> </a:t>
            </a:r>
            <a:r>
              <a:rPr lang="en-US" sz="1400" i="1" dirty="0" err="1"/>
              <a:t>minh</a:t>
            </a:r>
            <a:r>
              <a:rPr lang="en-US" sz="1400" i="1" dirty="0"/>
              <a:t> </a:t>
            </a:r>
            <a:r>
              <a:rPr lang="en-US" sz="1400" i="1" dirty="0" err="1"/>
              <a:t>họa</a:t>
            </a:r>
            <a:r>
              <a:rPr lang="en-US" sz="1400" i="1" dirty="0"/>
              <a:t>, https://www.wikihow.com/images/thumb/0/00/Organize-Your-Time-Step-12.jpg/v4-728px-Organize-Your-Time-Step-12.jpg</a:t>
            </a:r>
          </a:p>
        </p:txBody>
      </p:sp>
      <p:sp>
        <p:nvSpPr>
          <p:cNvPr id="33" name="TextBox 32">
            <a:extLst>
              <a:ext uri="{FF2B5EF4-FFF2-40B4-BE49-F238E27FC236}">
                <a16:creationId xmlns:a16="http://schemas.microsoft.com/office/drawing/2014/main" id="{99E4D5DC-CC10-45D0-A0EA-57AE31F7E0B9}"/>
              </a:ext>
            </a:extLst>
          </p:cNvPr>
          <p:cNvSpPr txBox="1"/>
          <p:nvPr/>
        </p:nvSpPr>
        <p:spPr>
          <a:xfrm>
            <a:off x="122424" y="1768185"/>
            <a:ext cx="6431192" cy="3046988"/>
          </a:xfrm>
          <a:prstGeom prst="rect">
            <a:avLst/>
          </a:prstGeom>
          <a:noFill/>
        </p:spPr>
        <p:txBody>
          <a:bodyPr wrap="square" rtlCol="0">
            <a:spAutoFit/>
          </a:bodyPr>
          <a:lstStyle/>
          <a:p>
            <a:endParaRPr lang="en-US" sz="2400" dirty="0">
              <a:solidFill>
                <a:schemeClr val="tx1">
                  <a:lumMod val="95000"/>
                  <a:lumOff val="5000"/>
                </a:schemeClr>
              </a:solidFill>
              <a:latin typeface="Helvetica" panose="020B0604020202020204" pitchFamily="34" charset="0"/>
              <a:cs typeface="Helvetica" panose="020B0604020202020204" pitchFamily="34" charset="0"/>
            </a:endParaRPr>
          </a:p>
          <a:p>
            <a:pPr marL="285750" indent="-285750">
              <a:buFont typeface="Arial" panose="020B0604020202020204" pitchFamily="34" charset="0"/>
              <a:buChar char="•"/>
            </a:pPr>
            <a:r>
              <a:rPr lang="en-US" sz="2400" dirty="0">
                <a:solidFill>
                  <a:schemeClr val="tx1">
                    <a:lumMod val="95000"/>
                    <a:lumOff val="5000"/>
                  </a:schemeClr>
                </a:solidFill>
                <a:latin typeface="Helvetica" panose="020B0604020202020204" pitchFamily="34" charset="0"/>
                <a:cs typeface="Helvetica" panose="020B0604020202020204" pitchFamily="34" charset="0"/>
              </a:rPr>
              <a:t>Ứ</a:t>
            </a:r>
            <a:r>
              <a:rPr lang="vi-VN" sz="2400" dirty="0">
                <a:solidFill>
                  <a:schemeClr val="tx1">
                    <a:lumMod val="95000"/>
                    <a:lumOff val="5000"/>
                  </a:schemeClr>
                </a:solidFill>
                <a:latin typeface="Helvetica" panose="020B0604020202020204" pitchFamily="34" charset="0"/>
                <a:cs typeface="Helvetica" panose="020B0604020202020204" pitchFamily="34" charset="0"/>
              </a:rPr>
              <a:t>ng dụng Freedom</a:t>
            </a:r>
            <a:r>
              <a:rPr lang="en-US" sz="2400" dirty="0">
                <a:solidFill>
                  <a:schemeClr val="tx1">
                    <a:lumMod val="95000"/>
                    <a:lumOff val="5000"/>
                  </a:schemeClr>
                </a:solidFill>
                <a:latin typeface="Helvetica" panose="020B0604020202020204" pitchFamily="34" charset="0"/>
                <a:cs typeface="Helvetica" panose="020B0604020202020204" pitchFamily="34" charset="0"/>
              </a:rPr>
              <a:t> </a:t>
            </a:r>
            <a:r>
              <a:rPr lang="vi-VN" sz="2400" dirty="0">
                <a:solidFill>
                  <a:schemeClr val="tx1">
                    <a:lumMod val="95000"/>
                    <a:lumOff val="5000"/>
                  </a:schemeClr>
                </a:solidFill>
                <a:latin typeface="Helvetica" panose="020B0604020202020204" pitchFamily="34" charset="0"/>
                <a:cs typeface="Helvetica" panose="020B0604020202020204" pitchFamily="34" charset="0"/>
              </a:rPr>
              <a:t>cho phép bạn tạm thời chặn truy cập internet đến 8 tiếng mỗi lần. </a:t>
            </a:r>
            <a:endParaRPr lang="en-US" sz="2400" dirty="0">
              <a:solidFill>
                <a:schemeClr val="tx1">
                  <a:lumMod val="95000"/>
                  <a:lumOff val="5000"/>
                </a:schemeClr>
              </a:solidFill>
              <a:latin typeface="Helvetica" panose="020B0604020202020204" pitchFamily="34" charset="0"/>
              <a:cs typeface="Helvetica" panose="020B0604020202020204" pitchFamily="34" charset="0"/>
            </a:endParaRPr>
          </a:p>
          <a:p>
            <a:pPr marL="285750" indent="-285750">
              <a:buFont typeface="Arial" panose="020B0604020202020204" pitchFamily="34" charset="0"/>
              <a:buChar char="•"/>
            </a:pPr>
            <a:endParaRPr lang="en-US" sz="2400" dirty="0">
              <a:solidFill>
                <a:schemeClr val="tx1">
                  <a:lumMod val="95000"/>
                  <a:lumOff val="5000"/>
                </a:schemeClr>
              </a:solidFill>
              <a:latin typeface="Helvetica" panose="020B0604020202020204" pitchFamily="34" charset="0"/>
              <a:cs typeface="Helvetica" panose="020B0604020202020204" pitchFamily="34" charset="0"/>
            </a:endParaRPr>
          </a:p>
          <a:p>
            <a:pPr marL="285750" indent="-285750">
              <a:buFont typeface="Arial" panose="020B0604020202020204" pitchFamily="34" charset="0"/>
              <a:buChar char="•"/>
            </a:pPr>
            <a:r>
              <a:rPr lang="vi-VN" sz="2400" dirty="0">
                <a:solidFill>
                  <a:schemeClr val="tx1">
                    <a:lumMod val="95000"/>
                    <a:lumOff val="5000"/>
                  </a:schemeClr>
                </a:solidFill>
                <a:latin typeface="Helvetica" panose="020B0604020202020204" pitchFamily="34" charset="0"/>
                <a:cs typeface="Helvetica" panose="020B0604020202020204" pitchFamily="34" charset="0"/>
              </a:rPr>
              <a:t>Ứng dụng </a:t>
            </a:r>
            <a:r>
              <a:rPr lang="en-US" sz="2400" dirty="0" err="1">
                <a:solidFill>
                  <a:schemeClr val="tx1">
                    <a:lumMod val="95000"/>
                    <a:lumOff val="5000"/>
                  </a:schemeClr>
                </a:solidFill>
                <a:latin typeface="Helvetica" panose="020B0604020202020204" pitchFamily="34" charset="0"/>
                <a:cs typeface="Helvetica" panose="020B0604020202020204" pitchFamily="34" charset="0"/>
              </a:rPr>
              <a:t>Offtime</a:t>
            </a:r>
            <a:r>
              <a:rPr lang="vi-VN" sz="2400" dirty="0">
                <a:solidFill>
                  <a:schemeClr val="tx1">
                    <a:lumMod val="95000"/>
                    <a:lumOff val="5000"/>
                  </a:schemeClr>
                </a:solidFill>
                <a:latin typeface="Helvetica" panose="020B0604020202020204" pitchFamily="34" charset="0"/>
                <a:cs typeface="Helvetica" panose="020B0604020202020204" pitchFamily="34" charset="0"/>
              </a:rPr>
              <a:t> chặn các hoạt động liên quan đến mạng xã hội, game,tin nhắn văn bản</a:t>
            </a:r>
            <a:r>
              <a:rPr lang="en-US" sz="2400" dirty="0">
                <a:solidFill>
                  <a:schemeClr val="tx1">
                    <a:lumMod val="95000"/>
                    <a:lumOff val="5000"/>
                  </a:schemeClr>
                </a:solidFill>
                <a:latin typeface="Helvetica" panose="020B0604020202020204" pitchFamily="34" charset="0"/>
                <a:cs typeface="Helvetica" panose="020B0604020202020204" pitchFamily="34" charset="0"/>
              </a:rPr>
              <a:t>, </a:t>
            </a:r>
            <a:r>
              <a:rPr lang="en-US" sz="2400" dirty="0" err="1">
                <a:solidFill>
                  <a:schemeClr val="tx1">
                    <a:lumMod val="95000"/>
                    <a:lumOff val="5000"/>
                  </a:schemeClr>
                </a:solidFill>
                <a:latin typeface="Helvetica" panose="020B0604020202020204" pitchFamily="34" charset="0"/>
                <a:cs typeface="Helvetica" panose="020B0604020202020204" pitchFamily="34" charset="0"/>
              </a:rPr>
              <a:t>và</a:t>
            </a:r>
            <a:r>
              <a:rPr lang="en-US" sz="2400" dirty="0">
                <a:solidFill>
                  <a:schemeClr val="tx1">
                    <a:lumMod val="95000"/>
                    <a:lumOff val="5000"/>
                  </a:schemeClr>
                </a:solidFill>
                <a:latin typeface="Helvetica" panose="020B0604020202020204" pitchFamily="34" charset="0"/>
                <a:cs typeface="Helvetica" panose="020B0604020202020204" pitchFamily="34" charset="0"/>
              </a:rPr>
              <a:t> </a:t>
            </a:r>
            <a:r>
              <a:rPr lang="en-US" sz="2400" dirty="0" err="1">
                <a:solidFill>
                  <a:schemeClr val="tx1">
                    <a:lumMod val="95000"/>
                    <a:lumOff val="5000"/>
                  </a:schemeClr>
                </a:solidFill>
                <a:latin typeface="Helvetica" panose="020B0604020202020204" pitchFamily="34" charset="0"/>
                <a:cs typeface="Helvetica" panose="020B0604020202020204" pitchFamily="34" charset="0"/>
              </a:rPr>
              <a:t>có</a:t>
            </a:r>
            <a:r>
              <a:rPr lang="en-US" sz="2400" dirty="0">
                <a:solidFill>
                  <a:schemeClr val="tx1">
                    <a:lumMod val="95000"/>
                    <a:lumOff val="5000"/>
                  </a:schemeClr>
                </a:solidFill>
                <a:latin typeface="Helvetica" panose="020B0604020202020204" pitchFamily="34" charset="0"/>
                <a:cs typeface="Helvetica" panose="020B0604020202020204" pitchFamily="34" charset="0"/>
              </a:rPr>
              <a:t> </a:t>
            </a:r>
            <a:r>
              <a:rPr lang="en-US" sz="2400" dirty="0" err="1">
                <a:solidFill>
                  <a:schemeClr val="tx1">
                    <a:lumMod val="95000"/>
                    <a:lumOff val="5000"/>
                  </a:schemeClr>
                </a:solidFill>
                <a:latin typeface="Helvetica" panose="020B0604020202020204" pitchFamily="34" charset="0"/>
                <a:cs typeface="Helvetica" panose="020B0604020202020204" pitchFamily="34" charset="0"/>
              </a:rPr>
              <a:t>chế</a:t>
            </a:r>
            <a:r>
              <a:rPr lang="en-US" sz="2400" dirty="0">
                <a:solidFill>
                  <a:schemeClr val="tx1">
                    <a:lumMod val="95000"/>
                    <a:lumOff val="5000"/>
                  </a:schemeClr>
                </a:solidFill>
                <a:latin typeface="Helvetica" panose="020B0604020202020204" pitchFamily="34" charset="0"/>
                <a:cs typeface="Helvetica" panose="020B0604020202020204" pitchFamily="34" charset="0"/>
              </a:rPr>
              <a:t> </a:t>
            </a:r>
            <a:r>
              <a:rPr lang="en-US" sz="2400" dirty="0" err="1">
                <a:solidFill>
                  <a:schemeClr val="tx1">
                    <a:lumMod val="95000"/>
                    <a:lumOff val="5000"/>
                  </a:schemeClr>
                </a:solidFill>
                <a:latin typeface="Helvetica" panose="020B0604020202020204" pitchFamily="34" charset="0"/>
                <a:cs typeface="Helvetica" panose="020B0604020202020204" pitchFamily="34" charset="0"/>
              </a:rPr>
              <a:t>độ</a:t>
            </a:r>
            <a:r>
              <a:rPr lang="en-US" sz="2400" dirty="0">
                <a:solidFill>
                  <a:schemeClr val="tx1">
                    <a:lumMod val="95000"/>
                    <a:lumOff val="5000"/>
                  </a:schemeClr>
                </a:solidFill>
                <a:latin typeface="Helvetica" panose="020B0604020202020204" pitchFamily="34" charset="0"/>
                <a:cs typeface="Helvetica" panose="020B0604020202020204" pitchFamily="34" charset="0"/>
              </a:rPr>
              <a:t> </a:t>
            </a:r>
            <a:r>
              <a:rPr lang="en-US" sz="2400" dirty="0" err="1">
                <a:solidFill>
                  <a:schemeClr val="tx1">
                    <a:lumMod val="95000"/>
                    <a:lumOff val="5000"/>
                  </a:schemeClr>
                </a:solidFill>
                <a:latin typeface="Helvetica" panose="020B0604020202020204" pitchFamily="34" charset="0"/>
                <a:cs typeface="Helvetica" panose="020B0604020202020204" pitchFamily="34" charset="0"/>
              </a:rPr>
              <a:t>nhắc</a:t>
            </a:r>
            <a:r>
              <a:rPr lang="en-US" sz="2400" dirty="0">
                <a:solidFill>
                  <a:schemeClr val="tx1">
                    <a:lumMod val="95000"/>
                    <a:lumOff val="5000"/>
                  </a:schemeClr>
                </a:solidFill>
                <a:latin typeface="Helvetica" panose="020B0604020202020204" pitchFamily="34" charset="0"/>
                <a:cs typeface="Helvetica" panose="020B0604020202020204" pitchFamily="34" charset="0"/>
              </a:rPr>
              <a:t> </a:t>
            </a:r>
            <a:r>
              <a:rPr lang="en-US" sz="2400" dirty="0" err="1">
                <a:solidFill>
                  <a:schemeClr val="tx1">
                    <a:lumMod val="95000"/>
                    <a:lumOff val="5000"/>
                  </a:schemeClr>
                </a:solidFill>
                <a:latin typeface="Helvetica" panose="020B0604020202020204" pitchFamily="34" charset="0"/>
                <a:cs typeface="Helvetica" panose="020B0604020202020204" pitchFamily="34" charset="0"/>
              </a:rPr>
              <a:t>nhở</a:t>
            </a:r>
            <a:r>
              <a:rPr lang="en-US" sz="2400" dirty="0">
                <a:solidFill>
                  <a:schemeClr val="tx1">
                    <a:lumMod val="95000"/>
                    <a:lumOff val="5000"/>
                  </a:schemeClr>
                </a:solidFill>
                <a:latin typeface="Helvetica" panose="020B0604020202020204" pitchFamily="34" charset="0"/>
                <a:cs typeface="Helvetica" panose="020B0604020202020204" pitchFamily="34" charset="0"/>
              </a:rPr>
              <a:t> </a:t>
            </a:r>
            <a:r>
              <a:rPr lang="en-US" sz="2400" dirty="0" err="1">
                <a:solidFill>
                  <a:schemeClr val="tx1">
                    <a:lumMod val="95000"/>
                    <a:lumOff val="5000"/>
                  </a:schemeClr>
                </a:solidFill>
                <a:latin typeface="Helvetica" panose="020B0604020202020204" pitchFamily="34" charset="0"/>
                <a:cs typeface="Helvetica" panose="020B0604020202020204" pitchFamily="34" charset="0"/>
              </a:rPr>
              <a:t>khi</a:t>
            </a:r>
            <a:r>
              <a:rPr lang="en-US" sz="2400" dirty="0">
                <a:solidFill>
                  <a:schemeClr val="tx1">
                    <a:lumMod val="95000"/>
                    <a:lumOff val="5000"/>
                  </a:schemeClr>
                </a:solidFill>
                <a:latin typeface="Helvetica" panose="020B0604020202020204" pitchFamily="34" charset="0"/>
                <a:cs typeface="Helvetica" panose="020B0604020202020204" pitchFamily="34" charset="0"/>
              </a:rPr>
              <a:t> </a:t>
            </a:r>
            <a:r>
              <a:rPr lang="en-US" sz="2400" dirty="0" err="1">
                <a:solidFill>
                  <a:schemeClr val="tx1">
                    <a:lumMod val="95000"/>
                    <a:lumOff val="5000"/>
                  </a:schemeClr>
                </a:solidFill>
                <a:latin typeface="Helvetica" panose="020B0604020202020204" pitchFamily="34" charset="0"/>
                <a:cs typeface="Helvetica" panose="020B0604020202020204" pitchFamily="34" charset="0"/>
              </a:rPr>
              <a:t>bạn</a:t>
            </a:r>
            <a:r>
              <a:rPr lang="en-US" sz="2400" dirty="0">
                <a:solidFill>
                  <a:schemeClr val="tx1">
                    <a:lumMod val="95000"/>
                    <a:lumOff val="5000"/>
                  </a:schemeClr>
                </a:solidFill>
                <a:latin typeface="Helvetica" panose="020B0604020202020204" pitchFamily="34" charset="0"/>
                <a:cs typeface="Helvetica" panose="020B0604020202020204" pitchFamily="34" charset="0"/>
              </a:rPr>
              <a:t> </a:t>
            </a:r>
            <a:r>
              <a:rPr lang="en-US" sz="2400" dirty="0" err="1">
                <a:solidFill>
                  <a:schemeClr val="tx1">
                    <a:lumMod val="95000"/>
                    <a:lumOff val="5000"/>
                  </a:schemeClr>
                </a:solidFill>
                <a:latin typeface="Helvetica" panose="020B0604020202020204" pitchFamily="34" charset="0"/>
                <a:cs typeface="Helvetica" panose="020B0604020202020204" pitchFamily="34" charset="0"/>
              </a:rPr>
              <a:t>chơi</a:t>
            </a:r>
            <a:r>
              <a:rPr lang="en-US" sz="2400" dirty="0">
                <a:solidFill>
                  <a:schemeClr val="tx1">
                    <a:lumMod val="95000"/>
                    <a:lumOff val="5000"/>
                  </a:schemeClr>
                </a:solidFill>
                <a:latin typeface="Helvetica" panose="020B0604020202020204" pitchFamily="34" charset="0"/>
                <a:cs typeface="Helvetica" panose="020B0604020202020204" pitchFamily="34" charset="0"/>
              </a:rPr>
              <a:t> game, </a:t>
            </a:r>
            <a:r>
              <a:rPr lang="en-US" sz="2400" dirty="0" err="1">
                <a:solidFill>
                  <a:schemeClr val="tx1">
                    <a:lumMod val="95000"/>
                    <a:lumOff val="5000"/>
                  </a:schemeClr>
                </a:solidFill>
                <a:latin typeface="Helvetica" panose="020B0604020202020204" pitchFamily="34" charset="0"/>
                <a:cs typeface="Helvetica" panose="020B0604020202020204" pitchFamily="34" charset="0"/>
              </a:rPr>
              <a:t>lướt</a:t>
            </a:r>
            <a:r>
              <a:rPr lang="en-US" sz="2400" dirty="0">
                <a:solidFill>
                  <a:schemeClr val="tx1">
                    <a:lumMod val="95000"/>
                    <a:lumOff val="5000"/>
                  </a:schemeClr>
                </a:solidFill>
                <a:latin typeface="Helvetica" panose="020B0604020202020204" pitchFamily="34" charset="0"/>
                <a:cs typeface="Helvetica" panose="020B0604020202020204" pitchFamily="34" charset="0"/>
              </a:rPr>
              <a:t> web </a:t>
            </a:r>
            <a:r>
              <a:rPr lang="en-US" sz="2400" dirty="0" err="1">
                <a:solidFill>
                  <a:schemeClr val="tx1">
                    <a:lumMod val="95000"/>
                    <a:lumOff val="5000"/>
                  </a:schemeClr>
                </a:solidFill>
                <a:latin typeface="Helvetica" panose="020B0604020202020204" pitchFamily="34" charset="0"/>
                <a:cs typeface="Helvetica" panose="020B0604020202020204" pitchFamily="34" charset="0"/>
              </a:rPr>
              <a:t>quá</a:t>
            </a:r>
            <a:r>
              <a:rPr lang="en-US" sz="2400" dirty="0">
                <a:solidFill>
                  <a:schemeClr val="tx1">
                    <a:lumMod val="95000"/>
                    <a:lumOff val="5000"/>
                  </a:schemeClr>
                </a:solidFill>
                <a:latin typeface="Helvetica" panose="020B0604020202020204" pitchFamily="34" charset="0"/>
                <a:cs typeface="Helvetica" panose="020B0604020202020204" pitchFamily="34" charset="0"/>
              </a:rPr>
              <a:t> </a:t>
            </a:r>
            <a:r>
              <a:rPr lang="en-US" sz="2400" dirty="0" err="1">
                <a:solidFill>
                  <a:schemeClr val="tx1">
                    <a:lumMod val="95000"/>
                    <a:lumOff val="5000"/>
                  </a:schemeClr>
                </a:solidFill>
                <a:latin typeface="Helvetica" panose="020B0604020202020204" pitchFamily="34" charset="0"/>
                <a:cs typeface="Helvetica" panose="020B0604020202020204" pitchFamily="34" charset="0"/>
              </a:rPr>
              <a:t>nhiều</a:t>
            </a:r>
            <a:r>
              <a:rPr lang="en-US" sz="2400" dirty="0">
                <a:solidFill>
                  <a:schemeClr val="tx1">
                    <a:lumMod val="95000"/>
                    <a:lumOff val="5000"/>
                  </a:schemeClr>
                </a:solidFill>
                <a:latin typeface="Helvetica" panose="020B0604020202020204" pitchFamily="34" charset="0"/>
                <a:cs typeface="Helvetica" panose="020B0604020202020204" pitchFamily="34" charset="0"/>
              </a:rPr>
              <a:t>.</a:t>
            </a:r>
          </a:p>
        </p:txBody>
      </p:sp>
    </p:spTree>
    <p:extLst>
      <p:ext uri="{BB962C8B-B14F-4D97-AF65-F5344CB8AC3E}">
        <p14:creationId xmlns:p14="http://schemas.microsoft.com/office/powerpoint/2010/main" val="97608419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54"/>
                                        </p:tgtEl>
                                      </p:cBhvr>
                                    </p:animEffect>
                                    <p:set>
                                      <p:cBhvr>
                                        <p:cTn id="7" dur="1" fill="hold">
                                          <p:stCondLst>
                                            <p:cond delay="499"/>
                                          </p:stCondLst>
                                        </p:cTn>
                                        <p:tgtEl>
                                          <p:spTgt spid="54"/>
                                        </p:tgtEl>
                                        <p:attrNameLst>
                                          <p:attrName>style.visibility</p:attrName>
                                        </p:attrNameLst>
                                      </p:cBhvr>
                                      <p:to>
                                        <p:strVal val="hidden"/>
                                      </p:to>
                                    </p:set>
                                  </p:childTnLst>
                                </p:cTn>
                              </p:par>
                              <p:par>
                                <p:cTn id="8" presetID="10" presetClass="exit" presetSubtype="0" fill="hold" nodeType="withEffect">
                                  <p:stCondLst>
                                    <p:cond delay="0"/>
                                  </p:stCondLst>
                                  <p:childTnLst>
                                    <p:animEffect transition="out" filter="fade">
                                      <p:cBhvr>
                                        <p:cTn id="9" dur="500"/>
                                        <p:tgtEl>
                                          <p:spTgt spid="55"/>
                                        </p:tgtEl>
                                      </p:cBhvr>
                                    </p:animEffect>
                                    <p:set>
                                      <p:cBhvr>
                                        <p:cTn id="10" dur="1" fill="hold">
                                          <p:stCondLst>
                                            <p:cond delay="499"/>
                                          </p:stCondLst>
                                        </p:cTn>
                                        <p:tgtEl>
                                          <p:spTgt spid="55"/>
                                        </p:tgtEl>
                                        <p:attrNameLst>
                                          <p:attrName>style.visibility</p:attrName>
                                        </p:attrNameLst>
                                      </p:cBhvr>
                                      <p:to>
                                        <p:strVal val="hidden"/>
                                      </p:to>
                                    </p:set>
                                  </p:childTnLst>
                                </p:cTn>
                              </p:par>
                              <p:par>
                                <p:cTn id="11" presetID="10" presetClass="exit" presetSubtype="0" fill="hold" nodeType="withEffect">
                                  <p:stCondLst>
                                    <p:cond delay="0"/>
                                  </p:stCondLst>
                                  <p:childTnLst>
                                    <p:animEffect transition="out" filter="fade">
                                      <p:cBhvr>
                                        <p:cTn id="12" dur="500"/>
                                        <p:tgtEl>
                                          <p:spTgt spid="57"/>
                                        </p:tgtEl>
                                      </p:cBhvr>
                                    </p:animEffect>
                                    <p:set>
                                      <p:cBhvr>
                                        <p:cTn id="13" dur="1" fill="hold">
                                          <p:stCondLst>
                                            <p:cond delay="499"/>
                                          </p:stCondLst>
                                        </p:cTn>
                                        <p:tgtEl>
                                          <p:spTgt spid="57"/>
                                        </p:tgtEl>
                                        <p:attrNameLst>
                                          <p:attrName>style.visibility</p:attrName>
                                        </p:attrNameLst>
                                      </p:cBhvr>
                                      <p:to>
                                        <p:strVal val="hidden"/>
                                      </p:to>
                                    </p:set>
                                  </p:childTnLst>
                                </p:cTn>
                              </p:par>
                              <p:par>
                                <p:cTn id="14" presetID="10" presetClass="exit" presetSubtype="0" fill="hold" grpId="0" nodeType="withEffect">
                                  <p:stCondLst>
                                    <p:cond delay="0"/>
                                  </p:stCondLst>
                                  <p:childTnLst>
                                    <p:animEffect transition="out" filter="fade">
                                      <p:cBhvr>
                                        <p:cTn id="15" dur="500"/>
                                        <p:tgtEl>
                                          <p:spTgt spid="58"/>
                                        </p:tgtEl>
                                      </p:cBhvr>
                                    </p:animEffect>
                                    <p:set>
                                      <p:cBhvr>
                                        <p:cTn id="16" dur="1" fill="hold">
                                          <p:stCondLst>
                                            <p:cond delay="499"/>
                                          </p:stCondLst>
                                        </p:cTn>
                                        <p:tgtEl>
                                          <p:spTgt spid="58"/>
                                        </p:tgtEl>
                                        <p:attrNameLst>
                                          <p:attrName>style.visibility</p:attrName>
                                        </p:attrNameLst>
                                      </p:cBhvr>
                                      <p:to>
                                        <p:strVal val="hidden"/>
                                      </p:to>
                                    </p:set>
                                  </p:childTnLst>
                                </p:cTn>
                              </p:par>
                              <p:par>
                                <p:cTn id="17" presetID="10" presetClass="exit" presetSubtype="0" fill="hold" grpId="0" nodeType="withEffect">
                                  <p:stCondLst>
                                    <p:cond delay="0"/>
                                  </p:stCondLst>
                                  <p:childTnLst>
                                    <p:animEffect transition="out" filter="fade">
                                      <p:cBhvr>
                                        <p:cTn id="18" dur="500"/>
                                        <p:tgtEl>
                                          <p:spTgt spid="59"/>
                                        </p:tgtEl>
                                      </p:cBhvr>
                                    </p:animEffect>
                                    <p:set>
                                      <p:cBhvr>
                                        <p:cTn id="19" dur="1" fill="hold">
                                          <p:stCondLst>
                                            <p:cond delay="499"/>
                                          </p:stCondLst>
                                        </p:cTn>
                                        <p:tgtEl>
                                          <p:spTgt spid="59"/>
                                        </p:tgtEl>
                                        <p:attrNameLst>
                                          <p:attrName>style.visibility</p:attrName>
                                        </p:attrNameLst>
                                      </p:cBhvr>
                                      <p:to>
                                        <p:strVal val="hidden"/>
                                      </p:to>
                                    </p:set>
                                  </p:childTnLst>
                                </p:cTn>
                              </p:par>
                              <p:par>
                                <p:cTn id="20" presetID="10" presetClass="exit" presetSubtype="0" fill="hold" grpId="0" nodeType="withEffect">
                                  <p:stCondLst>
                                    <p:cond delay="0"/>
                                  </p:stCondLst>
                                  <p:childTnLst>
                                    <p:animEffect transition="out" filter="fade">
                                      <p:cBhvr>
                                        <p:cTn id="21" dur="500"/>
                                        <p:tgtEl>
                                          <p:spTgt spid="61"/>
                                        </p:tgtEl>
                                      </p:cBhvr>
                                    </p:animEffect>
                                    <p:set>
                                      <p:cBhvr>
                                        <p:cTn id="22" dur="1" fill="hold">
                                          <p:stCondLst>
                                            <p:cond delay="499"/>
                                          </p:stCondLst>
                                        </p:cTn>
                                        <p:tgtEl>
                                          <p:spTgt spid="61"/>
                                        </p:tgtEl>
                                        <p:attrNameLst>
                                          <p:attrName>style.visibility</p:attrName>
                                        </p:attrNameLst>
                                      </p:cBhvr>
                                      <p:to>
                                        <p:strVal val="hidden"/>
                                      </p:to>
                                    </p:set>
                                  </p:childTnLst>
                                </p:cTn>
                              </p:par>
                              <p:par>
                                <p:cTn id="23" presetID="42" presetClass="path" presetSubtype="0" accel="50000" decel="50000" fill="hold" grpId="0" nodeType="withEffect">
                                  <p:stCondLst>
                                    <p:cond delay="0"/>
                                  </p:stCondLst>
                                  <p:childTnLst>
                                    <p:animMotion origin="layout" path="M -2.08333E-6 1.48148E-6 L -0.24674 -0.4537 " pathEditMode="relative" rAng="0" ptsTypes="AA">
                                      <p:cBhvr>
                                        <p:cTn id="24" dur="2000" fill="hold"/>
                                        <p:tgtEl>
                                          <p:spTgt spid="60"/>
                                        </p:tgtEl>
                                        <p:attrNameLst>
                                          <p:attrName>ppt_x</p:attrName>
                                          <p:attrName>ppt_y</p:attrName>
                                        </p:attrNameLst>
                                      </p:cBhvr>
                                      <p:rCtr x="-12383" y="-22731"/>
                                    </p:animMotion>
                                  </p:childTnLst>
                                </p:cTn>
                              </p:par>
                              <p:par>
                                <p:cTn id="25" presetID="42" presetClass="path" presetSubtype="0" accel="50000" decel="50000" fill="hold" nodeType="withEffect">
                                  <p:stCondLst>
                                    <p:cond delay="0"/>
                                  </p:stCondLst>
                                  <p:childTnLst>
                                    <p:animMotion origin="layout" path="M -8.33333E-7 0.00833 L -0.24622 -0.45301 " pathEditMode="relative" rAng="0" ptsTypes="AA">
                                      <p:cBhvr>
                                        <p:cTn id="26" dur="2000" fill="hold"/>
                                        <p:tgtEl>
                                          <p:spTgt spid="56"/>
                                        </p:tgtEl>
                                        <p:attrNameLst>
                                          <p:attrName>ppt_x</p:attrName>
                                          <p:attrName>ppt_y</p:attrName>
                                        </p:attrNameLst>
                                      </p:cBhvr>
                                      <p:rCtr x="-12318" y="-23079"/>
                                    </p:animMotion>
                                  </p:childTnLst>
                                </p:cTn>
                              </p:par>
                              <p:par>
                                <p:cTn id="27" presetID="14" presetClass="entr" presetSubtype="10" fill="hold" nodeType="withEffect">
                                  <p:stCondLst>
                                    <p:cond delay="800"/>
                                  </p:stCondLst>
                                  <p:childTnLst>
                                    <p:set>
                                      <p:cBhvr>
                                        <p:cTn id="28" dur="1" fill="hold">
                                          <p:stCondLst>
                                            <p:cond delay="0"/>
                                          </p:stCondLst>
                                        </p:cTn>
                                        <p:tgtEl>
                                          <p:spTgt spid="4"/>
                                        </p:tgtEl>
                                        <p:attrNameLst>
                                          <p:attrName>style.visibility</p:attrName>
                                        </p:attrNameLst>
                                      </p:cBhvr>
                                      <p:to>
                                        <p:strVal val="visible"/>
                                      </p:to>
                                    </p:set>
                                    <p:animEffect transition="in" filter="randombar(horizontal)">
                                      <p:cBhvr>
                                        <p:cTn id="29" dur="1000"/>
                                        <p:tgtEl>
                                          <p:spTgt spid="4"/>
                                        </p:tgtEl>
                                      </p:cBhvr>
                                    </p:animEffect>
                                  </p:childTnLst>
                                </p:cTn>
                              </p:par>
                              <p:par>
                                <p:cTn id="30" presetID="18" presetClass="entr" presetSubtype="12" fill="hold" grpId="0" nodeType="withEffect">
                                  <p:stCondLst>
                                    <p:cond delay="900"/>
                                  </p:stCondLst>
                                  <p:childTnLst>
                                    <p:set>
                                      <p:cBhvr>
                                        <p:cTn id="31" dur="1" fill="hold">
                                          <p:stCondLst>
                                            <p:cond delay="0"/>
                                          </p:stCondLst>
                                        </p:cTn>
                                        <p:tgtEl>
                                          <p:spTgt spid="32"/>
                                        </p:tgtEl>
                                        <p:attrNameLst>
                                          <p:attrName>style.visibility</p:attrName>
                                        </p:attrNameLst>
                                      </p:cBhvr>
                                      <p:to>
                                        <p:strVal val="visible"/>
                                      </p:to>
                                    </p:set>
                                    <p:animEffect transition="in" filter="strips(downLeft)">
                                      <p:cBhvr>
                                        <p:cTn id="32" dur="900"/>
                                        <p:tgtEl>
                                          <p:spTgt spid="32"/>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3">
                                            <p:txEl>
                                              <p:pRg st="1" end="1"/>
                                            </p:txEl>
                                          </p:spTgt>
                                        </p:tgtEl>
                                        <p:attrNameLst>
                                          <p:attrName>style.visibility</p:attrName>
                                        </p:attrNameLst>
                                      </p:cBhvr>
                                      <p:to>
                                        <p:strVal val="visible"/>
                                      </p:to>
                                    </p:set>
                                    <p:animEffect transition="in" filter="fade">
                                      <p:cBhvr>
                                        <p:cTn id="37" dur="500"/>
                                        <p:tgtEl>
                                          <p:spTgt spid="33">
                                            <p:txEl>
                                              <p:pRg st="1" end="1"/>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3">
                                            <p:txEl>
                                              <p:pRg st="3" end="3"/>
                                            </p:txEl>
                                          </p:spTgt>
                                        </p:tgtEl>
                                        <p:attrNameLst>
                                          <p:attrName>style.visibility</p:attrName>
                                        </p:attrNameLst>
                                      </p:cBhvr>
                                      <p:to>
                                        <p:strVal val="visible"/>
                                      </p:to>
                                    </p:set>
                                    <p:animEffect transition="in" filter="fade">
                                      <p:cBhvr>
                                        <p:cTn id="42" dur="500"/>
                                        <p:tgtEl>
                                          <p:spTgt spid="3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p:bldP spid="59" grpId="0"/>
      <p:bldP spid="60" grpId="0"/>
      <p:bldP spid="61" grpId="0"/>
      <p:bldP spid="3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组合 33"/>
          <p:cNvGrpSpPr/>
          <p:nvPr/>
        </p:nvGrpSpPr>
        <p:grpSpPr>
          <a:xfrm>
            <a:off x="247260" y="255805"/>
            <a:ext cx="674717" cy="597391"/>
            <a:chOff x="414045" y="185503"/>
            <a:chExt cx="506038" cy="448043"/>
          </a:xfrm>
        </p:grpSpPr>
        <p:sp>
          <p:nvSpPr>
            <p:cNvPr id="35" name="矩形 34"/>
            <p:cNvSpPr/>
            <p:nvPr/>
          </p:nvSpPr>
          <p:spPr>
            <a:xfrm rot="2700000">
              <a:off x="414045" y="194182"/>
              <a:ext cx="430684" cy="430684"/>
            </a:xfrm>
            <a:prstGeom prst="rect">
              <a:avLst/>
            </a:prstGeom>
            <a:solidFill>
              <a:schemeClr val="bg1">
                <a:lumMod val="85000"/>
              </a:schemeClr>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cs typeface="+mn-ea"/>
                <a:sym typeface="+mn-lt"/>
              </a:endParaRPr>
            </a:p>
          </p:txBody>
        </p:sp>
        <p:sp>
          <p:nvSpPr>
            <p:cNvPr id="36" name="矩形 35"/>
            <p:cNvSpPr/>
            <p:nvPr/>
          </p:nvSpPr>
          <p:spPr>
            <a:xfrm rot="2700000">
              <a:off x="472040" y="185503"/>
              <a:ext cx="448043" cy="448043"/>
            </a:xfrm>
            <a:prstGeom prst="rect">
              <a:avLst/>
            </a:prstGeom>
            <a:solidFill>
              <a:schemeClr val="tx1">
                <a:lumMod val="75000"/>
                <a:lumOff val="25000"/>
              </a:schemeClr>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cs typeface="+mn-ea"/>
                <a:sym typeface="+mn-lt"/>
              </a:endParaRPr>
            </a:p>
          </p:txBody>
        </p:sp>
      </p:grpSp>
      <p:grpSp>
        <p:nvGrpSpPr>
          <p:cNvPr id="55" name="组合 54"/>
          <p:cNvGrpSpPr/>
          <p:nvPr/>
        </p:nvGrpSpPr>
        <p:grpSpPr>
          <a:xfrm>
            <a:off x="7634372" y="2912459"/>
            <a:ext cx="832681" cy="922404"/>
            <a:chOff x="5725778" y="2184344"/>
            <a:chExt cx="624511" cy="691803"/>
          </a:xfrm>
        </p:grpSpPr>
        <p:sp>
          <p:nvSpPr>
            <p:cNvPr id="45" name="MH_Other_3"/>
            <p:cNvSpPr/>
            <p:nvPr>
              <p:custDataLst>
                <p:tags r:id="rId3"/>
              </p:custDataLst>
            </p:nvPr>
          </p:nvSpPr>
          <p:spPr>
            <a:xfrm flipH="1">
              <a:off x="5979436" y="2271623"/>
              <a:ext cx="370853" cy="518243"/>
            </a:xfrm>
            <a:custGeom>
              <a:avLst/>
              <a:gdLst>
                <a:gd name="connsiteX0" fmla="*/ 1102816 w 1383856"/>
                <a:gd name="connsiteY0" fmla="*/ 0 h 1933849"/>
                <a:gd name="connsiteX1" fmla="*/ 1383856 w 1383856"/>
                <a:gd name="connsiteY1" fmla="*/ 372951 h 1933849"/>
                <a:gd name="connsiteX2" fmla="*/ 1331288 w 1383856"/>
                <a:gd name="connsiteY2" fmla="*/ 372951 h 1933849"/>
                <a:gd name="connsiteX3" fmla="*/ 1094554 w 1383856"/>
                <a:gd name="connsiteY3" fmla="*/ 58794 h 1933849"/>
                <a:gd name="connsiteX4" fmla="*/ 58794 w 1383856"/>
                <a:gd name="connsiteY4" fmla="*/ 839295 h 1933849"/>
                <a:gd name="connsiteX5" fmla="*/ 839295 w 1383856"/>
                <a:gd name="connsiteY5" fmla="*/ 1875055 h 1933849"/>
                <a:gd name="connsiteX6" fmla="*/ 1256196 w 1383856"/>
                <a:gd name="connsiteY6" fmla="*/ 1560897 h 1933849"/>
                <a:gd name="connsiteX7" fmla="*/ 1325955 w 1383856"/>
                <a:gd name="connsiteY7" fmla="*/ 1560897 h 1933849"/>
                <a:gd name="connsiteX8" fmla="*/ 831032 w 1383856"/>
                <a:gd name="connsiteY8" fmla="*/ 1933849 h 1933849"/>
                <a:gd name="connsiteX9" fmla="*/ 0 w 1383856"/>
                <a:gd name="connsiteY9" fmla="*/ 831032 h 1933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83856" h="1933849">
                  <a:moveTo>
                    <a:pt x="1102816" y="0"/>
                  </a:moveTo>
                  <a:lnTo>
                    <a:pt x="1383856" y="372951"/>
                  </a:lnTo>
                  <a:lnTo>
                    <a:pt x="1331288" y="372951"/>
                  </a:lnTo>
                  <a:lnTo>
                    <a:pt x="1094554" y="58794"/>
                  </a:lnTo>
                  <a:lnTo>
                    <a:pt x="58794" y="839295"/>
                  </a:lnTo>
                  <a:lnTo>
                    <a:pt x="839295" y="1875055"/>
                  </a:lnTo>
                  <a:lnTo>
                    <a:pt x="1256196" y="1560897"/>
                  </a:lnTo>
                  <a:lnTo>
                    <a:pt x="1325955" y="1560897"/>
                  </a:lnTo>
                  <a:lnTo>
                    <a:pt x="831032" y="1933849"/>
                  </a:lnTo>
                  <a:lnTo>
                    <a:pt x="0" y="831032"/>
                  </a:lnTo>
                  <a:close/>
                </a:path>
              </a:pathLst>
            </a:custGeom>
            <a:solidFill>
              <a:schemeClr val="accent2"/>
            </a:solidFill>
            <a:ln>
              <a:gradFill>
                <a:gsLst>
                  <a:gs pos="0">
                    <a:schemeClr val="accent1"/>
                  </a:gs>
                  <a:gs pos="100000">
                    <a:schemeClr val="accent2"/>
                  </a:gs>
                </a:gsLst>
              </a:gradFill>
            </a:ln>
          </p:spPr>
          <p:txBody>
            <a:bodyPr lIns="0" tIns="0" rIns="180000" bIns="0" anchor="ctr">
              <a:normAutofit/>
            </a:bodyPr>
            <a:lstStyle/>
            <a:p>
              <a:pPr algn="r">
                <a:defRPr/>
              </a:pPr>
              <a:r>
                <a:rPr lang="en-US" altLang="zh-CN" sz="2400" b="1" dirty="0">
                  <a:gradFill>
                    <a:gsLst>
                      <a:gs pos="0">
                        <a:schemeClr val="accent1"/>
                      </a:gs>
                      <a:gs pos="100000">
                        <a:schemeClr val="accent2"/>
                      </a:gs>
                    </a:gsLst>
                    <a:lin ang="5400000" scaled="1"/>
                  </a:gradFill>
                  <a:cs typeface="+mn-ea"/>
                  <a:sym typeface="+mn-lt"/>
                </a:rPr>
                <a:t>2</a:t>
              </a:r>
              <a:endParaRPr lang="zh-CN" altLang="en-US" sz="2400" b="1" dirty="0" err="1">
                <a:gradFill>
                  <a:gsLst>
                    <a:gs pos="0">
                      <a:schemeClr val="accent1"/>
                    </a:gs>
                    <a:gs pos="100000">
                      <a:schemeClr val="accent2"/>
                    </a:gs>
                  </a:gsLst>
                  <a:lin ang="5400000" scaled="1"/>
                </a:gradFill>
                <a:cs typeface="+mn-ea"/>
                <a:sym typeface="+mn-lt"/>
              </a:endParaRPr>
            </a:p>
          </p:txBody>
        </p:sp>
        <p:sp>
          <p:nvSpPr>
            <p:cNvPr id="46" name="MH_Other_4"/>
            <p:cNvSpPr>
              <a:spLocks/>
            </p:cNvSpPr>
            <p:nvPr>
              <p:custDataLst>
                <p:tags r:id="rId4"/>
              </p:custDataLst>
            </p:nvPr>
          </p:nvSpPr>
          <p:spPr bwMode="auto">
            <a:xfrm rot="2220000" flipH="1">
              <a:off x="5725778" y="2184344"/>
              <a:ext cx="50848" cy="691803"/>
            </a:xfrm>
            <a:custGeom>
              <a:avLst/>
              <a:gdLst>
                <a:gd name="T0" fmla="*/ 0 w 190500"/>
                <a:gd name="T1" fmla="*/ 6355 h 2581829"/>
                <a:gd name="T2" fmla="*/ 609 w 190500"/>
                <a:gd name="T3" fmla="*/ 6821 h 2581829"/>
                <a:gd name="T4" fmla="*/ 609 w 190500"/>
                <a:gd name="T5" fmla="*/ 8382 h 2581829"/>
                <a:gd name="T6" fmla="*/ 0 w 190500"/>
                <a:gd name="T7" fmla="*/ 7916 h 2581829"/>
                <a:gd name="T8" fmla="*/ 0 w 190500"/>
                <a:gd name="T9" fmla="*/ 0 h 2581829"/>
                <a:gd name="T10" fmla="*/ 609 w 190500"/>
                <a:gd name="T11" fmla="*/ 466 h 2581829"/>
                <a:gd name="T12" fmla="*/ 609 w 190500"/>
                <a:gd name="T13" fmla="*/ 1973 h 2581829"/>
                <a:gd name="T14" fmla="*/ 0 w 190500"/>
                <a:gd name="T15" fmla="*/ 1507 h 2581829"/>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90500" h="2581829">
                  <a:moveTo>
                    <a:pt x="0" y="1957235"/>
                  </a:moveTo>
                  <a:lnTo>
                    <a:pt x="190500" y="2100788"/>
                  </a:lnTo>
                  <a:lnTo>
                    <a:pt x="190500" y="2581829"/>
                  </a:lnTo>
                  <a:lnTo>
                    <a:pt x="0" y="2438277"/>
                  </a:lnTo>
                  <a:lnTo>
                    <a:pt x="0" y="1957235"/>
                  </a:lnTo>
                  <a:close/>
                  <a:moveTo>
                    <a:pt x="0" y="0"/>
                  </a:moveTo>
                  <a:lnTo>
                    <a:pt x="190500" y="143552"/>
                  </a:lnTo>
                  <a:lnTo>
                    <a:pt x="190500" y="607757"/>
                  </a:lnTo>
                  <a:lnTo>
                    <a:pt x="0" y="464205"/>
                  </a:lnTo>
                  <a:lnTo>
                    <a:pt x="0" y="0"/>
                  </a:lnTo>
                  <a:close/>
                </a:path>
              </a:pathLst>
            </a:custGeom>
            <a:solidFill>
              <a:schemeClr val="accent2">
                <a:alpha val="10196"/>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cs typeface="+mn-ea"/>
                <a:sym typeface="+mn-lt"/>
              </a:endParaRPr>
            </a:p>
          </p:txBody>
        </p:sp>
      </p:grpSp>
      <p:sp>
        <p:nvSpPr>
          <p:cNvPr id="2" name="文本框 36">
            <a:extLst>
              <a:ext uri="{FF2B5EF4-FFF2-40B4-BE49-F238E27FC236}">
                <a16:creationId xmlns:a16="http://schemas.microsoft.com/office/drawing/2014/main" id="{26088E3B-21DE-479A-8189-9CD67973FD4B}"/>
              </a:ext>
            </a:extLst>
          </p:cNvPr>
          <p:cNvSpPr txBox="1"/>
          <p:nvPr/>
        </p:nvSpPr>
        <p:spPr>
          <a:xfrm>
            <a:off x="1012968" y="205686"/>
            <a:ext cx="7414967" cy="584775"/>
          </a:xfrm>
          <a:prstGeom prst="rect">
            <a:avLst/>
          </a:prstGeom>
          <a:noFill/>
        </p:spPr>
        <p:txBody>
          <a:bodyPr wrap="square" rtlCol="0">
            <a:spAutoFit/>
          </a:bodyPr>
          <a:lstStyle/>
          <a:p>
            <a:r>
              <a:rPr lang="vi-VN" altLang="zh-CN" sz="3200" dirty="0">
                <a:solidFill>
                  <a:srgbClr val="9D3333"/>
                </a:solidFill>
                <a:cs typeface="+mn-ea"/>
                <a:sym typeface="+mn-lt"/>
              </a:rPr>
              <a:t>Giảm tối đa các yếu tố xao lãng</a:t>
            </a:r>
          </a:p>
        </p:txBody>
      </p:sp>
      <p:grpSp>
        <p:nvGrpSpPr>
          <p:cNvPr id="22" name="组合 55">
            <a:extLst>
              <a:ext uri="{FF2B5EF4-FFF2-40B4-BE49-F238E27FC236}">
                <a16:creationId xmlns:a16="http://schemas.microsoft.com/office/drawing/2014/main" id="{8EE63659-D4FD-4681-96DE-7CC3AFBCD849}"/>
              </a:ext>
            </a:extLst>
          </p:cNvPr>
          <p:cNvGrpSpPr/>
          <p:nvPr/>
        </p:nvGrpSpPr>
        <p:grpSpPr>
          <a:xfrm>
            <a:off x="395569" y="969727"/>
            <a:ext cx="832267" cy="922405"/>
            <a:chOff x="2549801" y="3060806"/>
            <a:chExt cx="624200" cy="691804"/>
          </a:xfrm>
        </p:grpSpPr>
        <p:sp>
          <p:nvSpPr>
            <p:cNvPr id="23" name="MH_Other_5">
              <a:extLst>
                <a:ext uri="{FF2B5EF4-FFF2-40B4-BE49-F238E27FC236}">
                  <a16:creationId xmlns:a16="http://schemas.microsoft.com/office/drawing/2014/main" id="{DF4E7CD7-85F6-4B92-834E-A1D312F78B5F}"/>
                </a:ext>
              </a:extLst>
            </p:cNvPr>
            <p:cNvSpPr/>
            <p:nvPr>
              <p:custDataLst>
                <p:tags r:id="rId1"/>
              </p:custDataLst>
            </p:nvPr>
          </p:nvSpPr>
          <p:spPr>
            <a:xfrm>
              <a:off x="2549801" y="3147385"/>
              <a:ext cx="370853" cy="518243"/>
            </a:xfrm>
            <a:custGeom>
              <a:avLst/>
              <a:gdLst>
                <a:gd name="connsiteX0" fmla="*/ 1102816 w 1383856"/>
                <a:gd name="connsiteY0" fmla="*/ 0 h 1933849"/>
                <a:gd name="connsiteX1" fmla="*/ 1383856 w 1383856"/>
                <a:gd name="connsiteY1" fmla="*/ 372951 h 1933849"/>
                <a:gd name="connsiteX2" fmla="*/ 1331288 w 1383856"/>
                <a:gd name="connsiteY2" fmla="*/ 372951 h 1933849"/>
                <a:gd name="connsiteX3" fmla="*/ 1094554 w 1383856"/>
                <a:gd name="connsiteY3" fmla="*/ 58794 h 1933849"/>
                <a:gd name="connsiteX4" fmla="*/ 58794 w 1383856"/>
                <a:gd name="connsiteY4" fmla="*/ 839295 h 1933849"/>
                <a:gd name="connsiteX5" fmla="*/ 839295 w 1383856"/>
                <a:gd name="connsiteY5" fmla="*/ 1875055 h 1933849"/>
                <a:gd name="connsiteX6" fmla="*/ 1256196 w 1383856"/>
                <a:gd name="connsiteY6" fmla="*/ 1560897 h 1933849"/>
                <a:gd name="connsiteX7" fmla="*/ 1325955 w 1383856"/>
                <a:gd name="connsiteY7" fmla="*/ 1560897 h 1933849"/>
                <a:gd name="connsiteX8" fmla="*/ 831032 w 1383856"/>
                <a:gd name="connsiteY8" fmla="*/ 1933849 h 1933849"/>
                <a:gd name="connsiteX9" fmla="*/ 0 w 1383856"/>
                <a:gd name="connsiteY9" fmla="*/ 831032 h 1933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83856" h="1933849">
                  <a:moveTo>
                    <a:pt x="1102816" y="0"/>
                  </a:moveTo>
                  <a:lnTo>
                    <a:pt x="1383856" y="372951"/>
                  </a:lnTo>
                  <a:lnTo>
                    <a:pt x="1331288" y="372951"/>
                  </a:lnTo>
                  <a:lnTo>
                    <a:pt x="1094554" y="58794"/>
                  </a:lnTo>
                  <a:lnTo>
                    <a:pt x="58794" y="839295"/>
                  </a:lnTo>
                  <a:lnTo>
                    <a:pt x="839295" y="1875055"/>
                  </a:lnTo>
                  <a:lnTo>
                    <a:pt x="1256196" y="1560897"/>
                  </a:lnTo>
                  <a:lnTo>
                    <a:pt x="1325955" y="1560897"/>
                  </a:lnTo>
                  <a:lnTo>
                    <a:pt x="831032" y="1933849"/>
                  </a:lnTo>
                  <a:lnTo>
                    <a:pt x="0" y="831032"/>
                  </a:lnTo>
                  <a:close/>
                </a:path>
              </a:pathLst>
            </a:custGeom>
            <a:solidFill>
              <a:schemeClr val="accent3"/>
            </a:solidFill>
            <a:ln>
              <a:gradFill>
                <a:gsLst>
                  <a:gs pos="0">
                    <a:schemeClr val="accent1"/>
                  </a:gs>
                  <a:gs pos="100000">
                    <a:schemeClr val="accent2"/>
                  </a:gs>
                </a:gsLst>
              </a:gradFill>
            </a:ln>
          </p:spPr>
          <p:txBody>
            <a:bodyPr lIns="180000" tIns="0" rIns="0" bIns="0" anchor="ctr">
              <a:normAutofit/>
            </a:bodyPr>
            <a:lstStyle/>
            <a:p>
              <a:pPr algn="just">
                <a:defRPr/>
              </a:pPr>
              <a:r>
                <a:rPr lang="en-US" altLang="zh-CN" sz="2400" b="1" dirty="0">
                  <a:gradFill>
                    <a:gsLst>
                      <a:gs pos="0">
                        <a:schemeClr val="accent1"/>
                      </a:gs>
                      <a:gs pos="100000">
                        <a:schemeClr val="accent2"/>
                      </a:gs>
                    </a:gsLst>
                    <a:lin ang="5400000" scaled="1"/>
                  </a:gradFill>
                  <a:cs typeface="+mn-ea"/>
                  <a:sym typeface="+mn-lt"/>
                </a:rPr>
                <a:t>3</a:t>
              </a:r>
              <a:endParaRPr lang="zh-CN" altLang="en-US" sz="2400" b="1" dirty="0" err="1">
                <a:gradFill>
                  <a:gsLst>
                    <a:gs pos="0">
                      <a:schemeClr val="accent1"/>
                    </a:gs>
                    <a:gs pos="100000">
                      <a:schemeClr val="accent2"/>
                    </a:gs>
                  </a:gsLst>
                  <a:lin ang="5400000" scaled="1"/>
                </a:gradFill>
                <a:cs typeface="+mn-ea"/>
                <a:sym typeface="+mn-lt"/>
              </a:endParaRPr>
            </a:p>
          </p:txBody>
        </p:sp>
        <p:sp>
          <p:nvSpPr>
            <p:cNvPr id="24" name="MH_Other_6">
              <a:extLst>
                <a:ext uri="{FF2B5EF4-FFF2-40B4-BE49-F238E27FC236}">
                  <a16:creationId xmlns:a16="http://schemas.microsoft.com/office/drawing/2014/main" id="{363AEF6E-3814-4B85-A751-75CBDF60B198}"/>
                </a:ext>
              </a:extLst>
            </p:cNvPr>
            <p:cNvSpPr/>
            <p:nvPr>
              <p:custDataLst>
                <p:tags r:id="rId2"/>
              </p:custDataLst>
            </p:nvPr>
          </p:nvSpPr>
          <p:spPr>
            <a:xfrm rot="19380000">
              <a:off x="3123153" y="3060806"/>
              <a:ext cx="50848" cy="691804"/>
            </a:xfrm>
            <a:custGeom>
              <a:avLst/>
              <a:gdLst>
                <a:gd name="connsiteX0" fmla="*/ 0 w 190500"/>
                <a:gd name="connsiteY0" fmla="*/ 1957235 h 2581829"/>
                <a:gd name="connsiteX1" fmla="*/ 190500 w 190500"/>
                <a:gd name="connsiteY1" fmla="*/ 2100788 h 2581829"/>
                <a:gd name="connsiteX2" fmla="*/ 190500 w 190500"/>
                <a:gd name="connsiteY2" fmla="*/ 2581829 h 2581829"/>
                <a:gd name="connsiteX3" fmla="*/ 0 w 190500"/>
                <a:gd name="connsiteY3" fmla="*/ 2438277 h 2581829"/>
                <a:gd name="connsiteX4" fmla="*/ 0 w 190500"/>
                <a:gd name="connsiteY4" fmla="*/ 0 h 2581829"/>
                <a:gd name="connsiteX5" fmla="*/ 190500 w 190500"/>
                <a:gd name="connsiteY5" fmla="*/ 143552 h 2581829"/>
                <a:gd name="connsiteX6" fmla="*/ 190500 w 190500"/>
                <a:gd name="connsiteY6" fmla="*/ 607757 h 2581829"/>
                <a:gd name="connsiteX7" fmla="*/ 0 w 190500"/>
                <a:gd name="connsiteY7" fmla="*/ 464205 h 2581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0500" h="2581829">
                  <a:moveTo>
                    <a:pt x="0" y="1957235"/>
                  </a:moveTo>
                  <a:lnTo>
                    <a:pt x="190500" y="2100788"/>
                  </a:lnTo>
                  <a:lnTo>
                    <a:pt x="190500" y="2581829"/>
                  </a:lnTo>
                  <a:lnTo>
                    <a:pt x="0" y="2438277"/>
                  </a:lnTo>
                  <a:close/>
                  <a:moveTo>
                    <a:pt x="0" y="0"/>
                  </a:moveTo>
                  <a:lnTo>
                    <a:pt x="190500" y="143552"/>
                  </a:lnTo>
                  <a:lnTo>
                    <a:pt x="190500" y="607757"/>
                  </a:lnTo>
                  <a:lnTo>
                    <a:pt x="0" y="464205"/>
                  </a:lnTo>
                  <a:close/>
                </a:path>
              </a:pathLst>
            </a:custGeom>
            <a:solidFill>
              <a:schemeClr val="accent3">
                <a:alpha val="10000"/>
              </a:schemeClr>
            </a:solidFill>
          </p:spPr>
          <p:txBody>
            <a:bodyPr anchor="ctr"/>
            <a:lstStyle/>
            <a:p>
              <a:pPr algn="just">
                <a:lnSpc>
                  <a:spcPct val="130000"/>
                </a:lnSpc>
                <a:defRPr/>
              </a:pPr>
              <a:endParaRPr lang="zh-CN" altLang="en-US" dirty="0" err="1">
                <a:solidFill>
                  <a:srgbClr val="FFFFFF"/>
                </a:solidFill>
                <a:cs typeface="+mn-ea"/>
                <a:sym typeface="+mn-lt"/>
              </a:endParaRPr>
            </a:p>
          </p:txBody>
        </p:sp>
      </p:grpSp>
      <p:sp>
        <p:nvSpPr>
          <p:cNvPr id="25" name="矩形 59">
            <a:extLst>
              <a:ext uri="{FF2B5EF4-FFF2-40B4-BE49-F238E27FC236}">
                <a16:creationId xmlns:a16="http://schemas.microsoft.com/office/drawing/2014/main" id="{8E375CB1-31F2-4B3D-B841-F0BC46D80F96}"/>
              </a:ext>
            </a:extLst>
          </p:cNvPr>
          <p:cNvSpPr/>
          <p:nvPr/>
        </p:nvSpPr>
        <p:spPr>
          <a:xfrm>
            <a:off x="815167" y="1195843"/>
            <a:ext cx="6548472" cy="461665"/>
          </a:xfrm>
          <a:prstGeom prst="rect">
            <a:avLst/>
          </a:prstGeom>
        </p:spPr>
        <p:txBody>
          <a:bodyPr wrap="square">
            <a:spAutoFit/>
          </a:bodyPr>
          <a:lstStyle/>
          <a:p>
            <a:r>
              <a:rPr lang="en-US" altLang="zh-CN" sz="2400" dirty="0" err="1">
                <a:solidFill>
                  <a:schemeClr val="tx1">
                    <a:lumMod val="85000"/>
                    <a:lumOff val="15000"/>
                  </a:schemeClr>
                </a:solidFill>
                <a:cs typeface="+mn-ea"/>
                <a:sym typeface="+mn-lt"/>
              </a:rPr>
              <a:t>Chặn</a:t>
            </a:r>
            <a:r>
              <a:rPr lang="en-US" altLang="zh-CN" sz="2400" dirty="0">
                <a:solidFill>
                  <a:schemeClr val="tx1">
                    <a:lumMod val="85000"/>
                    <a:lumOff val="15000"/>
                  </a:schemeClr>
                </a:solidFill>
                <a:cs typeface="+mn-ea"/>
                <a:sym typeface="+mn-lt"/>
              </a:rPr>
              <a:t> </a:t>
            </a:r>
            <a:r>
              <a:rPr lang="en-US" altLang="zh-CN" sz="2400" dirty="0" err="1">
                <a:solidFill>
                  <a:schemeClr val="tx1">
                    <a:lumMod val="85000"/>
                    <a:lumOff val="15000"/>
                  </a:schemeClr>
                </a:solidFill>
                <a:cs typeface="+mn-ea"/>
                <a:sym typeface="+mn-lt"/>
              </a:rPr>
              <a:t>mạng</a:t>
            </a:r>
            <a:r>
              <a:rPr lang="en-US" altLang="zh-CN" sz="2400" dirty="0">
                <a:solidFill>
                  <a:schemeClr val="tx1">
                    <a:lumMod val="85000"/>
                    <a:lumOff val="15000"/>
                  </a:schemeClr>
                </a:solidFill>
                <a:cs typeface="+mn-ea"/>
                <a:sym typeface="+mn-lt"/>
              </a:rPr>
              <a:t> </a:t>
            </a:r>
            <a:r>
              <a:rPr lang="en-US" altLang="zh-CN" sz="2400" dirty="0" err="1">
                <a:solidFill>
                  <a:schemeClr val="tx1">
                    <a:lumMod val="85000"/>
                    <a:lumOff val="15000"/>
                  </a:schemeClr>
                </a:solidFill>
                <a:cs typeface="+mn-ea"/>
                <a:sym typeface="+mn-lt"/>
              </a:rPr>
              <a:t>xã</a:t>
            </a:r>
            <a:r>
              <a:rPr lang="en-US" altLang="zh-CN" sz="2400" dirty="0">
                <a:solidFill>
                  <a:schemeClr val="tx1">
                    <a:lumMod val="85000"/>
                    <a:lumOff val="15000"/>
                  </a:schemeClr>
                </a:solidFill>
                <a:cs typeface="+mn-ea"/>
                <a:sym typeface="+mn-lt"/>
              </a:rPr>
              <a:t> </a:t>
            </a:r>
            <a:r>
              <a:rPr lang="en-US" altLang="zh-CN" sz="2400" dirty="0" err="1">
                <a:solidFill>
                  <a:schemeClr val="tx1">
                    <a:lumMod val="85000"/>
                    <a:lumOff val="15000"/>
                  </a:schemeClr>
                </a:solidFill>
                <a:cs typeface="+mn-ea"/>
                <a:sym typeface="+mn-lt"/>
              </a:rPr>
              <a:t>hội</a:t>
            </a:r>
            <a:r>
              <a:rPr lang="en-US" altLang="zh-CN" sz="2400" dirty="0">
                <a:solidFill>
                  <a:schemeClr val="tx1">
                    <a:lumMod val="85000"/>
                    <a:lumOff val="15000"/>
                  </a:schemeClr>
                </a:solidFill>
                <a:cs typeface="+mn-ea"/>
                <a:sym typeface="+mn-lt"/>
              </a:rPr>
              <a:t>.</a:t>
            </a:r>
            <a:endParaRPr lang="zh-CN" altLang="en-US" sz="2400" dirty="0">
              <a:solidFill>
                <a:schemeClr val="tx1">
                  <a:lumMod val="85000"/>
                  <a:lumOff val="15000"/>
                </a:schemeClr>
              </a:solidFill>
              <a:cs typeface="+mn-ea"/>
              <a:sym typeface="+mn-lt"/>
            </a:endParaRPr>
          </a:p>
        </p:txBody>
      </p:sp>
      <p:pic>
        <p:nvPicPr>
          <p:cNvPr id="4" name="Picture 3">
            <a:extLst>
              <a:ext uri="{FF2B5EF4-FFF2-40B4-BE49-F238E27FC236}">
                <a16:creationId xmlns:a16="http://schemas.microsoft.com/office/drawing/2014/main" id="{DAB5D9B6-11C7-4CA2-9F23-F0204AC458C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655213" y="1583546"/>
            <a:ext cx="5131559" cy="3848669"/>
          </a:xfrm>
          <a:prstGeom prst="rect">
            <a:avLst/>
          </a:prstGeom>
        </p:spPr>
      </p:pic>
      <p:sp>
        <p:nvSpPr>
          <p:cNvPr id="32" name="TextBox 31">
            <a:extLst>
              <a:ext uri="{FF2B5EF4-FFF2-40B4-BE49-F238E27FC236}">
                <a16:creationId xmlns:a16="http://schemas.microsoft.com/office/drawing/2014/main" id="{4CA15A07-DFF7-4BCD-8AEA-7423233B5407}"/>
              </a:ext>
            </a:extLst>
          </p:cNvPr>
          <p:cNvSpPr txBox="1"/>
          <p:nvPr/>
        </p:nvSpPr>
        <p:spPr>
          <a:xfrm>
            <a:off x="6374344" y="5504235"/>
            <a:ext cx="5695232" cy="738664"/>
          </a:xfrm>
          <a:prstGeom prst="rect">
            <a:avLst/>
          </a:prstGeom>
          <a:noFill/>
        </p:spPr>
        <p:txBody>
          <a:bodyPr wrap="square" rtlCol="0">
            <a:spAutoFit/>
          </a:bodyPr>
          <a:lstStyle/>
          <a:p>
            <a:pPr algn="ctr"/>
            <a:r>
              <a:rPr lang="en-US" sz="1400" i="1" dirty="0"/>
              <a:t>               </a:t>
            </a:r>
            <a:r>
              <a:rPr lang="en-US" sz="1400" i="1" dirty="0" err="1"/>
              <a:t>Hình</a:t>
            </a:r>
            <a:r>
              <a:rPr lang="en-US" sz="1400" i="1" dirty="0"/>
              <a:t> </a:t>
            </a:r>
            <a:r>
              <a:rPr lang="en-US" sz="1400" i="1" dirty="0" err="1"/>
              <a:t>ảnh</a:t>
            </a:r>
            <a:r>
              <a:rPr lang="en-US" sz="1400" i="1" dirty="0"/>
              <a:t> </a:t>
            </a:r>
            <a:r>
              <a:rPr lang="en-US" sz="1400" i="1" dirty="0" err="1"/>
              <a:t>minh</a:t>
            </a:r>
            <a:r>
              <a:rPr lang="en-US" sz="1400" i="1" dirty="0"/>
              <a:t> </a:t>
            </a:r>
            <a:r>
              <a:rPr lang="en-US" sz="1400" i="1" dirty="0" err="1"/>
              <a:t>họa</a:t>
            </a:r>
            <a:r>
              <a:rPr lang="en-US" sz="1400" i="1" dirty="0"/>
              <a:t>, https://www.wikihow.com/images/thumb/0/00/Organize-Your-Time-Step-12.jpg/v4-728px-Organize-Your-Time-Step-12.jpg</a:t>
            </a:r>
          </a:p>
        </p:txBody>
      </p:sp>
      <p:sp>
        <p:nvSpPr>
          <p:cNvPr id="33" name="TextBox 32">
            <a:extLst>
              <a:ext uri="{FF2B5EF4-FFF2-40B4-BE49-F238E27FC236}">
                <a16:creationId xmlns:a16="http://schemas.microsoft.com/office/drawing/2014/main" id="{99E4D5DC-CC10-45D0-A0EA-57AE31F7E0B9}"/>
              </a:ext>
            </a:extLst>
          </p:cNvPr>
          <p:cNvSpPr txBox="1"/>
          <p:nvPr/>
        </p:nvSpPr>
        <p:spPr>
          <a:xfrm>
            <a:off x="122423" y="1776156"/>
            <a:ext cx="6548471" cy="3046988"/>
          </a:xfrm>
          <a:prstGeom prst="rect">
            <a:avLst/>
          </a:prstGeom>
          <a:noFill/>
        </p:spPr>
        <p:txBody>
          <a:bodyPr wrap="square" rtlCol="0">
            <a:spAutoFit/>
          </a:bodyPr>
          <a:lstStyle/>
          <a:p>
            <a:endParaRPr lang="en-US" sz="2400" dirty="0">
              <a:solidFill>
                <a:schemeClr val="tx1">
                  <a:lumMod val="95000"/>
                  <a:lumOff val="5000"/>
                </a:schemeClr>
              </a:solidFill>
              <a:latin typeface="Helvetica" panose="020B0604020202020204" pitchFamily="34" charset="0"/>
              <a:cs typeface="Helvetica" panose="020B0604020202020204" pitchFamily="34" charset="0"/>
            </a:endParaRPr>
          </a:p>
          <a:p>
            <a:pPr marL="285750" indent="-285750">
              <a:buFont typeface="Arial" panose="020B0604020202020204" pitchFamily="34" charset="0"/>
              <a:buChar char="•"/>
            </a:pPr>
            <a:r>
              <a:rPr lang="en-US" sz="2400" dirty="0">
                <a:solidFill>
                  <a:schemeClr val="tx1">
                    <a:lumMod val="95000"/>
                    <a:lumOff val="5000"/>
                  </a:schemeClr>
                </a:solidFill>
                <a:latin typeface="Helvetica" panose="020B0604020202020204" pitchFamily="34" charset="0"/>
                <a:cs typeface="Helvetica" panose="020B0604020202020204" pitchFamily="34" charset="0"/>
              </a:rPr>
              <a:t>Ứ</a:t>
            </a:r>
            <a:r>
              <a:rPr lang="vi-VN" sz="2400" dirty="0">
                <a:solidFill>
                  <a:schemeClr val="tx1">
                    <a:lumMod val="95000"/>
                    <a:lumOff val="5000"/>
                  </a:schemeClr>
                </a:solidFill>
                <a:latin typeface="Helvetica" panose="020B0604020202020204" pitchFamily="34" charset="0"/>
                <a:cs typeface="Helvetica" panose="020B0604020202020204" pitchFamily="34" charset="0"/>
              </a:rPr>
              <a:t>ng dụng Freedom</a:t>
            </a:r>
            <a:r>
              <a:rPr lang="en-US" sz="2400" dirty="0">
                <a:solidFill>
                  <a:schemeClr val="tx1">
                    <a:lumMod val="95000"/>
                    <a:lumOff val="5000"/>
                  </a:schemeClr>
                </a:solidFill>
                <a:latin typeface="Helvetica" panose="020B0604020202020204" pitchFamily="34" charset="0"/>
                <a:cs typeface="Helvetica" panose="020B0604020202020204" pitchFamily="34" charset="0"/>
              </a:rPr>
              <a:t> </a:t>
            </a:r>
            <a:r>
              <a:rPr lang="vi-VN" sz="2400" dirty="0">
                <a:solidFill>
                  <a:schemeClr val="tx1">
                    <a:lumMod val="95000"/>
                    <a:lumOff val="5000"/>
                  </a:schemeClr>
                </a:solidFill>
                <a:latin typeface="Helvetica" panose="020B0604020202020204" pitchFamily="34" charset="0"/>
                <a:cs typeface="Helvetica" panose="020B0604020202020204" pitchFamily="34" charset="0"/>
              </a:rPr>
              <a:t>cho phép bạn tạm thời chặn truy cập internet đến 8 tiếng mỗi lần. </a:t>
            </a:r>
            <a:endParaRPr lang="en-US" sz="2400" dirty="0">
              <a:solidFill>
                <a:schemeClr val="tx1">
                  <a:lumMod val="95000"/>
                  <a:lumOff val="5000"/>
                </a:schemeClr>
              </a:solidFill>
              <a:latin typeface="Helvetica" panose="020B0604020202020204" pitchFamily="34" charset="0"/>
              <a:cs typeface="Helvetica" panose="020B0604020202020204" pitchFamily="34" charset="0"/>
            </a:endParaRPr>
          </a:p>
          <a:p>
            <a:pPr marL="285750" indent="-285750">
              <a:buFont typeface="Arial" panose="020B0604020202020204" pitchFamily="34" charset="0"/>
              <a:buChar char="•"/>
            </a:pPr>
            <a:endParaRPr lang="en-US" sz="2400" dirty="0">
              <a:solidFill>
                <a:schemeClr val="tx1">
                  <a:lumMod val="95000"/>
                  <a:lumOff val="5000"/>
                </a:schemeClr>
              </a:solidFill>
              <a:latin typeface="Helvetica" panose="020B0604020202020204" pitchFamily="34" charset="0"/>
              <a:cs typeface="Helvetica" panose="020B0604020202020204" pitchFamily="34" charset="0"/>
            </a:endParaRPr>
          </a:p>
          <a:p>
            <a:pPr marL="285750" indent="-285750">
              <a:buFont typeface="Arial" panose="020B0604020202020204" pitchFamily="34" charset="0"/>
              <a:buChar char="•"/>
            </a:pPr>
            <a:r>
              <a:rPr lang="vi-VN" sz="2400" dirty="0">
                <a:solidFill>
                  <a:schemeClr val="tx1">
                    <a:lumMod val="95000"/>
                    <a:lumOff val="5000"/>
                  </a:schemeClr>
                </a:solidFill>
                <a:latin typeface="Helvetica" panose="020B0604020202020204" pitchFamily="34" charset="0"/>
                <a:cs typeface="Helvetica" panose="020B0604020202020204" pitchFamily="34" charset="0"/>
              </a:rPr>
              <a:t>Ứng dụng </a:t>
            </a:r>
            <a:r>
              <a:rPr lang="en-US" sz="2400" dirty="0" err="1">
                <a:solidFill>
                  <a:schemeClr val="tx1">
                    <a:lumMod val="95000"/>
                    <a:lumOff val="5000"/>
                  </a:schemeClr>
                </a:solidFill>
                <a:latin typeface="Helvetica" panose="020B0604020202020204" pitchFamily="34" charset="0"/>
                <a:cs typeface="Helvetica" panose="020B0604020202020204" pitchFamily="34" charset="0"/>
              </a:rPr>
              <a:t>Offtime</a:t>
            </a:r>
            <a:r>
              <a:rPr lang="vi-VN" sz="2400" dirty="0">
                <a:solidFill>
                  <a:schemeClr val="tx1">
                    <a:lumMod val="95000"/>
                    <a:lumOff val="5000"/>
                  </a:schemeClr>
                </a:solidFill>
                <a:latin typeface="Helvetica" panose="020B0604020202020204" pitchFamily="34" charset="0"/>
                <a:cs typeface="Helvetica" panose="020B0604020202020204" pitchFamily="34" charset="0"/>
              </a:rPr>
              <a:t> chặn các hoạt động liên quan đến mạng xã hội, game,tin nhắn văn bản</a:t>
            </a:r>
            <a:r>
              <a:rPr lang="en-US" sz="2400" dirty="0">
                <a:solidFill>
                  <a:schemeClr val="tx1">
                    <a:lumMod val="95000"/>
                    <a:lumOff val="5000"/>
                  </a:schemeClr>
                </a:solidFill>
                <a:latin typeface="Helvetica" panose="020B0604020202020204" pitchFamily="34" charset="0"/>
                <a:cs typeface="Helvetica" panose="020B0604020202020204" pitchFamily="34" charset="0"/>
              </a:rPr>
              <a:t>, </a:t>
            </a:r>
            <a:r>
              <a:rPr lang="en-US" sz="2400" dirty="0" err="1">
                <a:solidFill>
                  <a:schemeClr val="tx1">
                    <a:lumMod val="95000"/>
                    <a:lumOff val="5000"/>
                  </a:schemeClr>
                </a:solidFill>
                <a:latin typeface="Helvetica" panose="020B0604020202020204" pitchFamily="34" charset="0"/>
                <a:cs typeface="Helvetica" panose="020B0604020202020204" pitchFamily="34" charset="0"/>
              </a:rPr>
              <a:t>và</a:t>
            </a:r>
            <a:r>
              <a:rPr lang="en-US" sz="2400" dirty="0">
                <a:solidFill>
                  <a:schemeClr val="tx1">
                    <a:lumMod val="95000"/>
                    <a:lumOff val="5000"/>
                  </a:schemeClr>
                </a:solidFill>
                <a:latin typeface="Helvetica" panose="020B0604020202020204" pitchFamily="34" charset="0"/>
                <a:cs typeface="Helvetica" panose="020B0604020202020204" pitchFamily="34" charset="0"/>
              </a:rPr>
              <a:t> </a:t>
            </a:r>
            <a:r>
              <a:rPr lang="en-US" sz="2400" dirty="0" err="1">
                <a:solidFill>
                  <a:schemeClr val="tx1">
                    <a:lumMod val="95000"/>
                    <a:lumOff val="5000"/>
                  </a:schemeClr>
                </a:solidFill>
                <a:latin typeface="Helvetica" panose="020B0604020202020204" pitchFamily="34" charset="0"/>
                <a:cs typeface="Helvetica" panose="020B0604020202020204" pitchFamily="34" charset="0"/>
              </a:rPr>
              <a:t>có</a:t>
            </a:r>
            <a:r>
              <a:rPr lang="en-US" sz="2400" dirty="0">
                <a:solidFill>
                  <a:schemeClr val="tx1">
                    <a:lumMod val="95000"/>
                    <a:lumOff val="5000"/>
                  </a:schemeClr>
                </a:solidFill>
                <a:latin typeface="Helvetica" panose="020B0604020202020204" pitchFamily="34" charset="0"/>
                <a:cs typeface="Helvetica" panose="020B0604020202020204" pitchFamily="34" charset="0"/>
              </a:rPr>
              <a:t> </a:t>
            </a:r>
            <a:r>
              <a:rPr lang="en-US" sz="2400" dirty="0" err="1">
                <a:solidFill>
                  <a:schemeClr val="tx1">
                    <a:lumMod val="95000"/>
                    <a:lumOff val="5000"/>
                  </a:schemeClr>
                </a:solidFill>
                <a:latin typeface="Helvetica" panose="020B0604020202020204" pitchFamily="34" charset="0"/>
                <a:cs typeface="Helvetica" panose="020B0604020202020204" pitchFamily="34" charset="0"/>
              </a:rPr>
              <a:t>chế</a:t>
            </a:r>
            <a:r>
              <a:rPr lang="en-US" sz="2400" dirty="0">
                <a:solidFill>
                  <a:schemeClr val="tx1">
                    <a:lumMod val="95000"/>
                    <a:lumOff val="5000"/>
                  </a:schemeClr>
                </a:solidFill>
                <a:latin typeface="Helvetica" panose="020B0604020202020204" pitchFamily="34" charset="0"/>
                <a:cs typeface="Helvetica" panose="020B0604020202020204" pitchFamily="34" charset="0"/>
              </a:rPr>
              <a:t> </a:t>
            </a:r>
            <a:r>
              <a:rPr lang="en-US" sz="2400" dirty="0" err="1">
                <a:solidFill>
                  <a:schemeClr val="tx1">
                    <a:lumMod val="95000"/>
                    <a:lumOff val="5000"/>
                  </a:schemeClr>
                </a:solidFill>
                <a:latin typeface="Helvetica" panose="020B0604020202020204" pitchFamily="34" charset="0"/>
                <a:cs typeface="Helvetica" panose="020B0604020202020204" pitchFamily="34" charset="0"/>
              </a:rPr>
              <a:t>độ</a:t>
            </a:r>
            <a:r>
              <a:rPr lang="en-US" sz="2400" dirty="0">
                <a:solidFill>
                  <a:schemeClr val="tx1">
                    <a:lumMod val="95000"/>
                    <a:lumOff val="5000"/>
                  </a:schemeClr>
                </a:solidFill>
                <a:latin typeface="Helvetica" panose="020B0604020202020204" pitchFamily="34" charset="0"/>
                <a:cs typeface="Helvetica" panose="020B0604020202020204" pitchFamily="34" charset="0"/>
              </a:rPr>
              <a:t> </a:t>
            </a:r>
            <a:r>
              <a:rPr lang="en-US" sz="2400" dirty="0" err="1">
                <a:solidFill>
                  <a:schemeClr val="tx1">
                    <a:lumMod val="95000"/>
                    <a:lumOff val="5000"/>
                  </a:schemeClr>
                </a:solidFill>
                <a:latin typeface="Helvetica" panose="020B0604020202020204" pitchFamily="34" charset="0"/>
                <a:cs typeface="Helvetica" panose="020B0604020202020204" pitchFamily="34" charset="0"/>
              </a:rPr>
              <a:t>nhắc</a:t>
            </a:r>
            <a:r>
              <a:rPr lang="en-US" sz="2400" dirty="0">
                <a:solidFill>
                  <a:schemeClr val="tx1">
                    <a:lumMod val="95000"/>
                    <a:lumOff val="5000"/>
                  </a:schemeClr>
                </a:solidFill>
                <a:latin typeface="Helvetica" panose="020B0604020202020204" pitchFamily="34" charset="0"/>
                <a:cs typeface="Helvetica" panose="020B0604020202020204" pitchFamily="34" charset="0"/>
              </a:rPr>
              <a:t> </a:t>
            </a:r>
            <a:r>
              <a:rPr lang="en-US" sz="2400" dirty="0" err="1">
                <a:solidFill>
                  <a:schemeClr val="tx1">
                    <a:lumMod val="95000"/>
                    <a:lumOff val="5000"/>
                  </a:schemeClr>
                </a:solidFill>
                <a:latin typeface="Helvetica" panose="020B0604020202020204" pitchFamily="34" charset="0"/>
                <a:cs typeface="Helvetica" panose="020B0604020202020204" pitchFamily="34" charset="0"/>
              </a:rPr>
              <a:t>nhở</a:t>
            </a:r>
            <a:r>
              <a:rPr lang="en-US" sz="2400" dirty="0">
                <a:solidFill>
                  <a:schemeClr val="tx1">
                    <a:lumMod val="95000"/>
                    <a:lumOff val="5000"/>
                  </a:schemeClr>
                </a:solidFill>
                <a:latin typeface="Helvetica" panose="020B0604020202020204" pitchFamily="34" charset="0"/>
                <a:cs typeface="Helvetica" panose="020B0604020202020204" pitchFamily="34" charset="0"/>
              </a:rPr>
              <a:t> </a:t>
            </a:r>
            <a:r>
              <a:rPr lang="en-US" sz="2400" dirty="0" err="1">
                <a:solidFill>
                  <a:schemeClr val="tx1">
                    <a:lumMod val="95000"/>
                    <a:lumOff val="5000"/>
                  </a:schemeClr>
                </a:solidFill>
                <a:latin typeface="Helvetica" panose="020B0604020202020204" pitchFamily="34" charset="0"/>
                <a:cs typeface="Helvetica" panose="020B0604020202020204" pitchFamily="34" charset="0"/>
              </a:rPr>
              <a:t>khi</a:t>
            </a:r>
            <a:r>
              <a:rPr lang="en-US" sz="2400" dirty="0">
                <a:solidFill>
                  <a:schemeClr val="tx1">
                    <a:lumMod val="95000"/>
                    <a:lumOff val="5000"/>
                  </a:schemeClr>
                </a:solidFill>
                <a:latin typeface="Helvetica" panose="020B0604020202020204" pitchFamily="34" charset="0"/>
                <a:cs typeface="Helvetica" panose="020B0604020202020204" pitchFamily="34" charset="0"/>
              </a:rPr>
              <a:t> </a:t>
            </a:r>
            <a:r>
              <a:rPr lang="en-US" sz="2400" dirty="0" err="1">
                <a:solidFill>
                  <a:schemeClr val="tx1">
                    <a:lumMod val="95000"/>
                    <a:lumOff val="5000"/>
                  </a:schemeClr>
                </a:solidFill>
                <a:latin typeface="Helvetica" panose="020B0604020202020204" pitchFamily="34" charset="0"/>
                <a:cs typeface="Helvetica" panose="020B0604020202020204" pitchFamily="34" charset="0"/>
              </a:rPr>
              <a:t>bạn</a:t>
            </a:r>
            <a:r>
              <a:rPr lang="en-US" sz="2400" dirty="0">
                <a:solidFill>
                  <a:schemeClr val="tx1">
                    <a:lumMod val="95000"/>
                    <a:lumOff val="5000"/>
                  </a:schemeClr>
                </a:solidFill>
                <a:latin typeface="Helvetica" panose="020B0604020202020204" pitchFamily="34" charset="0"/>
                <a:cs typeface="Helvetica" panose="020B0604020202020204" pitchFamily="34" charset="0"/>
              </a:rPr>
              <a:t> </a:t>
            </a:r>
            <a:r>
              <a:rPr lang="en-US" sz="2400" dirty="0" err="1">
                <a:solidFill>
                  <a:schemeClr val="tx1">
                    <a:lumMod val="95000"/>
                    <a:lumOff val="5000"/>
                  </a:schemeClr>
                </a:solidFill>
                <a:latin typeface="Helvetica" panose="020B0604020202020204" pitchFamily="34" charset="0"/>
                <a:cs typeface="Helvetica" panose="020B0604020202020204" pitchFamily="34" charset="0"/>
              </a:rPr>
              <a:t>chơi</a:t>
            </a:r>
            <a:r>
              <a:rPr lang="en-US" sz="2400" dirty="0">
                <a:solidFill>
                  <a:schemeClr val="tx1">
                    <a:lumMod val="95000"/>
                    <a:lumOff val="5000"/>
                  </a:schemeClr>
                </a:solidFill>
                <a:latin typeface="Helvetica" panose="020B0604020202020204" pitchFamily="34" charset="0"/>
                <a:cs typeface="Helvetica" panose="020B0604020202020204" pitchFamily="34" charset="0"/>
              </a:rPr>
              <a:t> game, </a:t>
            </a:r>
            <a:r>
              <a:rPr lang="en-US" sz="2400" dirty="0" err="1">
                <a:solidFill>
                  <a:schemeClr val="tx1">
                    <a:lumMod val="95000"/>
                    <a:lumOff val="5000"/>
                  </a:schemeClr>
                </a:solidFill>
                <a:latin typeface="Helvetica" panose="020B0604020202020204" pitchFamily="34" charset="0"/>
                <a:cs typeface="Helvetica" panose="020B0604020202020204" pitchFamily="34" charset="0"/>
              </a:rPr>
              <a:t>lướt</a:t>
            </a:r>
            <a:r>
              <a:rPr lang="en-US" sz="2400" dirty="0">
                <a:solidFill>
                  <a:schemeClr val="tx1">
                    <a:lumMod val="95000"/>
                    <a:lumOff val="5000"/>
                  </a:schemeClr>
                </a:solidFill>
                <a:latin typeface="Helvetica" panose="020B0604020202020204" pitchFamily="34" charset="0"/>
                <a:cs typeface="Helvetica" panose="020B0604020202020204" pitchFamily="34" charset="0"/>
              </a:rPr>
              <a:t> web </a:t>
            </a:r>
            <a:r>
              <a:rPr lang="en-US" sz="2400" dirty="0" err="1">
                <a:solidFill>
                  <a:schemeClr val="tx1">
                    <a:lumMod val="95000"/>
                    <a:lumOff val="5000"/>
                  </a:schemeClr>
                </a:solidFill>
                <a:latin typeface="Helvetica" panose="020B0604020202020204" pitchFamily="34" charset="0"/>
                <a:cs typeface="Helvetica" panose="020B0604020202020204" pitchFamily="34" charset="0"/>
              </a:rPr>
              <a:t>quá</a:t>
            </a:r>
            <a:r>
              <a:rPr lang="en-US" sz="2400" dirty="0">
                <a:solidFill>
                  <a:schemeClr val="tx1">
                    <a:lumMod val="95000"/>
                    <a:lumOff val="5000"/>
                  </a:schemeClr>
                </a:solidFill>
                <a:latin typeface="Helvetica" panose="020B0604020202020204" pitchFamily="34" charset="0"/>
                <a:cs typeface="Helvetica" panose="020B0604020202020204" pitchFamily="34" charset="0"/>
              </a:rPr>
              <a:t> </a:t>
            </a:r>
            <a:r>
              <a:rPr lang="en-US" sz="2400" dirty="0" err="1">
                <a:solidFill>
                  <a:schemeClr val="tx1">
                    <a:lumMod val="95000"/>
                    <a:lumOff val="5000"/>
                  </a:schemeClr>
                </a:solidFill>
                <a:latin typeface="Helvetica" panose="020B0604020202020204" pitchFamily="34" charset="0"/>
                <a:cs typeface="Helvetica" panose="020B0604020202020204" pitchFamily="34" charset="0"/>
              </a:rPr>
              <a:t>nhiều</a:t>
            </a:r>
            <a:r>
              <a:rPr lang="en-US" sz="2400" dirty="0">
                <a:solidFill>
                  <a:schemeClr val="tx1">
                    <a:lumMod val="95000"/>
                    <a:lumOff val="5000"/>
                  </a:schemeClr>
                </a:solidFill>
                <a:latin typeface="Helvetica" panose="020B0604020202020204" pitchFamily="34" charset="0"/>
                <a:cs typeface="Helvetica" panose="020B0604020202020204" pitchFamily="34" charset="0"/>
              </a:rPr>
              <a:t>.</a:t>
            </a:r>
          </a:p>
        </p:txBody>
      </p:sp>
    </p:spTree>
    <p:extLst>
      <p:ext uri="{BB962C8B-B14F-4D97-AF65-F5344CB8AC3E}">
        <p14:creationId xmlns:p14="http://schemas.microsoft.com/office/powerpoint/2010/main" val="267921481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55"/>
                                        </p:tgtEl>
                                      </p:cBhvr>
                                    </p:animEffect>
                                    <p:set>
                                      <p:cBhvr>
                                        <p:cTn id="7" dur="1" fill="hold">
                                          <p:stCondLst>
                                            <p:cond delay="499"/>
                                          </p:stCondLst>
                                        </p:cTn>
                                        <p:tgtEl>
                                          <p:spTgt spid="55"/>
                                        </p:tgtEl>
                                        <p:attrNameLst>
                                          <p:attrName>style.visibility</p:attrName>
                                        </p:attrNameLst>
                                      </p:cBhvr>
                                      <p:to>
                                        <p:strVal val="hidden"/>
                                      </p:to>
                                    </p:set>
                                  </p:childTnLst>
                                </p:cTn>
                              </p:par>
                              <p:par>
                                <p:cTn id="8" presetID="10" presetClass="exit" presetSubtype="0" fill="hold" nodeType="withEffect">
                                  <p:stCondLst>
                                    <p:cond delay="0"/>
                                  </p:stCondLst>
                                  <p:childTnLst>
                                    <p:animEffect transition="out" filter="fade">
                                      <p:cBhvr>
                                        <p:cTn id="9" dur="500"/>
                                        <p:tgtEl>
                                          <p:spTgt spid="22"/>
                                        </p:tgtEl>
                                      </p:cBhvr>
                                    </p:animEffect>
                                    <p:set>
                                      <p:cBhvr>
                                        <p:cTn id="10" dur="1" fill="hold">
                                          <p:stCondLst>
                                            <p:cond delay="499"/>
                                          </p:stCondLst>
                                        </p:cTn>
                                        <p:tgtEl>
                                          <p:spTgt spid="22"/>
                                        </p:tgtEl>
                                        <p:attrNameLst>
                                          <p:attrName>style.visibility</p:attrName>
                                        </p:attrNameLst>
                                      </p:cBhvr>
                                      <p:to>
                                        <p:strVal val="hidden"/>
                                      </p:to>
                                    </p:set>
                                  </p:childTnLst>
                                </p:cTn>
                              </p:par>
                              <p:par>
                                <p:cTn id="11" presetID="10" presetClass="exit" presetSubtype="0" fill="hold" grpId="0" nodeType="withEffect">
                                  <p:stCondLst>
                                    <p:cond delay="0"/>
                                  </p:stCondLst>
                                  <p:childTnLst>
                                    <p:animEffect transition="out" filter="fade">
                                      <p:cBhvr>
                                        <p:cTn id="12" dur="500"/>
                                        <p:tgtEl>
                                          <p:spTgt spid="25"/>
                                        </p:tgtEl>
                                      </p:cBhvr>
                                    </p:animEffect>
                                    <p:set>
                                      <p:cBhvr>
                                        <p:cTn id="13" dur="1" fill="hold">
                                          <p:stCondLst>
                                            <p:cond delay="499"/>
                                          </p:stCondLst>
                                        </p:cTn>
                                        <p:tgtEl>
                                          <p:spTgt spid="25"/>
                                        </p:tgtEl>
                                        <p:attrNameLst>
                                          <p:attrName>style.visibility</p:attrName>
                                        </p:attrNameLst>
                                      </p:cBhvr>
                                      <p:to>
                                        <p:strVal val="hidden"/>
                                      </p:to>
                                    </p:set>
                                  </p:childTnLst>
                                </p:cTn>
                              </p:par>
                              <p:par>
                                <p:cTn id="14" presetID="10" presetClass="exit" presetSubtype="0" fill="hold" nodeType="withEffect">
                                  <p:stCondLst>
                                    <p:cond delay="0"/>
                                  </p:stCondLst>
                                  <p:childTnLst>
                                    <p:animEffect transition="out" filter="fade">
                                      <p:cBhvr>
                                        <p:cTn id="15" dur="500"/>
                                        <p:tgtEl>
                                          <p:spTgt spid="4"/>
                                        </p:tgtEl>
                                      </p:cBhvr>
                                    </p:animEffect>
                                    <p:set>
                                      <p:cBhvr>
                                        <p:cTn id="16" dur="1" fill="hold">
                                          <p:stCondLst>
                                            <p:cond delay="499"/>
                                          </p:stCondLst>
                                        </p:cTn>
                                        <p:tgtEl>
                                          <p:spTgt spid="4"/>
                                        </p:tgtEl>
                                        <p:attrNameLst>
                                          <p:attrName>style.visibility</p:attrName>
                                        </p:attrNameLst>
                                      </p:cBhvr>
                                      <p:to>
                                        <p:strVal val="hidden"/>
                                      </p:to>
                                    </p:set>
                                  </p:childTnLst>
                                </p:cTn>
                              </p:par>
                              <p:par>
                                <p:cTn id="17" presetID="10" presetClass="exit" presetSubtype="0" fill="hold" grpId="0" nodeType="withEffect">
                                  <p:stCondLst>
                                    <p:cond delay="0"/>
                                  </p:stCondLst>
                                  <p:childTnLst>
                                    <p:animEffect transition="out" filter="fade">
                                      <p:cBhvr>
                                        <p:cTn id="18" dur="500"/>
                                        <p:tgtEl>
                                          <p:spTgt spid="32"/>
                                        </p:tgtEl>
                                      </p:cBhvr>
                                    </p:animEffect>
                                    <p:set>
                                      <p:cBhvr>
                                        <p:cTn id="19" dur="1" fill="hold">
                                          <p:stCondLst>
                                            <p:cond delay="499"/>
                                          </p:stCondLst>
                                        </p:cTn>
                                        <p:tgtEl>
                                          <p:spTgt spid="32"/>
                                        </p:tgtEl>
                                        <p:attrNameLst>
                                          <p:attrName>style.visibility</p:attrName>
                                        </p:attrNameLst>
                                      </p:cBhvr>
                                      <p:to>
                                        <p:strVal val="hidden"/>
                                      </p:to>
                                    </p:set>
                                  </p:childTnLst>
                                </p:cTn>
                              </p:par>
                              <p:par>
                                <p:cTn id="20" presetID="10" presetClass="exit" presetSubtype="0" fill="hold" grpId="0" nodeType="withEffect">
                                  <p:stCondLst>
                                    <p:cond delay="0"/>
                                  </p:stCondLst>
                                  <p:childTnLst>
                                    <p:animEffect transition="out" filter="fade">
                                      <p:cBhvr>
                                        <p:cTn id="21" dur="500"/>
                                        <p:tgtEl>
                                          <p:spTgt spid="33"/>
                                        </p:tgtEl>
                                      </p:cBhvr>
                                    </p:animEffect>
                                    <p:set>
                                      <p:cBhvr>
                                        <p:cTn id="22" dur="1" fill="hold">
                                          <p:stCondLst>
                                            <p:cond delay="499"/>
                                          </p:stCondLst>
                                        </p:cTn>
                                        <p:tgtEl>
                                          <p:spTgt spid="3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32" grpId="0"/>
      <p:bldP spid="33"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组合 33"/>
          <p:cNvGrpSpPr/>
          <p:nvPr/>
        </p:nvGrpSpPr>
        <p:grpSpPr>
          <a:xfrm>
            <a:off x="247260" y="255805"/>
            <a:ext cx="674717" cy="597391"/>
            <a:chOff x="414045" y="185503"/>
            <a:chExt cx="506038" cy="448043"/>
          </a:xfrm>
        </p:grpSpPr>
        <p:sp>
          <p:nvSpPr>
            <p:cNvPr id="35" name="矩形 34"/>
            <p:cNvSpPr/>
            <p:nvPr/>
          </p:nvSpPr>
          <p:spPr>
            <a:xfrm rot="2700000">
              <a:off x="414045" y="194182"/>
              <a:ext cx="430684" cy="430684"/>
            </a:xfrm>
            <a:prstGeom prst="rect">
              <a:avLst/>
            </a:prstGeom>
            <a:solidFill>
              <a:schemeClr val="bg1">
                <a:lumMod val="85000"/>
              </a:schemeClr>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cs typeface="+mn-ea"/>
                <a:sym typeface="+mn-lt"/>
              </a:endParaRPr>
            </a:p>
          </p:txBody>
        </p:sp>
        <p:sp>
          <p:nvSpPr>
            <p:cNvPr id="36" name="矩形 35"/>
            <p:cNvSpPr/>
            <p:nvPr/>
          </p:nvSpPr>
          <p:spPr>
            <a:xfrm rot="2700000">
              <a:off x="472040" y="185503"/>
              <a:ext cx="448043" cy="448043"/>
            </a:xfrm>
            <a:prstGeom prst="rect">
              <a:avLst/>
            </a:prstGeom>
            <a:solidFill>
              <a:schemeClr val="tx1">
                <a:lumMod val="75000"/>
                <a:lumOff val="25000"/>
              </a:schemeClr>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cs typeface="+mn-ea"/>
                <a:sym typeface="+mn-lt"/>
              </a:endParaRPr>
            </a:p>
          </p:txBody>
        </p:sp>
      </p:grpSp>
      <p:sp>
        <p:nvSpPr>
          <p:cNvPr id="2" name="文本框 36">
            <a:extLst>
              <a:ext uri="{FF2B5EF4-FFF2-40B4-BE49-F238E27FC236}">
                <a16:creationId xmlns:a16="http://schemas.microsoft.com/office/drawing/2014/main" id="{26088E3B-21DE-479A-8189-9CD67973FD4B}"/>
              </a:ext>
            </a:extLst>
          </p:cNvPr>
          <p:cNvSpPr txBox="1"/>
          <p:nvPr/>
        </p:nvSpPr>
        <p:spPr>
          <a:xfrm>
            <a:off x="1012968" y="205686"/>
            <a:ext cx="7414967" cy="584775"/>
          </a:xfrm>
          <a:prstGeom prst="rect">
            <a:avLst/>
          </a:prstGeom>
          <a:noFill/>
        </p:spPr>
        <p:txBody>
          <a:bodyPr wrap="square" rtlCol="0">
            <a:spAutoFit/>
          </a:bodyPr>
          <a:lstStyle/>
          <a:p>
            <a:r>
              <a:rPr lang="vi-VN" altLang="zh-CN" sz="3200" dirty="0">
                <a:solidFill>
                  <a:srgbClr val="9D3333"/>
                </a:solidFill>
                <a:cs typeface="+mn-ea"/>
                <a:sym typeface="+mn-lt"/>
              </a:rPr>
              <a:t>Giảm tối đa các yếu tố xao lãng</a:t>
            </a:r>
          </a:p>
        </p:txBody>
      </p:sp>
      <p:pic>
        <p:nvPicPr>
          <p:cNvPr id="7" name="Picture 6">
            <a:extLst>
              <a:ext uri="{FF2B5EF4-FFF2-40B4-BE49-F238E27FC236}">
                <a16:creationId xmlns:a16="http://schemas.microsoft.com/office/drawing/2014/main" id="{C17B8BD8-21DE-4F22-BE41-58918FE4582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59971" y="2336800"/>
            <a:ext cx="3098800" cy="2184400"/>
          </a:xfrm>
          <a:prstGeom prst="rect">
            <a:avLst/>
          </a:prstGeom>
        </p:spPr>
      </p:pic>
      <p:pic>
        <p:nvPicPr>
          <p:cNvPr id="9" name="Picture 8">
            <a:extLst>
              <a:ext uri="{FF2B5EF4-FFF2-40B4-BE49-F238E27FC236}">
                <a16:creationId xmlns:a16="http://schemas.microsoft.com/office/drawing/2014/main" id="{D6F6F1EE-A7AB-4D8B-B286-1F8BEE4B0C0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02307" y="2378075"/>
            <a:ext cx="2143125" cy="2143125"/>
          </a:xfrm>
          <a:prstGeom prst="rect">
            <a:avLst/>
          </a:prstGeom>
        </p:spPr>
      </p:pic>
      <p:sp>
        <p:nvSpPr>
          <p:cNvPr id="13" name="TextBox 12">
            <a:extLst>
              <a:ext uri="{FF2B5EF4-FFF2-40B4-BE49-F238E27FC236}">
                <a16:creationId xmlns:a16="http://schemas.microsoft.com/office/drawing/2014/main" id="{063454D3-179C-4797-8349-AE4999C39467}"/>
              </a:ext>
            </a:extLst>
          </p:cNvPr>
          <p:cNvSpPr txBox="1"/>
          <p:nvPr/>
        </p:nvSpPr>
        <p:spPr>
          <a:xfrm>
            <a:off x="2586851" y="1552941"/>
            <a:ext cx="2412306" cy="523220"/>
          </a:xfrm>
          <a:prstGeom prst="rect">
            <a:avLst/>
          </a:prstGeom>
          <a:noFill/>
        </p:spPr>
        <p:txBody>
          <a:bodyPr wrap="square" rtlCol="0">
            <a:spAutoFit/>
          </a:bodyPr>
          <a:lstStyle/>
          <a:p>
            <a:pPr algn="ctr"/>
            <a:r>
              <a:rPr lang="vi-VN" sz="2800" dirty="0">
                <a:solidFill>
                  <a:schemeClr val="tx2">
                    <a:lumMod val="75000"/>
                  </a:schemeClr>
                </a:solidFill>
                <a:latin typeface="Helvetica" panose="020B0604020202020204" pitchFamily="34" charset="0"/>
                <a:cs typeface="Helvetica" panose="020B0604020202020204" pitchFamily="34" charset="0"/>
              </a:rPr>
              <a:t>Freedom</a:t>
            </a:r>
            <a:endParaRPr lang="en-US" sz="2800" dirty="0">
              <a:solidFill>
                <a:schemeClr val="tx2">
                  <a:lumMod val="75000"/>
                </a:schemeClr>
              </a:solidFill>
            </a:endParaRPr>
          </a:p>
        </p:txBody>
      </p:sp>
      <p:sp>
        <p:nvSpPr>
          <p:cNvPr id="14" name="TextBox 13">
            <a:extLst>
              <a:ext uri="{FF2B5EF4-FFF2-40B4-BE49-F238E27FC236}">
                <a16:creationId xmlns:a16="http://schemas.microsoft.com/office/drawing/2014/main" id="{AD181832-B225-4591-8FB3-9A94B5104681}"/>
              </a:ext>
            </a:extLst>
          </p:cNvPr>
          <p:cNvSpPr txBox="1"/>
          <p:nvPr/>
        </p:nvSpPr>
        <p:spPr>
          <a:xfrm>
            <a:off x="6767716" y="1552941"/>
            <a:ext cx="2412306" cy="523220"/>
          </a:xfrm>
          <a:prstGeom prst="rect">
            <a:avLst/>
          </a:prstGeom>
          <a:noFill/>
        </p:spPr>
        <p:txBody>
          <a:bodyPr wrap="square" rtlCol="0">
            <a:spAutoFit/>
          </a:bodyPr>
          <a:lstStyle/>
          <a:p>
            <a:pPr algn="ctr"/>
            <a:r>
              <a:rPr lang="vi-VN" sz="2800" dirty="0">
                <a:solidFill>
                  <a:schemeClr val="tx2">
                    <a:lumMod val="75000"/>
                  </a:schemeClr>
                </a:solidFill>
                <a:latin typeface="Helvetica" panose="020B0604020202020204" pitchFamily="34" charset="0"/>
                <a:cs typeface="Helvetica" panose="020B0604020202020204" pitchFamily="34" charset="0"/>
              </a:rPr>
              <a:t>Offtime</a:t>
            </a:r>
            <a:endParaRPr lang="en-US" sz="2800" dirty="0">
              <a:solidFill>
                <a:schemeClr val="tx2">
                  <a:lumMod val="75000"/>
                </a:schemeClr>
              </a:solidFill>
            </a:endParaRPr>
          </a:p>
        </p:txBody>
      </p:sp>
      <p:sp>
        <p:nvSpPr>
          <p:cNvPr id="30" name="TextBox 29">
            <a:extLst>
              <a:ext uri="{FF2B5EF4-FFF2-40B4-BE49-F238E27FC236}">
                <a16:creationId xmlns:a16="http://schemas.microsoft.com/office/drawing/2014/main" id="{AD060B2A-3D73-4D6A-895D-B49286B4239E}"/>
              </a:ext>
            </a:extLst>
          </p:cNvPr>
          <p:cNvSpPr txBox="1"/>
          <p:nvPr/>
        </p:nvSpPr>
        <p:spPr>
          <a:xfrm>
            <a:off x="1876675" y="4754477"/>
            <a:ext cx="3832658" cy="954107"/>
          </a:xfrm>
          <a:prstGeom prst="rect">
            <a:avLst/>
          </a:prstGeom>
          <a:noFill/>
        </p:spPr>
        <p:txBody>
          <a:bodyPr wrap="square" rtlCol="0">
            <a:spAutoFit/>
          </a:bodyPr>
          <a:lstStyle/>
          <a:p>
            <a:pPr algn="ctr"/>
            <a:r>
              <a:rPr lang="en-US" sz="1400" i="1" dirty="0">
                <a:latin typeface="+mj-lt"/>
              </a:rPr>
              <a:t>            Logo </a:t>
            </a:r>
            <a:r>
              <a:rPr lang="en-US" sz="1400" i="1" dirty="0" err="1">
                <a:latin typeface="+mj-lt"/>
              </a:rPr>
              <a:t>ứng</a:t>
            </a:r>
            <a:r>
              <a:rPr lang="en-US" sz="1400" i="1" dirty="0">
                <a:latin typeface="+mj-lt"/>
              </a:rPr>
              <a:t> </a:t>
            </a:r>
            <a:r>
              <a:rPr lang="en-US" sz="1400" i="1" dirty="0" err="1">
                <a:latin typeface="+mj-lt"/>
              </a:rPr>
              <a:t>dụng</a:t>
            </a:r>
            <a:r>
              <a:rPr lang="en-US" sz="1400" i="1" dirty="0">
                <a:latin typeface="+mj-lt"/>
              </a:rPr>
              <a:t> Freedom, </a:t>
            </a:r>
            <a:r>
              <a:rPr lang="en-US" sz="1400" i="1" dirty="0" err="1">
                <a:latin typeface="+mj-lt"/>
              </a:rPr>
              <a:t>nguồn</a:t>
            </a:r>
            <a:r>
              <a:rPr lang="en-US" sz="1400" i="1" dirty="0">
                <a:latin typeface="+mj-lt"/>
              </a:rPr>
              <a:t>:      https://d15q5g7ipjper4.cloudfront.net/blog/wp-content/uploads/2018/08/Focus-on-what-matters-most.-e1534788271246.png</a:t>
            </a:r>
          </a:p>
        </p:txBody>
      </p:sp>
      <p:sp>
        <p:nvSpPr>
          <p:cNvPr id="31" name="TextBox 30">
            <a:extLst>
              <a:ext uri="{FF2B5EF4-FFF2-40B4-BE49-F238E27FC236}">
                <a16:creationId xmlns:a16="http://schemas.microsoft.com/office/drawing/2014/main" id="{D62A02D0-E965-4C60-A8A9-5699BE71559A}"/>
              </a:ext>
            </a:extLst>
          </p:cNvPr>
          <p:cNvSpPr txBox="1"/>
          <p:nvPr/>
        </p:nvSpPr>
        <p:spPr>
          <a:xfrm>
            <a:off x="6083502" y="4823114"/>
            <a:ext cx="3461039" cy="954107"/>
          </a:xfrm>
          <a:prstGeom prst="rect">
            <a:avLst/>
          </a:prstGeom>
          <a:noFill/>
        </p:spPr>
        <p:txBody>
          <a:bodyPr wrap="square" rtlCol="0">
            <a:spAutoFit/>
          </a:bodyPr>
          <a:lstStyle/>
          <a:p>
            <a:pPr algn="ctr"/>
            <a:r>
              <a:rPr lang="en-US" sz="1400" i="1" dirty="0">
                <a:latin typeface="+mj-lt"/>
              </a:rPr>
              <a:t>            Logo </a:t>
            </a:r>
            <a:r>
              <a:rPr lang="en-US" sz="1400" i="1" dirty="0" err="1">
                <a:latin typeface="+mj-lt"/>
              </a:rPr>
              <a:t>ứng</a:t>
            </a:r>
            <a:r>
              <a:rPr lang="en-US" sz="1400" i="1" dirty="0">
                <a:latin typeface="+mj-lt"/>
              </a:rPr>
              <a:t> </a:t>
            </a:r>
            <a:r>
              <a:rPr lang="en-US" sz="1400" i="1" dirty="0" err="1">
                <a:latin typeface="+mj-lt"/>
              </a:rPr>
              <a:t>dụng</a:t>
            </a:r>
            <a:r>
              <a:rPr lang="en-US" sz="1400" i="1" dirty="0">
                <a:latin typeface="+mj-lt"/>
              </a:rPr>
              <a:t> </a:t>
            </a:r>
            <a:r>
              <a:rPr lang="en-US" sz="1400" i="1" dirty="0" err="1">
                <a:latin typeface="+mj-lt"/>
              </a:rPr>
              <a:t>Offtime</a:t>
            </a:r>
            <a:r>
              <a:rPr lang="en-US" sz="1400" i="1" dirty="0">
                <a:latin typeface="+mj-lt"/>
              </a:rPr>
              <a:t>, </a:t>
            </a:r>
            <a:r>
              <a:rPr lang="en-US" sz="1400" i="1" dirty="0" err="1">
                <a:latin typeface="+mj-lt"/>
              </a:rPr>
              <a:t>nguồn</a:t>
            </a:r>
            <a:r>
              <a:rPr lang="en-US" sz="1400" i="1" dirty="0">
                <a:latin typeface="+mj-lt"/>
              </a:rPr>
              <a:t>:      https://lh3.googleusercontent.com/jRGi8DsfCIsiQKJc7jdvRwnwruxotF_XsxdDscAfno6qAHQZ2xl-AwmFnyzXjxegr3E</a:t>
            </a:r>
          </a:p>
        </p:txBody>
      </p:sp>
    </p:spTree>
    <p:extLst>
      <p:ext uri="{BB962C8B-B14F-4D97-AF65-F5344CB8AC3E}">
        <p14:creationId xmlns:p14="http://schemas.microsoft.com/office/powerpoint/2010/main" val="26679416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strips(downLeft)">
                                      <p:cBhvr>
                                        <p:cTn id="7" dur="500"/>
                                        <p:tgtEl>
                                          <p:spTgt spid="7"/>
                                        </p:tgtEl>
                                      </p:cBhvr>
                                    </p:animEffect>
                                  </p:childTnLst>
                                </p:cTn>
                              </p:par>
                              <p:par>
                                <p:cTn id="8" presetID="18" presetClass="entr" presetSubtype="12"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strips(downLeft)">
                                      <p:cBhvr>
                                        <p:cTn id="10" dur="500"/>
                                        <p:tgtEl>
                                          <p:spTgt spid="13"/>
                                        </p:tgtEl>
                                      </p:cBhvr>
                                    </p:animEffect>
                                  </p:childTnLst>
                                </p:cTn>
                              </p:par>
                              <p:par>
                                <p:cTn id="11" presetID="18" presetClass="entr" presetSubtype="12" fill="hold" grpId="0" nodeType="withEffect">
                                  <p:stCondLst>
                                    <p:cond delay="0"/>
                                  </p:stCondLst>
                                  <p:childTnLst>
                                    <p:set>
                                      <p:cBhvr>
                                        <p:cTn id="12" dur="1" fill="hold">
                                          <p:stCondLst>
                                            <p:cond delay="0"/>
                                          </p:stCondLst>
                                        </p:cTn>
                                        <p:tgtEl>
                                          <p:spTgt spid="30"/>
                                        </p:tgtEl>
                                        <p:attrNameLst>
                                          <p:attrName>style.visibility</p:attrName>
                                        </p:attrNameLst>
                                      </p:cBhvr>
                                      <p:to>
                                        <p:strVal val="visible"/>
                                      </p:to>
                                    </p:set>
                                    <p:animEffect transition="in" filter="strips(downLeft)">
                                      <p:cBhvr>
                                        <p:cTn id="13" dur="500"/>
                                        <p:tgtEl>
                                          <p:spTgt spid="30"/>
                                        </p:tgtEl>
                                      </p:cBhvr>
                                    </p:animEffect>
                                  </p:childTnLst>
                                </p:cTn>
                              </p:par>
                            </p:childTnLst>
                          </p:cTn>
                        </p:par>
                      </p:childTnLst>
                    </p:cTn>
                  </p:par>
                  <p:par>
                    <p:cTn id="14" fill="hold">
                      <p:stCondLst>
                        <p:cond delay="indefinite"/>
                      </p:stCondLst>
                      <p:childTnLst>
                        <p:par>
                          <p:cTn id="15" fill="hold">
                            <p:stCondLst>
                              <p:cond delay="0"/>
                            </p:stCondLst>
                            <p:childTnLst>
                              <p:par>
                                <p:cTn id="16" presetID="18" presetClass="entr" presetSubtype="12" fill="hold" grpId="0" nodeType="clickEffect">
                                  <p:stCondLst>
                                    <p:cond delay="0"/>
                                  </p:stCondLst>
                                  <p:childTnLst>
                                    <p:set>
                                      <p:cBhvr>
                                        <p:cTn id="17" dur="1" fill="hold">
                                          <p:stCondLst>
                                            <p:cond delay="0"/>
                                          </p:stCondLst>
                                        </p:cTn>
                                        <p:tgtEl>
                                          <p:spTgt spid="31"/>
                                        </p:tgtEl>
                                        <p:attrNameLst>
                                          <p:attrName>style.visibility</p:attrName>
                                        </p:attrNameLst>
                                      </p:cBhvr>
                                      <p:to>
                                        <p:strVal val="visible"/>
                                      </p:to>
                                    </p:set>
                                    <p:animEffect transition="in" filter="strips(downLeft)">
                                      <p:cBhvr>
                                        <p:cTn id="18" dur="500"/>
                                        <p:tgtEl>
                                          <p:spTgt spid="31"/>
                                        </p:tgtEl>
                                      </p:cBhvr>
                                    </p:animEffect>
                                  </p:childTnLst>
                                </p:cTn>
                              </p:par>
                              <p:par>
                                <p:cTn id="19" presetID="18" presetClass="entr" presetSubtype="12" fill="hold" nodeType="with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strips(downLeft)">
                                      <p:cBhvr>
                                        <p:cTn id="21" dur="500"/>
                                        <p:tgtEl>
                                          <p:spTgt spid="9"/>
                                        </p:tgtEl>
                                      </p:cBhvr>
                                    </p:animEffect>
                                  </p:childTnLst>
                                </p:cTn>
                              </p:par>
                              <p:par>
                                <p:cTn id="22" presetID="18" presetClass="entr" presetSubtype="12" fill="hold" grpId="0" nodeType="withEffect">
                                  <p:stCondLst>
                                    <p:cond delay="0"/>
                                  </p:stCondLst>
                                  <p:childTnLst>
                                    <p:set>
                                      <p:cBhvr>
                                        <p:cTn id="23" dur="1" fill="hold">
                                          <p:stCondLst>
                                            <p:cond delay="0"/>
                                          </p:stCondLst>
                                        </p:cTn>
                                        <p:tgtEl>
                                          <p:spTgt spid="14"/>
                                        </p:tgtEl>
                                        <p:attrNameLst>
                                          <p:attrName>style.visibility</p:attrName>
                                        </p:attrNameLst>
                                      </p:cBhvr>
                                      <p:to>
                                        <p:strVal val="visible"/>
                                      </p:to>
                                    </p:set>
                                    <p:animEffect transition="in" filter="strips(downLeft)">
                                      <p:cBhvr>
                                        <p:cTn id="24"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30" grpId="0"/>
      <p:bldP spid="31"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组合 33"/>
          <p:cNvGrpSpPr/>
          <p:nvPr/>
        </p:nvGrpSpPr>
        <p:grpSpPr>
          <a:xfrm>
            <a:off x="247260" y="255805"/>
            <a:ext cx="674717" cy="597391"/>
            <a:chOff x="414045" y="185503"/>
            <a:chExt cx="506038" cy="448043"/>
          </a:xfrm>
        </p:grpSpPr>
        <p:sp>
          <p:nvSpPr>
            <p:cNvPr id="35" name="矩形 34"/>
            <p:cNvSpPr/>
            <p:nvPr/>
          </p:nvSpPr>
          <p:spPr>
            <a:xfrm rot="2700000">
              <a:off x="414045" y="194182"/>
              <a:ext cx="430684" cy="430684"/>
            </a:xfrm>
            <a:prstGeom prst="rect">
              <a:avLst/>
            </a:prstGeom>
            <a:solidFill>
              <a:schemeClr val="bg1">
                <a:lumMod val="85000"/>
              </a:schemeClr>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cs typeface="+mn-ea"/>
                <a:sym typeface="+mn-lt"/>
              </a:endParaRPr>
            </a:p>
          </p:txBody>
        </p:sp>
        <p:sp>
          <p:nvSpPr>
            <p:cNvPr id="36" name="矩形 35"/>
            <p:cNvSpPr/>
            <p:nvPr/>
          </p:nvSpPr>
          <p:spPr>
            <a:xfrm rot="2700000">
              <a:off x="472040" y="185503"/>
              <a:ext cx="448043" cy="448043"/>
            </a:xfrm>
            <a:prstGeom prst="rect">
              <a:avLst/>
            </a:prstGeom>
            <a:solidFill>
              <a:schemeClr val="tx1">
                <a:lumMod val="75000"/>
                <a:lumOff val="25000"/>
              </a:schemeClr>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cs typeface="+mn-ea"/>
                <a:sym typeface="+mn-lt"/>
              </a:endParaRPr>
            </a:p>
          </p:txBody>
        </p:sp>
      </p:grpSp>
      <p:grpSp>
        <p:nvGrpSpPr>
          <p:cNvPr id="54" name="组合 53"/>
          <p:cNvGrpSpPr/>
          <p:nvPr/>
        </p:nvGrpSpPr>
        <p:grpSpPr>
          <a:xfrm>
            <a:off x="3399735" y="1745629"/>
            <a:ext cx="832267" cy="922404"/>
            <a:chOff x="2549801" y="1309221"/>
            <a:chExt cx="624200" cy="691803"/>
          </a:xfrm>
        </p:grpSpPr>
        <p:sp>
          <p:nvSpPr>
            <p:cNvPr id="41" name="MH_Other_1"/>
            <p:cNvSpPr/>
            <p:nvPr>
              <p:custDataLst>
                <p:tags r:id="rId7"/>
              </p:custDataLst>
            </p:nvPr>
          </p:nvSpPr>
          <p:spPr>
            <a:xfrm>
              <a:off x="2549801" y="1395863"/>
              <a:ext cx="370853" cy="518243"/>
            </a:xfrm>
            <a:custGeom>
              <a:avLst/>
              <a:gdLst>
                <a:gd name="connsiteX0" fmla="*/ 1102816 w 1383856"/>
                <a:gd name="connsiteY0" fmla="*/ 0 h 1933849"/>
                <a:gd name="connsiteX1" fmla="*/ 1383856 w 1383856"/>
                <a:gd name="connsiteY1" fmla="*/ 372951 h 1933849"/>
                <a:gd name="connsiteX2" fmla="*/ 1331288 w 1383856"/>
                <a:gd name="connsiteY2" fmla="*/ 372951 h 1933849"/>
                <a:gd name="connsiteX3" fmla="*/ 1094554 w 1383856"/>
                <a:gd name="connsiteY3" fmla="*/ 58794 h 1933849"/>
                <a:gd name="connsiteX4" fmla="*/ 58794 w 1383856"/>
                <a:gd name="connsiteY4" fmla="*/ 839295 h 1933849"/>
                <a:gd name="connsiteX5" fmla="*/ 839295 w 1383856"/>
                <a:gd name="connsiteY5" fmla="*/ 1875055 h 1933849"/>
                <a:gd name="connsiteX6" fmla="*/ 1256196 w 1383856"/>
                <a:gd name="connsiteY6" fmla="*/ 1560897 h 1933849"/>
                <a:gd name="connsiteX7" fmla="*/ 1325955 w 1383856"/>
                <a:gd name="connsiteY7" fmla="*/ 1560897 h 1933849"/>
                <a:gd name="connsiteX8" fmla="*/ 831032 w 1383856"/>
                <a:gd name="connsiteY8" fmla="*/ 1933849 h 1933849"/>
                <a:gd name="connsiteX9" fmla="*/ 0 w 1383856"/>
                <a:gd name="connsiteY9" fmla="*/ 831032 h 1933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83856" h="1933849">
                  <a:moveTo>
                    <a:pt x="1102816" y="0"/>
                  </a:moveTo>
                  <a:lnTo>
                    <a:pt x="1383856" y="372951"/>
                  </a:lnTo>
                  <a:lnTo>
                    <a:pt x="1331288" y="372951"/>
                  </a:lnTo>
                  <a:lnTo>
                    <a:pt x="1094554" y="58794"/>
                  </a:lnTo>
                  <a:lnTo>
                    <a:pt x="58794" y="839295"/>
                  </a:lnTo>
                  <a:lnTo>
                    <a:pt x="839295" y="1875055"/>
                  </a:lnTo>
                  <a:lnTo>
                    <a:pt x="1256196" y="1560897"/>
                  </a:lnTo>
                  <a:lnTo>
                    <a:pt x="1325955" y="1560897"/>
                  </a:lnTo>
                  <a:lnTo>
                    <a:pt x="831032" y="1933849"/>
                  </a:lnTo>
                  <a:lnTo>
                    <a:pt x="0" y="831032"/>
                  </a:lnTo>
                  <a:close/>
                </a:path>
              </a:pathLst>
            </a:custGeom>
            <a:noFill/>
            <a:ln>
              <a:gradFill>
                <a:gsLst>
                  <a:gs pos="0">
                    <a:schemeClr val="accent1"/>
                  </a:gs>
                  <a:gs pos="100000">
                    <a:schemeClr val="accent2"/>
                  </a:gs>
                </a:gsLst>
                <a:lin ang="5400000" scaled="1"/>
              </a:gradFill>
            </a:ln>
          </p:spPr>
          <p:txBody>
            <a:bodyPr lIns="180000" tIns="0" rIns="0" bIns="0" anchor="ctr">
              <a:normAutofit/>
            </a:bodyPr>
            <a:lstStyle/>
            <a:p>
              <a:pPr algn="just">
                <a:defRPr/>
              </a:pPr>
              <a:r>
                <a:rPr lang="en-US" altLang="zh-CN" sz="2400" b="1" dirty="0">
                  <a:gradFill>
                    <a:gsLst>
                      <a:gs pos="0">
                        <a:schemeClr val="accent1"/>
                      </a:gs>
                      <a:gs pos="100000">
                        <a:schemeClr val="accent2"/>
                      </a:gs>
                    </a:gsLst>
                    <a:lin ang="5400000" scaled="1"/>
                  </a:gradFill>
                  <a:cs typeface="+mn-ea"/>
                  <a:sym typeface="+mn-lt"/>
                </a:rPr>
                <a:t>1</a:t>
              </a:r>
              <a:endParaRPr lang="zh-CN" altLang="en-US" sz="2400" b="1" dirty="0" err="1">
                <a:gradFill>
                  <a:gsLst>
                    <a:gs pos="0">
                      <a:schemeClr val="accent1"/>
                    </a:gs>
                    <a:gs pos="100000">
                      <a:schemeClr val="accent2"/>
                    </a:gs>
                  </a:gsLst>
                  <a:lin ang="5400000" scaled="1"/>
                </a:gradFill>
                <a:cs typeface="+mn-ea"/>
                <a:sym typeface="+mn-lt"/>
              </a:endParaRPr>
            </a:p>
          </p:txBody>
        </p:sp>
        <p:sp>
          <p:nvSpPr>
            <p:cNvPr id="43" name="MH_Other_2"/>
            <p:cNvSpPr>
              <a:spLocks/>
            </p:cNvSpPr>
            <p:nvPr>
              <p:custDataLst>
                <p:tags r:id="rId8"/>
              </p:custDataLst>
            </p:nvPr>
          </p:nvSpPr>
          <p:spPr bwMode="auto">
            <a:xfrm rot="19380000">
              <a:off x="3123153" y="1309221"/>
              <a:ext cx="50848" cy="691803"/>
            </a:xfrm>
            <a:custGeom>
              <a:avLst/>
              <a:gdLst>
                <a:gd name="T0" fmla="*/ 0 w 190500"/>
                <a:gd name="T1" fmla="*/ 6355 h 2581829"/>
                <a:gd name="T2" fmla="*/ 609 w 190500"/>
                <a:gd name="T3" fmla="*/ 6821 h 2581829"/>
                <a:gd name="T4" fmla="*/ 609 w 190500"/>
                <a:gd name="T5" fmla="*/ 8382 h 2581829"/>
                <a:gd name="T6" fmla="*/ 0 w 190500"/>
                <a:gd name="T7" fmla="*/ 7916 h 2581829"/>
                <a:gd name="T8" fmla="*/ 0 w 190500"/>
                <a:gd name="T9" fmla="*/ 0 h 2581829"/>
                <a:gd name="T10" fmla="*/ 609 w 190500"/>
                <a:gd name="T11" fmla="*/ 466 h 2581829"/>
                <a:gd name="T12" fmla="*/ 609 w 190500"/>
                <a:gd name="T13" fmla="*/ 1973 h 2581829"/>
                <a:gd name="T14" fmla="*/ 0 w 190500"/>
                <a:gd name="T15" fmla="*/ 1507 h 2581829"/>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90500" h="2581829">
                  <a:moveTo>
                    <a:pt x="0" y="1957235"/>
                  </a:moveTo>
                  <a:lnTo>
                    <a:pt x="190500" y="2100788"/>
                  </a:lnTo>
                  <a:lnTo>
                    <a:pt x="190500" y="2581829"/>
                  </a:lnTo>
                  <a:lnTo>
                    <a:pt x="0" y="2438277"/>
                  </a:lnTo>
                  <a:lnTo>
                    <a:pt x="0" y="1957235"/>
                  </a:lnTo>
                  <a:close/>
                  <a:moveTo>
                    <a:pt x="0" y="0"/>
                  </a:moveTo>
                  <a:lnTo>
                    <a:pt x="190500" y="143552"/>
                  </a:lnTo>
                  <a:lnTo>
                    <a:pt x="190500" y="607757"/>
                  </a:lnTo>
                  <a:lnTo>
                    <a:pt x="0" y="464205"/>
                  </a:lnTo>
                  <a:lnTo>
                    <a:pt x="0" y="0"/>
                  </a:lnTo>
                  <a:close/>
                </a:path>
              </a:pathLst>
            </a:custGeom>
            <a:solidFill>
              <a:schemeClr val="accent1">
                <a:alpha val="10196"/>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cs typeface="+mn-ea"/>
                <a:sym typeface="+mn-lt"/>
              </a:endParaRPr>
            </a:p>
          </p:txBody>
        </p:sp>
      </p:grpSp>
      <p:grpSp>
        <p:nvGrpSpPr>
          <p:cNvPr id="55" name="组合 54"/>
          <p:cNvGrpSpPr/>
          <p:nvPr/>
        </p:nvGrpSpPr>
        <p:grpSpPr>
          <a:xfrm>
            <a:off x="7634372" y="2912459"/>
            <a:ext cx="832681" cy="922404"/>
            <a:chOff x="5725778" y="2184344"/>
            <a:chExt cx="624511" cy="691803"/>
          </a:xfrm>
        </p:grpSpPr>
        <p:sp>
          <p:nvSpPr>
            <p:cNvPr id="45" name="MH_Other_3"/>
            <p:cNvSpPr/>
            <p:nvPr>
              <p:custDataLst>
                <p:tags r:id="rId5"/>
              </p:custDataLst>
            </p:nvPr>
          </p:nvSpPr>
          <p:spPr>
            <a:xfrm flipH="1">
              <a:off x="5979436" y="2271623"/>
              <a:ext cx="370853" cy="518243"/>
            </a:xfrm>
            <a:custGeom>
              <a:avLst/>
              <a:gdLst>
                <a:gd name="connsiteX0" fmla="*/ 1102816 w 1383856"/>
                <a:gd name="connsiteY0" fmla="*/ 0 h 1933849"/>
                <a:gd name="connsiteX1" fmla="*/ 1383856 w 1383856"/>
                <a:gd name="connsiteY1" fmla="*/ 372951 h 1933849"/>
                <a:gd name="connsiteX2" fmla="*/ 1331288 w 1383856"/>
                <a:gd name="connsiteY2" fmla="*/ 372951 h 1933849"/>
                <a:gd name="connsiteX3" fmla="*/ 1094554 w 1383856"/>
                <a:gd name="connsiteY3" fmla="*/ 58794 h 1933849"/>
                <a:gd name="connsiteX4" fmla="*/ 58794 w 1383856"/>
                <a:gd name="connsiteY4" fmla="*/ 839295 h 1933849"/>
                <a:gd name="connsiteX5" fmla="*/ 839295 w 1383856"/>
                <a:gd name="connsiteY5" fmla="*/ 1875055 h 1933849"/>
                <a:gd name="connsiteX6" fmla="*/ 1256196 w 1383856"/>
                <a:gd name="connsiteY6" fmla="*/ 1560897 h 1933849"/>
                <a:gd name="connsiteX7" fmla="*/ 1325955 w 1383856"/>
                <a:gd name="connsiteY7" fmla="*/ 1560897 h 1933849"/>
                <a:gd name="connsiteX8" fmla="*/ 831032 w 1383856"/>
                <a:gd name="connsiteY8" fmla="*/ 1933849 h 1933849"/>
                <a:gd name="connsiteX9" fmla="*/ 0 w 1383856"/>
                <a:gd name="connsiteY9" fmla="*/ 831032 h 1933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83856" h="1933849">
                  <a:moveTo>
                    <a:pt x="1102816" y="0"/>
                  </a:moveTo>
                  <a:lnTo>
                    <a:pt x="1383856" y="372951"/>
                  </a:lnTo>
                  <a:lnTo>
                    <a:pt x="1331288" y="372951"/>
                  </a:lnTo>
                  <a:lnTo>
                    <a:pt x="1094554" y="58794"/>
                  </a:lnTo>
                  <a:lnTo>
                    <a:pt x="58794" y="839295"/>
                  </a:lnTo>
                  <a:lnTo>
                    <a:pt x="839295" y="1875055"/>
                  </a:lnTo>
                  <a:lnTo>
                    <a:pt x="1256196" y="1560897"/>
                  </a:lnTo>
                  <a:lnTo>
                    <a:pt x="1325955" y="1560897"/>
                  </a:lnTo>
                  <a:lnTo>
                    <a:pt x="831032" y="1933849"/>
                  </a:lnTo>
                  <a:lnTo>
                    <a:pt x="0" y="831032"/>
                  </a:lnTo>
                  <a:close/>
                </a:path>
              </a:pathLst>
            </a:custGeom>
            <a:solidFill>
              <a:schemeClr val="accent2"/>
            </a:solidFill>
            <a:ln>
              <a:gradFill>
                <a:gsLst>
                  <a:gs pos="0">
                    <a:schemeClr val="accent1"/>
                  </a:gs>
                  <a:gs pos="100000">
                    <a:schemeClr val="accent2"/>
                  </a:gs>
                </a:gsLst>
              </a:gradFill>
            </a:ln>
          </p:spPr>
          <p:txBody>
            <a:bodyPr lIns="0" tIns="0" rIns="180000" bIns="0" anchor="ctr">
              <a:normAutofit/>
            </a:bodyPr>
            <a:lstStyle/>
            <a:p>
              <a:pPr algn="r">
                <a:defRPr/>
              </a:pPr>
              <a:r>
                <a:rPr lang="en-US" altLang="zh-CN" sz="2400" b="1" dirty="0">
                  <a:gradFill>
                    <a:gsLst>
                      <a:gs pos="0">
                        <a:schemeClr val="accent1"/>
                      </a:gs>
                      <a:gs pos="100000">
                        <a:schemeClr val="accent2"/>
                      </a:gs>
                    </a:gsLst>
                    <a:lin ang="5400000" scaled="1"/>
                  </a:gradFill>
                  <a:cs typeface="+mn-ea"/>
                  <a:sym typeface="+mn-lt"/>
                </a:rPr>
                <a:t>2</a:t>
              </a:r>
              <a:endParaRPr lang="zh-CN" altLang="en-US" sz="2400" b="1" dirty="0" err="1">
                <a:gradFill>
                  <a:gsLst>
                    <a:gs pos="0">
                      <a:schemeClr val="accent1"/>
                    </a:gs>
                    <a:gs pos="100000">
                      <a:schemeClr val="accent2"/>
                    </a:gs>
                  </a:gsLst>
                  <a:lin ang="5400000" scaled="1"/>
                </a:gradFill>
                <a:cs typeface="+mn-ea"/>
                <a:sym typeface="+mn-lt"/>
              </a:endParaRPr>
            </a:p>
          </p:txBody>
        </p:sp>
        <p:sp>
          <p:nvSpPr>
            <p:cNvPr id="46" name="MH_Other_4"/>
            <p:cNvSpPr>
              <a:spLocks/>
            </p:cNvSpPr>
            <p:nvPr>
              <p:custDataLst>
                <p:tags r:id="rId6"/>
              </p:custDataLst>
            </p:nvPr>
          </p:nvSpPr>
          <p:spPr bwMode="auto">
            <a:xfrm rot="2220000" flipH="1">
              <a:off x="5725778" y="2184344"/>
              <a:ext cx="50848" cy="691803"/>
            </a:xfrm>
            <a:custGeom>
              <a:avLst/>
              <a:gdLst>
                <a:gd name="T0" fmla="*/ 0 w 190500"/>
                <a:gd name="T1" fmla="*/ 6355 h 2581829"/>
                <a:gd name="T2" fmla="*/ 609 w 190500"/>
                <a:gd name="T3" fmla="*/ 6821 h 2581829"/>
                <a:gd name="T4" fmla="*/ 609 w 190500"/>
                <a:gd name="T5" fmla="*/ 8382 h 2581829"/>
                <a:gd name="T6" fmla="*/ 0 w 190500"/>
                <a:gd name="T7" fmla="*/ 7916 h 2581829"/>
                <a:gd name="T8" fmla="*/ 0 w 190500"/>
                <a:gd name="T9" fmla="*/ 0 h 2581829"/>
                <a:gd name="T10" fmla="*/ 609 w 190500"/>
                <a:gd name="T11" fmla="*/ 466 h 2581829"/>
                <a:gd name="T12" fmla="*/ 609 w 190500"/>
                <a:gd name="T13" fmla="*/ 1973 h 2581829"/>
                <a:gd name="T14" fmla="*/ 0 w 190500"/>
                <a:gd name="T15" fmla="*/ 1507 h 2581829"/>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90500" h="2581829">
                  <a:moveTo>
                    <a:pt x="0" y="1957235"/>
                  </a:moveTo>
                  <a:lnTo>
                    <a:pt x="190500" y="2100788"/>
                  </a:lnTo>
                  <a:lnTo>
                    <a:pt x="190500" y="2581829"/>
                  </a:lnTo>
                  <a:lnTo>
                    <a:pt x="0" y="2438277"/>
                  </a:lnTo>
                  <a:lnTo>
                    <a:pt x="0" y="1957235"/>
                  </a:lnTo>
                  <a:close/>
                  <a:moveTo>
                    <a:pt x="0" y="0"/>
                  </a:moveTo>
                  <a:lnTo>
                    <a:pt x="190500" y="143552"/>
                  </a:lnTo>
                  <a:lnTo>
                    <a:pt x="190500" y="607757"/>
                  </a:lnTo>
                  <a:lnTo>
                    <a:pt x="0" y="464205"/>
                  </a:lnTo>
                  <a:lnTo>
                    <a:pt x="0" y="0"/>
                  </a:lnTo>
                  <a:close/>
                </a:path>
              </a:pathLst>
            </a:custGeom>
            <a:solidFill>
              <a:schemeClr val="accent2">
                <a:alpha val="10196"/>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cs typeface="+mn-ea"/>
                <a:sym typeface="+mn-lt"/>
              </a:endParaRPr>
            </a:p>
          </p:txBody>
        </p:sp>
      </p:grpSp>
      <p:grpSp>
        <p:nvGrpSpPr>
          <p:cNvPr id="56" name="组合 55"/>
          <p:cNvGrpSpPr/>
          <p:nvPr/>
        </p:nvGrpSpPr>
        <p:grpSpPr>
          <a:xfrm>
            <a:off x="3399735" y="4081075"/>
            <a:ext cx="832267" cy="922405"/>
            <a:chOff x="2549801" y="3060806"/>
            <a:chExt cx="624200" cy="691804"/>
          </a:xfrm>
        </p:grpSpPr>
        <p:sp>
          <p:nvSpPr>
            <p:cNvPr id="47" name="MH_Other_5"/>
            <p:cNvSpPr/>
            <p:nvPr>
              <p:custDataLst>
                <p:tags r:id="rId3"/>
              </p:custDataLst>
            </p:nvPr>
          </p:nvSpPr>
          <p:spPr>
            <a:xfrm>
              <a:off x="2549801" y="3147385"/>
              <a:ext cx="370853" cy="518243"/>
            </a:xfrm>
            <a:custGeom>
              <a:avLst/>
              <a:gdLst>
                <a:gd name="connsiteX0" fmla="*/ 1102816 w 1383856"/>
                <a:gd name="connsiteY0" fmla="*/ 0 h 1933849"/>
                <a:gd name="connsiteX1" fmla="*/ 1383856 w 1383856"/>
                <a:gd name="connsiteY1" fmla="*/ 372951 h 1933849"/>
                <a:gd name="connsiteX2" fmla="*/ 1331288 w 1383856"/>
                <a:gd name="connsiteY2" fmla="*/ 372951 h 1933849"/>
                <a:gd name="connsiteX3" fmla="*/ 1094554 w 1383856"/>
                <a:gd name="connsiteY3" fmla="*/ 58794 h 1933849"/>
                <a:gd name="connsiteX4" fmla="*/ 58794 w 1383856"/>
                <a:gd name="connsiteY4" fmla="*/ 839295 h 1933849"/>
                <a:gd name="connsiteX5" fmla="*/ 839295 w 1383856"/>
                <a:gd name="connsiteY5" fmla="*/ 1875055 h 1933849"/>
                <a:gd name="connsiteX6" fmla="*/ 1256196 w 1383856"/>
                <a:gd name="connsiteY6" fmla="*/ 1560897 h 1933849"/>
                <a:gd name="connsiteX7" fmla="*/ 1325955 w 1383856"/>
                <a:gd name="connsiteY7" fmla="*/ 1560897 h 1933849"/>
                <a:gd name="connsiteX8" fmla="*/ 831032 w 1383856"/>
                <a:gd name="connsiteY8" fmla="*/ 1933849 h 1933849"/>
                <a:gd name="connsiteX9" fmla="*/ 0 w 1383856"/>
                <a:gd name="connsiteY9" fmla="*/ 831032 h 1933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83856" h="1933849">
                  <a:moveTo>
                    <a:pt x="1102816" y="0"/>
                  </a:moveTo>
                  <a:lnTo>
                    <a:pt x="1383856" y="372951"/>
                  </a:lnTo>
                  <a:lnTo>
                    <a:pt x="1331288" y="372951"/>
                  </a:lnTo>
                  <a:lnTo>
                    <a:pt x="1094554" y="58794"/>
                  </a:lnTo>
                  <a:lnTo>
                    <a:pt x="58794" y="839295"/>
                  </a:lnTo>
                  <a:lnTo>
                    <a:pt x="839295" y="1875055"/>
                  </a:lnTo>
                  <a:lnTo>
                    <a:pt x="1256196" y="1560897"/>
                  </a:lnTo>
                  <a:lnTo>
                    <a:pt x="1325955" y="1560897"/>
                  </a:lnTo>
                  <a:lnTo>
                    <a:pt x="831032" y="1933849"/>
                  </a:lnTo>
                  <a:lnTo>
                    <a:pt x="0" y="831032"/>
                  </a:lnTo>
                  <a:close/>
                </a:path>
              </a:pathLst>
            </a:custGeom>
            <a:solidFill>
              <a:schemeClr val="accent3"/>
            </a:solidFill>
            <a:ln>
              <a:gradFill>
                <a:gsLst>
                  <a:gs pos="0">
                    <a:schemeClr val="accent1"/>
                  </a:gs>
                  <a:gs pos="100000">
                    <a:schemeClr val="accent2"/>
                  </a:gs>
                </a:gsLst>
              </a:gradFill>
            </a:ln>
          </p:spPr>
          <p:txBody>
            <a:bodyPr lIns="180000" tIns="0" rIns="0" bIns="0" anchor="ctr">
              <a:normAutofit/>
            </a:bodyPr>
            <a:lstStyle/>
            <a:p>
              <a:pPr algn="just">
                <a:defRPr/>
              </a:pPr>
              <a:r>
                <a:rPr lang="en-US" altLang="zh-CN" sz="2400" b="1" dirty="0">
                  <a:gradFill>
                    <a:gsLst>
                      <a:gs pos="0">
                        <a:schemeClr val="accent1"/>
                      </a:gs>
                      <a:gs pos="100000">
                        <a:schemeClr val="accent2"/>
                      </a:gs>
                    </a:gsLst>
                    <a:lin ang="5400000" scaled="1"/>
                  </a:gradFill>
                  <a:cs typeface="+mn-ea"/>
                  <a:sym typeface="+mn-lt"/>
                </a:rPr>
                <a:t>3</a:t>
              </a:r>
              <a:endParaRPr lang="zh-CN" altLang="en-US" sz="2400" b="1" dirty="0" err="1">
                <a:gradFill>
                  <a:gsLst>
                    <a:gs pos="0">
                      <a:schemeClr val="accent1"/>
                    </a:gs>
                    <a:gs pos="100000">
                      <a:schemeClr val="accent2"/>
                    </a:gs>
                  </a:gsLst>
                  <a:lin ang="5400000" scaled="1"/>
                </a:gradFill>
                <a:cs typeface="+mn-ea"/>
                <a:sym typeface="+mn-lt"/>
              </a:endParaRPr>
            </a:p>
          </p:txBody>
        </p:sp>
        <p:sp>
          <p:nvSpPr>
            <p:cNvPr id="49" name="MH_Other_6"/>
            <p:cNvSpPr/>
            <p:nvPr>
              <p:custDataLst>
                <p:tags r:id="rId4"/>
              </p:custDataLst>
            </p:nvPr>
          </p:nvSpPr>
          <p:spPr>
            <a:xfrm rot="19380000">
              <a:off x="3123153" y="3060806"/>
              <a:ext cx="50848" cy="691804"/>
            </a:xfrm>
            <a:custGeom>
              <a:avLst/>
              <a:gdLst>
                <a:gd name="connsiteX0" fmla="*/ 0 w 190500"/>
                <a:gd name="connsiteY0" fmla="*/ 1957235 h 2581829"/>
                <a:gd name="connsiteX1" fmla="*/ 190500 w 190500"/>
                <a:gd name="connsiteY1" fmla="*/ 2100788 h 2581829"/>
                <a:gd name="connsiteX2" fmla="*/ 190500 w 190500"/>
                <a:gd name="connsiteY2" fmla="*/ 2581829 h 2581829"/>
                <a:gd name="connsiteX3" fmla="*/ 0 w 190500"/>
                <a:gd name="connsiteY3" fmla="*/ 2438277 h 2581829"/>
                <a:gd name="connsiteX4" fmla="*/ 0 w 190500"/>
                <a:gd name="connsiteY4" fmla="*/ 0 h 2581829"/>
                <a:gd name="connsiteX5" fmla="*/ 190500 w 190500"/>
                <a:gd name="connsiteY5" fmla="*/ 143552 h 2581829"/>
                <a:gd name="connsiteX6" fmla="*/ 190500 w 190500"/>
                <a:gd name="connsiteY6" fmla="*/ 607757 h 2581829"/>
                <a:gd name="connsiteX7" fmla="*/ 0 w 190500"/>
                <a:gd name="connsiteY7" fmla="*/ 464205 h 2581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0500" h="2581829">
                  <a:moveTo>
                    <a:pt x="0" y="1957235"/>
                  </a:moveTo>
                  <a:lnTo>
                    <a:pt x="190500" y="2100788"/>
                  </a:lnTo>
                  <a:lnTo>
                    <a:pt x="190500" y="2581829"/>
                  </a:lnTo>
                  <a:lnTo>
                    <a:pt x="0" y="2438277"/>
                  </a:lnTo>
                  <a:close/>
                  <a:moveTo>
                    <a:pt x="0" y="0"/>
                  </a:moveTo>
                  <a:lnTo>
                    <a:pt x="190500" y="143552"/>
                  </a:lnTo>
                  <a:lnTo>
                    <a:pt x="190500" y="607757"/>
                  </a:lnTo>
                  <a:lnTo>
                    <a:pt x="0" y="464205"/>
                  </a:lnTo>
                  <a:close/>
                </a:path>
              </a:pathLst>
            </a:custGeom>
            <a:solidFill>
              <a:schemeClr val="accent3">
                <a:alpha val="10000"/>
              </a:schemeClr>
            </a:solidFill>
          </p:spPr>
          <p:txBody>
            <a:bodyPr anchor="ctr"/>
            <a:lstStyle/>
            <a:p>
              <a:pPr algn="just">
                <a:lnSpc>
                  <a:spcPct val="130000"/>
                </a:lnSpc>
                <a:defRPr/>
              </a:pPr>
              <a:endParaRPr lang="zh-CN" altLang="en-US" dirty="0" err="1">
                <a:solidFill>
                  <a:srgbClr val="FFFFFF"/>
                </a:solidFill>
                <a:cs typeface="+mn-ea"/>
                <a:sym typeface="+mn-lt"/>
              </a:endParaRPr>
            </a:p>
          </p:txBody>
        </p:sp>
      </p:grpSp>
      <p:grpSp>
        <p:nvGrpSpPr>
          <p:cNvPr id="57" name="组合 56"/>
          <p:cNvGrpSpPr/>
          <p:nvPr/>
        </p:nvGrpSpPr>
        <p:grpSpPr>
          <a:xfrm>
            <a:off x="7634372" y="5247908"/>
            <a:ext cx="832681" cy="922405"/>
            <a:chOff x="5725778" y="3935931"/>
            <a:chExt cx="624511" cy="691804"/>
          </a:xfrm>
        </p:grpSpPr>
        <p:sp>
          <p:nvSpPr>
            <p:cNvPr id="51" name="MH_Other_7"/>
            <p:cNvSpPr/>
            <p:nvPr>
              <p:custDataLst>
                <p:tags r:id="rId1"/>
              </p:custDataLst>
            </p:nvPr>
          </p:nvSpPr>
          <p:spPr>
            <a:xfrm flipH="1">
              <a:off x="5979436" y="4023148"/>
              <a:ext cx="370853" cy="518243"/>
            </a:xfrm>
            <a:custGeom>
              <a:avLst/>
              <a:gdLst>
                <a:gd name="connsiteX0" fmla="*/ 1102816 w 1383856"/>
                <a:gd name="connsiteY0" fmla="*/ 0 h 1933849"/>
                <a:gd name="connsiteX1" fmla="*/ 1383856 w 1383856"/>
                <a:gd name="connsiteY1" fmla="*/ 372951 h 1933849"/>
                <a:gd name="connsiteX2" fmla="*/ 1331288 w 1383856"/>
                <a:gd name="connsiteY2" fmla="*/ 372951 h 1933849"/>
                <a:gd name="connsiteX3" fmla="*/ 1094554 w 1383856"/>
                <a:gd name="connsiteY3" fmla="*/ 58794 h 1933849"/>
                <a:gd name="connsiteX4" fmla="*/ 58794 w 1383856"/>
                <a:gd name="connsiteY4" fmla="*/ 839295 h 1933849"/>
                <a:gd name="connsiteX5" fmla="*/ 839295 w 1383856"/>
                <a:gd name="connsiteY5" fmla="*/ 1875055 h 1933849"/>
                <a:gd name="connsiteX6" fmla="*/ 1256196 w 1383856"/>
                <a:gd name="connsiteY6" fmla="*/ 1560897 h 1933849"/>
                <a:gd name="connsiteX7" fmla="*/ 1325955 w 1383856"/>
                <a:gd name="connsiteY7" fmla="*/ 1560897 h 1933849"/>
                <a:gd name="connsiteX8" fmla="*/ 831032 w 1383856"/>
                <a:gd name="connsiteY8" fmla="*/ 1933849 h 1933849"/>
                <a:gd name="connsiteX9" fmla="*/ 0 w 1383856"/>
                <a:gd name="connsiteY9" fmla="*/ 831032 h 1933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83856" h="1933849">
                  <a:moveTo>
                    <a:pt x="1102816" y="0"/>
                  </a:moveTo>
                  <a:lnTo>
                    <a:pt x="1383856" y="372951"/>
                  </a:lnTo>
                  <a:lnTo>
                    <a:pt x="1331288" y="372951"/>
                  </a:lnTo>
                  <a:lnTo>
                    <a:pt x="1094554" y="58794"/>
                  </a:lnTo>
                  <a:lnTo>
                    <a:pt x="58794" y="839295"/>
                  </a:lnTo>
                  <a:lnTo>
                    <a:pt x="839295" y="1875055"/>
                  </a:lnTo>
                  <a:lnTo>
                    <a:pt x="1256196" y="1560897"/>
                  </a:lnTo>
                  <a:lnTo>
                    <a:pt x="1325955" y="1560897"/>
                  </a:lnTo>
                  <a:lnTo>
                    <a:pt x="831032" y="1933849"/>
                  </a:lnTo>
                  <a:lnTo>
                    <a:pt x="0" y="831032"/>
                  </a:lnTo>
                  <a:close/>
                </a:path>
              </a:pathLst>
            </a:custGeom>
            <a:solidFill>
              <a:schemeClr val="accent4"/>
            </a:solidFill>
            <a:ln>
              <a:gradFill>
                <a:gsLst>
                  <a:gs pos="0">
                    <a:schemeClr val="accent1"/>
                  </a:gs>
                  <a:gs pos="100000">
                    <a:schemeClr val="accent2"/>
                  </a:gs>
                </a:gsLst>
              </a:gradFill>
            </a:ln>
          </p:spPr>
          <p:txBody>
            <a:bodyPr lIns="0" tIns="0" rIns="180000" bIns="0" anchor="ctr">
              <a:normAutofit/>
            </a:bodyPr>
            <a:lstStyle/>
            <a:p>
              <a:pPr algn="r">
                <a:defRPr/>
              </a:pPr>
              <a:r>
                <a:rPr lang="en-US" altLang="zh-CN" sz="2400" b="1" dirty="0">
                  <a:gradFill>
                    <a:gsLst>
                      <a:gs pos="0">
                        <a:schemeClr val="accent1"/>
                      </a:gs>
                      <a:gs pos="100000">
                        <a:schemeClr val="accent2"/>
                      </a:gs>
                    </a:gsLst>
                    <a:lin ang="5400000" scaled="1"/>
                  </a:gradFill>
                  <a:cs typeface="+mn-ea"/>
                  <a:sym typeface="+mn-lt"/>
                </a:rPr>
                <a:t>4</a:t>
              </a:r>
              <a:endParaRPr lang="zh-CN" altLang="en-US" sz="2400" b="1" dirty="0" err="1">
                <a:gradFill>
                  <a:gsLst>
                    <a:gs pos="0">
                      <a:schemeClr val="accent1"/>
                    </a:gs>
                    <a:gs pos="100000">
                      <a:schemeClr val="accent2"/>
                    </a:gs>
                  </a:gsLst>
                  <a:lin ang="5400000" scaled="1"/>
                </a:gradFill>
                <a:cs typeface="+mn-ea"/>
                <a:sym typeface="+mn-lt"/>
              </a:endParaRPr>
            </a:p>
          </p:txBody>
        </p:sp>
        <p:sp>
          <p:nvSpPr>
            <p:cNvPr id="52" name="MH_Other_8"/>
            <p:cNvSpPr/>
            <p:nvPr>
              <p:custDataLst>
                <p:tags r:id="rId2"/>
              </p:custDataLst>
            </p:nvPr>
          </p:nvSpPr>
          <p:spPr>
            <a:xfrm rot="2220000" flipH="1">
              <a:off x="5725778" y="3935931"/>
              <a:ext cx="50848" cy="691804"/>
            </a:xfrm>
            <a:custGeom>
              <a:avLst/>
              <a:gdLst>
                <a:gd name="connsiteX0" fmla="*/ 0 w 190500"/>
                <a:gd name="connsiteY0" fmla="*/ 1957235 h 2581829"/>
                <a:gd name="connsiteX1" fmla="*/ 190500 w 190500"/>
                <a:gd name="connsiteY1" fmla="*/ 2100788 h 2581829"/>
                <a:gd name="connsiteX2" fmla="*/ 190500 w 190500"/>
                <a:gd name="connsiteY2" fmla="*/ 2581829 h 2581829"/>
                <a:gd name="connsiteX3" fmla="*/ 0 w 190500"/>
                <a:gd name="connsiteY3" fmla="*/ 2438277 h 2581829"/>
                <a:gd name="connsiteX4" fmla="*/ 0 w 190500"/>
                <a:gd name="connsiteY4" fmla="*/ 0 h 2581829"/>
                <a:gd name="connsiteX5" fmla="*/ 190500 w 190500"/>
                <a:gd name="connsiteY5" fmla="*/ 143552 h 2581829"/>
                <a:gd name="connsiteX6" fmla="*/ 190500 w 190500"/>
                <a:gd name="connsiteY6" fmla="*/ 607757 h 2581829"/>
                <a:gd name="connsiteX7" fmla="*/ 0 w 190500"/>
                <a:gd name="connsiteY7" fmla="*/ 464205 h 2581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0500" h="2581829">
                  <a:moveTo>
                    <a:pt x="0" y="1957235"/>
                  </a:moveTo>
                  <a:lnTo>
                    <a:pt x="190500" y="2100788"/>
                  </a:lnTo>
                  <a:lnTo>
                    <a:pt x="190500" y="2581829"/>
                  </a:lnTo>
                  <a:lnTo>
                    <a:pt x="0" y="2438277"/>
                  </a:lnTo>
                  <a:close/>
                  <a:moveTo>
                    <a:pt x="0" y="0"/>
                  </a:moveTo>
                  <a:lnTo>
                    <a:pt x="190500" y="143552"/>
                  </a:lnTo>
                  <a:lnTo>
                    <a:pt x="190500" y="607757"/>
                  </a:lnTo>
                  <a:lnTo>
                    <a:pt x="0" y="464205"/>
                  </a:lnTo>
                  <a:close/>
                </a:path>
              </a:pathLst>
            </a:custGeom>
            <a:solidFill>
              <a:schemeClr val="accent4">
                <a:alpha val="10000"/>
              </a:schemeClr>
            </a:solidFill>
          </p:spPr>
          <p:txBody>
            <a:bodyPr anchor="ctr"/>
            <a:lstStyle/>
            <a:p>
              <a:pPr algn="just">
                <a:lnSpc>
                  <a:spcPct val="130000"/>
                </a:lnSpc>
                <a:defRPr/>
              </a:pPr>
              <a:endParaRPr lang="zh-CN" altLang="en-US" dirty="0" err="1">
                <a:solidFill>
                  <a:srgbClr val="FFFFFF"/>
                </a:solidFill>
                <a:cs typeface="+mn-ea"/>
                <a:sym typeface="+mn-lt"/>
              </a:endParaRPr>
            </a:p>
          </p:txBody>
        </p:sp>
      </p:grpSp>
      <p:sp>
        <p:nvSpPr>
          <p:cNvPr id="58" name="矩形 57"/>
          <p:cNvSpPr/>
          <p:nvPr/>
        </p:nvSpPr>
        <p:spPr>
          <a:xfrm>
            <a:off x="3819333" y="1978466"/>
            <a:ext cx="6548472" cy="461665"/>
          </a:xfrm>
          <a:prstGeom prst="rect">
            <a:avLst/>
          </a:prstGeom>
        </p:spPr>
        <p:txBody>
          <a:bodyPr wrap="square">
            <a:spAutoFit/>
          </a:bodyPr>
          <a:lstStyle/>
          <a:p>
            <a:r>
              <a:rPr lang="en-US" altLang="zh-CN" sz="2400" dirty="0" err="1">
                <a:solidFill>
                  <a:schemeClr val="tx1">
                    <a:lumMod val="85000"/>
                    <a:lumOff val="15000"/>
                  </a:schemeClr>
                </a:solidFill>
                <a:cs typeface="+mn-ea"/>
                <a:sym typeface="+mn-lt"/>
              </a:rPr>
              <a:t>Tắt</a:t>
            </a:r>
            <a:r>
              <a:rPr lang="en-US" altLang="zh-CN" sz="2400" dirty="0">
                <a:solidFill>
                  <a:schemeClr val="tx1">
                    <a:lumMod val="85000"/>
                    <a:lumOff val="15000"/>
                  </a:schemeClr>
                </a:solidFill>
                <a:cs typeface="+mn-ea"/>
                <a:sym typeface="+mn-lt"/>
              </a:rPr>
              <a:t> </a:t>
            </a:r>
            <a:r>
              <a:rPr lang="en-US" altLang="zh-CN" sz="2400" dirty="0" err="1">
                <a:solidFill>
                  <a:schemeClr val="tx1">
                    <a:lumMod val="85000"/>
                    <a:lumOff val="15000"/>
                  </a:schemeClr>
                </a:solidFill>
                <a:cs typeface="+mn-ea"/>
                <a:sym typeface="+mn-lt"/>
              </a:rPr>
              <a:t>điện</a:t>
            </a:r>
            <a:r>
              <a:rPr lang="en-US" altLang="zh-CN" sz="2400" dirty="0">
                <a:solidFill>
                  <a:schemeClr val="tx1">
                    <a:lumMod val="85000"/>
                    <a:lumOff val="15000"/>
                  </a:schemeClr>
                </a:solidFill>
                <a:cs typeface="+mn-ea"/>
                <a:sym typeface="+mn-lt"/>
              </a:rPr>
              <a:t> </a:t>
            </a:r>
            <a:r>
              <a:rPr lang="en-US" altLang="zh-CN" sz="2400" dirty="0" err="1">
                <a:solidFill>
                  <a:schemeClr val="tx1">
                    <a:lumMod val="85000"/>
                    <a:lumOff val="15000"/>
                  </a:schemeClr>
                </a:solidFill>
                <a:cs typeface="+mn-ea"/>
                <a:sym typeface="+mn-lt"/>
              </a:rPr>
              <a:t>thoại</a:t>
            </a:r>
            <a:r>
              <a:rPr lang="en-US" altLang="zh-CN" sz="2400" dirty="0">
                <a:solidFill>
                  <a:schemeClr val="tx1">
                    <a:lumMod val="85000"/>
                    <a:lumOff val="15000"/>
                  </a:schemeClr>
                </a:solidFill>
                <a:cs typeface="+mn-ea"/>
                <a:sym typeface="+mn-lt"/>
              </a:rPr>
              <a:t>.</a:t>
            </a:r>
            <a:endParaRPr lang="zh-CN" altLang="en-US" sz="2400" dirty="0">
              <a:solidFill>
                <a:schemeClr val="tx1">
                  <a:lumMod val="85000"/>
                  <a:lumOff val="15000"/>
                </a:schemeClr>
              </a:solidFill>
              <a:cs typeface="+mn-ea"/>
              <a:sym typeface="+mn-lt"/>
            </a:endParaRPr>
          </a:p>
        </p:txBody>
      </p:sp>
      <p:sp>
        <p:nvSpPr>
          <p:cNvPr id="59" name="矩形 58"/>
          <p:cNvSpPr/>
          <p:nvPr/>
        </p:nvSpPr>
        <p:spPr>
          <a:xfrm>
            <a:off x="1554126" y="3158557"/>
            <a:ext cx="6548472" cy="461665"/>
          </a:xfrm>
          <a:prstGeom prst="rect">
            <a:avLst/>
          </a:prstGeom>
        </p:spPr>
        <p:txBody>
          <a:bodyPr wrap="square">
            <a:spAutoFit/>
          </a:bodyPr>
          <a:lstStyle/>
          <a:p>
            <a:pPr algn="r"/>
            <a:r>
              <a:rPr lang="en-US" altLang="zh-CN" sz="2400" dirty="0" err="1">
                <a:solidFill>
                  <a:schemeClr val="tx1">
                    <a:lumMod val="85000"/>
                    <a:lumOff val="15000"/>
                  </a:schemeClr>
                </a:solidFill>
                <a:cs typeface="+mn-ea"/>
                <a:sym typeface="+mn-lt"/>
              </a:rPr>
              <a:t>Đóng</a:t>
            </a:r>
            <a:r>
              <a:rPr lang="en-US" altLang="zh-CN" sz="2400" dirty="0">
                <a:solidFill>
                  <a:schemeClr val="tx1">
                    <a:lumMod val="85000"/>
                    <a:lumOff val="15000"/>
                  </a:schemeClr>
                </a:solidFill>
                <a:cs typeface="+mn-ea"/>
                <a:sym typeface="+mn-lt"/>
              </a:rPr>
              <a:t> </a:t>
            </a:r>
            <a:r>
              <a:rPr lang="en-US" altLang="zh-CN" sz="2400" dirty="0" err="1">
                <a:solidFill>
                  <a:schemeClr val="tx1">
                    <a:lumMod val="85000"/>
                    <a:lumOff val="15000"/>
                  </a:schemeClr>
                </a:solidFill>
                <a:cs typeface="+mn-ea"/>
                <a:sym typeface="+mn-lt"/>
              </a:rPr>
              <a:t>các</a:t>
            </a:r>
            <a:r>
              <a:rPr lang="en-US" altLang="zh-CN" sz="2400" dirty="0">
                <a:solidFill>
                  <a:schemeClr val="tx1">
                    <a:lumMod val="85000"/>
                    <a:lumOff val="15000"/>
                  </a:schemeClr>
                </a:solidFill>
                <a:cs typeface="+mn-ea"/>
                <a:sym typeface="+mn-lt"/>
              </a:rPr>
              <a:t> </a:t>
            </a:r>
            <a:r>
              <a:rPr lang="en-US" altLang="zh-CN" sz="2400" dirty="0" err="1">
                <a:solidFill>
                  <a:schemeClr val="tx1">
                    <a:lumMod val="85000"/>
                    <a:lumOff val="15000"/>
                  </a:schemeClr>
                </a:solidFill>
                <a:cs typeface="+mn-ea"/>
                <a:sym typeface="+mn-lt"/>
              </a:rPr>
              <a:t>trình</a:t>
            </a:r>
            <a:r>
              <a:rPr lang="en-US" altLang="zh-CN" sz="2400" dirty="0">
                <a:solidFill>
                  <a:schemeClr val="tx1">
                    <a:lumMod val="85000"/>
                    <a:lumOff val="15000"/>
                  </a:schemeClr>
                </a:solidFill>
                <a:cs typeface="+mn-ea"/>
                <a:sym typeface="+mn-lt"/>
              </a:rPr>
              <a:t> </a:t>
            </a:r>
            <a:r>
              <a:rPr lang="en-US" altLang="zh-CN" sz="2400" dirty="0" err="1">
                <a:solidFill>
                  <a:schemeClr val="tx1">
                    <a:lumMod val="85000"/>
                    <a:lumOff val="15000"/>
                  </a:schemeClr>
                </a:solidFill>
                <a:cs typeface="+mn-ea"/>
                <a:sym typeface="+mn-lt"/>
              </a:rPr>
              <a:t>duyệt</a:t>
            </a:r>
            <a:r>
              <a:rPr lang="en-US" altLang="zh-CN" sz="2400" dirty="0">
                <a:solidFill>
                  <a:schemeClr val="tx1">
                    <a:lumMod val="85000"/>
                    <a:lumOff val="15000"/>
                  </a:schemeClr>
                </a:solidFill>
                <a:cs typeface="+mn-ea"/>
                <a:sym typeface="+mn-lt"/>
              </a:rPr>
              <a:t> </a:t>
            </a:r>
            <a:r>
              <a:rPr lang="en-US" altLang="zh-CN" sz="2400" dirty="0" err="1">
                <a:solidFill>
                  <a:schemeClr val="tx1">
                    <a:lumMod val="85000"/>
                    <a:lumOff val="15000"/>
                  </a:schemeClr>
                </a:solidFill>
                <a:cs typeface="+mn-ea"/>
                <a:sym typeface="+mn-lt"/>
              </a:rPr>
              <a:t>không</a:t>
            </a:r>
            <a:r>
              <a:rPr lang="en-US" altLang="zh-CN" sz="2400" dirty="0">
                <a:solidFill>
                  <a:schemeClr val="tx1">
                    <a:lumMod val="85000"/>
                    <a:lumOff val="15000"/>
                  </a:schemeClr>
                </a:solidFill>
                <a:cs typeface="+mn-ea"/>
                <a:sym typeface="+mn-lt"/>
              </a:rPr>
              <a:t> </a:t>
            </a:r>
            <a:r>
              <a:rPr lang="en-US" altLang="zh-CN" sz="2400" dirty="0" err="1">
                <a:solidFill>
                  <a:schemeClr val="tx1">
                    <a:lumMod val="85000"/>
                    <a:lumOff val="15000"/>
                  </a:schemeClr>
                </a:solidFill>
                <a:cs typeface="+mn-ea"/>
                <a:sym typeface="+mn-lt"/>
              </a:rPr>
              <a:t>cần</a:t>
            </a:r>
            <a:r>
              <a:rPr lang="en-US" altLang="zh-CN" sz="2400" dirty="0">
                <a:solidFill>
                  <a:schemeClr val="tx1">
                    <a:lumMod val="85000"/>
                    <a:lumOff val="15000"/>
                  </a:schemeClr>
                </a:solidFill>
                <a:cs typeface="+mn-ea"/>
                <a:sym typeface="+mn-lt"/>
              </a:rPr>
              <a:t> </a:t>
            </a:r>
            <a:r>
              <a:rPr lang="en-US" altLang="zh-CN" sz="2400" dirty="0" err="1">
                <a:solidFill>
                  <a:schemeClr val="tx1">
                    <a:lumMod val="85000"/>
                    <a:lumOff val="15000"/>
                  </a:schemeClr>
                </a:solidFill>
                <a:cs typeface="+mn-ea"/>
                <a:sym typeface="+mn-lt"/>
              </a:rPr>
              <a:t>thiết</a:t>
            </a:r>
            <a:endParaRPr lang="zh-CN" altLang="en-US" sz="2400" dirty="0">
              <a:solidFill>
                <a:schemeClr val="tx1">
                  <a:lumMod val="85000"/>
                  <a:lumOff val="15000"/>
                </a:schemeClr>
              </a:solidFill>
              <a:cs typeface="+mn-ea"/>
              <a:sym typeface="+mn-lt"/>
            </a:endParaRPr>
          </a:p>
        </p:txBody>
      </p:sp>
      <p:sp>
        <p:nvSpPr>
          <p:cNvPr id="60" name="矩形 59"/>
          <p:cNvSpPr/>
          <p:nvPr/>
        </p:nvSpPr>
        <p:spPr>
          <a:xfrm>
            <a:off x="3819333" y="4307191"/>
            <a:ext cx="6548472" cy="461665"/>
          </a:xfrm>
          <a:prstGeom prst="rect">
            <a:avLst/>
          </a:prstGeom>
        </p:spPr>
        <p:txBody>
          <a:bodyPr wrap="square">
            <a:spAutoFit/>
          </a:bodyPr>
          <a:lstStyle/>
          <a:p>
            <a:r>
              <a:rPr lang="en-US" altLang="zh-CN" sz="2400" dirty="0" err="1">
                <a:solidFill>
                  <a:schemeClr val="tx1">
                    <a:lumMod val="85000"/>
                    <a:lumOff val="15000"/>
                  </a:schemeClr>
                </a:solidFill>
                <a:cs typeface="+mn-ea"/>
                <a:sym typeface="+mn-lt"/>
              </a:rPr>
              <a:t>Chặn</a:t>
            </a:r>
            <a:r>
              <a:rPr lang="en-US" altLang="zh-CN" sz="2400" dirty="0">
                <a:solidFill>
                  <a:schemeClr val="tx1">
                    <a:lumMod val="85000"/>
                    <a:lumOff val="15000"/>
                  </a:schemeClr>
                </a:solidFill>
                <a:cs typeface="+mn-ea"/>
                <a:sym typeface="+mn-lt"/>
              </a:rPr>
              <a:t> </a:t>
            </a:r>
            <a:r>
              <a:rPr lang="en-US" altLang="zh-CN" sz="2400" dirty="0" err="1">
                <a:solidFill>
                  <a:schemeClr val="tx1">
                    <a:lumMod val="85000"/>
                    <a:lumOff val="15000"/>
                  </a:schemeClr>
                </a:solidFill>
                <a:cs typeface="+mn-ea"/>
                <a:sym typeface="+mn-lt"/>
              </a:rPr>
              <a:t>mạng</a:t>
            </a:r>
            <a:r>
              <a:rPr lang="en-US" altLang="zh-CN" sz="2400" dirty="0">
                <a:solidFill>
                  <a:schemeClr val="tx1">
                    <a:lumMod val="85000"/>
                    <a:lumOff val="15000"/>
                  </a:schemeClr>
                </a:solidFill>
                <a:cs typeface="+mn-ea"/>
                <a:sym typeface="+mn-lt"/>
              </a:rPr>
              <a:t> </a:t>
            </a:r>
            <a:r>
              <a:rPr lang="en-US" altLang="zh-CN" sz="2400" dirty="0" err="1">
                <a:solidFill>
                  <a:schemeClr val="tx1">
                    <a:lumMod val="85000"/>
                    <a:lumOff val="15000"/>
                  </a:schemeClr>
                </a:solidFill>
                <a:cs typeface="+mn-ea"/>
                <a:sym typeface="+mn-lt"/>
              </a:rPr>
              <a:t>xã</a:t>
            </a:r>
            <a:r>
              <a:rPr lang="en-US" altLang="zh-CN" sz="2400" dirty="0">
                <a:solidFill>
                  <a:schemeClr val="tx1">
                    <a:lumMod val="85000"/>
                    <a:lumOff val="15000"/>
                  </a:schemeClr>
                </a:solidFill>
                <a:cs typeface="+mn-ea"/>
                <a:sym typeface="+mn-lt"/>
              </a:rPr>
              <a:t> </a:t>
            </a:r>
            <a:r>
              <a:rPr lang="en-US" altLang="zh-CN" sz="2400" dirty="0" err="1">
                <a:solidFill>
                  <a:schemeClr val="tx1">
                    <a:lumMod val="85000"/>
                    <a:lumOff val="15000"/>
                  </a:schemeClr>
                </a:solidFill>
                <a:cs typeface="+mn-ea"/>
                <a:sym typeface="+mn-lt"/>
              </a:rPr>
              <a:t>hội</a:t>
            </a:r>
            <a:r>
              <a:rPr lang="en-US" altLang="zh-CN" sz="2400" dirty="0">
                <a:solidFill>
                  <a:schemeClr val="tx1">
                    <a:lumMod val="85000"/>
                    <a:lumOff val="15000"/>
                  </a:schemeClr>
                </a:solidFill>
                <a:cs typeface="+mn-ea"/>
                <a:sym typeface="+mn-lt"/>
              </a:rPr>
              <a:t>.</a:t>
            </a:r>
            <a:endParaRPr lang="zh-CN" altLang="en-US" sz="2400" dirty="0">
              <a:solidFill>
                <a:schemeClr val="tx1">
                  <a:lumMod val="85000"/>
                  <a:lumOff val="15000"/>
                </a:schemeClr>
              </a:solidFill>
              <a:cs typeface="+mn-ea"/>
              <a:sym typeface="+mn-lt"/>
            </a:endParaRPr>
          </a:p>
        </p:txBody>
      </p:sp>
      <p:sp>
        <p:nvSpPr>
          <p:cNvPr id="61" name="矩形 60"/>
          <p:cNvSpPr/>
          <p:nvPr/>
        </p:nvSpPr>
        <p:spPr>
          <a:xfrm>
            <a:off x="1554126" y="5474873"/>
            <a:ext cx="6548472" cy="461665"/>
          </a:xfrm>
          <a:prstGeom prst="rect">
            <a:avLst/>
          </a:prstGeom>
        </p:spPr>
        <p:txBody>
          <a:bodyPr wrap="square">
            <a:spAutoFit/>
          </a:bodyPr>
          <a:lstStyle/>
          <a:p>
            <a:pPr algn="r"/>
            <a:r>
              <a:rPr lang="en-US" altLang="zh-CN" sz="2400" dirty="0" err="1">
                <a:solidFill>
                  <a:schemeClr val="tx1">
                    <a:lumMod val="85000"/>
                    <a:lumOff val="15000"/>
                  </a:schemeClr>
                </a:solidFill>
                <a:cs typeface="+mn-ea"/>
                <a:sym typeface="+mn-lt"/>
              </a:rPr>
              <a:t>Cố</a:t>
            </a:r>
            <a:r>
              <a:rPr lang="en-US" altLang="zh-CN" sz="2400" dirty="0">
                <a:solidFill>
                  <a:schemeClr val="tx1">
                    <a:lumMod val="85000"/>
                    <a:lumOff val="15000"/>
                  </a:schemeClr>
                </a:solidFill>
                <a:cs typeface="+mn-ea"/>
                <a:sym typeface="+mn-lt"/>
              </a:rPr>
              <a:t> </a:t>
            </a:r>
            <a:r>
              <a:rPr lang="en-US" altLang="zh-CN" sz="2400" dirty="0" err="1">
                <a:solidFill>
                  <a:schemeClr val="tx1">
                    <a:lumMod val="85000"/>
                    <a:lumOff val="15000"/>
                  </a:schemeClr>
                </a:solidFill>
                <a:cs typeface="+mn-ea"/>
                <a:sym typeface="+mn-lt"/>
              </a:rPr>
              <a:t>gắng</a:t>
            </a:r>
            <a:r>
              <a:rPr lang="en-US" altLang="zh-CN" sz="2400" dirty="0">
                <a:solidFill>
                  <a:schemeClr val="tx1">
                    <a:lumMod val="85000"/>
                    <a:lumOff val="15000"/>
                  </a:schemeClr>
                </a:solidFill>
                <a:cs typeface="+mn-ea"/>
                <a:sym typeface="+mn-lt"/>
              </a:rPr>
              <a:t> </a:t>
            </a:r>
            <a:r>
              <a:rPr lang="en-US" altLang="zh-CN" sz="2400" dirty="0" err="1">
                <a:solidFill>
                  <a:schemeClr val="tx1">
                    <a:lumMod val="85000"/>
                    <a:lumOff val="15000"/>
                  </a:schemeClr>
                </a:solidFill>
                <a:cs typeface="+mn-ea"/>
                <a:sym typeface="+mn-lt"/>
              </a:rPr>
              <a:t>hạn</a:t>
            </a:r>
            <a:r>
              <a:rPr lang="en-US" altLang="zh-CN" sz="2400" dirty="0">
                <a:solidFill>
                  <a:schemeClr val="tx1">
                    <a:lumMod val="85000"/>
                    <a:lumOff val="15000"/>
                  </a:schemeClr>
                </a:solidFill>
                <a:cs typeface="+mn-ea"/>
                <a:sym typeface="+mn-lt"/>
              </a:rPr>
              <a:t> </a:t>
            </a:r>
            <a:r>
              <a:rPr lang="en-US" altLang="zh-CN" sz="2400" dirty="0" err="1">
                <a:solidFill>
                  <a:schemeClr val="tx1">
                    <a:lumMod val="85000"/>
                    <a:lumOff val="15000"/>
                  </a:schemeClr>
                </a:solidFill>
                <a:cs typeface="+mn-ea"/>
                <a:sym typeface="+mn-lt"/>
              </a:rPr>
              <a:t>chế</a:t>
            </a:r>
            <a:r>
              <a:rPr lang="en-US" altLang="zh-CN" sz="2400" dirty="0">
                <a:solidFill>
                  <a:schemeClr val="tx1">
                    <a:lumMod val="85000"/>
                    <a:lumOff val="15000"/>
                  </a:schemeClr>
                </a:solidFill>
                <a:cs typeface="+mn-ea"/>
                <a:sym typeface="+mn-lt"/>
              </a:rPr>
              <a:t> </a:t>
            </a:r>
            <a:r>
              <a:rPr lang="en-US" altLang="zh-CN" sz="2400" dirty="0" err="1">
                <a:solidFill>
                  <a:schemeClr val="tx1">
                    <a:lumMod val="85000"/>
                    <a:lumOff val="15000"/>
                  </a:schemeClr>
                </a:solidFill>
                <a:cs typeface="+mn-ea"/>
                <a:sym typeface="+mn-lt"/>
              </a:rPr>
              <a:t>tối</a:t>
            </a:r>
            <a:r>
              <a:rPr lang="en-US" altLang="zh-CN" sz="2400" dirty="0">
                <a:solidFill>
                  <a:schemeClr val="tx1">
                    <a:lumMod val="85000"/>
                    <a:lumOff val="15000"/>
                  </a:schemeClr>
                </a:solidFill>
                <a:cs typeface="+mn-ea"/>
                <a:sym typeface="+mn-lt"/>
              </a:rPr>
              <a:t> </a:t>
            </a:r>
            <a:r>
              <a:rPr lang="en-US" altLang="zh-CN" sz="2400" dirty="0" err="1">
                <a:solidFill>
                  <a:schemeClr val="tx1">
                    <a:lumMod val="85000"/>
                    <a:lumOff val="15000"/>
                  </a:schemeClr>
                </a:solidFill>
                <a:cs typeface="+mn-ea"/>
                <a:sym typeface="+mn-lt"/>
              </a:rPr>
              <a:t>đa</a:t>
            </a:r>
            <a:r>
              <a:rPr lang="en-US" altLang="zh-CN" sz="2400" dirty="0">
                <a:solidFill>
                  <a:schemeClr val="tx1">
                    <a:lumMod val="85000"/>
                    <a:lumOff val="15000"/>
                  </a:schemeClr>
                </a:solidFill>
                <a:cs typeface="+mn-ea"/>
                <a:sym typeface="+mn-lt"/>
              </a:rPr>
              <a:t> </a:t>
            </a:r>
            <a:r>
              <a:rPr lang="en-US" altLang="zh-CN" sz="2400" dirty="0" err="1">
                <a:solidFill>
                  <a:schemeClr val="tx1">
                    <a:lumMod val="85000"/>
                    <a:lumOff val="15000"/>
                  </a:schemeClr>
                </a:solidFill>
                <a:cs typeface="+mn-ea"/>
                <a:sym typeface="+mn-lt"/>
              </a:rPr>
              <a:t>sự</a:t>
            </a:r>
            <a:r>
              <a:rPr lang="en-US" altLang="zh-CN" sz="2400" dirty="0">
                <a:solidFill>
                  <a:schemeClr val="tx1">
                    <a:lumMod val="85000"/>
                    <a:lumOff val="15000"/>
                  </a:schemeClr>
                </a:solidFill>
                <a:cs typeface="+mn-ea"/>
                <a:sym typeface="+mn-lt"/>
              </a:rPr>
              <a:t> </a:t>
            </a:r>
            <a:r>
              <a:rPr lang="en-US" altLang="zh-CN" sz="2400" dirty="0" err="1">
                <a:solidFill>
                  <a:schemeClr val="tx1">
                    <a:lumMod val="85000"/>
                    <a:lumOff val="15000"/>
                  </a:schemeClr>
                </a:solidFill>
                <a:cs typeface="+mn-ea"/>
                <a:sym typeface="+mn-lt"/>
              </a:rPr>
              <a:t>gián</a:t>
            </a:r>
            <a:r>
              <a:rPr lang="en-US" altLang="zh-CN" sz="2400" dirty="0">
                <a:solidFill>
                  <a:schemeClr val="tx1">
                    <a:lumMod val="85000"/>
                    <a:lumOff val="15000"/>
                  </a:schemeClr>
                </a:solidFill>
                <a:cs typeface="+mn-ea"/>
                <a:sym typeface="+mn-lt"/>
              </a:rPr>
              <a:t> </a:t>
            </a:r>
            <a:r>
              <a:rPr lang="en-US" altLang="zh-CN" sz="2400" dirty="0" err="1">
                <a:solidFill>
                  <a:schemeClr val="tx1">
                    <a:lumMod val="85000"/>
                    <a:lumOff val="15000"/>
                  </a:schemeClr>
                </a:solidFill>
                <a:cs typeface="+mn-ea"/>
                <a:sym typeface="+mn-lt"/>
              </a:rPr>
              <a:t>đoạn</a:t>
            </a:r>
            <a:r>
              <a:rPr lang="en-US" altLang="zh-CN" sz="2400" dirty="0">
                <a:solidFill>
                  <a:schemeClr val="tx1">
                    <a:lumMod val="85000"/>
                    <a:lumOff val="15000"/>
                  </a:schemeClr>
                </a:solidFill>
                <a:cs typeface="+mn-ea"/>
                <a:sym typeface="+mn-lt"/>
              </a:rPr>
              <a:t>  </a:t>
            </a:r>
            <a:endParaRPr lang="zh-CN" altLang="en-US" sz="2400" dirty="0">
              <a:solidFill>
                <a:schemeClr val="tx1">
                  <a:lumMod val="85000"/>
                  <a:lumOff val="15000"/>
                </a:schemeClr>
              </a:solidFill>
              <a:cs typeface="+mn-ea"/>
              <a:sym typeface="+mn-lt"/>
            </a:endParaRPr>
          </a:p>
        </p:txBody>
      </p:sp>
      <p:sp>
        <p:nvSpPr>
          <p:cNvPr id="2" name="文本框 36">
            <a:extLst>
              <a:ext uri="{FF2B5EF4-FFF2-40B4-BE49-F238E27FC236}">
                <a16:creationId xmlns:a16="http://schemas.microsoft.com/office/drawing/2014/main" id="{26088E3B-21DE-479A-8189-9CD67973FD4B}"/>
              </a:ext>
            </a:extLst>
          </p:cNvPr>
          <p:cNvSpPr txBox="1"/>
          <p:nvPr/>
        </p:nvSpPr>
        <p:spPr>
          <a:xfrm>
            <a:off x="1012968" y="205686"/>
            <a:ext cx="7414967" cy="584775"/>
          </a:xfrm>
          <a:prstGeom prst="rect">
            <a:avLst/>
          </a:prstGeom>
          <a:noFill/>
        </p:spPr>
        <p:txBody>
          <a:bodyPr wrap="square" rtlCol="0">
            <a:spAutoFit/>
          </a:bodyPr>
          <a:lstStyle/>
          <a:p>
            <a:r>
              <a:rPr lang="vi-VN" altLang="zh-CN" sz="3200" dirty="0">
                <a:solidFill>
                  <a:srgbClr val="9D3333"/>
                </a:solidFill>
                <a:cs typeface="+mn-ea"/>
                <a:sym typeface="+mn-lt"/>
              </a:rPr>
              <a:t>Giảm tối đa các yếu tố xao lãng</a:t>
            </a:r>
          </a:p>
        </p:txBody>
      </p:sp>
    </p:spTree>
    <p:extLst>
      <p:ext uri="{BB962C8B-B14F-4D97-AF65-F5344CB8AC3E}">
        <p14:creationId xmlns:p14="http://schemas.microsoft.com/office/powerpoint/2010/main" val="321206068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fade">
                                      <p:cBhvr>
                                        <p:cTn id="7" dur="500"/>
                                        <p:tgtEl>
                                          <p:spTgt spid="54"/>
                                        </p:tgtEl>
                                      </p:cBhvr>
                                    </p:animEffect>
                                  </p:childTnLst>
                                </p:cTn>
                              </p:par>
                              <p:par>
                                <p:cTn id="8" presetID="10" presetClass="entr" presetSubtype="0" fill="hold" nodeType="withEffect">
                                  <p:stCondLst>
                                    <p:cond delay="0"/>
                                  </p:stCondLst>
                                  <p:childTnLst>
                                    <p:set>
                                      <p:cBhvr>
                                        <p:cTn id="9" dur="1" fill="hold">
                                          <p:stCondLst>
                                            <p:cond delay="0"/>
                                          </p:stCondLst>
                                        </p:cTn>
                                        <p:tgtEl>
                                          <p:spTgt spid="55"/>
                                        </p:tgtEl>
                                        <p:attrNameLst>
                                          <p:attrName>style.visibility</p:attrName>
                                        </p:attrNameLst>
                                      </p:cBhvr>
                                      <p:to>
                                        <p:strVal val="visible"/>
                                      </p:to>
                                    </p:set>
                                    <p:animEffect transition="in" filter="fade">
                                      <p:cBhvr>
                                        <p:cTn id="10" dur="500"/>
                                        <p:tgtEl>
                                          <p:spTgt spid="55"/>
                                        </p:tgtEl>
                                      </p:cBhvr>
                                    </p:animEffect>
                                  </p:childTnLst>
                                </p:cTn>
                              </p:par>
                              <p:par>
                                <p:cTn id="11" presetID="10" presetClass="entr" presetSubtype="0" fill="hold" nodeType="withEffect">
                                  <p:stCondLst>
                                    <p:cond delay="0"/>
                                  </p:stCondLst>
                                  <p:childTnLst>
                                    <p:set>
                                      <p:cBhvr>
                                        <p:cTn id="12" dur="1" fill="hold">
                                          <p:stCondLst>
                                            <p:cond delay="0"/>
                                          </p:stCondLst>
                                        </p:cTn>
                                        <p:tgtEl>
                                          <p:spTgt spid="56"/>
                                        </p:tgtEl>
                                        <p:attrNameLst>
                                          <p:attrName>style.visibility</p:attrName>
                                        </p:attrNameLst>
                                      </p:cBhvr>
                                      <p:to>
                                        <p:strVal val="visible"/>
                                      </p:to>
                                    </p:set>
                                    <p:animEffect transition="in" filter="fade">
                                      <p:cBhvr>
                                        <p:cTn id="13" dur="500"/>
                                        <p:tgtEl>
                                          <p:spTgt spid="56"/>
                                        </p:tgtEl>
                                      </p:cBhvr>
                                    </p:animEffect>
                                  </p:childTnLst>
                                </p:cTn>
                              </p:par>
                              <p:par>
                                <p:cTn id="14" presetID="10" presetClass="entr" presetSubtype="0" fill="hold" nodeType="withEffect">
                                  <p:stCondLst>
                                    <p:cond delay="0"/>
                                  </p:stCondLst>
                                  <p:childTnLst>
                                    <p:set>
                                      <p:cBhvr>
                                        <p:cTn id="15" dur="1" fill="hold">
                                          <p:stCondLst>
                                            <p:cond delay="0"/>
                                          </p:stCondLst>
                                        </p:cTn>
                                        <p:tgtEl>
                                          <p:spTgt spid="57"/>
                                        </p:tgtEl>
                                        <p:attrNameLst>
                                          <p:attrName>style.visibility</p:attrName>
                                        </p:attrNameLst>
                                      </p:cBhvr>
                                      <p:to>
                                        <p:strVal val="visible"/>
                                      </p:to>
                                    </p:set>
                                    <p:animEffect transition="in" filter="fade">
                                      <p:cBhvr>
                                        <p:cTn id="16" dur="500"/>
                                        <p:tgtEl>
                                          <p:spTgt spid="57"/>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58"/>
                                        </p:tgtEl>
                                        <p:attrNameLst>
                                          <p:attrName>style.visibility</p:attrName>
                                        </p:attrNameLst>
                                      </p:cBhvr>
                                      <p:to>
                                        <p:strVal val="visible"/>
                                      </p:to>
                                    </p:set>
                                    <p:animEffect transition="in" filter="fade">
                                      <p:cBhvr>
                                        <p:cTn id="19" dur="500"/>
                                        <p:tgtEl>
                                          <p:spTgt spid="58"/>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59"/>
                                        </p:tgtEl>
                                        <p:attrNameLst>
                                          <p:attrName>style.visibility</p:attrName>
                                        </p:attrNameLst>
                                      </p:cBhvr>
                                      <p:to>
                                        <p:strVal val="visible"/>
                                      </p:to>
                                    </p:set>
                                    <p:animEffect transition="in" filter="fade">
                                      <p:cBhvr>
                                        <p:cTn id="22" dur="500"/>
                                        <p:tgtEl>
                                          <p:spTgt spid="59"/>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60"/>
                                        </p:tgtEl>
                                        <p:attrNameLst>
                                          <p:attrName>style.visibility</p:attrName>
                                        </p:attrNameLst>
                                      </p:cBhvr>
                                      <p:to>
                                        <p:strVal val="visible"/>
                                      </p:to>
                                    </p:set>
                                    <p:animEffect transition="in" filter="fade">
                                      <p:cBhvr>
                                        <p:cTn id="25" dur="500"/>
                                        <p:tgtEl>
                                          <p:spTgt spid="60"/>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61"/>
                                        </p:tgtEl>
                                        <p:attrNameLst>
                                          <p:attrName>style.visibility</p:attrName>
                                        </p:attrNameLst>
                                      </p:cBhvr>
                                      <p:to>
                                        <p:strVal val="visible"/>
                                      </p:to>
                                    </p:set>
                                    <p:animEffect transition="in" filter="fade">
                                      <p:cBhvr>
                                        <p:cTn id="28" dur="5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p:bldP spid="59" grpId="0"/>
      <p:bldP spid="60" grpId="0"/>
      <p:bldP spid="61"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组合 33"/>
          <p:cNvGrpSpPr/>
          <p:nvPr/>
        </p:nvGrpSpPr>
        <p:grpSpPr>
          <a:xfrm>
            <a:off x="247260" y="255805"/>
            <a:ext cx="674717" cy="597391"/>
            <a:chOff x="414045" y="185503"/>
            <a:chExt cx="506038" cy="448043"/>
          </a:xfrm>
        </p:grpSpPr>
        <p:sp>
          <p:nvSpPr>
            <p:cNvPr id="35" name="矩形 34"/>
            <p:cNvSpPr/>
            <p:nvPr/>
          </p:nvSpPr>
          <p:spPr>
            <a:xfrm rot="2700000">
              <a:off x="414045" y="194182"/>
              <a:ext cx="430684" cy="430684"/>
            </a:xfrm>
            <a:prstGeom prst="rect">
              <a:avLst/>
            </a:prstGeom>
            <a:solidFill>
              <a:schemeClr val="bg1">
                <a:lumMod val="85000"/>
              </a:schemeClr>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cs typeface="+mn-ea"/>
                <a:sym typeface="+mn-lt"/>
              </a:endParaRPr>
            </a:p>
          </p:txBody>
        </p:sp>
        <p:sp>
          <p:nvSpPr>
            <p:cNvPr id="36" name="矩形 35"/>
            <p:cNvSpPr/>
            <p:nvPr/>
          </p:nvSpPr>
          <p:spPr>
            <a:xfrm rot="2700000">
              <a:off x="472040" y="185503"/>
              <a:ext cx="448043" cy="448043"/>
            </a:xfrm>
            <a:prstGeom prst="rect">
              <a:avLst/>
            </a:prstGeom>
            <a:solidFill>
              <a:schemeClr val="tx1">
                <a:lumMod val="75000"/>
                <a:lumOff val="25000"/>
              </a:schemeClr>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cs typeface="+mn-ea"/>
                <a:sym typeface="+mn-lt"/>
              </a:endParaRPr>
            </a:p>
          </p:txBody>
        </p:sp>
      </p:grpSp>
      <p:grpSp>
        <p:nvGrpSpPr>
          <p:cNvPr id="54" name="组合 53"/>
          <p:cNvGrpSpPr/>
          <p:nvPr/>
        </p:nvGrpSpPr>
        <p:grpSpPr>
          <a:xfrm>
            <a:off x="3399735" y="1745629"/>
            <a:ext cx="832267" cy="922404"/>
            <a:chOff x="2549801" y="1309221"/>
            <a:chExt cx="624200" cy="691803"/>
          </a:xfrm>
        </p:grpSpPr>
        <p:sp>
          <p:nvSpPr>
            <p:cNvPr id="41" name="MH_Other_1"/>
            <p:cNvSpPr/>
            <p:nvPr>
              <p:custDataLst>
                <p:tags r:id="rId7"/>
              </p:custDataLst>
            </p:nvPr>
          </p:nvSpPr>
          <p:spPr>
            <a:xfrm>
              <a:off x="2549801" y="1395863"/>
              <a:ext cx="370853" cy="518243"/>
            </a:xfrm>
            <a:custGeom>
              <a:avLst/>
              <a:gdLst>
                <a:gd name="connsiteX0" fmla="*/ 1102816 w 1383856"/>
                <a:gd name="connsiteY0" fmla="*/ 0 h 1933849"/>
                <a:gd name="connsiteX1" fmla="*/ 1383856 w 1383856"/>
                <a:gd name="connsiteY1" fmla="*/ 372951 h 1933849"/>
                <a:gd name="connsiteX2" fmla="*/ 1331288 w 1383856"/>
                <a:gd name="connsiteY2" fmla="*/ 372951 h 1933849"/>
                <a:gd name="connsiteX3" fmla="*/ 1094554 w 1383856"/>
                <a:gd name="connsiteY3" fmla="*/ 58794 h 1933849"/>
                <a:gd name="connsiteX4" fmla="*/ 58794 w 1383856"/>
                <a:gd name="connsiteY4" fmla="*/ 839295 h 1933849"/>
                <a:gd name="connsiteX5" fmla="*/ 839295 w 1383856"/>
                <a:gd name="connsiteY5" fmla="*/ 1875055 h 1933849"/>
                <a:gd name="connsiteX6" fmla="*/ 1256196 w 1383856"/>
                <a:gd name="connsiteY6" fmla="*/ 1560897 h 1933849"/>
                <a:gd name="connsiteX7" fmla="*/ 1325955 w 1383856"/>
                <a:gd name="connsiteY7" fmla="*/ 1560897 h 1933849"/>
                <a:gd name="connsiteX8" fmla="*/ 831032 w 1383856"/>
                <a:gd name="connsiteY8" fmla="*/ 1933849 h 1933849"/>
                <a:gd name="connsiteX9" fmla="*/ 0 w 1383856"/>
                <a:gd name="connsiteY9" fmla="*/ 831032 h 1933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83856" h="1933849">
                  <a:moveTo>
                    <a:pt x="1102816" y="0"/>
                  </a:moveTo>
                  <a:lnTo>
                    <a:pt x="1383856" y="372951"/>
                  </a:lnTo>
                  <a:lnTo>
                    <a:pt x="1331288" y="372951"/>
                  </a:lnTo>
                  <a:lnTo>
                    <a:pt x="1094554" y="58794"/>
                  </a:lnTo>
                  <a:lnTo>
                    <a:pt x="58794" y="839295"/>
                  </a:lnTo>
                  <a:lnTo>
                    <a:pt x="839295" y="1875055"/>
                  </a:lnTo>
                  <a:lnTo>
                    <a:pt x="1256196" y="1560897"/>
                  </a:lnTo>
                  <a:lnTo>
                    <a:pt x="1325955" y="1560897"/>
                  </a:lnTo>
                  <a:lnTo>
                    <a:pt x="831032" y="1933849"/>
                  </a:lnTo>
                  <a:lnTo>
                    <a:pt x="0" y="831032"/>
                  </a:lnTo>
                  <a:close/>
                </a:path>
              </a:pathLst>
            </a:custGeom>
            <a:noFill/>
            <a:ln>
              <a:gradFill>
                <a:gsLst>
                  <a:gs pos="0">
                    <a:schemeClr val="accent1"/>
                  </a:gs>
                  <a:gs pos="100000">
                    <a:schemeClr val="accent2"/>
                  </a:gs>
                </a:gsLst>
                <a:lin ang="5400000" scaled="1"/>
              </a:gradFill>
            </a:ln>
          </p:spPr>
          <p:txBody>
            <a:bodyPr lIns="180000" tIns="0" rIns="0" bIns="0" anchor="ctr">
              <a:normAutofit/>
            </a:bodyPr>
            <a:lstStyle/>
            <a:p>
              <a:pPr algn="just">
                <a:defRPr/>
              </a:pPr>
              <a:r>
                <a:rPr lang="en-US" altLang="zh-CN" sz="2400" b="1" dirty="0">
                  <a:gradFill>
                    <a:gsLst>
                      <a:gs pos="0">
                        <a:schemeClr val="accent1"/>
                      </a:gs>
                      <a:gs pos="100000">
                        <a:schemeClr val="accent2"/>
                      </a:gs>
                    </a:gsLst>
                    <a:lin ang="5400000" scaled="1"/>
                  </a:gradFill>
                  <a:cs typeface="+mn-ea"/>
                  <a:sym typeface="+mn-lt"/>
                </a:rPr>
                <a:t>1</a:t>
              </a:r>
              <a:endParaRPr lang="zh-CN" altLang="en-US" sz="2400" b="1" dirty="0" err="1">
                <a:gradFill>
                  <a:gsLst>
                    <a:gs pos="0">
                      <a:schemeClr val="accent1"/>
                    </a:gs>
                    <a:gs pos="100000">
                      <a:schemeClr val="accent2"/>
                    </a:gs>
                  </a:gsLst>
                  <a:lin ang="5400000" scaled="1"/>
                </a:gradFill>
                <a:cs typeface="+mn-ea"/>
                <a:sym typeface="+mn-lt"/>
              </a:endParaRPr>
            </a:p>
          </p:txBody>
        </p:sp>
        <p:sp>
          <p:nvSpPr>
            <p:cNvPr id="43" name="MH_Other_2"/>
            <p:cNvSpPr>
              <a:spLocks/>
            </p:cNvSpPr>
            <p:nvPr>
              <p:custDataLst>
                <p:tags r:id="rId8"/>
              </p:custDataLst>
            </p:nvPr>
          </p:nvSpPr>
          <p:spPr bwMode="auto">
            <a:xfrm rot="19380000">
              <a:off x="3123153" y="1309221"/>
              <a:ext cx="50848" cy="691803"/>
            </a:xfrm>
            <a:custGeom>
              <a:avLst/>
              <a:gdLst>
                <a:gd name="T0" fmla="*/ 0 w 190500"/>
                <a:gd name="T1" fmla="*/ 6355 h 2581829"/>
                <a:gd name="T2" fmla="*/ 609 w 190500"/>
                <a:gd name="T3" fmla="*/ 6821 h 2581829"/>
                <a:gd name="T4" fmla="*/ 609 w 190500"/>
                <a:gd name="T5" fmla="*/ 8382 h 2581829"/>
                <a:gd name="T6" fmla="*/ 0 w 190500"/>
                <a:gd name="T7" fmla="*/ 7916 h 2581829"/>
                <a:gd name="T8" fmla="*/ 0 w 190500"/>
                <a:gd name="T9" fmla="*/ 0 h 2581829"/>
                <a:gd name="T10" fmla="*/ 609 w 190500"/>
                <a:gd name="T11" fmla="*/ 466 h 2581829"/>
                <a:gd name="T12" fmla="*/ 609 w 190500"/>
                <a:gd name="T13" fmla="*/ 1973 h 2581829"/>
                <a:gd name="T14" fmla="*/ 0 w 190500"/>
                <a:gd name="T15" fmla="*/ 1507 h 2581829"/>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90500" h="2581829">
                  <a:moveTo>
                    <a:pt x="0" y="1957235"/>
                  </a:moveTo>
                  <a:lnTo>
                    <a:pt x="190500" y="2100788"/>
                  </a:lnTo>
                  <a:lnTo>
                    <a:pt x="190500" y="2581829"/>
                  </a:lnTo>
                  <a:lnTo>
                    <a:pt x="0" y="2438277"/>
                  </a:lnTo>
                  <a:lnTo>
                    <a:pt x="0" y="1957235"/>
                  </a:lnTo>
                  <a:close/>
                  <a:moveTo>
                    <a:pt x="0" y="0"/>
                  </a:moveTo>
                  <a:lnTo>
                    <a:pt x="190500" y="143552"/>
                  </a:lnTo>
                  <a:lnTo>
                    <a:pt x="190500" y="607757"/>
                  </a:lnTo>
                  <a:lnTo>
                    <a:pt x="0" y="464205"/>
                  </a:lnTo>
                  <a:lnTo>
                    <a:pt x="0" y="0"/>
                  </a:lnTo>
                  <a:close/>
                </a:path>
              </a:pathLst>
            </a:custGeom>
            <a:solidFill>
              <a:schemeClr val="accent1">
                <a:alpha val="10196"/>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cs typeface="+mn-ea"/>
                <a:sym typeface="+mn-lt"/>
              </a:endParaRPr>
            </a:p>
          </p:txBody>
        </p:sp>
      </p:grpSp>
      <p:grpSp>
        <p:nvGrpSpPr>
          <p:cNvPr id="55" name="组合 54"/>
          <p:cNvGrpSpPr/>
          <p:nvPr/>
        </p:nvGrpSpPr>
        <p:grpSpPr>
          <a:xfrm>
            <a:off x="7634372" y="2912459"/>
            <a:ext cx="832681" cy="922404"/>
            <a:chOff x="5725778" y="2184344"/>
            <a:chExt cx="624511" cy="691803"/>
          </a:xfrm>
        </p:grpSpPr>
        <p:sp>
          <p:nvSpPr>
            <p:cNvPr id="45" name="MH_Other_3"/>
            <p:cNvSpPr/>
            <p:nvPr>
              <p:custDataLst>
                <p:tags r:id="rId5"/>
              </p:custDataLst>
            </p:nvPr>
          </p:nvSpPr>
          <p:spPr>
            <a:xfrm flipH="1">
              <a:off x="5979436" y="2271623"/>
              <a:ext cx="370853" cy="518243"/>
            </a:xfrm>
            <a:custGeom>
              <a:avLst/>
              <a:gdLst>
                <a:gd name="connsiteX0" fmla="*/ 1102816 w 1383856"/>
                <a:gd name="connsiteY0" fmla="*/ 0 h 1933849"/>
                <a:gd name="connsiteX1" fmla="*/ 1383856 w 1383856"/>
                <a:gd name="connsiteY1" fmla="*/ 372951 h 1933849"/>
                <a:gd name="connsiteX2" fmla="*/ 1331288 w 1383856"/>
                <a:gd name="connsiteY2" fmla="*/ 372951 h 1933849"/>
                <a:gd name="connsiteX3" fmla="*/ 1094554 w 1383856"/>
                <a:gd name="connsiteY3" fmla="*/ 58794 h 1933849"/>
                <a:gd name="connsiteX4" fmla="*/ 58794 w 1383856"/>
                <a:gd name="connsiteY4" fmla="*/ 839295 h 1933849"/>
                <a:gd name="connsiteX5" fmla="*/ 839295 w 1383856"/>
                <a:gd name="connsiteY5" fmla="*/ 1875055 h 1933849"/>
                <a:gd name="connsiteX6" fmla="*/ 1256196 w 1383856"/>
                <a:gd name="connsiteY6" fmla="*/ 1560897 h 1933849"/>
                <a:gd name="connsiteX7" fmla="*/ 1325955 w 1383856"/>
                <a:gd name="connsiteY7" fmla="*/ 1560897 h 1933849"/>
                <a:gd name="connsiteX8" fmla="*/ 831032 w 1383856"/>
                <a:gd name="connsiteY8" fmla="*/ 1933849 h 1933849"/>
                <a:gd name="connsiteX9" fmla="*/ 0 w 1383856"/>
                <a:gd name="connsiteY9" fmla="*/ 831032 h 1933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83856" h="1933849">
                  <a:moveTo>
                    <a:pt x="1102816" y="0"/>
                  </a:moveTo>
                  <a:lnTo>
                    <a:pt x="1383856" y="372951"/>
                  </a:lnTo>
                  <a:lnTo>
                    <a:pt x="1331288" y="372951"/>
                  </a:lnTo>
                  <a:lnTo>
                    <a:pt x="1094554" y="58794"/>
                  </a:lnTo>
                  <a:lnTo>
                    <a:pt x="58794" y="839295"/>
                  </a:lnTo>
                  <a:lnTo>
                    <a:pt x="839295" y="1875055"/>
                  </a:lnTo>
                  <a:lnTo>
                    <a:pt x="1256196" y="1560897"/>
                  </a:lnTo>
                  <a:lnTo>
                    <a:pt x="1325955" y="1560897"/>
                  </a:lnTo>
                  <a:lnTo>
                    <a:pt x="831032" y="1933849"/>
                  </a:lnTo>
                  <a:lnTo>
                    <a:pt x="0" y="831032"/>
                  </a:lnTo>
                  <a:close/>
                </a:path>
              </a:pathLst>
            </a:custGeom>
            <a:solidFill>
              <a:schemeClr val="accent2"/>
            </a:solidFill>
            <a:ln>
              <a:gradFill>
                <a:gsLst>
                  <a:gs pos="0">
                    <a:schemeClr val="accent1"/>
                  </a:gs>
                  <a:gs pos="100000">
                    <a:schemeClr val="accent2"/>
                  </a:gs>
                </a:gsLst>
              </a:gradFill>
            </a:ln>
          </p:spPr>
          <p:txBody>
            <a:bodyPr lIns="0" tIns="0" rIns="180000" bIns="0" anchor="ctr">
              <a:normAutofit/>
            </a:bodyPr>
            <a:lstStyle/>
            <a:p>
              <a:pPr algn="r">
                <a:defRPr/>
              </a:pPr>
              <a:r>
                <a:rPr lang="en-US" altLang="zh-CN" sz="2400" b="1" dirty="0">
                  <a:gradFill>
                    <a:gsLst>
                      <a:gs pos="0">
                        <a:schemeClr val="accent1"/>
                      </a:gs>
                      <a:gs pos="100000">
                        <a:schemeClr val="accent2"/>
                      </a:gs>
                    </a:gsLst>
                    <a:lin ang="5400000" scaled="1"/>
                  </a:gradFill>
                  <a:cs typeface="+mn-ea"/>
                  <a:sym typeface="+mn-lt"/>
                </a:rPr>
                <a:t>2</a:t>
              </a:r>
              <a:endParaRPr lang="zh-CN" altLang="en-US" sz="2400" b="1" dirty="0" err="1">
                <a:gradFill>
                  <a:gsLst>
                    <a:gs pos="0">
                      <a:schemeClr val="accent1"/>
                    </a:gs>
                    <a:gs pos="100000">
                      <a:schemeClr val="accent2"/>
                    </a:gs>
                  </a:gsLst>
                  <a:lin ang="5400000" scaled="1"/>
                </a:gradFill>
                <a:cs typeface="+mn-ea"/>
                <a:sym typeface="+mn-lt"/>
              </a:endParaRPr>
            </a:p>
          </p:txBody>
        </p:sp>
        <p:sp>
          <p:nvSpPr>
            <p:cNvPr id="46" name="MH_Other_4"/>
            <p:cNvSpPr>
              <a:spLocks/>
            </p:cNvSpPr>
            <p:nvPr>
              <p:custDataLst>
                <p:tags r:id="rId6"/>
              </p:custDataLst>
            </p:nvPr>
          </p:nvSpPr>
          <p:spPr bwMode="auto">
            <a:xfrm rot="2220000" flipH="1">
              <a:off x="5725778" y="2184344"/>
              <a:ext cx="50848" cy="691803"/>
            </a:xfrm>
            <a:custGeom>
              <a:avLst/>
              <a:gdLst>
                <a:gd name="T0" fmla="*/ 0 w 190500"/>
                <a:gd name="T1" fmla="*/ 6355 h 2581829"/>
                <a:gd name="T2" fmla="*/ 609 w 190500"/>
                <a:gd name="T3" fmla="*/ 6821 h 2581829"/>
                <a:gd name="T4" fmla="*/ 609 w 190500"/>
                <a:gd name="T5" fmla="*/ 8382 h 2581829"/>
                <a:gd name="T6" fmla="*/ 0 w 190500"/>
                <a:gd name="T7" fmla="*/ 7916 h 2581829"/>
                <a:gd name="T8" fmla="*/ 0 w 190500"/>
                <a:gd name="T9" fmla="*/ 0 h 2581829"/>
                <a:gd name="T10" fmla="*/ 609 w 190500"/>
                <a:gd name="T11" fmla="*/ 466 h 2581829"/>
                <a:gd name="T12" fmla="*/ 609 w 190500"/>
                <a:gd name="T13" fmla="*/ 1973 h 2581829"/>
                <a:gd name="T14" fmla="*/ 0 w 190500"/>
                <a:gd name="T15" fmla="*/ 1507 h 2581829"/>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90500" h="2581829">
                  <a:moveTo>
                    <a:pt x="0" y="1957235"/>
                  </a:moveTo>
                  <a:lnTo>
                    <a:pt x="190500" y="2100788"/>
                  </a:lnTo>
                  <a:lnTo>
                    <a:pt x="190500" y="2581829"/>
                  </a:lnTo>
                  <a:lnTo>
                    <a:pt x="0" y="2438277"/>
                  </a:lnTo>
                  <a:lnTo>
                    <a:pt x="0" y="1957235"/>
                  </a:lnTo>
                  <a:close/>
                  <a:moveTo>
                    <a:pt x="0" y="0"/>
                  </a:moveTo>
                  <a:lnTo>
                    <a:pt x="190500" y="143552"/>
                  </a:lnTo>
                  <a:lnTo>
                    <a:pt x="190500" y="607757"/>
                  </a:lnTo>
                  <a:lnTo>
                    <a:pt x="0" y="464205"/>
                  </a:lnTo>
                  <a:lnTo>
                    <a:pt x="0" y="0"/>
                  </a:lnTo>
                  <a:close/>
                </a:path>
              </a:pathLst>
            </a:custGeom>
            <a:solidFill>
              <a:schemeClr val="accent2">
                <a:alpha val="10196"/>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cs typeface="+mn-ea"/>
                <a:sym typeface="+mn-lt"/>
              </a:endParaRPr>
            </a:p>
          </p:txBody>
        </p:sp>
      </p:grpSp>
      <p:grpSp>
        <p:nvGrpSpPr>
          <p:cNvPr id="56" name="组合 55"/>
          <p:cNvGrpSpPr/>
          <p:nvPr/>
        </p:nvGrpSpPr>
        <p:grpSpPr>
          <a:xfrm>
            <a:off x="3399735" y="4081075"/>
            <a:ext cx="832267" cy="922405"/>
            <a:chOff x="2549801" y="3060806"/>
            <a:chExt cx="624200" cy="691804"/>
          </a:xfrm>
        </p:grpSpPr>
        <p:sp>
          <p:nvSpPr>
            <p:cNvPr id="47" name="MH_Other_5"/>
            <p:cNvSpPr/>
            <p:nvPr>
              <p:custDataLst>
                <p:tags r:id="rId3"/>
              </p:custDataLst>
            </p:nvPr>
          </p:nvSpPr>
          <p:spPr>
            <a:xfrm>
              <a:off x="2549801" y="3147385"/>
              <a:ext cx="370853" cy="518243"/>
            </a:xfrm>
            <a:custGeom>
              <a:avLst/>
              <a:gdLst>
                <a:gd name="connsiteX0" fmla="*/ 1102816 w 1383856"/>
                <a:gd name="connsiteY0" fmla="*/ 0 h 1933849"/>
                <a:gd name="connsiteX1" fmla="*/ 1383856 w 1383856"/>
                <a:gd name="connsiteY1" fmla="*/ 372951 h 1933849"/>
                <a:gd name="connsiteX2" fmla="*/ 1331288 w 1383856"/>
                <a:gd name="connsiteY2" fmla="*/ 372951 h 1933849"/>
                <a:gd name="connsiteX3" fmla="*/ 1094554 w 1383856"/>
                <a:gd name="connsiteY3" fmla="*/ 58794 h 1933849"/>
                <a:gd name="connsiteX4" fmla="*/ 58794 w 1383856"/>
                <a:gd name="connsiteY4" fmla="*/ 839295 h 1933849"/>
                <a:gd name="connsiteX5" fmla="*/ 839295 w 1383856"/>
                <a:gd name="connsiteY5" fmla="*/ 1875055 h 1933849"/>
                <a:gd name="connsiteX6" fmla="*/ 1256196 w 1383856"/>
                <a:gd name="connsiteY6" fmla="*/ 1560897 h 1933849"/>
                <a:gd name="connsiteX7" fmla="*/ 1325955 w 1383856"/>
                <a:gd name="connsiteY7" fmla="*/ 1560897 h 1933849"/>
                <a:gd name="connsiteX8" fmla="*/ 831032 w 1383856"/>
                <a:gd name="connsiteY8" fmla="*/ 1933849 h 1933849"/>
                <a:gd name="connsiteX9" fmla="*/ 0 w 1383856"/>
                <a:gd name="connsiteY9" fmla="*/ 831032 h 1933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83856" h="1933849">
                  <a:moveTo>
                    <a:pt x="1102816" y="0"/>
                  </a:moveTo>
                  <a:lnTo>
                    <a:pt x="1383856" y="372951"/>
                  </a:lnTo>
                  <a:lnTo>
                    <a:pt x="1331288" y="372951"/>
                  </a:lnTo>
                  <a:lnTo>
                    <a:pt x="1094554" y="58794"/>
                  </a:lnTo>
                  <a:lnTo>
                    <a:pt x="58794" y="839295"/>
                  </a:lnTo>
                  <a:lnTo>
                    <a:pt x="839295" y="1875055"/>
                  </a:lnTo>
                  <a:lnTo>
                    <a:pt x="1256196" y="1560897"/>
                  </a:lnTo>
                  <a:lnTo>
                    <a:pt x="1325955" y="1560897"/>
                  </a:lnTo>
                  <a:lnTo>
                    <a:pt x="831032" y="1933849"/>
                  </a:lnTo>
                  <a:lnTo>
                    <a:pt x="0" y="831032"/>
                  </a:lnTo>
                  <a:close/>
                </a:path>
              </a:pathLst>
            </a:custGeom>
            <a:solidFill>
              <a:schemeClr val="accent3"/>
            </a:solidFill>
            <a:ln>
              <a:gradFill>
                <a:gsLst>
                  <a:gs pos="0">
                    <a:schemeClr val="accent1"/>
                  </a:gs>
                  <a:gs pos="100000">
                    <a:schemeClr val="accent2"/>
                  </a:gs>
                </a:gsLst>
              </a:gradFill>
            </a:ln>
          </p:spPr>
          <p:txBody>
            <a:bodyPr lIns="180000" tIns="0" rIns="0" bIns="0" anchor="ctr">
              <a:normAutofit/>
            </a:bodyPr>
            <a:lstStyle/>
            <a:p>
              <a:pPr algn="just">
                <a:defRPr/>
              </a:pPr>
              <a:r>
                <a:rPr lang="en-US" altLang="zh-CN" sz="2400" b="1" dirty="0">
                  <a:gradFill>
                    <a:gsLst>
                      <a:gs pos="0">
                        <a:schemeClr val="accent1"/>
                      </a:gs>
                      <a:gs pos="100000">
                        <a:schemeClr val="accent2"/>
                      </a:gs>
                    </a:gsLst>
                    <a:lin ang="5400000" scaled="1"/>
                  </a:gradFill>
                  <a:cs typeface="+mn-ea"/>
                  <a:sym typeface="+mn-lt"/>
                </a:rPr>
                <a:t>3</a:t>
              </a:r>
              <a:endParaRPr lang="zh-CN" altLang="en-US" sz="2400" b="1" dirty="0" err="1">
                <a:gradFill>
                  <a:gsLst>
                    <a:gs pos="0">
                      <a:schemeClr val="accent1"/>
                    </a:gs>
                    <a:gs pos="100000">
                      <a:schemeClr val="accent2"/>
                    </a:gs>
                  </a:gsLst>
                  <a:lin ang="5400000" scaled="1"/>
                </a:gradFill>
                <a:cs typeface="+mn-ea"/>
                <a:sym typeface="+mn-lt"/>
              </a:endParaRPr>
            </a:p>
          </p:txBody>
        </p:sp>
        <p:sp>
          <p:nvSpPr>
            <p:cNvPr id="49" name="MH_Other_6"/>
            <p:cNvSpPr/>
            <p:nvPr>
              <p:custDataLst>
                <p:tags r:id="rId4"/>
              </p:custDataLst>
            </p:nvPr>
          </p:nvSpPr>
          <p:spPr>
            <a:xfrm rot="19380000">
              <a:off x="3123153" y="3060806"/>
              <a:ext cx="50848" cy="691804"/>
            </a:xfrm>
            <a:custGeom>
              <a:avLst/>
              <a:gdLst>
                <a:gd name="connsiteX0" fmla="*/ 0 w 190500"/>
                <a:gd name="connsiteY0" fmla="*/ 1957235 h 2581829"/>
                <a:gd name="connsiteX1" fmla="*/ 190500 w 190500"/>
                <a:gd name="connsiteY1" fmla="*/ 2100788 h 2581829"/>
                <a:gd name="connsiteX2" fmla="*/ 190500 w 190500"/>
                <a:gd name="connsiteY2" fmla="*/ 2581829 h 2581829"/>
                <a:gd name="connsiteX3" fmla="*/ 0 w 190500"/>
                <a:gd name="connsiteY3" fmla="*/ 2438277 h 2581829"/>
                <a:gd name="connsiteX4" fmla="*/ 0 w 190500"/>
                <a:gd name="connsiteY4" fmla="*/ 0 h 2581829"/>
                <a:gd name="connsiteX5" fmla="*/ 190500 w 190500"/>
                <a:gd name="connsiteY5" fmla="*/ 143552 h 2581829"/>
                <a:gd name="connsiteX6" fmla="*/ 190500 w 190500"/>
                <a:gd name="connsiteY6" fmla="*/ 607757 h 2581829"/>
                <a:gd name="connsiteX7" fmla="*/ 0 w 190500"/>
                <a:gd name="connsiteY7" fmla="*/ 464205 h 2581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0500" h="2581829">
                  <a:moveTo>
                    <a:pt x="0" y="1957235"/>
                  </a:moveTo>
                  <a:lnTo>
                    <a:pt x="190500" y="2100788"/>
                  </a:lnTo>
                  <a:lnTo>
                    <a:pt x="190500" y="2581829"/>
                  </a:lnTo>
                  <a:lnTo>
                    <a:pt x="0" y="2438277"/>
                  </a:lnTo>
                  <a:close/>
                  <a:moveTo>
                    <a:pt x="0" y="0"/>
                  </a:moveTo>
                  <a:lnTo>
                    <a:pt x="190500" y="143552"/>
                  </a:lnTo>
                  <a:lnTo>
                    <a:pt x="190500" y="607757"/>
                  </a:lnTo>
                  <a:lnTo>
                    <a:pt x="0" y="464205"/>
                  </a:lnTo>
                  <a:close/>
                </a:path>
              </a:pathLst>
            </a:custGeom>
            <a:solidFill>
              <a:schemeClr val="accent3">
                <a:alpha val="10000"/>
              </a:schemeClr>
            </a:solidFill>
          </p:spPr>
          <p:txBody>
            <a:bodyPr anchor="ctr"/>
            <a:lstStyle/>
            <a:p>
              <a:pPr algn="just">
                <a:lnSpc>
                  <a:spcPct val="130000"/>
                </a:lnSpc>
                <a:defRPr/>
              </a:pPr>
              <a:endParaRPr lang="zh-CN" altLang="en-US" dirty="0" err="1">
                <a:solidFill>
                  <a:srgbClr val="FFFFFF"/>
                </a:solidFill>
                <a:cs typeface="+mn-ea"/>
                <a:sym typeface="+mn-lt"/>
              </a:endParaRPr>
            </a:p>
          </p:txBody>
        </p:sp>
      </p:grpSp>
      <p:grpSp>
        <p:nvGrpSpPr>
          <p:cNvPr id="57" name="组合 56"/>
          <p:cNvGrpSpPr/>
          <p:nvPr/>
        </p:nvGrpSpPr>
        <p:grpSpPr>
          <a:xfrm>
            <a:off x="7634372" y="5247908"/>
            <a:ext cx="832681" cy="922405"/>
            <a:chOff x="5725778" y="3935931"/>
            <a:chExt cx="624511" cy="691804"/>
          </a:xfrm>
        </p:grpSpPr>
        <p:sp>
          <p:nvSpPr>
            <p:cNvPr id="51" name="MH_Other_7"/>
            <p:cNvSpPr/>
            <p:nvPr>
              <p:custDataLst>
                <p:tags r:id="rId1"/>
              </p:custDataLst>
            </p:nvPr>
          </p:nvSpPr>
          <p:spPr>
            <a:xfrm flipH="1">
              <a:off x="5979436" y="4023148"/>
              <a:ext cx="370853" cy="518243"/>
            </a:xfrm>
            <a:custGeom>
              <a:avLst/>
              <a:gdLst>
                <a:gd name="connsiteX0" fmla="*/ 1102816 w 1383856"/>
                <a:gd name="connsiteY0" fmla="*/ 0 h 1933849"/>
                <a:gd name="connsiteX1" fmla="*/ 1383856 w 1383856"/>
                <a:gd name="connsiteY1" fmla="*/ 372951 h 1933849"/>
                <a:gd name="connsiteX2" fmla="*/ 1331288 w 1383856"/>
                <a:gd name="connsiteY2" fmla="*/ 372951 h 1933849"/>
                <a:gd name="connsiteX3" fmla="*/ 1094554 w 1383856"/>
                <a:gd name="connsiteY3" fmla="*/ 58794 h 1933849"/>
                <a:gd name="connsiteX4" fmla="*/ 58794 w 1383856"/>
                <a:gd name="connsiteY4" fmla="*/ 839295 h 1933849"/>
                <a:gd name="connsiteX5" fmla="*/ 839295 w 1383856"/>
                <a:gd name="connsiteY5" fmla="*/ 1875055 h 1933849"/>
                <a:gd name="connsiteX6" fmla="*/ 1256196 w 1383856"/>
                <a:gd name="connsiteY6" fmla="*/ 1560897 h 1933849"/>
                <a:gd name="connsiteX7" fmla="*/ 1325955 w 1383856"/>
                <a:gd name="connsiteY7" fmla="*/ 1560897 h 1933849"/>
                <a:gd name="connsiteX8" fmla="*/ 831032 w 1383856"/>
                <a:gd name="connsiteY8" fmla="*/ 1933849 h 1933849"/>
                <a:gd name="connsiteX9" fmla="*/ 0 w 1383856"/>
                <a:gd name="connsiteY9" fmla="*/ 831032 h 1933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83856" h="1933849">
                  <a:moveTo>
                    <a:pt x="1102816" y="0"/>
                  </a:moveTo>
                  <a:lnTo>
                    <a:pt x="1383856" y="372951"/>
                  </a:lnTo>
                  <a:lnTo>
                    <a:pt x="1331288" y="372951"/>
                  </a:lnTo>
                  <a:lnTo>
                    <a:pt x="1094554" y="58794"/>
                  </a:lnTo>
                  <a:lnTo>
                    <a:pt x="58794" y="839295"/>
                  </a:lnTo>
                  <a:lnTo>
                    <a:pt x="839295" y="1875055"/>
                  </a:lnTo>
                  <a:lnTo>
                    <a:pt x="1256196" y="1560897"/>
                  </a:lnTo>
                  <a:lnTo>
                    <a:pt x="1325955" y="1560897"/>
                  </a:lnTo>
                  <a:lnTo>
                    <a:pt x="831032" y="1933849"/>
                  </a:lnTo>
                  <a:lnTo>
                    <a:pt x="0" y="831032"/>
                  </a:lnTo>
                  <a:close/>
                </a:path>
              </a:pathLst>
            </a:custGeom>
            <a:solidFill>
              <a:schemeClr val="accent4"/>
            </a:solidFill>
            <a:ln>
              <a:gradFill>
                <a:gsLst>
                  <a:gs pos="0">
                    <a:schemeClr val="accent1"/>
                  </a:gs>
                  <a:gs pos="100000">
                    <a:schemeClr val="accent2"/>
                  </a:gs>
                </a:gsLst>
              </a:gradFill>
            </a:ln>
          </p:spPr>
          <p:txBody>
            <a:bodyPr lIns="0" tIns="0" rIns="180000" bIns="0" anchor="ctr">
              <a:normAutofit/>
            </a:bodyPr>
            <a:lstStyle/>
            <a:p>
              <a:pPr algn="r">
                <a:defRPr/>
              </a:pPr>
              <a:r>
                <a:rPr lang="en-US" altLang="zh-CN" sz="2400" b="1" dirty="0">
                  <a:gradFill>
                    <a:gsLst>
                      <a:gs pos="0">
                        <a:schemeClr val="accent1"/>
                      </a:gs>
                      <a:gs pos="100000">
                        <a:schemeClr val="accent2"/>
                      </a:gs>
                    </a:gsLst>
                    <a:lin ang="5400000" scaled="1"/>
                  </a:gradFill>
                  <a:cs typeface="+mn-ea"/>
                  <a:sym typeface="+mn-lt"/>
                </a:rPr>
                <a:t>4</a:t>
              </a:r>
              <a:endParaRPr lang="zh-CN" altLang="en-US" sz="2400" b="1" dirty="0" err="1">
                <a:gradFill>
                  <a:gsLst>
                    <a:gs pos="0">
                      <a:schemeClr val="accent1"/>
                    </a:gs>
                    <a:gs pos="100000">
                      <a:schemeClr val="accent2"/>
                    </a:gs>
                  </a:gsLst>
                  <a:lin ang="5400000" scaled="1"/>
                </a:gradFill>
                <a:cs typeface="+mn-ea"/>
                <a:sym typeface="+mn-lt"/>
              </a:endParaRPr>
            </a:p>
          </p:txBody>
        </p:sp>
        <p:sp>
          <p:nvSpPr>
            <p:cNvPr id="52" name="MH_Other_8"/>
            <p:cNvSpPr/>
            <p:nvPr>
              <p:custDataLst>
                <p:tags r:id="rId2"/>
              </p:custDataLst>
            </p:nvPr>
          </p:nvSpPr>
          <p:spPr>
            <a:xfrm rot="2220000" flipH="1">
              <a:off x="5725778" y="3935931"/>
              <a:ext cx="50848" cy="691804"/>
            </a:xfrm>
            <a:custGeom>
              <a:avLst/>
              <a:gdLst>
                <a:gd name="connsiteX0" fmla="*/ 0 w 190500"/>
                <a:gd name="connsiteY0" fmla="*/ 1957235 h 2581829"/>
                <a:gd name="connsiteX1" fmla="*/ 190500 w 190500"/>
                <a:gd name="connsiteY1" fmla="*/ 2100788 h 2581829"/>
                <a:gd name="connsiteX2" fmla="*/ 190500 w 190500"/>
                <a:gd name="connsiteY2" fmla="*/ 2581829 h 2581829"/>
                <a:gd name="connsiteX3" fmla="*/ 0 w 190500"/>
                <a:gd name="connsiteY3" fmla="*/ 2438277 h 2581829"/>
                <a:gd name="connsiteX4" fmla="*/ 0 w 190500"/>
                <a:gd name="connsiteY4" fmla="*/ 0 h 2581829"/>
                <a:gd name="connsiteX5" fmla="*/ 190500 w 190500"/>
                <a:gd name="connsiteY5" fmla="*/ 143552 h 2581829"/>
                <a:gd name="connsiteX6" fmla="*/ 190500 w 190500"/>
                <a:gd name="connsiteY6" fmla="*/ 607757 h 2581829"/>
                <a:gd name="connsiteX7" fmla="*/ 0 w 190500"/>
                <a:gd name="connsiteY7" fmla="*/ 464205 h 2581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0500" h="2581829">
                  <a:moveTo>
                    <a:pt x="0" y="1957235"/>
                  </a:moveTo>
                  <a:lnTo>
                    <a:pt x="190500" y="2100788"/>
                  </a:lnTo>
                  <a:lnTo>
                    <a:pt x="190500" y="2581829"/>
                  </a:lnTo>
                  <a:lnTo>
                    <a:pt x="0" y="2438277"/>
                  </a:lnTo>
                  <a:close/>
                  <a:moveTo>
                    <a:pt x="0" y="0"/>
                  </a:moveTo>
                  <a:lnTo>
                    <a:pt x="190500" y="143552"/>
                  </a:lnTo>
                  <a:lnTo>
                    <a:pt x="190500" y="607757"/>
                  </a:lnTo>
                  <a:lnTo>
                    <a:pt x="0" y="464205"/>
                  </a:lnTo>
                  <a:close/>
                </a:path>
              </a:pathLst>
            </a:custGeom>
            <a:solidFill>
              <a:schemeClr val="accent4">
                <a:alpha val="10000"/>
              </a:schemeClr>
            </a:solidFill>
          </p:spPr>
          <p:txBody>
            <a:bodyPr anchor="ctr"/>
            <a:lstStyle/>
            <a:p>
              <a:pPr algn="just">
                <a:lnSpc>
                  <a:spcPct val="130000"/>
                </a:lnSpc>
                <a:defRPr/>
              </a:pPr>
              <a:endParaRPr lang="zh-CN" altLang="en-US" dirty="0" err="1">
                <a:solidFill>
                  <a:srgbClr val="FFFFFF"/>
                </a:solidFill>
                <a:cs typeface="+mn-ea"/>
                <a:sym typeface="+mn-lt"/>
              </a:endParaRPr>
            </a:p>
          </p:txBody>
        </p:sp>
      </p:grpSp>
      <p:sp>
        <p:nvSpPr>
          <p:cNvPr id="58" name="矩形 57"/>
          <p:cNvSpPr/>
          <p:nvPr/>
        </p:nvSpPr>
        <p:spPr>
          <a:xfrm>
            <a:off x="3819333" y="1978466"/>
            <a:ext cx="6548472" cy="461665"/>
          </a:xfrm>
          <a:prstGeom prst="rect">
            <a:avLst/>
          </a:prstGeom>
        </p:spPr>
        <p:txBody>
          <a:bodyPr wrap="square">
            <a:spAutoFit/>
          </a:bodyPr>
          <a:lstStyle/>
          <a:p>
            <a:r>
              <a:rPr lang="en-US" altLang="zh-CN" sz="2400" dirty="0" err="1">
                <a:solidFill>
                  <a:schemeClr val="tx1">
                    <a:lumMod val="85000"/>
                    <a:lumOff val="15000"/>
                  </a:schemeClr>
                </a:solidFill>
                <a:cs typeface="+mn-ea"/>
                <a:sym typeface="+mn-lt"/>
              </a:rPr>
              <a:t>Tắt</a:t>
            </a:r>
            <a:r>
              <a:rPr lang="en-US" altLang="zh-CN" sz="2400" dirty="0">
                <a:solidFill>
                  <a:schemeClr val="tx1">
                    <a:lumMod val="85000"/>
                    <a:lumOff val="15000"/>
                  </a:schemeClr>
                </a:solidFill>
                <a:cs typeface="+mn-ea"/>
                <a:sym typeface="+mn-lt"/>
              </a:rPr>
              <a:t> </a:t>
            </a:r>
            <a:r>
              <a:rPr lang="en-US" altLang="zh-CN" sz="2400" dirty="0" err="1">
                <a:solidFill>
                  <a:schemeClr val="tx1">
                    <a:lumMod val="85000"/>
                    <a:lumOff val="15000"/>
                  </a:schemeClr>
                </a:solidFill>
                <a:cs typeface="+mn-ea"/>
                <a:sym typeface="+mn-lt"/>
              </a:rPr>
              <a:t>điện</a:t>
            </a:r>
            <a:r>
              <a:rPr lang="en-US" altLang="zh-CN" sz="2400" dirty="0">
                <a:solidFill>
                  <a:schemeClr val="tx1">
                    <a:lumMod val="85000"/>
                    <a:lumOff val="15000"/>
                  </a:schemeClr>
                </a:solidFill>
                <a:cs typeface="+mn-ea"/>
                <a:sym typeface="+mn-lt"/>
              </a:rPr>
              <a:t> </a:t>
            </a:r>
            <a:r>
              <a:rPr lang="en-US" altLang="zh-CN" sz="2400" dirty="0" err="1">
                <a:solidFill>
                  <a:schemeClr val="tx1">
                    <a:lumMod val="85000"/>
                    <a:lumOff val="15000"/>
                  </a:schemeClr>
                </a:solidFill>
                <a:cs typeface="+mn-ea"/>
                <a:sym typeface="+mn-lt"/>
              </a:rPr>
              <a:t>thoại</a:t>
            </a:r>
            <a:r>
              <a:rPr lang="en-US" altLang="zh-CN" sz="2400" dirty="0">
                <a:solidFill>
                  <a:schemeClr val="tx1">
                    <a:lumMod val="85000"/>
                    <a:lumOff val="15000"/>
                  </a:schemeClr>
                </a:solidFill>
                <a:cs typeface="+mn-ea"/>
                <a:sym typeface="+mn-lt"/>
              </a:rPr>
              <a:t>.</a:t>
            </a:r>
            <a:endParaRPr lang="zh-CN" altLang="en-US" sz="2400" dirty="0">
              <a:solidFill>
                <a:schemeClr val="tx1">
                  <a:lumMod val="85000"/>
                  <a:lumOff val="15000"/>
                </a:schemeClr>
              </a:solidFill>
              <a:cs typeface="+mn-ea"/>
              <a:sym typeface="+mn-lt"/>
            </a:endParaRPr>
          </a:p>
        </p:txBody>
      </p:sp>
      <p:sp>
        <p:nvSpPr>
          <p:cNvPr id="59" name="矩形 58"/>
          <p:cNvSpPr/>
          <p:nvPr/>
        </p:nvSpPr>
        <p:spPr>
          <a:xfrm>
            <a:off x="1554126" y="3158557"/>
            <a:ext cx="6548472" cy="461665"/>
          </a:xfrm>
          <a:prstGeom prst="rect">
            <a:avLst/>
          </a:prstGeom>
        </p:spPr>
        <p:txBody>
          <a:bodyPr wrap="square">
            <a:spAutoFit/>
          </a:bodyPr>
          <a:lstStyle/>
          <a:p>
            <a:pPr algn="r"/>
            <a:r>
              <a:rPr lang="en-US" altLang="zh-CN" sz="2400" dirty="0" err="1">
                <a:solidFill>
                  <a:schemeClr val="tx1">
                    <a:lumMod val="85000"/>
                    <a:lumOff val="15000"/>
                  </a:schemeClr>
                </a:solidFill>
                <a:cs typeface="+mn-ea"/>
                <a:sym typeface="+mn-lt"/>
              </a:rPr>
              <a:t>Đóng</a:t>
            </a:r>
            <a:r>
              <a:rPr lang="en-US" altLang="zh-CN" sz="2400" dirty="0">
                <a:solidFill>
                  <a:schemeClr val="tx1">
                    <a:lumMod val="85000"/>
                    <a:lumOff val="15000"/>
                  </a:schemeClr>
                </a:solidFill>
                <a:cs typeface="+mn-ea"/>
                <a:sym typeface="+mn-lt"/>
              </a:rPr>
              <a:t> </a:t>
            </a:r>
            <a:r>
              <a:rPr lang="en-US" altLang="zh-CN" sz="2400" dirty="0" err="1">
                <a:solidFill>
                  <a:schemeClr val="tx1">
                    <a:lumMod val="85000"/>
                    <a:lumOff val="15000"/>
                  </a:schemeClr>
                </a:solidFill>
                <a:cs typeface="+mn-ea"/>
                <a:sym typeface="+mn-lt"/>
              </a:rPr>
              <a:t>các</a:t>
            </a:r>
            <a:r>
              <a:rPr lang="en-US" altLang="zh-CN" sz="2400" dirty="0">
                <a:solidFill>
                  <a:schemeClr val="tx1">
                    <a:lumMod val="85000"/>
                    <a:lumOff val="15000"/>
                  </a:schemeClr>
                </a:solidFill>
                <a:cs typeface="+mn-ea"/>
                <a:sym typeface="+mn-lt"/>
              </a:rPr>
              <a:t> </a:t>
            </a:r>
            <a:r>
              <a:rPr lang="en-US" altLang="zh-CN" sz="2400" dirty="0" err="1">
                <a:solidFill>
                  <a:schemeClr val="tx1">
                    <a:lumMod val="85000"/>
                    <a:lumOff val="15000"/>
                  </a:schemeClr>
                </a:solidFill>
                <a:cs typeface="+mn-ea"/>
                <a:sym typeface="+mn-lt"/>
              </a:rPr>
              <a:t>trình</a:t>
            </a:r>
            <a:r>
              <a:rPr lang="en-US" altLang="zh-CN" sz="2400" dirty="0">
                <a:solidFill>
                  <a:schemeClr val="tx1">
                    <a:lumMod val="85000"/>
                    <a:lumOff val="15000"/>
                  </a:schemeClr>
                </a:solidFill>
                <a:cs typeface="+mn-ea"/>
                <a:sym typeface="+mn-lt"/>
              </a:rPr>
              <a:t> </a:t>
            </a:r>
            <a:r>
              <a:rPr lang="en-US" altLang="zh-CN" sz="2400" dirty="0" err="1">
                <a:solidFill>
                  <a:schemeClr val="tx1">
                    <a:lumMod val="85000"/>
                    <a:lumOff val="15000"/>
                  </a:schemeClr>
                </a:solidFill>
                <a:cs typeface="+mn-ea"/>
                <a:sym typeface="+mn-lt"/>
              </a:rPr>
              <a:t>duyệt</a:t>
            </a:r>
            <a:r>
              <a:rPr lang="en-US" altLang="zh-CN" sz="2400" dirty="0">
                <a:solidFill>
                  <a:schemeClr val="tx1">
                    <a:lumMod val="85000"/>
                    <a:lumOff val="15000"/>
                  </a:schemeClr>
                </a:solidFill>
                <a:cs typeface="+mn-ea"/>
                <a:sym typeface="+mn-lt"/>
              </a:rPr>
              <a:t> </a:t>
            </a:r>
            <a:r>
              <a:rPr lang="en-US" altLang="zh-CN" sz="2400" dirty="0" err="1">
                <a:solidFill>
                  <a:schemeClr val="tx1">
                    <a:lumMod val="85000"/>
                    <a:lumOff val="15000"/>
                  </a:schemeClr>
                </a:solidFill>
                <a:cs typeface="+mn-ea"/>
                <a:sym typeface="+mn-lt"/>
              </a:rPr>
              <a:t>không</a:t>
            </a:r>
            <a:r>
              <a:rPr lang="en-US" altLang="zh-CN" sz="2400" dirty="0">
                <a:solidFill>
                  <a:schemeClr val="tx1">
                    <a:lumMod val="85000"/>
                    <a:lumOff val="15000"/>
                  </a:schemeClr>
                </a:solidFill>
                <a:cs typeface="+mn-ea"/>
                <a:sym typeface="+mn-lt"/>
              </a:rPr>
              <a:t> </a:t>
            </a:r>
            <a:r>
              <a:rPr lang="en-US" altLang="zh-CN" sz="2400" dirty="0" err="1">
                <a:solidFill>
                  <a:schemeClr val="tx1">
                    <a:lumMod val="85000"/>
                    <a:lumOff val="15000"/>
                  </a:schemeClr>
                </a:solidFill>
                <a:cs typeface="+mn-ea"/>
                <a:sym typeface="+mn-lt"/>
              </a:rPr>
              <a:t>cần</a:t>
            </a:r>
            <a:r>
              <a:rPr lang="en-US" altLang="zh-CN" sz="2400" dirty="0">
                <a:solidFill>
                  <a:schemeClr val="tx1">
                    <a:lumMod val="85000"/>
                    <a:lumOff val="15000"/>
                  </a:schemeClr>
                </a:solidFill>
                <a:cs typeface="+mn-ea"/>
                <a:sym typeface="+mn-lt"/>
              </a:rPr>
              <a:t> </a:t>
            </a:r>
            <a:r>
              <a:rPr lang="en-US" altLang="zh-CN" sz="2400" dirty="0" err="1">
                <a:solidFill>
                  <a:schemeClr val="tx1">
                    <a:lumMod val="85000"/>
                    <a:lumOff val="15000"/>
                  </a:schemeClr>
                </a:solidFill>
                <a:cs typeface="+mn-ea"/>
                <a:sym typeface="+mn-lt"/>
              </a:rPr>
              <a:t>thiết</a:t>
            </a:r>
            <a:endParaRPr lang="zh-CN" altLang="en-US" sz="2400" dirty="0">
              <a:solidFill>
                <a:schemeClr val="tx1">
                  <a:lumMod val="85000"/>
                  <a:lumOff val="15000"/>
                </a:schemeClr>
              </a:solidFill>
              <a:cs typeface="+mn-ea"/>
              <a:sym typeface="+mn-lt"/>
            </a:endParaRPr>
          </a:p>
        </p:txBody>
      </p:sp>
      <p:sp>
        <p:nvSpPr>
          <p:cNvPr id="60" name="矩形 59"/>
          <p:cNvSpPr/>
          <p:nvPr/>
        </p:nvSpPr>
        <p:spPr>
          <a:xfrm>
            <a:off x="3819333" y="4307191"/>
            <a:ext cx="6548472" cy="461665"/>
          </a:xfrm>
          <a:prstGeom prst="rect">
            <a:avLst/>
          </a:prstGeom>
        </p:spPr>
        <p:txBody>
          <a:bodyPr wrap="square">
            <a:spAutoFit/>
          </a:bodyPr>
          <a:lstStyle/>
          <a:p>
            <a:r>
              <a:rPr lang="en-US" altLang="zh-CN" sz="2400" dirty="0" err="1">
                <a:solidFill>
                  <a:schemeClr val="tx1">
                    <a:lumMod val="85000"/>
                    <a:lumOff val="15000"/>
                  </a:schemeClr>
                </a:solidFill>
                <a:cs typeface="+mn-ea"/>
                <a:sym typeface="+mn-lt"/>
              </a:rPr>
              <a:t>Chặn</a:t>
            </a:r>
            <a:r>
              <a:rPr lang="en-US" altLang="zh-CN" sz="2400" dirty="0">
                <a:solidFill>
                  <a:schemeClr val="tx1">
                    <a:lumMod val="85000"/>
                    <a:lumOff val="15000"/>
                  </a:schemeClr>
                </a:solidFill>
                <a:cs typeface="+mn-ea"/>
                <a:sym typeface="+mn-lt"/>
              </a:rPr>
              <a:t> </a:t>
            </a:r>
            <a:r>
              <a:rPr lang="en-US" altLang="zh-CN" sz="2400" dirty="0" err="1">
                <a:solidFill>
                  <a:schemeClr val="tx1">
                    <a:lumMod val="85000"/>
                    <a:lumOff val="15000"/>
                  </a:schemeClr>
                </a:solidFill>
                <a:cs typeface="+mn-ea"/>
                <a:sym typeface="+mn-lt"/>
              </a:rPr>
              <a:t>mạng</a:t>
            </a:r>
            <a:r>
              <a:rPr lang="en-US" altLang="zh-CN" sz="2400" dirty="0">
                <a:solidFill>
                  <a:schemeClr val="tx1">
                    <a:lumMod val="85000"/>
                    <a:lumOff val="15000"/>
                  </a:schemeClr>
                </a:solidFill>
                <a:cs typeface="+mn-ea"/>
                <a:sym typeface="+mn-lt"/>
              </a:rPr>
              <a:t> </a:t>
            </a:r>
            <a:r>
              <a:rPr lang="en-US" altLang="zh-CN" sz="2400" dirty="0" err="1">
                <a:solidFill>
                  <a:schemeClr val="tx1">
                    <a:lumMod val="85000"/>
                    <a:lumOff val="15000"/>
                  </a:schemeClr>
                </a:solidFill>
                <a:cs typeface="+mn-ea"/>
                <a:sym typeface="+mn-lt"/>
              </a:rPr>
              <a:t>xã</a:t>
            </a:r>
            <a:r>
              <a:rPr lang="en-US" altLang="zh-CN" sz="2400" dirty="0">
                <a:solidFill>
                  <a:schemeClr val="tx1">
                    <a:lumMod val="85000"/>
                    <a:lumOff val="15000"/>
                  </a:schemeClr>
                </a:solidFill>
                <a:cs typeface="+mn-ea"/>
                <a:sym typeface="+mn-lt"/>
              </a:rPr>
              <a:t> </a:t>
            </a:r>
            <a:r>
              <a:rPr lang="en-US" altLang="zh-CN" sz="2400" dirty="0" err="1">
                <a:solidFill>
                  <a:schemeClr val="tx1">
                    <a:lumMod val="85000"/>
                    <a:lumOff val="15000"/>
                  </a:schemeClr>
                </a:solidFill>
                <a:cs typeface="+mn-ea"/>
                <a:sym typeface="+mn-lt"/>
              </a:rPr>
              <a:t>hội</a:t>
            </a:r>
            <a:r>
              <a:rPr lang="en-US" altLang="zh-CN" sz="2400" dirty="0">
                <a:solidFill>
                  <a:schemeClr val="tx1">
                    <a:lumMod val="85000"/>
                    <a:lumOff val="15000"/>
                  </a:schemeClr>
                </a:solidFill>
                <a:cs typeface="+mn-ea"/>
                <a:sym typeface="+mn-lt"/>
              </a:rPr>
              <a:t>.</a:t>
            </a:r>
            <a:endParaRPr lang="zh-CN" altLang="en-US" sz="2400" dirty="0">
              <a:solidFill>
                <a:schemeClr val="tx1">
                  <a:lumMod val="85000"/>
                  <a:lumOff val="15000"/>
                </a:schemeClr>
              </a:solidFill>
              <a:cs typeface="+mn-ea"/>
              <a:sym typeface="+mn-lt"/>
            </a:endParaRPr>
          </a:p>
        </p:txBody>
      </p:sp>
      <p:sp>
        <p:nvSpPr>
          <p:cNvPr id="61" name="矩形 60"/>
          <p:cNvSpPr/>
          <p:nvPr/>
        </p:nvSpPr>
        <p:spPr>
          <a:xfrm>
            <a:off x="1554126" y="5474873"/>
            <a:ext cx="6548472" cy="461665"/>
          </a:xfrm>
          <a:prstGeom prst="rect">
            <a:avLst/>
          </a:prstGeom>
        </p:spPr>
        <p:txBody>
          <a:bodyPr wrap="square">
            <a:spAutoFit/>
          </a:bodyPr>
          <a:lstStyle/>
          <a:p>
            <a:pPr algn="r"/>
            <a:r>
              <a:rPr lang="en-US" altLang="zh-CN" sz="2400" dirty="0" err="1">
                <a:solidFill>
                  <a:schemeClr val="tx1">
                    <a:lumMod val="85000"/>
                    <a:lumOff val="15000"/>
                  </a:schemeClr>
                </a:solidFill>
                <a:cs typeface="+mn-ea"/>
                <a:sym typeface="+mn-lt"/>
              </a:rPr>
              <a:t>Cố</a:t>
            </a:r>
            <a:r>
              <a:rPr lang="en-US" altLang="zh-CN" sz="2400" dirty="0">
                <a:solidFill>
                  <a:schemeClr val="tx1">
                    <a:lumMod val="85000"/>
                    <a:lumOff val="15000"/>
                  </a:schemeClr>
                </a:solidFill>
                <a:cs typeface="+mn-ea"/>
                <a:sym typeface="+mn-lt"/>
              </a:rPr>
              <a:t> </a:t>
            </a:r>
            <a:r>
              <a:rPr lang="en-US" altLang="zh-CN" sz="2400" dirty="0" err="1">
                <a:solidFill>
                  <a:schemeClr val="tx1">
                    <a:lumMod val="85000"/>
                    <a:lumOff val="15000"/>
                  </a:schemeClr>
                </a:solidFill>
                <a:cs typeface="+mn-ea"/>
                <a:sym typeface="+mn-lt"/>
              </a:rPr>
              <a:t>gắng</a:t>
            </a:r>
            <a:r>
              <a:rPr lang="en-US" altLang="zh-CN" sz="2400" dirty="0">
                <a:solidFill>
                  <a:schemeClr val="tx1">
                    <a:lumMod val="85000"/>
                    <a:lumOff val="15000"/>
                  </a:schemeClr>
                </a:solidFill>
                <a:cs typeface="+mn-ea"/>
                <a:sym typeface="+mn-lt"/>
              </a:rPr>
              <a:t> </a:t>
            </a:r>
            <a:r>
              <a:rPr lang="en-US" altLang="zh-CN" sz="2400" dirty="0" err="1">
                <a:solidFill>
                  <a:schemeClr val="tx1">
                    <a:lumMod val="85000"/>
                    <a:lumOff val="15000"/>
                  </a:schemeClr>
                </a:solidFill>
                <a:cs typeface="+mn-ea"/>
                <a:sym typeface="+mn-lt"/>
              </a:rPr>
              <a:t>hạn</a:t>
            </a:r>
            <a:r>
              <a:rPr lang="en-US" altLang="zh-CN" sz="2400" dirty="0">
                <a:solidFill>
                  <a:schemeClr val="tx1">
                    <a:lumMod val="85000"/>
                    <a:lumOff val="15000"/>
                  </a:schemeClr>
                </a:solidFill>
                <a:cs typeface="+mn-ea"/>
                <a:sym typeface="+mn-lt"/>
              </a:rPr>
              <a:t> </a:t>
            </a:r>
            <a:r>
              <a:rPr lang="en-US" altLang="zh-CN" sz="2400" dirty="0" err="1">
                <a:solidFill>
                  <a:schemeClr val="tx1">
                    <a:lumMod val="85000"/>
                    <a:lumOff val="15000"/>
                  </a:schemeClr>
                </a:solidFill>
                <a:cs typeface="+mn-ea"/>
                <a:sym typeface="+mn-lt"/>
              </a:rPr>
              <a:t>chế</a:t>
            </a:r>
            <a:r>
              <a:rPr lang="en-US" altLang="zh-CN" sz="2400" dirty="0">
                <a:solidFill>
                  <a:schemeClr val="tx1">
                    <a:lumMod val="85000"/>
                    <a:lumOff val="15000"/>
                  </a:schemeClr>
                </a:solidFill>
                <a:cs typeface="+mn-ea"/>
                <a:sym typeface="+mn-lt"/>
              </a:rPr>
              <a:t> </a:t>
            </a:r>
            <a:r>
              <a:rPr lang="en-US" altLang="zh-CN" sz="2400" dirty="0" err="1">
                <a:solidFill>
                  <a:schemeClr val="tx1">
                    <a:lumMod val="85000"/>
                    <a:lumOff val="15000"/>
                  </a:schemeClr>
                </a:solidFill>
                <a:cs typeface="+mn-ea"/>
                <a:sym typeface="+mn-lt"/>
              </a:rPr>
              <a:t>tối</a:t>
            </a:r>
            <a:r>
              <a:rPr lang="en-US" altLang="zh-CN" sz="2400" dirty="0">
                <a:solidFill>
                  <a:schemeClr val="tx1">
                    <a:lumMod val="85000"/>
                    <a:lumOff val="15000"/>
                  </a:schemeClr>
                </a:solidFill>
                <a:cs typeface="+mn-ea"/>
                <a:sym typeface="+mn-lt"/>
              </a:rPr>
              <a:t> </a:t>
            </a:r>
            <a:r>
              <a:rPr lang="en-US" altLang="zh-CN" sz="2400" dirty="0" err="1">
                <a:solidFill>
                  <a:schemeClr val="tx1">
                    <a:lumMod val="85000"/>
                    <a:lumOff val="15000"/>
                  </a:schemeClr>
                </a:solidFill>
                <a:cs typeface="+mn-ea"/>
                <a:sym typeface="+mn-lt"/>
              </a:rPr>
              <a:t>đa</a:t>
            </a:r>
            <a:r>
              <a:rPr lang="en-US" altLang="zh-CN" sz="2400" dirty="0">
                <a:solidFill>
                  <a:schemeClr val="tx1">
                    <a:lumMod val="85000"/>
                    <a:lumOff val="15000"/>
                  </a:schemeClr>
                </a:solidFill>
                <a:cs typeface="+mn-ea"/>
                <a:sym typeface="+mn-lt"/>
              </a:rPr>
              <a:t> </a:t>
            </a:r>
            <a:r>
              <a:rPr lang="en-US" altLang="zh-CN" sz="2400" dirty="0" err="1">
                <a:solidFill>
                  <a:schemeClr val="tx1">
                    <a:lumMod val="85000"/>
                    <a:lumOff val="15000"/>
                  </a:schemeClr>
                </a:solidFill>
                <a:cs typeface="+mn-ea"/>
                <a:sym typeface="+mn-lt"/>
              </a:rPr>
              <a:t>sự</a:t>
            </a:r>
            <a:r>
              <a:rPr lang="en-US" altLang="zh-CN" sz="2400" dirty="0">
                <a:solidFill>
                  <a:schemeClr val="tx1">
                    <a:lumMod val="85000"/>
                    <a:lumOff val="15000"/>
                  </a:schemeClr>
                </a:solidFill>
                <a:cs typeface="+mn-ea"/>
                <a:sym typeface="+mn-lt"/>
              </a:rPr>
              <a:t> </a:t>
            </a:r>
            <a:r>
              <a:rPr lang="en-US" altLang="zh-CN" sz="2400" dirty="0" err="1">
                <a:solidFill>
                  <a:schemeClr val="tx1">
                    <a:lumMod val="85000"/>
                    <a:lumOff val="15000"/>
                  </a:schemeClr>
                </a:solidFill>
                <a:cs typeface="+mn-ea"/>
                <a:sym typeface="+mn-lt"/>
              </a:rPr>
              <a:t>gián</a:t>
            </a:r>
            <a:r>
              <a:rPr lang="en-US" altLang="zh-CN" sz="2400" dirty="0">
                <a:solidFill>
                  <a:schemeClr val="tx1">
                    <a:lumMod val="85000"/>
                    <a:lumOff val="15000"/>
                  </a:schemeClr>
                </a:solidFill>
                <a:cs typeface="+mn-ea"/>
                <a:sym typeface="+mn-lt"/>
              </a:rPr>
              <a:t> </a:t>
            </a:r>
            <a:r>
              <a:rPr lang="en-US" altLang="zh-CN" sz="2400" dirty="0" err="1">
                <a:solidFill>
                  <a:schemeClr val="tx1">
                    <a:lumMod val="85000"/>
                    <a:lumOff val="15000"/>
                  </a:schemeClr>
                </a:solidFill>
                <a:cs typeface="+mn-ea"/>
                <a:sym typeface="+mn-lt"/>
              </a:rPr>
              <a:t>đoạn</a:t>
            </a:r>
            <a:r>
              <a:rPr lang="en-US" altLang="zh-CN" sz="2400" dirty="0">
                <a:solidFill>
                  <a:schemeClr val="tx1">
                    <a:lumMod val="85000"/>
                    <a:lumOff val="15000"/>
                  </a:schemeClr>
                </a:solidFill>
                <a:cs typeface="+mn-ea"/>
                <a:sym typeface="+mn-lt"/>
              </a:rPr>
              <a:t>  </a:t>
            </a:r>
            <a:endParaRPr lang="zh-CN" altLang="en-US" sz="2400" dirty="0">
              <a:solidFill>
                <a:schemeClr val="tx1">
                  <a:lumMod val="85000"/>
                  <a:lumOff val="15000"/>
                </a:schemeClr>
              </a:solidFill>
              <a:cs typeface="+mn-ea"/>
              <a:sym typeface="+mn-lt"/>
            </a:endParaRPr>
          </a:p>
        </p:txBody>
      </p:sp>
      <p:sp>
        <p:nvSpPr>
          <p:cNvPr id="2" name="文本框 36">
            <a:extLst>
              <a:ext uri="{FF2B5EF4-FFF2-40B4-BE49-F238E27FC236}">
                <a16:creationId xmlns:a16="http://schemas.microsoft.com/office/drawing/2014/main" id="{26088E3B-21DE-479A-8189-9CD67973FD4B}"/>
              </a:ext>
            </a:extLst>
          </p:cNvPr>
          <p:cNvSpPr txBox="1"/>
          <p:nvPr/>
        </p:nvSpPr>
        <p:spPr>
          <a:xfrm>
            <a:off x="1012968" y="205686"/>
            <a:ext cx="7414967" cy="584775"/>
          </a:xfrm>
          <a:prstGeom prst="rect">
            <a:avLst/>
          </a:prstGeom>
          <a:noFill/>
        </p:spPr>
        <p:txBody>
          <a:bodyPr wrap="square" rtlCol="0">
            <a:spAutoFit/>
          </a:bodyPr>
          <a:lstStyle/>
          <a:p>
            <a:r>
              <a:rPr lang="vi-VN" altLang="zh-CN" sz="3200" dirty="0">
                <a:solidFill>
                  <a:srgbClr val="9D3333"/>
                </a:solidFill>
                <a:cs typeface="+mn-ea"/>
                <a:sym typeface="+mn-lt"/>
              </a:rPr>
              <a:t>Giảm tối đa các yếu tố xao lãng</a:t>
            </a:r>
          </a:p>
        </p:txBody>
      </p:sp>
      <p:pic>
        <p:nvPicPr>
          <p:cNvPr id="6" name="Picture 5">
            <a:extLst>
              <a:ext uri="{FF2B5EF4-FFF2-40B4-BE49-F238E27FC236}">
                <a16:creationId xmlns:a16="http://schemas.microsoft.com/office/drawing/2014/main" id="{5344F3D1-B48E-4879-98A8-DAF3EB4C398C}"/>
              </a:ext>
            </a:extLst>
          </p:cNvPr>
          <p:cNvPicPr>
            <a:picLocks noChangeAspect="1"/>
          </p:cNvPicPr>
          <p:nvPr/>
        </p:nvPicPr>
        <p:blipFill>
          <a:blip r:embed="rId11"/>
          <a:stretch>
            <a:fillRect/>
          </a:stretch>
        </p:blipFill>
        <p:spPr>
          <a:xfrm>
            <a:off x="425601" y="1446452"/>
            <a:ext cx="5198848" cy="3854418"/>
          </a:xfrm>
          <a:prstGeom prst="rect">
            <a:avLst/>
          </a:prstGeom>
        </p:spPr>
      </p:pic>
      <p:sp>
        <p:nvSpPr>
          <p:cNvPr id="30" name="TextBox 29">
            <a:extLst>
              <a:ext uri="{FF2B5EF4-FFF2-40B4-BE49-F238E27FC236}">
                <a16:creationId xmlns:a16="http://schemas.microsoft.com/office/drawing/2014/main" id="{DD2A7B26-0373-4273-B669-EC9097A2D0D7}"/>
              </a:ext>
            </a:extLst>
          </p:cNvPr>
          <p:cNvSpPr txBox="1"/>
          <p:nvPr/>
        </p:nvSpPr>
        <p:spPr>
          <a:xfrm>
            <a:off x="106433" y="5401071"/>
            <a:ext cx="5695232" cy="738664"/>
          </a:xfrm>
          <a:prstGeom prst="rect">
            <a:avLst/>
          </a:prstGeom>
          <a:noFill/>
        </p:spPr>
        <p:txBody>
          <a:bodyPr wrap="square" rtlCol="0">
            <a:spAutoFit/>
          </a:bodyPr>
          <a:lstStyle/>
          <a:p>
            <a:pPr algn="ctr"/>
            <a:r>
              <a:rPr lang="en-US" sz="1400" i="1" dirty="0"/>
              <a:t>               </a:t>
            </a:r>
            <a:r>
              <a:rPr lang="en-US" sz="1400" i="1" dirty="0" err="1"/>
              <a:t>Hình</a:t>
            </a:r>
            <a:r>
              <a:rPr lang="en-US" sz="1400" i="1" dirty="0"/>
              <a:t> </a:t>
            </a:r>
            <a:r>
              <a:rPr lang="en-US" sz="1400" i="1" dirty="0" err="1"/>
              <a:t>ảnh</a:t>
            </a:r>
            <a:r>
              <a:rPr lang="en-US" sz="1400" i="1" dirty="0"/>
              <a:t> </a:t>
            </a:r>
            <a:r>
              <a:rPr lang="en-US" sz="1400" i="1" dirty="0" err="1"/>
              <a:t>minh</a:t>
            </a:r>
            <a:r>
              <a:rPr lang="en-US" sz="1400" i="1" dirty="0"/>
              <a:t> </a:t>
            </a:r>
            <a:r>
              <a:rPr lang="en-US" sz="1400" i="1" dirty="0" err="1"/>
              <a:t>họa</a:t>
            </a:r>
            <a:r>
              <a:rPr lang="en-US" sz="1400" i="1" dirty="0"/>
              <a:t>, https://www.wikihow.com/images/thumb/6/6b/Stay-Focused-on-Writing-Step-8.jpg/v4-728px-Stay-Focused-on-Writing-Step-8.jpg</a:t>
            </a:r>
          </a:p>
        </p:txBody>
      </p:sp>
      <p:sp>
        <p:nvSpPr>
          <p:cNvPr id="31" name="TextBox 30">
            <a:extLst>
              <a:ext uri="{FF2B5EF4-FFF2-40B4-BE49-F238E27FC236}">
                <a16:creationId xmlns:a16="http://schemas.microsoft.com/office/drawing/2014/main" id="{9EA295C4-1120-4598-82A8-1D9334FF5D00}"/>
              </a:ext>
            </a:extLst>
          </p:cNvPr>
          <p:cNvSpPr txBox="1"/>
          <p:nvPr/>
        </p:nvSpPr>
        <p:spPr>
          <a:xfrm>
            <a:off x="6118186" y="1818097"/>
            <a:ext cx="5875031" cy="2677656"/>
          </a:xfrm>
          <a:prstGeom prst="rect">
            <a:avLst/>
          </a:prstGeom>
          <a:noFill/>
        </p:spPr>
        <p:txBody>
          <a:bodyPr wrap="square" rtlCol="0">
            <a:spAutoFit/>
          </a:bodyPr>
          <a:lstStyle/>
          <a:p>
            <a:pPr marL="285750" indent="-285750">
              <a:buFont typeface="Arial" panose="020B0604020202020204" pitchFamily="34" charset="0"/>
              <a:buChar char="•"/>
            </a:pPr>
            <a:r>
              <a:rPr lang="vi-VN" sz="2400" dirty="0">
                <a:solidFill>
                  <a:schemeClr val="tx1">
                    <a:lumMod val="95000"/>
                    <a:lumOff val="5000"/>
                  </a:schemeClr>
                </a:solidFill>
                <a:latin typeface="Helvetica" panose="020B0604020202020204" pitchFamily="34" charset="0"/>
                <a:cs typeface="Helvetica" panose="020B0604020202020204" pitchFamily="34" charset="0"/>
              </a:rPr>
              <a:t>Nếu đang làm việc nào đó mà phải ngừng lại để xử lý một việc khác, bạn sẽ khó lấy lại cảm hứng. </a:t>
            </a:r>
            <a:endParaRPr lang="en-US" sz="2400" dirty="0">
              <a:solidFill>
                <a:schemeClr val="tx1">
                  <a:lumMod val="95000"/>
                  <a:lumOff val="5000"/>
                </a:schemeClr>
              </a:solidFill>
              <a:latin typeface="Helvetica" panose="020B0604020202020204" pitchFamily="34" charset="0"/>
              <a:cs typeface="Helvetica" panose="020B0604020202020204" pitchFamily="34" charset="0"/>
            </a:endParaRPr>
          </a:p>
          <a:p>
            <a:pPr marL="285750" indent="-285750">
              <a:buFont typeface="Arial" panose="020B0604020202020204" pitchFamily="34" charset="0"/>
              <a:buChar char="•"/>
            </a:pPr>
            <a:endParaRPr lang="en-US" sz="2400" dirty="0">
              <a:solidFill>
                <a:schemeClr val="tx1">
                  <a:lumMod val="95000"/>
                  <a:lumOff val="5000"/>
                </a:schemeClr>
              </a:solidFill>
              <a:latin typeface="Helvetica" panose="020B0604020202020204" pitchFamily="34" charset="0"/>
              <a:cs typeface="Helvetica" panose="020B0604020202020204" pitchFamily="34" charset="0"/>
            </a:endParaRPr>
          </a:p>
          <a:p>
            <a:pPr marL="285750" indent="-285750">
              <a:buFont typeface="Arial" panose="020B0604020202020204" pitchFamily="34" charset="0"/>
              <a:buChar char="•"/>
            </a:pPr>
            <a:r>
              <a:rPr lang="vi-VN" sz="2400" dirty="0">
                <a:solidFill>
                  <a:schemeClr val="tx1">
                    <a:lumMod val="95000"/>
                    <a:lumOff val="5000"/>
                  </a:schemeClr>
                </a:solidFill>
                <a:latin typeface="Helvetica" panose="020B0604020202020204" pitchFamily="34" charset="0"/>
                <a:cs typeface="Helvetica" panose="020B0604020202020204" pitchFamily="34" charset="0"/>
              </a:rPr>
              <a:t>Hãy cố gắng tập trung </a:t>
            </a:r>
            <a:r>
              <a:rPr lang="en-US" sz="2400" dirty="0" err="1">
                <a:solidFill>
                  <a:schemeClr val="tx1">
                    <a:lumMod val="95000"/>
                    <a:lumOff val="5000"/>
                  </a:schemeClr>
                </a:solidFill>
                <a:latin typeface="Helvetica" panose="020B0604020202020204" pitchFamily="34" charset="0"/>
                <a:cs typeface="Helvetica" panose="020B0604020202020204" pitchFamily="34" charset="0"/>
              </a:rPr>
              <a:t>hoàn</a:t>
            </a:r>
            <a:r>
              <a:rPr lang="en-US" sz="2400" dirty="0">
                <a:solidFill>
                  <a:schemeClr val="tx1">
                    <a:lumMod val="95000"/>
                    <a:lumOff val="5000"/>
                  </a:schemeClr>
                </a:solidFill>
                <a:latin typeface="Helvetica" panose="020B0604020202020204" pitchFamily="34" charset="0"/>
                <a:cs typeface="Helvetica" panose="020B0604020202020204" pitchFamily="34" charset="0"/>
              </a:rPr>
              <a:t> </a:t>
            </a:r>
            <a:r>
              <a:rPr lang="en-US" sz="2400" dirty="0" err="1">
                <a:solidFill>
                  <a:schemeClr val="tx1">
                    <a:lumMod val="95000"/>
                    <a:lumOff val="5000"/>
                  </a:schemeClr>
                </a:solidFill>
                <a:latin typeface="Helvetica" panose="020B0604020202020204" pitchFamily="34" charset="0"/>
                <a:cs typeface="Helvetica" panose="020B0604020202020204" pitchFamily="34" charset="0"/>
              </a:rPr>
              <a:t>thành</a:t>
            </a:r>
            <a:r>
              <a:rPr lang="en-US" sz="2400" dirty="0">
                <a:solidFill>
                  <a:schemeClr val="tx1">
                    <a:lumMod val="95000"/>
                    <a:lumOff val="5000"/>
                  </a:schemeClr>
                </a:solidFill>
                <a:latin typeface="Helvetica" panose="020B0604020202020204" pitchFamily="34" charset="0"/>
                <a:cs typeface="Helvetica" panose="020B0604020202020204" pitchFamily="34" charset="0"/>
              </a:rPr>
              <a:t> </a:t>
            </a:r>
            <a:r>
              <a:rPr lang="vi-VN" sz="2400" dirty="0">
                <a:solidFill>
                  <a:schemeClr val="tx1">
                    <a:lumMod val="95000"/>
                    <a:lumOff val="5000"/>
                  </a:schemeClr>
                </a:solidFill>
                <a:latin typeface="Helvetica" panose="020B0604020202020204" pitchFamily="34" charset="0"/>
                <a:cs typeface="Helvetica" panose="020B0604020202020204" pitchFamily="34" charset="0"/>
              </a:rPr>
              <a:t> công việc trước mắt </a:t>
            </a:r>
            <a:r>
              <a:rPr lang="en-US" sz="2400" dirty="0" err="1">
                <a:solidFill>
                  <a:schemeClr val="tx1">
                    <a:lumMod val="95000"/>
                    <a:lumOff val="5000"/>
                  </a:schemeClr>
                </a:solidFill>
                <a:latin typeface="Helvetica" panose="020B0604020202020204" pitchFamily="34" charset="0"/>
                <a:cs typeface="Helvetica" panose="020B0604020202020204" pitchFamily="34" charset="0"/>
              </a:rPr>
              <a:t>rồi</a:t>
            </a:r>
            <a:r>
              <a:rPr lang="en-US" sz="2400" dirty="0">
                <a:solidFill>
                  <a:schemeClr val="tx1">
                    <a:lumMod val="95000"/>
                    <a:lumOff val="5000"/>
                  </a:schemeClr>
                </a:solidFill>
                <a:latin typeface="Helvetica" panose="020B0604020202020204" pitchFamily="34" charset="0"/>
                <a:cs typeface="Helvetica" panose="020B0604020202020204" pitchFamily="34" charset="0"/>
              </a:rPr>
              <a:t> </a:t>
            </a:r>
            <a:r>
              <a:rPr lang="en-US" sz="2400" dirty="0" err="1">
                <a:solidFill>
                  <a:schemeClr val="tx1">
                    <a:lumMod val="95000"/>
                    <a:lumOff val="5000"/>
                  </a:schemeClr>
                </a:solidFill>
                <a:latin typeface="Helvetica" panose="020B0604020202020204" pitchFamily="34" charset="0"/>
                <a:cs typeface="Helvetica" panose="020B0604020202020204" pitchFamily="34" charset="0"/>
              </a:rPr>
              <a:t>mới</a:t>
            </a:r>
            <a:r>
              <a:rPr lang="en-US" sz="2400" dirty="0">
                <a:solidFill>
                  <a:schemeClr val="tx1">
                    <a:lumMod val="95000"/>
                    <a:lumOff val="5000"/>
                  </a:schemeClr>
                </a:solidFill>
                <a:latin typeface="Helvetica" panose="020B0604020202020204" pitchFamily="34" charset="0"/>
                <a:cs typeface="Helvetica" panose="020B0604020202020204" pitchFamily="34" charset="0"/>
              </a:rPr>
              <a:t> </a:t>
            </a:r>
            <a:r>
              <a:rPr lang="vi-VN" sz="2400" dirty="0">
                <a:solidFill>
                  <a:schemeClr val="tx1">
                    <a:lumMod val="95000"/>
                    <a:lumOff val="5000"/>
                  </a:schemeClr>
                </a:solidFill>
                <a:latin typeface="Helvetica" panose="020B0604020202020204" pitchFamily="34" charset="0"/>
                <a:cs typeface="Helvetica" panose="020B0604020202020204" pitchFamily="34" charset="0"/>
              </a:rPr>
              <a:t>chuyển sang việc khác</a:t>
            </a:r>
            <a:r>
              <a:rPr lang="en-US" sz="2400" dirty="0">
                <a:solidFill>
                  <a:schemeClr val="tx1">
                    <a:lumMod val="95000"/>
                    <a:lumOff val="5000"/>
                  </a:schemeClr>
                </a:solidFill>
                <a:latin typeface="Helvetica" panose="020B0604020202020204" pitchFamily="34" charset="0"/>
                <a:cs typeface="Helvetica" panose="020B0604020202020204" pitchFamily="34" charset="0"/>
              </a:rPr>
              <a:t>.</a:t>
            </a:r>
          </a:p>
        </p:txBody>
      </p:sp>
    </p:spTree>
    <p:extLst>
      <p:ext uri="{BB962C8B-B14F-4D97-AF65-F5344CB8AC3E}">
        <p14:creationId xmlns:p14="http://schemas.microsoft.com/office/powerpoint/2010/main" val="128108746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54"/>
                                        </p:tgtEl>
                                      </p:cBhvr>
                                    </p:animEffect>
                                    <p:set>
                                      <p:cBhvr>
                                        <p:cTn id="7" dur="1" fill="hold">
                                          <p:stCondLst>
                                            <p:cond delay="499"/>
                                          </p:stCondLst>
                                        </p:cTn>
                                        <p:tgtEl>
                                          <p:spTgt spid="54"/>
                                        </p:tgtEl>
                                        <p:attrNameLst>
                                          <p:attrName>style.visibility</p:attrName>
                                        </p:attrNameLst>
                                      </p:cBhvr>
                                      <p:to>
                                        <p:strVal val="hidden"/>
                                      </p:to>
                                    </p:set>
                                  </p:childTnLst>
                                </p:cTn>
                              </p:par>
                              <p:par>
                                <p:cTn id="8" presetID="10" presetClass="exit" presetSubtype="0" fill="hold" nodeType="withEffect">
                                  <p:stCondLst>
                                    <p:cond delay="0"/>
                                  </p:stCondLst>
                                  <p:childTnLst>
                                    <p:animEffect transition="out" filter="fade">
                                      <p:cBhvr>
                                        <p:cTn id="9" dur="500"/>
                                        <p:tgtEl>
                                          <p:spTgt spid="55"/>
                                        </p:tgtEl>
                                      </p:cBhvr>
                                    </p:animEffect>
                                    <p:set>
                                      <p:cBhvr>
                                        <p:cTn id="10" dur="1" fill="hold">
                                          <p:stCondLst>
                                            <p:cond delay="499"/>
                                          </p:stCondLst>
                                        </p:cTn>
                                        <p:tgtEl>
                                          <p:spTgt spid="55"/>
                                        </p:tgtEl>
                                        <p:attrNameLst>
                                          <p:attrName>style.visibility</p:attrName>
                                        </p:attrNameLst>
                                      </p:cBhvr>
                                      <p:to>
                                        <p:strVal val="hidden"/>
                                      </p:to>
                                    </p:set>
                                  </p:childTnLst>
                                </p:cTn>
                              </p:par>
                              <p:par>
                                <p:cTn id="11" presetID="10" presetClass="exit" presetSubtype="0" fill="hold" nodeType="withEffect">
                                  <p:stCondLst>
                                    <p:cond delay="0"/>
                                  </p:stCondLst>
                                  <p:childTnLst>
                                    <p:animEffect transition="out" filter="fade">
                                      <p:cBhvr>
                                        <p:cTn id="12" dur="500"/>
                                        <p:tgtEl>
                                          <p:spTgt spid="56"/>
                                        </p:tgtEl>
                                      </p:cBhvr>
                                    </p:animEffect>
                                    <p:set>
                                      <p:cBhvr>
                                        <p:cTn id="13" dur="1" fill="hold">
                                          <p:stCondLst>
                                            <p:cond delay="499"/>
                                          </p:stCondLst>
                                        </p:cTn>
                                        <p:tgtEl>
                                          <p:spTgt spid="56"/>
                                        </p:tgtEl>
                                        <p:attrNameLst>
                                          <p:attrName>style.visibility</p:attrName>
                                        </p:attrNameLst>
                                      </p:cBhvr>
                                      <p:to>
                                        <p:strVal val="hidden"/>
                                      </p:to>
                                    </p:set>
                                  </p:childTnLst>
                                </p:cTn>
                              </p:par>
                              <p:par>
                                <p:cTn id="14" presetID="10" presetClass="exit" presetSubtype="0" fill="hold" grpId="0" nodeType="withEffect">
                                  <p:stCondLst>
                                    <p:cond delay="0"/>
                                  </p:stCondLst>
                                  <p:childTnLst>
                                    <p:animEffect transition="out" filter="fade">
                                      <p:cBhvr>
                                        <p:cTn id="15" dur="500"/>
                                        <p:tgtEl>
                                          <p:spTgt spid="58"/>
                                        </p:tgtEl>
                                      </p:cBhvr>
                                    </p:animEffect>
                                    <p:set>
                                      <p:cBhvr>
                                        <p:cTn id="16" dur="1" fill="hold">
                                          <p:stCondLst>
                                            <p:cond delay="499"/>
                                          </p:stCondLst>
                                        </p:cTn>
                                        <p:tgtEl>
                                          <p:spTgt spid="58"/>
                                        </p:tgtEl>
                                        <p:attrNameLst>
                                          <p:attrName>style.visibility</p:attrName>
                                        </p:attrNameLst>
                                      </p:cBhvr>
                                      <p:to>
                                        <p:strVal val="hidden"/>
                                      </p:to>
                                    </p:set>
                                  </p:childTnLst>
                                </p:cTn>
                              </p:par>
                              <p:par>
                                <p:cTn id="17" presetID="10" presetClass="exit" presetSubtype="0" fill="hold" grpId="0" nodeType="withEffect">
                                  <p:stCondLst>
                                    <p:cond delay="0"/>
                                  </p:stCondLst>
                                  <p:childTnLst>
                                    <p:animEffect transition="out" filter="fade">
                                      <p:cBhvr>
                                        <p:cTn id="18" dur="500"/>
                                        <p:tgtEl>
                                          <p:spTgt spid="59"/>
                                        </p:tgtEl>
                                      </p:cBhvr>
                                    </p:animEffect>
                                    <p:set>
                                      <p:cBhvr>
                                        <p:cTn id="19" dur="1" fill="hold">
                                          <p:stCondLst>
                                            <p:cond delay="499"/>
                                          </p:stCondLst>
                                        </p:cTn>
                                        <p:tgtEl>
                                          <p:spTgt spid="59"/>
                                        </p:tgtEl>
                                        <p:attrNameLst>
                                          <p:attrName>style.visibility</p:attrName>
                                        </p:attrNameLst>
                                      </p:cBhvr>
                                      <p:to>
                                        <p:strVal val="hidden"/>
                                      </p:to>
                                    </p:set>
                                  </p:childTnLst>
                                </p:cTn>
                              </p:par>
                              <p:par>
                                <p:cTn id="20" presetID="10" presetClass="exit" presetSubtype="0" fill="hold" grpId="0" nodeType="withEffect">
                                  <p:stCondLst>
                                    <p:cond delay="0"/>
                                  </p:stCondLst>
                                  <p:childTnLst>
                                    <p:animEffect transition="out" filter="fade">
                                      <p:cBhvr>
                                        <p:cTn id="21" dur="500"/>
                                        <p:tgtEl>
                                          <p:spTgt spid="60"/>
                                        </p:tgtEl>
                                      </p:cBhvr>
                                    </p:animEffect>
                                    <p:set>
                                      <p:cBhvr>
                                        <p:cTn id="22" dur="1" fill="hold">
                                          <p:stCondLst>
                                            <p:cond delay="499"/>
                                          </p:stCondLst>
                                        </p:cTn>
                                        <p:tgtEl>
                                          <p:spTgt spid="60"/>
                                        </p:tgtEl>
                                        <p:attrNameLst>
                                          <p:attrName>style.visibility</p:attrName>
                                        </p:attrNameLst>
                                      </p:cBhvr>
                                      <p:to>
                                        <p:strVal val="hidden"/>
                                      </p:to>
                                    </p:set>
                                  </p:childTnLst>
                                </p:cTn>
                              </p:par>
                              <p:par>
                                <p:cTn id="23" presetID="63" presetClass="path" presetSubtype="0" accel="50000" decel="50000" fill="hold" nodeType="withEffect">
                                  <p:stCondLst>
                                    <p:cond delay="0"/>
                                  </p:stCondLst>
                                  <p:childTnLst>
                                    <p:animMotion origin="layout" path="M 3.54167E-6 2.59259E-6 L 0.28971 -0.66806 " pathEditMode="relative" rAng="0" ptsTypes="AA">
                                      <p:cBhvr>
                                        <p:cTn id="24" dur="2000" fill="hold"/>
                                        <p:tgtEl>
                                          <p:spTgt spid="57"/>
                                        </p:tgtEl>
                                        <p:attrNameLst>
                                          <p:attrName>ppt_x</p:attrName>
                                          <p:attrName>ppt_y</p:attrName>
                                        </p:attrNameLst>
                                      </p:cBhvr>
                                      <p:rCtr x="14479" y="-33403"/>
                                    </p:animMotion>
                                  </p:childTnLst>
                                </p:cTn>
                              </p:par>
                              <p:par>
                                <p:cTn id="25" presetID="63" presetClass="path" presetSubtype="0" accel="50000" decel="50000" fill="hold" grpId="0" nodeType="withEffect">
                                  <p:stCondLst>
                                    <p:cond delay="0"/>
                                  </p:stCondLst>
                                  <p:childTnLst>
                                    <p:animMotion origin="layout" path="M 0.00469 0.00139 L 0.28985 -0.66898 " pathEditMode="relative" rAng="0" ptsTypes="AA">
                                      <p:cBhvr>
                                        <p:cTn id="26" dur="2000" fill="hold"/>
                                        <p:tgtEl>
                                          <p:spTgt spid="61"/>
                                        </p:tgtEl>
                                        <p:attrNameLst>
                                          <p:attrName>ppt_x</p:attrName>
                                          <p:attrName>ppt_y</p:attrName>
                                        </p:attrNameLst>
                                      </p:cBhvr>
                                      <p:rCtr x="14258" y="-33519"/>
                                    </p:animMotion>
                                  </p:childTnLst>
                                </p:cTn>
                              </p:par>
                              <p:par>
                                <p:cTn id="27" presetID="14" presetClass="entr" presetSubtype="10" fill="hold" nodeType="withEffect">
                                  <p:stCondLst>
                                    <p:cond delay="800"/>
                                  </p:stCondLst>
                                  <p:childTnLst>
                                    <p:set>
                                      <p:cBhvr>
                                        <p:cTn id="28" dur="1" fill="hold">
                                          <p:stCondLst>
                                            <p:cond delay="0"/>
                                          </p:stCondLst>
                                        </p:cTn>
                                        <p:tgtEl>
                                          <p:spTgt spid="6"/>
                                        </p:tgtEl>
                                        <p:attrNameLst>
                                          <p:attrName>style.visibility</p:attrName>
                                        </p:attrNameLst>
                                      </p:cBhvr>
                                      <p:to>
                                        <p:strVal val="visible"/>
                                      </p:to>
                                    </p:set>
                                    <p:animEffect transition="in" filter="randombar(horizontal)">
                                      <p:cBhvr>
                                        <p:cTn id="29" dur="900"/>
                                        <p:tgtEl>
                                          <p:spTgt spid="6"/>
                                        </p:tgtEl>
                                      </p:cBhvr>
                                    </p:animEffect>
                                  </p:childTnLst>
                                </p:cTn>
                              </p:par>
                              <p:par>
                                <p:cTn id="30" presetID="18" presetClass="entr" presetSubtype="12" fill="hold" grpId="0" nodeType="withEffect">
                                  <p:stCondLst>
                                    <p:cond delay="900"/>
                                  </p:stCondLst>
                                  <p:childTnLst>
                                    <p:set>
                                      <p:cBhvr>
                                        <p:cTn id="31" dur="1" fill="hold">
                                          <p:stCondLst>
                                            <p:cond delay="0"/>
                                          </p:stCondLst>
                                        </p:cTn>
                                        <p:tgtEl>
                                          <p:spTgt spid="30"/>
                                        </p:tgtEl>
                                        <p:attrNameLst>
                                          <p:attrName>style.visibility</p:attrName>
                                        </p:attrNameLst>
                                      </p:cBhvr>
                                      <p:to>
                                        <p:strVal val="visible"/>
                                      </p:to>
                                    </p:set>
                                    <p:animEffect transition="in" filter="strips(downLeft)">
                                      <p:cBhvr>
                                        <p:cTn id="32" dur="900"/>
                                        <p:tgtEl>
                                          <p:spTgt spid="30"/>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1">
                                            <p:txEl>
                                              <p:pRg st="0" end="0"/>
                                            </p:txEl>
                                          </p:spTgt>
                                        </p:tgtEl>
                                        <p:attrNameLst>
                                          <p:attrName>style.visibility</p:attrName>
                                        </p:attrNameLst>
                                      </p:cBhvr>
                                      <p:to>
                                        <p:strVal val="visible"/>
                                      </p:to>
                                    </p:set>
                                    <p:animEffect transition="in" filter="fade">
                                      <p:cBhvr>
                                        <p:cTn id="37" dur="500"/>
                                        <p:tgtEl>
                                          <p:spTgt spid="31">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1">
                                            <p:txEl>
                                              <p:pRg st="2" end="2"/>
                                            </p:txEl>
                                          </p:spTgt>
                                        </p:tgtEl>
                                        <p:attrNameLst>
                                          <p:attrName>style.visibility</p:attrName>
                                        </p:attrNameLst>
                                      </p:cBhvr>
                                      <p:to>
                                        <p:strVal val="visible"/>
                                      </p:to>
                                    </p:set>
                                    <p:animEffect transition="in" filter="fade">
                                      <p:cBhvr>
                                        <p:cTn id="42" dur="500"/>
                                        <p:tgtEl>
                                          <p:spTgt spid="3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p:bldP spid="59" grpId="0"/>
      <p:bldP spid="60" grpId="0"/>
      <p:bldP spid="61" grpId="0"/>
      <p:bldP spid="30"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6186351" y="1231901"/>
            <a:ext cx="73443" cy="56261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dirty="0">
              <a:cs typeface="+mn-ea"/>
              <a:sym typeface="+mn-lt"/>
            </a:endParaRPr>
          </a:p>
        </p:txBody>
      </p:sp>
      <p:sp>
        <p:nvSpPr>
          <p:cNvPr id="8" name="椭圆 7"/>
          <p:cNvSpPr/>
          <p:nvPr/>
        </p:nvSpPr>
        <p:spPr>
          <a:xfrm>
            <a:off x="6003310" y="1865443"/>
            <a:ext cx="439524" cy="439524"/>
          </a:xfrm>
          <a:prstGeom prst="ellipse">
            <a:avLst/>
          </a:prstGeom>
          <a:solidFill>
            <a:schemeClr val="accent1"/>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dirty="0">
              <a:cs typeface="+mn-ea"/>
              <a:sym typeface="+mn-lt"/>
            </a:endParaRPr>
          </a:p>
        </p:txBody>
      </p:sp>
      <p:sp>
        <p:nvSpPr>
          <p:cNvPr id="9" name="椭圆 8"/>
          <p:cNvSpPr/>
          <p:nvPr/>
        </p:nvSpPr>
        <p:spPr>
          <a:xfrm>
            <a:off x="6014559" y="2906184"/>
            <a:ext cx="439524" cy="439524"/>
          </a:xfrm>
          <a:prstGeom prst="ellipse">
            <a:avLst/>
          </a:prstGeom>
          <a:solidFill>
            <a:schemeClr val="accent6">
              <a:lumMod val="75000"/>
            </a:schemeClr>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dirty="0">
              <a:cs typeface="+mn-ea"/>
              <a:sym typeface="+mn-lt"/>
            </a:endParaRPr>
          </a:p>
        </p:txBody>
      </p:sp>
      <p:sp>
        <p:nvSpPr>
          <p:cNvPr id="10" name="椭圆 9"/>
          <p:cNvSpPr/>
          <p:nvPr/>
        </p:nvSpPr>
        <p:spPr>
          <a:xfrm>
            <a:off x="6003310" y="4085191"/>
            <a:ext cx="439524" cy="439524"/>
          </a:xfrm>
          <a:prstGeom prst="ellipse">
            <a:avLst/>
          </a:prstGeom>
          <a:solidFill>
            <a:schemeClr val="accent4"/>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dirty="0">
              <a:cs typeface="+mn-ea"/>
              <a:sym typeface="+mn-lt"/>
            </a:endParaRPr>
          </a:p>
        </p:txBody>
      </p:sp>
      <p:sp>
        <p:nvSpPr>
          <p:cNvPr id="18" name="等腰三角形 17"/>
          <p:cNvSpPr/>
          <p:nvPr/>
        </p:nvSpPr>
        <p:spPr>
          <a:xfrm rot="16200000">
            <a:off x="5572944" y="1968772"/>
            <a:ext cx="270123" cy="232865"/>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dirty="0">
              <a:cs typeface="+mn-ea"/>
              <a:sym typeface="+mn-lt"/>
            </a:endParaRPr>
          </a:p>
        </p:txBody>
      </p:sp>
      <p:sp>
        <p:nvSpPr>
          <p:cNvPr id="19" name="等腰三角形 18"/>
          <p:cNvSpPr/>
          <p:nvPr/>
        </p:nvSpPr>
        <p:spPr>
          <a:xfrm rot="16200000">
            <a:off x="5572944" y="4190807"/>
            <a:ext cx="270123" cy="232865"/>
          </a:xfrm>
          <a:prstGeom prs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dirty="0">
              <a:cs typeface="+mn-ea"/>
              <a:sym typeface="+mn-lt"/>
            </a:endParaRPr>
          </a:p>
        </p:txBody>
      </p:sp>
      <p:sp>
        <p:nvSpPr>
          <p:cNvPr id="20" name="等腰三角形 19"/>
          <p:cNvSpPr/>
          <p:nvPr/>
        </p:nvSpPr>
        <p:spPr>
          <a:xfrm rot="5400000" flipH="1">
            <a:off x="6602049" y="3009512"/>
            <a:ext cx="270123" cy="232865"/>
          </a:xfrm>
          <a:prstGeom prst="triangl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dirty="0">
              <a:cs typeface="+mn-ea"/>
              <a:sym typeface="+mn-lt"/>
            </a:endParaRPr>
          </a:p>
        </p:txBody>
      </p:sp>
      <p:grpSp>
        <p:nvGrpSpPr>
          <p:cNvPr id="21" name="组合 20"/>
          <p:cNvGrpSpPr/>
          <p:nvPr/>
        </p:nvGrpSpPr>
        <p:grpSpPr>
          <a:xfrm>
            <a:off x="247260" y="255805"/>
            <a:ext cx="674717" cy="597391"/>
            <a:chOff x="414045" y="185503"/>
            <a:chExt cx="506038" cy="448043"/>
          </a:xfrm>
        </p:grpSpPr>
        <p:sp>
          <p:nvSpPr>
            <p:cNvPr id="22" name="矩形 21"/>
            <p:cNvSpPr/>
            <p:nvPr/>
          </p:nvSpPr>
          <p:spPr>
            <a:xfrm rot="2700000">
              <a:off x="414045" y="194182"/>
              <a:ext cx="430684" cy="430684"/>
            </a:xfrm>
            <a:prstGeom prst="rect">
              <a:avLst/>
            </a:prstGeom>
            <a:solidFill>
              <a:schemeClr val="bg1">
                <a:lumMod val="85000"/>
              </a:schemeClr>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cs typeface="+mn-ea"/>
                <a:sym typeface="+mn-lt"/>
              </a:endParaRPr>
            </a:p>
          </p:txBody>
        </p:sp>
        <p:sp>
          <p:nvSpPr>
            <p:cNvPr id="23" name="矩形 22"/>
            <p:cNvSpPr/>
            <p:nvPr/>
          </p:nvSpPr>
          <p:spPr>
            <a:xfrm rot="2700000">
              <a:off x="472040" y="185503"/>
              <a:ext cx="448043" cy="448043"/>
            </a:xfrm>
            <a:prstGeom prst="rect">
              <a:avLst/>
            </a:prstGeom>
            <a:solidFill>
              <a:schemeClr val="tx1">
                <a:lumMod val="75000"/>
                <a:lumOff val="25000"/>
              </a:schemeClr>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cs typeface="+mn-ea"/>
                <a:sym typeface="+mn-lt"/>
              </a:endParaRPr>
            </a:p>
          </p:txBody>
        </p:sp>
      </p:grpSp>
      <p:sp>
        <p:nvSpPr>
          <p:cNvPr id="24" name="文本框 23"/>
          <p:cNvSpPr txBox="1"/>
          <p:nvPr/>
        </p:nvSpPr>
        <p:spPr>
          <a:xfrm>
            <a:off x="1012969" y="205685"/>
            <a:ext cx="7408017" cy="584775"/>
          </a:xfrm>
          <a:prstGeom prst="rect">
            <a:avLst/>
          </a:prstGeom>
          <a:noFill/>
        </p:spPr>
        <p:txBody>
          <a:bodyPr wrap="square" rtlCol="0">
            <a:spAutoFit/>
          </a:bodyPr>
          <a:lstStyle/>
          <a:p>
            <a:r>
              <a:rPr lang="en-US" altLang="zh-CN" sz="3200" dirty="0" err="1">
                <a:solidFill>
                  <a:srgbClr val="C00000"/>
                </a:solidFill>
                <a:cs typeface="+mn-ea"/>
                <a:sym typeface="+mn-lt"/>
              </a:rPr>
              <a:t>Bám</a:t>
            </a:r>
            <a:r>
              <a:rPr lang="en-US" altLang="zh-CN" sz="3200" dirty="0">
                <a:solidFill>
                  <a:srgbClr val="C00000"/>
                </a:solidFill>
                <a:cs typeface="+mn-ea"/>
                <a:sym typeface="+mn-lt"/>
              </a:rPr>
              <a:t> </a:t>
            </a:r>
            <a:r>
              <a:rPr lang="en-US" altLang="zh-CN" sz="3200" dirty="0" err="1">
                <a:solidFill>
                  <a:srgbClr val="C00000"/>
                </a:solidFill>
                <a:cs typeface="+mn-ea"/>
                <a:sym typeface="+mn-lt"/>
              </a:rPr>
              <a:t>sát</a:t>
            </a:r>
            <a:r>
              <a:rPr lang="en-US" altLang="zh-CN" sz="3200" dirty="0">
                <a:solidFill>
                  <a:srgbClr val="C00000"/>
                </a:solidFill>
                <a:cs typeface="+mn-ea"/>
                <a:sym typeface="+mn-lt"/>
              </a:rPr>
              <a:t> </a:t>
            </a:r>
            <a:r>
              <a:rPr lang="en-US" altLang="zh-CN" sz="3200" dirty="0" err="1">
                <a:solidFill>
                  <a:srgbClr val="C00000"/>
                </a:solidFill>
                <a:cs typeface="+mn-ea"/>
                <a:sym typeface="+mn-lt"/>
              </a:rPr>
              <a:t>lịch</a:t>
            </a:r>
            <a:r>
              <a:rPr lang="en-US" altLang="zh-CN" sz="3200" dirty="0">
                <a:solidFill>
                  <a:srgbClr val="C00000"/>
                </a:solidFill>
                <a:cs typeface="+mn-ea"/>
                <a:sym typeface="+mn-lt"/>
              </a:rPr>
              <a:t> </a:t>
            </a:r>
            <a:r>
              <a:rPr lang="en-US" altLang="zh-CN" sz="3200" dirty="0" err="1">
                <a:solidFill>
                  <a:srgbClr val="C00000"/>
                </a:solidFill>
                <a:cs typeface="+mn-ea"/>
                <a:sym typeface="+mn-lt"/>
              </a:rPr>
              <a:t>trình</a:t>
            </a:r>
            <a:r>
              <a:rPr lang="en-US" altLang="zh-CN" sz="3200" dirty="0">
                <a:solidFill>
                  <a:srgbClr val="C00000"/>
                </a:solidFill>
                <a:cs typeface="+mn-ea"/>
                <a:sym typeface="+mn-lt"/>
              </a:rPr>
              <a:t> </a:t>
            </a:r>
            <a:r>
              <a:rPr lang="en-US" altLang="zh-CN" sz="3200" dirty="0" err="1">
                <a:solidFill>
                  <a:srgbClr val="C00000"/>
                </a:solidFill>
                <a:cs typeface="+mn-ea"/>
                <a:sym typeface="+mn-lt"/>
              </a:rPr>
              <a:t>hàng</a:t>
            </a:r>
            <a:r>
              <a:rPr lang="en-US" altLang="zh-CN" sz="3200" dirty="0">
                <a:solidFill>
                  <a:srgbClr val="C00000"/>
                </a:solidFill>
                <a:cs typeface="+mn-ea"/>
                <a:sym typeface="+mn-lt"/>
              </a:rPr>
              <a:t> </a:t>
            </a:r>
            <a:r>
              <a:rPr lang="en-US" altLang="zh-CN" sz="3200" dirty="0" err="1">
                <a:solidFill>
                  <a:srgbClr val="C00000"/>
                </a:solidFill>
                <a:cs typeface="+mn-ea"/>
                <a:sym typeface="+mn-lt"/>
              </a:rPr>
              <a:t>ngày</a:t>
            </a:r>
            <a:endParaRPr lang="zh-CN" altLang="en-US" sz="3200" dirty="0">
              <a:solidFill>
                <a:srgbClr val="C00000"/>
              </a:solidFill>
              <a:cs typeface="+mn-ea"/>
              <a:sym typeface="+mn-lt"/>
            </a:endParaRPr>
          </a:p>
        </p:txBody>
      </p:sp>
      <p:grpSp>
        <p:nvGrpSpPr>
          <p:cNvPr id="31" name="组合 30"/>
          <p:cNvGrpSpPr/>
          <p:nvPr/>
        </p:nvGrpSpPr>
        <p:grpSpPr>
          <a:xfrm>
            <a:off x="1280160" y="1873968"/>
            <a:ext cx="4075117" cy="2216555"/>
            <a:chOff x="956392" y="1039716"/>
            <a:chExt cx="3056338" cy="1662416"/>
          </a:xfrm>
        </p:grpSpPr>
        <p:sp>
          <p:nvSpPr>
            <p:cNvPr id="11" name="矩形 10"/>
            <p:cNvSpPr/>
            <p:nvPr/>
          </p:nvSpPr>
          <p:spPr>
            <a:xfrm>
              <a:off x="956392" y="1115735"/>
              <a:ext cx="3056337" cy="547228"/>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192000" anchor="ctr">
              <a:normAutofit/>
            </a:bodyPr>
            <a:lstStyle/>
            <a:p>
              <a:endParaRPr lang="zh-CN" altLang="en-US" sz="2400" dirty="0">
                <a:solidFill>
                  <a:srgbClr val="FF0000"/>
                </a:solidFill>
                <a:cs typeface="+mn-ea"/>
                <a:sym typeface="+mn-lt"/>
              </a:endParaRPr>
            </a:p>
          </p:txBody>
        </p:sp>
        <p:sp>
          <p:nvSpPr>
            <p:cNvPr id="12" name="文本框 8"/>
            <p:cNvSpPr txBox="1"/>
            <p:nvPr/>
          </p:nvSpPr>
          <p:spPr>
            <a:xfrm>
              <a:off x="1555791" y="2277062"/>
              <a:ext cx="1603730" cy="425070"/>
            </a:xfrm>
            <a:prstGeom prst="rect">
              <a:avLst/>
            </a:prstGeom>
            <a:noFill/>
          </p:spPr>
          <p:txBody>
            <a:bodyPr anchor="ctr"/>
            <a:lstStyle/>
            <a:p>
              <a:pPr algn="ctr"/>
              <a:endParaRPr sz="2400" dirty="0">
                <a:solidFill>
                  <a:srgbClr val="FF0000"/>
                </a:solidFill>
                <a:cs typeface="+mn-ea"/>
                <a:sym typeface="+mn-lt"/>
              </a:endParaRPr>
            </a:p>
          </p:txBody>
        </p:sp>
        <p:sp>
          <p:nvSpPr>
            <p:cNvPr id="25" name="矩形 24"/>
            <p:cNvSpPr/>
            <p:nvPr/>
          </p:nvSpPr>
          <p:spPr>
            <a:xfrm>
              <a:off x="956393" y="1039716"/>
              <a:ext cx="3056337" cy="623248"/>
            </a:xfrm>
            <a:prstGeom prst="rect">
              <a:avLst/>
            </a:prstGeom>
          </p:spPr>
          <p:txBody>
            <a:bodyPr wrap="square">
              <a:spAutoFit/>
            </a:bodyPr>
            <a:lstStyle/>
            <a:p>
              <a:pPr algn="ctr"/>
              <a:r>
                <a:rPr lang="en-US" altLang="zh-CN" sz="2400" dirty="0" err="1">
                  <a:solidFill>
                    <a:srgbClr val="FF0000"/>
                  </a:solidFill>
                  <a:latin typeface="Arial Narrow" panose="020B0606020202030204" pitchFamily="34" charset="0"/>
                  <a:cs typeface="+mn-ea"/>
                  <a:sym typeface="+mn-lt"/>
                </a:rPr>
                <a:t>Xác</a:t>
              </a:r>
              <a:r>
                <a:rPr lang="en-US" altLang="zh-CN" sz="2400" dirty="0">
                  <a:solidFill>
                    <a:srgbClr val="FF0000"/>
                  </a:solidFill>
                  <a:latin typeface="Arial Narrow" panose="020B0606020202030204" pitchFamily="34" charset="0"/>
                  <a:cs typeface="+mn-ea"/>
                  <a:sym typeface="+mn-lt"/>
                </a:rPr>
                <a:t> </a:t>
              </a:r>
              <a:r>
                <a:rPr lang="en-US" altLang="zh-CN" sz="2400" dirty="0" err="1">
                  <a:solidFill>
                    <a:srgbClr val="FF0000"/>
                  </a:solidFill>
                  <a:latin typeface="Arial Narrow" panose="020B0606020202030204" pitchFamily="34" charset="0"/>
                  <a:cs typeface="+mn-ea"/>
                  <a:sym typeface="+mn-lt"/>
                </a:rPr>
                <a:t>định</a:t>
              </a:r>
              <a:r>
                <a:rPr lang="en-US" altLang="zh-CN" sz="2400" dirty="0">
                  <a:solidFill>
                    <a:srgbClr val="FF0000"/>
                  </a:solidFill>
                  <a:latin typeface="Arial Narrow" panose="020B0606020202030204" pitchFamily="34" charset="0"/>
                  <a:cs typeface="+mn-ea"/>
                  <a:sym typeface="+mn-lt"/>
                </a:rPr>
                <a:t> </a:t>
              </a:r>
              <a:r>
                <a:rPr lang="en-US" altLang="zh-CN" sz="2400" dirty="0" err="1">
                  <a:solidFill>
                    <a:srgbClr val="FF0000"/>
                  </a:solidFill>
                  <a:latin typeface="Arial Narrow" panose="020B0606020202030204" pitchFamily="34" charset="0"/>
                  <a:cs typeface="+mn-ea"/>
                  <a:sym typeface="+mn-lt"/>
                </a:rPr>
                <a:t>những</a:t>
              </a:r>
              <a:r>
                <a:rPr lang="en-US" altLang="zh-CN" sz="2400" dirty="0">
                  <a:solidFill>
                    <a:srgbClr val="FF0000"/>
                  </a:solidFill>
                  <a:latin typeface="Arial Narrow" panose="020B0606020202030204" pitchFamily="34" charset="0"/>
                  <a:cs typeface="+mn-ea"/>
                  <a:sym typeface="+mn-lt"/>
                </a:rPr>
                <a:t> </a:t>
              </a:r>
              <a:r>
                <a:rPr lang="en-US" altLang="zh-CN" sz="2400" dirty="0" err="1">
                  <a:solidFill>
                    <a:srgbClr val="FF0000"/>
                  </a:solidFill>
                  <a:latin typeface="Arial Narrow" panose="020B0606020202030204" pitchFamily="34" charset="0"/>
                  <a:cs typeface="+mn-ea"/>
                  <a:sym typeface="+mn-lt"/>
                </a:rPr>
                <a:t>khoảng</a:t>
              </a:r>
              <a:r>
                <a:rPr lang="en-US" altLang="zh-CN" sz="2400" dirty="0">
                  <a:solidFill>
                    <a:srgbClr val="FF0000"/>
                  </a:solidFill>
                  <a:latin typeface="Arial Narrow" panose="020B0606020202030204" pitchFamily="34" charset="0"/>
                  <a:cs typeface="+mn-ea"/>
                  <a:sym typeface="+mn-lt"/>
                </a:rPr>
                <a:t> </a:t>
              </a:r>
              <a:r>
                <a:rPr lang="en-US" altLang="zh-CN" sz="2400" dirty="0" err="1">
                  <a:solidFill>
                    <a:srgbClr val="FF0000"/>
                  </a:solidFill>
                  <a:latin typeface="Arial Narrow" panose="020B0606020202030204" pitchFamily="34" charset="0"/>
                  <a:cs typeface="+mn-ea"/>
                  <a:sym typeface="+mn-lt"/>
                </a:rPr>
                <a:t>thời</a:t>
              </a:r>
              <a:r>
                <a:rPr lang="en-US" altLang="zh-CN" sz="2400" dirty="0">
                  <a:solidFill>
                    <a:srgbClr val="FF0000"/>
                  </a:solidFill>
                  <a:latin typeface="Arial Narrow" panose="020B0606020202030204" pitchFamily="34" charset="0"/>
                  <a:cs typeface="+mn-ea"/>
                  <a:sym typeface="+mn-lt"/>
                </a:rPr>
                <a:t> </a:t>
              </a:r>
              <a:r>
                <a:rPr lang="en-US" altLang="zh-CN" sz="2400" dirty="0" err="1">
                  <a:solidFill>
                    <a:srgbClr val="FF0000"/>
                  </a:solidFill>
                  <a:latin typeface="Arial Narrow" panose="020B0606020202030204" pitchFamily="34" charset="0"/>
                  <a:cs typeface="+mn-ea"/>
                  <a:sym typeface="+mn-lt"/>
                </a:rPr>
                <a:t>gian</a:t>
              </a:r>
              <a:r>
                <a:rPr lang="en-US" altLang="zh-CN" sz="2400" dirty="0">
                  <a:solidFill>
                    <a:srgbClr val="FF0000"/>
                  </a:solidFill>
                  <a:latin typeface="Arial Narrow" panose="020B0606020202030204" pitchFamily="34" charset="0"/>
                  <a:cs typeface="+mn-ea"/>
                  <a:sym typeface="+mn-lt"/>
                </a:rPr>
                <a:t> </a:t>
              </a:r>
              <a:r>
                <a:rPr lang="en-US" altLang="zh-CN" sz="2400" dirty="0" err="1">
                  <a:solidFill>
                    <a:srgbClr val="FF0000"/>
                  </a:solidFill>
                  <a:latin typeface="Arial Narrow" panose="020B0606020202030204" pitchFamily="34" charset="0"/>
                  <a:cs typeface="+mn-ea"/>
                  <a:sym typeface="+mn-lt"/>
                </a:rPr>
                <a:t>bạn</a:t>
              </a:r>
              <a:r>
                <a:rPr lang="en-US" altLang="zh-CN" sz="2400" dirty="0">
                  <a:solidFill>
                    <a:srgbClr val="FF0000"/>
                  </a:solidFill>
                  <a:latin typeface="Arial Narrow" panose="020B0606020202030204" pitchFamily="34" charset="0"/>
                  <a:cs typeface="+mn-ea"/>
                  <a:sym typeface="+mn-lt"/>
                </a:rPr>
                <a:t> </a:t>
              </a:r>
              <a:r>
                <a:rPr lang="en-US" altLang="zh-CN" sz="2400" dirty="0" err="1">
                  <a:solidFill>
                    <a:srgbClr val="FF0000"/>
                  </a:solidFill>
                  <a:latin typeface="Arial Narrow" panose="020B0606020202030204" pitchFamily="34" charset="0"/>
                  <a:cs typeface="+mn-ea"/>
                  <a:sym typeface="+mn-lt"/>
                </a:rPr>
                <a:t>làm</a:t>
              </a:r>
              <a:r>
                <a:rPr lang="en-US" altLang="zh-CN" sz="2400" dirty="0">
                  <a:solidFill>
                    <a:srgbClr val="FF0000"/>
                  </a:solidFill>
                  <a:latin typeface="Arial Narrow" panose="020B0606020202030204" pitchFamily="34" charset="0"/>
                  <a:cs typeface="+mn-ea"/>
                  <a:sym typeface="+mn-lt"/>
                </a:rPr>
                <a:t> </a:t>
              </a:r>
              <a:r>
                <a:rPr lang="en-US" altLang="zh-CN" sz="2400" dirty="0" err="1">
                  <a:solidFill>
                    <a:srgbClr val="FF0000"/>
                  </a:solidFill>
                  <a:latin typeface="Arial Narrow" panose="020B0606020202030204" pitchFamily="34" charset="0"/>
                  <a:cs typeface="+mn-ea"/>
                  <a:sym typeface="+mn-lt"/>
                </a:rPr>
                <a:t>việc</a:t>
              </a:r>
              <a:r>
                <a:rPr lang="en-US" altLang="zh-CN" sz="2400" dirty="0">
                  <a:solidFill>
                    <a:srgbClr val="FF0000"/>
                  </a:solidFill>
                  <a:latin typeface="Arial Narrow" panose="020B0606020202030204" pitchFamily="34" charset="0"/>
                  <a:cs typeface="+mn-ea"/>
                  <a:sym typeface="+mn-lt"/>
                </a:rPr>
                <a:t> </a:t>
              </a:r>
              <a:r>
                <a:rPr lang="en-US" altLang="zh-CN" sz="2400" dirty="0" err="1">
                  <a:solidFill>
                    <a:srgbClr val="FF0000"/>
                  </a:solidFill>
                  <a:latin typeface="Arial Narrow" panose="020B0606020202030204" pitchFamily="34" charset="0"/>
                  <a:cs typeface="+mn-ea"/>
                  <a:sym typeface="+mn-lt"/>
                </a:rPr>
                <a:t>hiệu</a:t>
              </a:r>
              <a:r>
                <a:rPr lang="en-US" altLang="zh-CN" sz="2400" dirty="0">
                  <a:solidFill>
                    <a:srgbClr val="FF0000"/>
                  </a:solidFill>
                  <a:latin typeface="Arial Narrow" panose="020B0606020202030204" pitchFamily="34" charset="0"/>
                  <a:cs typeface="+mn-ea"/>
                  <a:sym typeface="+mn-lt"/>
                </a:rPr>
                <a:t> </a:t>
              </a:r>
              <a:r>
                <a:rPr lang="en-US" altLang="zh-CN" sz="2400" dirty="0" err="1">
                  <a:solidFill>
                    <a:srgbClr val="FF0000"/>
                  </a:solidFill>
                  <a:latin typeface="Arial Narrow" panose="020B0606020202030204" pitchFamily="34" charset="0"/>
                  <a:cs typeface="+mn-ea"/>
                  <a:sym typeface="+mn-lt"/>
                </a:rPr>
                <a:t>quả</a:t>
              </a:r>
              <a:r>
                <a:rPr lang="en-US" altLang="zh-CN" sz="2400" dirty="0">
                  <a:solidFill>
                    <a:srgbClr val="FF0000"/>
                  </a:solidFill>
                  <a:latin typeface="Arial Narrow" panose="020B0606020202030204" pitchFamily="34" charset="0"/>
                  <a:cs typeface="+mn-ea"/>
                  <a:sym typeface="+mn-lt"/>
                </a:rPr>
                <a:t> </a:t>
              </a:r>
              <a:r>
                <a:rPr lang="en-US" altLang="zh-CN" sz="2400" dirty="0" err="1">
                  <a:solidFill>
                    <a:srgbClr val="FF0000"/>
                  </a:solidFill>
                  <a:latin typeface="Arial Narrow" panose="020B0606020202030204" pitchFamily="34" charset="0"/>
                  <a:cs typeface="+mn-ea"/>
                  <a:sym typeface="+mn-lt"/>
                </a:rPr>
                <a:t>nhất</a:t>
              </a:r>
              <a:r>
                <a:rPr lang="en-US" altLang="zh-CN" sz="2400" dirty="0">
                  <a:solidFill>
                    <a:srgbClr val="FF0000"/>
                  </a:solidFill>
                  <a:latin typeface="Arial Narrow" panose="020B0606020202030204" pitchFamily="34" charset="0"/>
                  <a:cs typeface="+mn-ea"/>
                  <a:sym typeface="+mn-lt"/>
                </a:rPr>
                <a:t>.</a:t>
              </a:r>
              <a:endParaRPr lang="zh-CN" altLang="en-US" sz="2400" dirty="0">
                <a:solidFill>
                  <a:srgbClr val="FF0000"/>
                </a:solidFill>
                <a:latin typeface="Arial Narrow" panose="020B0606020202030204" pitchFamily="34" charset="0"/>
                <a:cs typeface="+mn-ea"/>
                <a:sym typeface="+mn-lt"/>
              </a:endParaRPr>
            </a:p>
          </p:txBody>
        </p:sp>
      </p:grpSp>
      <p:grpSp>
        <p:nvGrpSpPr>
          <p:cNvPr id="32" name="组合 31"/>
          <p:cNvGrpSpPr/>
          <p:nvPr/>
        </p:nvGrpSpPr>
        <p:grpSpPr>
          <a:xfrm>
            <a:off x="7113363" y="2990885"/>
            <a:ext cx="4204877" cy="998928"/>
            <a:chOff x="5331295" y="1877401"/>
            <a:chExt cx="2774480" cy="623247"/>
          </a:xfrm>
        </p:grpSpPr>
        <p:sp>
          <p:nvSpPr>
            <p:cNvPr id="14" name="矩形 13"/>
            <p:cNvSpPr/>
            <p:nvPr/>
          </p:nvSpPr>
          <p:spPr>
            <a:xfrm>
              <a:off x="5331295" y="1930253"/>
              <a:ext cx="2774480" cy="494461"/>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192000" anchor="ctr">
              <a:normAutofit/>
            </a:bodyPr>
            <a:lstStyle/>
            <a:p>
              <a:endParaRPr lang="zh-CN" altLang="en-US" sz="2400" dirty="0">
                <a:solidFill>
                  <a:srgbClr val="FF0000"/>
                </a:solidFill>
                <a:cs typeface="+mn-ea"/>
                <a:sym typeface="+mn-lt"/>
              </a:endParaRPr>
            </a:p>
          </p:txBody>
        </p:sp>
        <p:sp>
          <p:nvSpPr>
            <p:cNvPr id="26" name="矩形 25"/>
            <p:cNvSpPr/>
            <p:nvPr/>
          </p:nvSpPr>
          <p:spPr>
            <a:xfrm>
              <a:off x="5331295" y="1877401"/>
              <a:ext cx="2774480" cy="623247"/>
            </a:xfrm>
            <a:prstGeom prst="rect">
              <a:avLst/>
            </a:prstGeom>
          </p:spPr>
          <p:txBody>
            <a:bodyPr wrap="square">
              <a:spAutoFit/>
            </a:bodyPr>
            <a:lstStyle/>
            <a:p>
              <a:pPr algn="ctr"/>
              <a:r>
                <a:rPr lang="en-US" altLang="zh-CN" sz="2400" dirty="0" err="1">
                  <a:solidFill>
                    <a:srgbClr val="FF0000"/>
                  </a:solidFill>
                  <a:cs typeface="+mn-ea"/>
                  <a:sym typeface="+mn-lt"/>
                </a:rPr>
                <a:t>Dành</a:t>
              </a:r>
              <a:r>
                <a:rPr lang="en-US" altLang="zh-CN" sz="2400" dirty="0">
                  <a:solidFill>
                    <a:srgbClr val="FF0000"/>
                  </a:solidFill>
                  <a:cs typeface="+mn-ea"/>
                  <a:sym typeface="+mn-lt"/>
                </a:rPr>
                <a:t> ra 30 </a:t>
              </a:r>
              <a:r>
                <a:rPr lang="en-US" altLang="zh-CN" sz="2400" dirty="0" err="1">
                  <a:solidFill>
                    <a:srgbClr val="FF0000"/>
                  </a:solidFill>
                  <a:cs typeface="+mn-ea"/>
                  <a:sym typeface="+mn-lt"/>
                </a:rPr>
                <a:t>phút</a:t>
              </a:r>
              <a:r>
                <a:rPr lang="en-US" altLang="zh-CN" sz="2400" dirty="0">
                  <a:solidFill>
                    <a:srgbClr val="FF0000"/>
                  </a:solidFill>
                  <a:cs typeface="+mn-ea"/>
                  <a:sym typeface="+mn-lt"/>
                </a:rPr>
                <a:t> </a:t>
              </a:r>
              <a:r>
                <a:rPr lang="en-US" altLang="zh-CN" sz="2400" dirty="0" err="1">
                  <a:solidFill>
                    <a:srgbClr val="FF0000"/>
                  </a:solidFill>
                  <a:cs typeface="+mn-ea"/>
                  <a:sym typeface="+mn-lt"/>
                </a:rPr>
                <a:t>đầu</a:t>
              </a:r>
              <a:r>
                <a:rPr lang="en-US" altLang="zh-CN" sz="2400" dirty="0">
                  <a:solidFill>
                    <a:srgbClr val="FF0000"/>
                  </a:solidFill>
                  <a:cs typeface="+mn-ea"/>
                  <a:sym typeface="+mn-lt"/>
                </a:rPr>
                <a:t> </a:t>
              </a:r>
              <a:r>
                <a:rPr lang="en-US" altLang="zh-CN" sz="2400" dirty="0" err="1">
                  <a:solidFill>
                    <a:srgbClr val="FF0000"/>
                  </a:solidFill>
                  <a:cs typeface="+mn-ea"/>
                  <a:sym typeface="+mn-lt"/>
                </a:rPr>
                <a:t>buổi</a:t>
              </a:r>
              <a:r>
                <a:rPr lang="en-US" altLang="zh-CN" sz="2400" dirty="0">
                  <a:solidFill>
                    <a:srgbClr val="FF0000"/>
                  </a:solidFill>
                  <a:cs typeface="+mn-ea"/>
                  <a:sym typeface="+mn-lt"/>
                </a:rPr>
                <a:t> </a:t>
              </a:r>
              <a:r>
                <a:rPr lang="en-US" altLang="zh-CN" sz="2400" dirty="0" err="1">
                  <a:solidFill>
                    <a:srgbClr val="FF0000"/>
                  </a:solidFill>
                  <a:cs typeface="+mn-ea"/>
                  <a:sym typeface="+mn-lt"/>
                </a:rPr>
                <a:t>sáng</a:t>
              </a:r>
              <a:r>
                <a:rPr lang="en-US" altLang="zh-CN" sz="2400" dirty="0">
                  <a:solidFill>
                    <a:srgbClr val="FF0000"/>
                  </a:solidFill>
                  <a:cs typeface="+mn-ea"/>
                  <a:sym typeface="+mn-lt"/>
                </a:rPr>
                <a:t> </a:t>
              </a:r>
              <a:r>
                <a:rPr lang="en-US" altLang="zh-CN" sz="2400" dirty="0" err="1">
                  <a:solidFill>
                    <a:srgbClr val="FF0000"/>
                  </a:solidFill>
                  <a:cs typeface="+mn-ea"/>
                  <a:sym typeface="+mn-lt"/>
                </a:rPr>
                <a:t>để</a:t>
              </a:r>
              <a:r>
                <a:rPr lang="en-US" altLang="zh-CN" sz="2400" dirty="0">
                  <a:solidFill>
                    <a:srgbClr val="FF0000"/>
                  </a:solidFill>
                  <a:cs typeface="+mn-ea"/>
                  <a:sym typeface="+mn-lt"/>
                </a:rPr>
                <a:t> </a:t>
              </a:r>
              <a:r>
                <a:rPr lang="en-US" altLang="zh-CN" sz="2400" dirty="0" err="1">
                  <a:solidFill>
                    <a:srgbClr val="FF0000"/>
                  </a:solidFill>
                  <a:cs typeface="+mn-ea"/>
                  <a:sym typeface="+mn-lt"/>
                </a:rPr>
                <a:t>lên</a:t>
              </a:r>
              <a:r>
                <a:rPr lang="en-US" altLang="zh-CN" sz="2400" dirty="0">
                  <a:solidFill>
                    <a:srgbClr val="FF0000"/>
                  </a:solidFill>
                  <a:cs typeface="+mn-ea"/>
                  <a:sym typeface="+mn-lt"/>
                </a:rPr>
                <a:t> </a:t>
              </a:r>
              <a:r>
                <a:rPr lang="en-US" altLang="zh-CN" sz="2400" dirty="0" err="1">
                  <a:solidFill>
                    <a:srgbClr val="FF0000"/>
                  </a:solidFill>
                  <a:cs typeface="+mn-ea"/>
                  <a:sym typeface="+mn-lt"/>
                </a:rPr>
                <a:t>kế</a:t>
              </a:r>
              <a:r>
                <a:rPr lang="en-US" altLang="zh-CN" sz="2400" dirty="0">
                  <a:solidFill>
                    <a:srgbClr val="FF0000"/>
                  </a:solidFill>
                  <a:cs typeface="+mn-ea"/>
                  <a:sym typeface="+mn-lt"/>
                </a:rPr>
                <a:t> </a:t>
              </a:r>
              <a:r>
                <a:rPr lang="en-US" altLang="zh-CN" sz="2400" dirty="0" err="1">
                  <a:solidFill>
                    <a:srgbClr val="FF0000"/>
                  </a:solidFill>
                  <a:cs typeface="+mn-ea"/>
                  <a:sym typeface="+mn-lt"/>
                </a:rPr>
                <a:t>hoạch</a:t>
              </a:r>
              <a:r>
                <a:rPr lang="en-US" altLang="zh-CN" sz="2400" dirty="0">
                  <a:solidFill>
                    <a:srgbClr val="FF0000"/>
                  </a:solidFill>
                  <a:cs typeface="+mn-ea"/>
                  <a:sym typeface="+mn-lt"/>
                </a:rPr>
                <a:t> </a:t>
              </a:r>
              <a:r>
                <a:rPr lang="en-US" altLang="zh-CN" sz="2400" dirty="0" err="1">
                  <a:solidFill>
                    <a:srgbClr val="FF0000"/>
                  </a:solidFill>
                  <a:cs typeface="+mn-ea"/>
                  <a:sym typeface="+mn-lt"/>
                </a:rPr>
                <a:t>trong</a:t>
              </a:r>
              <a:r>
                <a:rPr lang="en-US" altLang="zh-CN" sz="2400" dirty="0">
                  <a:solidFill>
                    <a:srgbClr val="FF0000"/>
                  </a:solidFill>
                  <a:cs typeface="+mn-ea"/>
                  <a:sym typeface="+mn-lt"/>
                </a:rPr>
                <a:t> </a:t>
              </a:r>
              <a:r>
                <a:rPr lang="en-US" altLang="zh-CN" sz="2400" dirty="0" err="1">
                  <a:solidFill>
                    <a:srgbClr val="FF0000"/>
                  </a:solidFill>
                  <a:cs typeface="+mn-ea"/>
                  <a:sym typeface="+mn-lt"/>
                </a:rPr>
                <a:t>ngày</a:t>
              </a:r>
              <a:r>
                <a:rPr lang="en-US" altLang="zh-CN" sz="2400" dirty="0">
                  <a:solidFill>
                    <a:srgbClr val="FF0000"/>
                  </a:solidFill>
                  <a:cs typeface="+mn-ea"/>
                  <a:sym typeface="+mn-lt"/>
                </a:rPr>
                <a:t>.</a:t>
              </a:r>
              <a:endParaRPr lang="zh-CN" altLang="en-US" sz="2400" dirty="0">
                <a:solidFill>
                  <a:srgbClr val="FF0000"/>
                </a:solidFill>
                <a:cs typeface="+mn-ea"/>
                <a:sym typeface="+mn-lt"/>
              </a:endParaRPr>
            </a:p>
          </p:txBody>
        </p:sp>
      </p:grpSp>
      <p:grpSp>
        <p:nvGrpSpPr>
          <p:cNvPr id="33" name="组合 32"/>
          <p:cNvGrpSpPr/>
          <p:nvPr/>
        </p:nvGrpSpPr>
        <p:grpSpPr>
          <a:xfrm>
            <a:off x="1402081" y="3949601"/>
            <a:ext cx="3953198" cy="959720"/>
            <a:chOff x="1238250" y="3338839"/>
            <a:chExt cx="2774480" cy="623249"/>
          </a:xfrm>
        </p:grpSpPr>
        <p:sp>
          <p:nvSpPr>
            <p:cNvPr id="13" name="矩形 12"/>
            <p:cNvSpPr/>
            <p:nvPr/>
          </p:nvSpPr>
          <p:spPr>
            <a:xfrm>
              <a:off x="1238250" y="3368998"/>
              <a:ext cx="2774480" cy="494461"/>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192000" anchor="ctr">
              <a:normAutofit/>
            </a:bodyPr>
            <a:lstStyle/>
            <a:p>
              <a:endParaRPr lang="zh-CN" altLang="en-US" sz="2400" dirty="0">
                <a:solidFill>
                  <a:srgbClr val="FF0000"/>
                </a:solidFill>
                <a:cs typeface="+mn-ea"/>
                <a:sym typeface="+mn-lt"/>
              </a:endParaRPr>
            </a:p>
          </p:txBody>
        </p:sp>
        <p:sp>
          <p:nvSpPr>
            <p:cNvPr id="27" name="矩形 26"/>
            <p:cNvSpPr/>
            <p:nvPr/>
          </p:nvSpPr>
          <p:spPr>
            <a:xfrm>
              <a:off x="1238250" y="3338839"/>
              <a:ext cx="2774479" cy="623249"/>
            </a:xfrm>
            <a:prstGeom prst="rect">
              <a:avLst/>
            </a:prstGeom>
          </p:spPr>
          <p:txBody>
            <a:bodyPr wrap="square">
              <a:spAutoFit/>
            </a:bodyPr>
            <a:lstStyle/>
            <a:p>
              <a:pPr algn="ctr"/>
              <a:r>
                <a:rPr lang="en-US" altLang="zh-CN" sz="2400" dirty="0" err="1">
                  <a:solidFill>
                    <a:srgbClr val="FF0000"/>
                  </a:solidFill>
                  <a:cs typeface="+mn-ea"/>
                  <a:sym typeface="+mn-lt"/>
                </a:rPr>
                <a:t>Lên</a:t>
              </a:r>
              <a:r>
                <a:rPr lang="en-US" altLang="zh-CN" sz="2400" dirty="0">
                  <a:solidFill>
                    <a:srgbClr val="FF0000"/>
                  </a:solidFill>
                  <a:cs typeface="+mn-ea"/>
                  <a:sym typeface="+mn-lt"/>
                </a:rPr>
                <a:t> </a:t>
              </a:r>
              <a:r>
                <a:rPr lang="en-US" altLang="zh-CN" sz="2400" dirty="0" err="1">
                  <a:solidFill>
                    <a:srgbClr val="FF0000"/>
                  </a:solidFill>
                  <a:cs typeface="+mn-ea"/>
                  <a:sym typeface="+mn-lt"/>
                </a:rPr>
                <a:t>lịch</a:t>
              </a:r>
              <a:r>
                <a:rPr lang="en-US" altLang="zh-CN" sz="2400" dirty="0">
                  <a:solidFill>
                    <a:srgbClr val="FF0000"/>
                  </a:solidFill>
                  <a:cs typeface="+mn-ea"/>
                  <a:sym typeface="+mn-lt"/>
                </a:rPr>
                <a:t> </a:t>
              </a:r>
              <a:r>
                <a:rPr lang="en-US" altLang="zh-CN" sz="2400" dirty="0" err="1">
                  <a:solidFill>
                    <a:srgbClr val="FF0000"/>
                  </a:solidFill>
                  <a:cs typeface="+mn-ea"/>
                  <a:sym typeface="+mn-lt"/>
                </a:rPr>
                <a:t>cho</a:t>
              </a:r>
              <a:r>
                <a:rPr lang="en-US" altLang="zh-CN" sz="2400" dirty="0">
                  <a:solidFill>
                    <a:srgbClr val="FF0000"/>
                  </a:solidFill>
                  <a:cs typeface="+mn-ea"/>
                  <a:sym typeface="+mn-lt"/>
                </a:rPr>
                <a:t> </a:t>
              </a:r>
              <a:r>
                <a:rPr lang="en-US" altLang="zh-CN" sz="2400" dirty="0" err="1">
                  <a:solidFill>
                    <a:srgbClr val="FF0000"/>
                  </a:solidFill>
                  <a:cs typeface="+mn-ea"/>
                  <a:sym typeface="+mn-lt"/>
                </a:rPr>
                <a:t>giờ</a:t>
              </a:r>
              <a:r>
                <a:rPr lang="en-US" altLang="zh-CN" sz="2400" dirty="0">
                  <a:solidFill>
                    <a:srgbClr val="FF0000"/>
                  </a:solidFill>
                  <a:cs typeface="+mn-ea"/>
                  <a:sym typeface="+mn-lt"/>
                </a:rPr>
                <a:t> </a:t>
              </a:r>
              <a:r>
                <a:rPr lang="en-US" altLang="zh-CN" sz="2400" dirty="0" err="1">
                  <a:solidFill>
                    <a:srgbClr val="FF0000"/>
                  </a:solidFill>
                  <a:cs typeface="+mn-ea"/>
                  <a:sym typeface="+mn-lt"/>
                </a:rPr>
                <a:t>giải</a:t>
              </a:r>
              <a:r>
                <a:rPr lang="en-US" altLang="zh-CN" sz="2400" dirty="0">
                  <a:solidFill>
                    <a:srgbClr val="FF0000"/>
                  </a:solidFill>
                  <a:cs typeface="+mn-ea"/>
                  <a:sym typeface="+mn-lt"/>
                </a:rPr>
                <a:t> lao </a:t>
              </a:r>
              <a:r>
                <a:rPr lang="en-US" altLang="zh-CN" sz="2400" dirty="0" err="1">
                  <a:solidFill>
                    <a:srgbClr val="FF0000"/>
                  </a:solidFill>
                  <a:cs typeface="+mn-ea"/>
                  <a:sym typeface="+mn-lt"/>
                </a:rPr>
                <a:t>và</a:t>
              </a:r>
              <a:r>
                <a:rPr lang="en-US" altLang="zh-CN" sz="2400" dirty="0">
                  <a:solidFill>
                    <a:srgbClr val="FF0000"/>
                  </a:solidFill>
                  <a:cs typeface="+mn-ea"/>
                  <a:sym typeface="+mn-lt"/>
                </a:rPr>
                <a:t> </a:t>
              </a:r>
              <a:r>
                <a:rPr lang="en-US" altLang="zh-CN" sz="2400" dirty="0" err="1">
                  <a:solidFill>
                    <a:srgbClr val="FF0000"/>
                  </a:solidFill>
                  <a:cs typeface="+mn-ea"/>
                  <a:sym typeface="+mn-lt"/>
                </a:rPr>
                <a:t>những</a:t>
              </a:r>
              <a:r>
                <a:rPr lang="en-US" altLang="zh-CN" sz="2400" dirty="0">
                  <a:solidFill>
                    <a:srgbClr val="FF0000"/>
                  </a:solidFill>
                  <a:cs typeface="+mn-ea"/>
                  <a:sym typeface="+mn-lt"/>
                </a:rPr>
                <a:t> </a:t>
              </a:r>
              <a:r>
                <a:rPr lang="en-US" altLang="zh-CN" sz="2400" dirty="0" err="1">
                  <a:solidFill>
                    <a:srgbClr val="FF0000"/>
                  </a:solidFill>
                  <a:cs typeface="+mn-ea"/>
                  <a:sym typeface="+mn-lt"/>
                </a:rPr>
                <a:t>khoảng</a:t>
              </a:r>
              <a:r>
                <a:rPr lang="en-US" altLang="zh-CN" sz="2400" dirty="0">
                  <a:solidFill>
                    <a:srgbClr val="FF0000"/>
                  </a:solidFill>
                  <a:cs typeface="+mn-ea"/>
                  <a:sym typeface="+mn-lt"/>
                </a:rPr>
                <a:t> </a:t>
              </a:r>
              <a:r>
                <a:rPr lang="en-US" altLang="zh-CN" sz="2400" dirty="0" err="1">
                  <a:solidFill>
                    <a:srgbClr val="FF0000"/>
                  </a:solidFill>
                  <a:cs typeface="+mn-ea"/>
                  <a:sym typeface="+mn-lt"/>
                </a:rPr>
                <a:t>gián</a:t>
              </a:r>
              <a:r>
                <a:rPr lang="en-US" altLang="zh-CN" sz="2400" dirty="0">
                  <a:solidFill>
                    <a:srgbClr val="FF0000"/>
                  </a:solidFill>
                  <a:cs typeface="+mn-ea"/>
                  <a:sym typeface="+mn-lt"/>
                </a:rPr>
                <a:t> </a:t>
              </a:r>
              <a:r>
                <a:rPr lang="en-US" altLang="zh-CN" sz="2400" dirty="0" err="1">
                  <a:solidFill>
                    <a:srgbClr val="FF0000"/>
                  </a:solidFill>
                  <a:cs typeface="+mn-ea"/>
                  <a:sym typeface="+mn-lt"/>
                </a:rPr>
                <a:t>đoạn</a:t>
              </a:r>
              <a:r>
                <a:rPr lang="en-US" altLang="zh-CN" sz="2400" dirty="0">
                  <a:solidFill>
                    <a:srgbClr val="FF0000"/>
                  </a:solidFill>
                  <a:cs typeface="+mn-ea"/>
                  <a:sym typeface="+mn-lt"/>
                </a:rPr>
                <a:t>.</a:t>
              </a:r>
              <a:endParaRPr lang="zh-CN" altLang="en-US" sz="2400" dirty="0">
                <a:solidFill>
                  <a:srgbClr val="FF0000"/>
                </a:solidFill>
                <a:cs typeface="+mn-ea"/>
                <a:sym typeface="+mn-lt"/>
              </a:endParaRPr>
            </a:p>
          </p:txBody>
        </p:sp>
      </p:grpSp>
      <p:sp>
        <p:nvSpPr>
          <p:cNvPr id="29" name="椭圆 8">
            <a:extLst>
              <a:ext uri="{FF2B5EF4-FFF2-40B4-BE49-F238E27FC236}">
                <a16:creationId xmlns:a16="http://schemas.microsoft.com/office/drawing/2014/main" id="{3AD9E9DC-BC98-4580-A2B2-0A9BC50A3FFA}"/>
              </a:ext>
            </a:extLst>
          </p:cNvPr>
          <p:cNvSpPr/>
          <p:nvPr/>
        </p:nvSpPr>
        <p:spPr>
          <a:xfrm>
            <a:off x="6014559" y="5157059"/>
            <a:ext cx="439524" cy="439524"/>
          </a:xfrm>
          <a:prstGeom prst="ellipse">
            <a:avLst/>
          </a:prstGeom>
          <a:solidFill>
            <a:schemeClr val="accent2"/>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dirty="0">
              <a:cs typeface="+mn-ea"/>
              <a:sym typeface="+mn-lt"/>
            </a:endParaRPr>
          </a:p>
        </p:txBody>
      </p:sp>
      <p:sp>
        <p:nvSpPr>
          <p:cNvPr id="30" name="等腰三角形 19">
            <a:extLst>
              <a:ext uri="{FF2B5EF4-FFF2-40B4-BE49-F238E27FC236}">
                <a16:creationId xmlns:a16="http://schemas.microsoft.com/office/drawing/2014/main" id="{D23D18B6-3967-4338-810E-A5D785A6D75C}"/>
              </a:ext>
            </a:extLst>
          </p:cNvPr>
          <p:cNvSpPr/>
          <p:nvPr/>
        </p:nvSpPr>
        <p:spPr>
          <a:xfrm rot="5400000" flipH="1">
            <a:off x="6602049" y="5260387"/>
            <a:ext cx="270123" cy="232865"/>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dirty="0">
              <a:cs typeface="+mn-ea"/>
              <a:sym typeface="+mn-lt"/>
            </a:endParaRPr>
          </a:p>
        </p:txBody>
      </p:sp>
      <p:grpSp>
        <p:nvGrpSpPr>
          <p:cNvPr id="34" name="组合 31">
            <a:extLst>
              <a:ext uri="{FF2B5EF4-FFF2-40B4-BE49-F238E27FC236}">
                <a16:creationId xmlns:a16="http://schemas.microsoft.com/office/drawing/2014/main" id="{7F8FCEEF-31D5-4806-9603-93947A9941E1}"/>
              </a:ext>
            </a:extLst>
          </p:cNvPr>
          <p:cNvGrpSpPr/>
          <p:nvPr/>
        </p:nvGrpSpPr>
        <p:grpSpPr>
          <a:xfrm>
            <a:off x="7100807" y="4991999"/>
            <a:ext cx="3711863" cy="729752"/>
            <a:chOff x="5331295" y="1877400"/>
            <a:chExt cx="2783897" cy="547314"/>
          </a:xfrm>
        </p:grpSpPr>
        <p:sp>
          <p:nvSpPr>
            <p:cNvPr id="35" name="矩形 13">
              <a:extLst>
                <a:ext uri="{FF2B5EF4-FFF2-40B4-BE49-F238E27FC236}">
                  <a16:creationId xmlns:a16="http://schemas.microsoft.com/office/drawing/2014/main" id="{4E30AB3F-DC0D-4076-B207-DB099DC07EC1}"/>
                </a:ext>
              </a:extLst>
            </p:cNvPr>
            <p:cNvSpPr/>
            <p:nvPr/>
          </p:nvSpPr>
          <p:spPr>
            <a:xfrm>
              <a:off x="5331295" y="1930253"/>
              <a:ext cx="2774480" cy="494461"/>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192000" anchor="ctr">
              <a:normAutofit/>
            </a:bodyPr>
            <a:lstStyle/>
            <a:p>
              <a:endParaRPr lang="zh-CN" altLang="en-US" sz="2400" dirty="0">
                <a:solidFill>
                  <a:srgbClr val="FF0000"/>
                </a:solidFill>
                <a:cs typeface="+mn-ea"/>
                <a:sym typeface="+mn-lt"/>
              </a:endParaRPr>
            </a:p>
          </p:txBody>
        </p:sp>
        <p:sp>
          <p:nvSpPr>
            <p:cNvPr id="37" name="矩形 25">
              <a:extLst>
                <a:ext uri="{FF2B5EF4-FFF2-40B4-BE49-F238E27FC236}">
                  <a16:creationId xmlns:a16="http://schemas.microsoft.com/office/drawing/2014/main" id="{7698980B-31ED-45EC-96E2-C1AAA1182460}"/>
                </a:ext>
              </a:extLst>
            </p:cNvPr>
            <p:cNvSpPr/>
            <p:nvPr/>
          </p:nvSpPr>
          <p:spPr>
            <a:xfrm>
              <a:off x="5331295" y="1877400"/>
              <a:ext cx="2783897" cy="346249"/>
            </a:xfrm>
            <a:prstGeom prst="rect">
              <a:avLst/>
            </a:prstGeom>
          </p:spPr>
          <p:txBody>
            <a:bodyPr wrap="square">
              <a:spAutoFit/>
            </a:bodyPr>
            <a:lstStyle/>
            <a:p>
              <a:pPr algn="ctr"/>
              <a:r>
                <a:rPr lang="en-US" altLang="zh-CN" sz="2400" dirty="0" err="1">
                  <a:solidFill>
                    <a:srgbClr val="FF0000"/>
                  </a:solidFill>
                  <a:cs typeface="+mn-ea"/>
                  <a:sym typeface="+mn-lt"/>
                </a:rPr>
                <a:t>Tuân</a:t>
              </a:r>
              <a:r>
                <a:rPr lang="en-US" altLang="zh-CN" sz="2400" dirty="0">
                  <a:solidFill>
                    <a:srgbClr val="FF0000"/>
                  </a:solidFill>
                  <a:cs typeface="+mn-ea"/>
                  <a:sym typeface="+mn-lt"/>
                </a:rPr>
                <a:t> </a:t>
              </a:r>
              <a:r>
                <a:rPr lang="en-US" altLang="zh-CN" sz="2400" dirty="0" err="1">
                  <a:solidFill>
                    <a:srgbClr val="FF0000"/>
                  </a:solidFill>
                  <a:cs typeface="+mn-ea"/>
                  <a:sym typeface="+mn-lt"/>
                </a:rPr>
                <a:t>thủ</a:t>
              </a:r>
              <a:r>
                <a:rPr lang="en-US" altLang="zh-CN" sz="2400" dirty="0">
                  <a:solidFill>
                    <a:srgbClr val="FF0000"/>
                  </a:solidFill>
                  <a:cs typeface="+mn-ea"/>
                  <a:sym typeface="+mn-lt"/>
                </a:rPr>
                <a:t> </a:t>
              </a:r>
              <a:r>
                <a:rPr lang="en-US" altLang="zh-CN" sz="2400" dirty="0" err="1">
                  <a:solidFill>
                    <a:srgbClr val="FF0000"/>
                  </a:solidFill>
                  <a:cs typeface="+mn-ea"/>
                  <a:sym typeface="+mn-lt"/>
                </a:rPr>
                <a:t>giờ</a:t>
              </a:r>
              <a:r>
                <a:rPr lang="en-US" altLang="zh-CN" sz="2400" dirty="0">
                  <a:solidFill>
                    <a:srgbClr val="FF0000"/>
                  </a:solidFill>
                  <a:cs typeface="+mn-ea"/>
                  <a:sym typeface="+mn-lt"/>
                </a:rPr>
                <a:t> </a:t>
              </a:r>
              <a:r>
                <a:rPr lang="en-US" altLang="zh-CN" sz="2400" dirty="0" err="1">
                  <a:solidFill>
                    <a:srgbClr val="FF0000"/>
                  </a:solidFill>
                  <a:cs typeface="+mn-ea"/>
                  <a:sym typeface="+mn-lt"/>
                </a:rPr>
                <a:t>ngủ</a:t>
              </a:r>
              <a:r>
                <a:rPr lang="en-US" altLang="zh-CN" sz="2400" dirty="0">
                  <a:solidFill>
                    <a:srgbClr val="FF0000"/>
                  </a:solidFill>
                  <a:cs typeface="+mn-ea"/>
                  <a:sym typeface="+mn-lt"/>
                </a:rPr>
                <a:t>.</a:t>
              </a:r>
              <a:endParaRPr lang="zh-CN" altLang="en-US" sz="2400" dirty="0">
                <a:solidFill>
                  <a:srgbClr val="FF0000"/>
                </a:solidFill>
                <a:cs typeface="+mn-ea"/>
                <a:sym typeface="+mn-lt"/>
              </a:endParaRPr>
            </a:p>
          </p:txBody>
        </p:sp>
      </p:grpSp>
    </p:spTree>
    <p:extLst>
      <p:ext uri="{BB962C8B-B14F-4D97-AF65-F5344CB8AC3E}">
        <p14:creationId xmlns:p14="http://schemas.microsoft.com/office/powerpoint/2010/main" val="1204763823"/>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p:cTn id="11" dur="500" fill="hold"/>
                                        <p:tgtEl>
                                          <p:spTgt spid="8"/>
                                        </p:tgtEl>
                                        <p:attrNameLst>
                                          <p:attrName>ppt_w</p:attrName>
                                        </p:attrNameLst>
                                      </p:cBhvr>
                                      <p:tavLst>
                                        <p:tav tm="0">
                                          <p:val>
                                            <p:fltVal val="0"/>
                                          </p:val>
                                        </p:tav>
                                        <p:tav tm="100000">
                                          <p:val>
                                            <p:strVal val="#ppt_w"/>
                                          </p:val>
                                        </p:tav>
                                      </p:tavLst>
                                    </p:anim>
                                    <p:anim calcmode="lin" valueType="num">
                                      <p:cBhvr>
                                        <p:cTn id="12" dur="500" fill="hold"/>
                                        <p:tgtEl>
                                          <p:spTgt spid="8"/>
                                        </p:tgtEl>
                                        <p:attrNameLst>
                                          <p:attrName>ppt_h</p:attrName>
                                        </p:attrNameLst>
                                      </p:cBhvr>
                                      <p:tavLst>
                                        <p:tav tm="0">
                                          <p:val>
                                            <p:fltVal val="0"/>
                                          </p:val>
                                        </p:tav>
                                        <p:tav tm="100000">
                                          <p:val>
                                            <p:strVal val="#ppt_h"/>
                                          </p:val>
                                        </p:tav>
                                      </p:tavLst>
                                    </p:anim>
                                    <p:animEffect transition="in" filter="fade">
                                      <p:cBhvr>
                                        <p:cTn id="13" dur="500"/>
                                        <p:tgtEl>
                                          <p:spTgt spid="8"/>
                                        </p:tgtEl>
                                      </p:cBhvr>
                                    </p:animEffect>
                                  </p:childTnLst>
                                </p:cTn>
                              </p:par>
                            </p:childTnLst>
                          </p:cTn>
                        </p:par>
                        <p:par>
                          <p:cTn id="14" fill="hold">
                            <p:stCondLst>
                              <p:cond delay="1000"/>
                            </p:stCondLst>
                            <p:childTnLst>
                              <p:par>
                                <p:cTn id="15" presetID="22" presetClass="entr" presetSubtype="2" fill="hold" grpId="0" nodeType="after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wipe(right)">
                                      <p:cBhvr>
                                        <p:cTn id="17" dur="500"/>
                                        <p:tgtEl>
                                          <p:spTgt spid="18"/>
                                        </p:tgtEl>
                                      </p:cBhvr>
                                    </p:animEffect>
                                  </p:childTnLst>
                                </p:cTn>
                              </p:par>
                            </p:childTnLst>
                          </p:cTn>
                        </p:par>
                        <p:par>
                          <p:cTn id="18" fill="hold">
                            <p:stCondLst>
                              <p:cond delay="1500"/>
                            </p:stCondLst>
                            <p:childTnLst>
                              <p:par>
                                <p:cTn id="19" presetID="47" presetClass="entr" presetSubtype="0" fill="hold" nodeType="afterEffect">
                                  <p:stCondLst>
                                    <p:cond delay="0"/>
                                  </p:stCondLst>
                                  <p:childTnLst>
                                    <p:set>
                                      <p:cBhvr>
                                        <p:cTn id="20" dur="1" fill="hold">
                                          <p:stCondLst>
                                            <p:cond delay="0"/>
                                          </p:stCondLst>
                                        </p:cTn>
                                        <p:tgtEl>
                                          <p:spTgt spid="31"/>
                                        </p:tgtEl>
                                        <p:attrNameLst>
                                          <p:attrName>style.visibility</p:attrName>
                                        </p:attrNameLst>
                                      </p:cBhvr>
                                      <p:to>
                                        <p:strVal val="visible"/>
                                      </p:to>
                                    </p:set>
                                    <p:animEffect transition="in" filter="fade">
                                      <p:cBhvr>
                                        <p:cTn id="21" dur="500"/>
                                        <p:tgtEl>
                                          <p:spTgt spid="31"/>
                                        </p:tgtEl>
                                      </p:cBhvr>
                                    </p:animEffect>
                                    <p:anim calcmode="lin" valueType="num">
                                      <p:cBhvr>
                                        <p:cTn id="22" dur="500" fill="hold"/>
                                        <p:tgtEl>
                                          <p:spTgt spid="31"/>
                                        </p:tgtEl>
                                        <p:attrNameLst>
                                          <p:attrName>ppt_x</p:attrName>
                                        </p:attrNameLst>
                                      </p:cBhvr>
                                      <p:tavLst>
                                        <p:tav tm="0">
                                          <p:val>
                                            <p:strVal val="#ppt_x"/>
                                          </p:val>
                                        </p:tav>
                                        <p:tav tm="100000">
                                          <p:val>
                                            <p:strVal val="#ppt_x"/>
                                          </p:val>
                                        </p:tav>
                                      </p:tavLst>
                                    </p:anim>
                                    <p:anim calcmode="lin" valueType="num">
                                      <p:cBhvr>
                                        <p:cTn id="23" dur="500" fill="hold"/>
                                        <p:tgtEl>
                                          <p:spTgt spid="31"/>
                                        </p:tgtEl>
                                        <p:attrNameLst>
                                          <p:attrName>ppt_y</p:attrName>
                                        </p:attrNameLst>
                                      </p:cBhvr>
                                      <p:tavLst>
                                        <p:tav tm="0">
                                          <p:val>
                                            <p:strVal val="#ppt_y-.1"/>
                                          </p:val>
                                        </p:tav>
                                        <p:tav tm="100000">
                                          <p:val>
                                            <p:strVal val="#ppt_y"/>
                                          </p:val>
                                        </p:tav>
                                      </p:tavLst>
                                    </p:anim>
                                  </p:childTnLst>
                                </p:cTn>
                              </p:par>
                            </p:childTnLst>
                          </p:cTn>
                        </p:par>
                        <p:par>
                          <p:cTn id="24" fill="hold">
                            <p:stCondLst>
                              <p:cond delay="2000"/>
                            </p:stCondLst>
                            <p:childTnLst>
                              <p:par>
                                <p:cTn id="25" presetID="53" presetClass="entr" presetSubtype="16" fill="hold" grpId="0" nodeType="afterEffect">
                                  <p:stCondLst>
                                    <p:cond delay="0"/>
                                  </p:stCondLst>
                                  <p:childTnLst>
                                    <p:set>
                                      <p:cBhvr>
                                        <p:cTn id="26" dur="1" fill="hold">
                                          <p:stCondLst>
                                            <p:cond delay="0"/>
                                          </p:stCondLst>
                                        </p:cTn>
                                        <p:tgtEl>
                                          <p:spTgt spid="9"/>
                                        </p:tgtEl>
                                        <p:attrNameLst>
                                          <p:attrName>style.visibility</p:attrName>
                                        </p:attrNameLst>
                                      </p:cBhvr>
                                      <p:to>
                                        <p:strVal val="visible"/>
                                      </p:to>
                                    </p:set>
                                    <p:anim calcmode="lin" valueType="num">
                                      <p:cBhvr>
                                        <p:cTn id="27" dur="500" fill="hold"/>
                                        <p:tgtEl>
                                          <p:spTgt spid="9"/>
                                        </p:tgtEl>
                                        <p:attrNameLst>
                                          <p:attrName>ppt_w</p:attrName>
                                        </p:attrNameLst>
                                      </p:cBhvr>
                                      <p:tavLst>
                                        <p:tav tm="0">
                                          <p:val>
                                            <p:fltVal val="0"/>
                                          </p:val>
                                        </p:tav>
                                        <p:tav tm="100000">
                                          <p:val>
                                            <p:strVal val="#ppt_w"/>
                                          </p:val>
                                        </p:tav>
                                      </p:tavLst>
                                    </p:anim>
                                    <p:anim calcmode="lin" valueType="num">
                                      <p:cBhvr>
                                        <p:cTn id="28" dur="500" fill="hold"/>
                                        <p:tgtEl>
                                          <p:spTgt spid="9"/>
                                        </p:tgtEl>
                                        <p:attrNameLst>
                                          <p:attrName>ppt_h</p:attrName>
                                        </p:attrNameLst>
                                      </p:cBhvr>
                                      <p:tavLst>
                                        <p:tav tm="0">
                                          <p:val>
                                            <p:fltVal val="0"/>
                                          </p:val>
                                        </p:tav>
                                        <p:tav tm="100000">
                                          <p:val>
                                            <p:strVal val="#ppt_h"/>
                                          </p:val>
                                        </p:tav>
                                      </p:tavLst>
                                    </p:anim>
                                    <p:animEffect transition="in" filter="fade">
                                      <p:cBhvr>
                                        <p:cTn id="29" dur="500"/>
                                        <p:tgtEl>
                                          <p:spTgt spid="9"/>
                                        </p:tgtEl>
                                      </p:cBhvr>
                                    </p:animEffect>
                                  </p:childTnLst>
                                </p:cTn>
                              </p:par>
                            </p:childTnLst>
                          </p:cTn>
                        </p:par>
                        <p:par>
                          <p:cTn id="30" fill="hold">
                            <p:stCondLst>
                              <p:cond delay="2500"/>
                            </p:stCondLst>
                            <p:childTnLst>
                              <p:par>
                                <p:cTn id="31" presetID="22" presetClass="entr" presetSubtype="8" fill="hold" grpId="0" nodeType="afterEffect">
                                  <p:stCondLst>
                                    <p:cond delay="0"/>
                                  </p:stCondLst>
                                  <p:childTnLst>
                                    <p:set>
                                      <p:cBhvr>
                                        <p:cTn id="32" dur="1" fill="hold">
                                          <p:stCondLst>
                                            <p:cond delay="0"/>
                                          </p:stCondLst>
                                        </p:cTn>
                                        <p:tgtEl>
                                          <p:spTgt spid="20"/>
                                        </p:tgtEl>
                                        <p:attrNameLst>
                                          <p:attrName>style.visibility</p:attrName>
                                        </p:attrNameLst>
                                      </p:cBhvr>
                                      <p:to>
                                        <p:strVal val="visible"/>
                                      </p:to>
                                    </p:set>
                                    <p:animEffect transition="in" filter="wipe(left)">
                                      <p:cBhvr>
                                        <p:cTn id="33" dur="500"/>
                                        <p:tgtEl>
                                          <p:spTgt spid="20"/>
                                        </p:tgtEl>
                                      </p:cBhvr>
                                    </p:animEffect>
                                  </p:childTnLst>
                                </p:cTn>
                              </p:par>
                            </p:childTnLst>
                          </p:cTn>
                        </p:par>
                        <p:par>
                          <p:cTn id="34" fill="hold">
                            <p:stCondLst>
                              <p:cond delay="3000"/>
                            </p:stCondLst>
                            <p:childTnLst>
                              <p:par>
                                <p:cTn id="35" presetID="47" presetClass="entr" presetSubtype="0" fill="hold" nodeType="afterEffect">
                                  <p:stCondLst>
                                    <p:cond delay="0"/>
                                  </p:stCondLst>
                                  <p:childTnLst>
                                    <p:set>
                                      <p:cBhvr>
                                        <p:cTn id="36" dur="1" fill="hold">
                                          <p:stCondLst>
                                            <p:cond delay="0"/>
                                          </p:stCondLst>
                                        </p:cTn>
                                        <p:tgtEl>
                                          <p:spTgt spid="32"/>
                                        </p:tgtEl>
                                        <p:attrNameLst>
                                          <p:attrName>style.visibility</p:attrName>
                                        </p:attrNameLst>
                                      </p:cBhvr>
                                      <p:to>
                                        <p:strVal val="visible"/>
                                      </p:to>
                                    </p:set>
                                    <p:animEffect transition="in" filter="fade">
                                      <p:cBhvr>
                                        <p:cTn id="37" dur="500"/>
                                        <p:tgtEl>
                                          <p:spTgt spid="32"/>
                                        </p:tgtEl>
                                      </p:cBhvr>
                                    </p:animEffect>
                                    <p:anim calcmode="lin" valueType="num">
                                      <p:cBhvr>
                                        <p:cTn id="38" dur="500" fill="hold"/>
                                        <p:tgtEl>
                                          <p:spTgt spid="32"/>
                                        </p:tgtEl>
                                        <p:attrNameLst>
                                          <p:attrName>ppt_x</p:attrName>
                                        </p:attrNameLst>
                                      </p:cBhvr>
                                      <p:tavLst>
                                        <p:tav tm="0">
                                          <p:val>
                                            <p:strVal val="#ppt_x"/>
                                          </p:val>
                                        </p:tav>
                                        <p:tav tm="100000">
                                          <p:val>
                                            <p:strVal val="#ppt_x"/>
                                          </p:val>
                                        </p:tav>
                                      </p:tavLst>
                                    </p:anim>
                                    <p:anim calcmode="lin" valueType="num">
                                      <p:cBhvr>
                                        <p:cTn id="39" dur="500" fill="hold"/>
                                        <p:tgtEl>
                                          <p:spTgt spid="32"/>
                                        </p:tgtEl>
                                        <p:attrNameLst>
                                          <p:attrName>ppt_y</p:attrName>
                                        </p:attrNameLst>
                                      </p:cBhvr>
                                      <p:tavLst>
                                        <p:tav tm="0">
                                          <p:val>
                                            <p:strVal val="#ppt_y-.1"/>
                                          </p:val>
                                        </p:tav>
                                        <p:tav tm="100000">
                                          <p:val>
                                            <p:strVal val="#ppt_y"/>
                                          </p:val>
                                        </p:tav>
                                      </p:tavLst>
                                    </p:anim>
                                  </p:childTnLst>
                                </p:cTn>
                              </p:par>
                            </p:childTnLst>
                          </p:cTn>
                        </p:par>
                        <p:par>
                          <p:cTn id="40" fill="hold">
                            <p:stCondLst>
                              <p:cond delay="3500"/>
                            </p:stCondLst>
                            <p:childTnLst>
                              <p:par>
                                <p:cTn id="41" presetID="53" presetClass="entr" presetSubtype="16" fill="hold" grpId="0" nodeType="afterEffect">
                                  <p:stCondLst>
                                    <p:cond delay="0"/>
                                  </p:stCondLst>
                                  <p:childTnLst>
                                    <p:set>
                                      <p:cBhvr>
                                        <p:cTn id="42" dur="1" fill="hold">
                                          <p:stCondLst>
                                            <p:cond delay="0"/>
                                          </p:stCondLst>
                                        </p:cTn>
                                        <p:tgtEl>
                                          <p:spTgt spid="10"/>
                                        </p:tgtEl>
                                        <p:attrNameLst>
                                          <p:attrName>style.visibility</p:attrName>
                                        </p:attrNameLst>
                                      </p:cBhvr>
                                      <p:to>
                                        <p:strVal val="visible"/>
                                      </p:to>
                                    </p:set>
                                    <p:anim calcmode="lin" valueType="num">
                                      <p:cBhvr>
                                        <p:cTn id="43" dur="500" fill="hold"/>
                                        <p:tgtEl>
                                          <p:spTgt spid="10"/>
                                        </p:tgtEl>
                                        <p:attrNameLst>
                                          <p:attrName>ppt_w</p:attrName>
                                        </p:attrNameLst>
                                      </p:cBhvr>
                                      <p:tavLst>
                                        <p:tav tm="0">
                                          <p:val>
                                            <p:fltVal val="0"/>
                                          </p:val>
                                        </p:tav>
                                        <p:tav tm="100000">
                                          <p:val>
                                            <p:strVal val="#ppt_w"/>
                                          </p:val>
                                        </p:tav>
                                      </p:tavLst>
                                    </p:anim>
                                    <p:anim calcmode="lin" valueType="num">
                                      <p:cBhvr>
                                        <p:cTn id="44" dur="500" fill="hold"/>
                                        <p:tgtEl>
                                          <p:spTgt spid="10"/>
                                        </p:tgtEl>
                                        <p:attrNameLst>
                                          <p:attrName>ppt_h</p:attrName>
                                        </p:attrNameLst>
                                      </p:cBhvr>
                                      <p:tavLst>
                                        <p:tav tm="0">
                                          <p:val>
                                            <p:fltVal val="0"/>
                                          </p:val>
                                        </p:tav>
                                        <p:tav tm="100000">
                                          <p:val>
                                            <p:strVal val="#ppt_h"/>
                                          </p:val>
                                        </p:tav>
                                      </p:tavLst>
                                    </p:anim>
                                    <p:animEffect transition="in" filter="fade">
                                      <p:cBhvr>
                                        <p:cTn id="45" dur="500"/>
                                        <p:tgtEl>
                                          <p:spTgt spid="10"/>
                                        </p:tgtEl>
                                      </p:cBhvr>
                                    </p:animEffect>
                                  </p:childTnLst>
                                </p:cTn>
                              </p:par>
                            </p:childTnLst>
                          </p:cTn>
                        </p:par>
                        <p:par>
                          <p:cTn id="46" fill="hold">
                            <p:stCondLst>
                              <p:cond delay="4000"/>
                            </p:stCondLst>
                            <p:childTnLst>
                              <p:par>
                                <p:cTn id="47" presetID="22" presetClass="entr" presetSubtype="2" fill="hold" grpId="0" nodeType="afterEffect">
                                  <p:stCondLst>
                                    <p:cond delay="0"/>
                                  </p:stCondLst>
                                  <p:childTnLst>
                                    <p:set>
                                      <p:cBhvr>
                                        <p:cTn id="48" dur="1" fill="hold">
                                          <p:stCondLst>
                                            <p:cond delay="0"/>
                                          </p:stCondLst>
                                        </p:cTn>
                                        <p:tgtEl>
                                          <p:spTgt spid="19"/>
                                        </p:tgtEl>
                                        <p:attrNameLst>
                                          <p:attrName>style.visibility</p:attrName>
                                        </p:attrNameLst>
                                      </p:cBhvr>
                                      <p:to>
                                        <p:strVal val="visible"/>
                                      </p:to>
                                    </p:set>
                                    <p:animEffect transition="in" filter="wipe(right)">
                                      <p:cBhvr>
                                        <p:cTn id="49" dur="500"/>
                                        <p:tgtEl>
                                          <p:spTgt spid="19"/>
                                        </p:tgtEl>
                                      </p:cBhvr>
                                    </p:animEffect>
                                  </p:childTnLst>
                                </p:cTn>
                              </p:par>
                            </p:childTnLst>
                          </p:cTn>
                        </p:par>
                        <p:par>
                          <p:cTn id="50" fill="hold">
                            <p:stCondLst>
                              <p:cond delay="4500"/>
                            </p:stCondLst>
                            <p:childTnLst>
                              <p:par>
                                <p:cTn id="51" presetID="47" presetClass="entr" presetSubtype="0" fill="hold" nodeType="afterEffect">
                                  <p:stCondLst>
                                    <p:cond delay="0"/>
                                  </p:stCondLst>
                                  <p:childTnLst>
                                    <p:set>
                                      <p:cBhvr>
                                        <p:cTn id="52" dur="1" fill="hold">
                                          <p:stCondLst>
                                            <p:cond delay="0"/>
                                          </p:stCondLst>
                                        </p:cTn>
                                        <p:tgtEl>
                                          <p:spTgt spid="33"/>
                                        </p:tgtEl>
                                        <p:attrNameLst>
                                          <p:attrName>style.visibility</p:attrName>
                                        </p:attrNameLst>
                                      </p:cBhvr>
                                      <p:to>
                                        <p:strVal val="visible"/>
                                      </p:to>
                                    </p:set>
                                    <p:animEffect transition="in" filter="fade">
                                      <p:cBhvr>
                                        <p:cTn id="53" dur="500"/>
                                        <p:tgtEl>
                                          <p:spTgt spid="33"/>
                                        </p:tgtEl>
                                      </p:cBhvr>
                                    </p:animEffect>
                                    <p:anim calcmode="lin" valueType="num">
                                      <p:cBhvr>
                                        <p:cTn id="54" dur="500" fill="hold"/>
                                        <p:tgtEl>
                                          <p:spTgt spid="33"/>
                                        </p:tgtEl>
                                        <p:attrNameLst>
                                          <p:attrName>ppt_x</p:attrName>
                                        </p:attrNameLst>
                                      </p:cBhvr>
                                      <p:tavLst>
                                        <p:tav tm="0">
                                          <p:val>
                                            <p:strVal val="#ppt_x"/>
                                          </p:val>
                                        </p:tav>
                                        <p:tav tm="100000">
                                          <p:val>
                                            <p:strVal val="#ppt_x"/>
                                          </p:val>
                                        </p:tav>
                                      </p:tavLst>
                                    </p:anim>
                                    <p:anim calcmode="lin" valueType="num">
                                      <p:cBhvr>
                                        <p:cTn id="55" dur="500" fill="hold"/>
                                        <p:tgtEl>
                                          <p:spTgt spid="33"/>
                                        </p:tgtEl>
                                        <p:attrNameLst>
                                          <p:attrName>ppt_y</p:attrName>
                                        </p:attrNameLst>
                                      </p:cBhvr>
                                      <p:tavLst>
                                        <p:tav tm="0">
                                          <p:val>
                                            <p:strVal val="#ppt_y-.1"/>
                                          </p:val>
                                        </p:tav>
                                        <p:tav tm="100000">
                                          <p:val>
                                            <p:strVal val="#ppt_y"/>
                                          </p:val>
                                        </p:tav>
                                      </p:tavLst>
                                    </p:anim>
                                  </p:childTnLst>
                                </p:cTn>
                              </p:par>
                            </p:childTnLst>
                          </p:cTn>
                        </p:par>
                        <p:par>
                          <p:cTn id="56" fill="hold">
                            <p:stCondLst>
                              <p:cond delay="5000"/>
                            </p:stCondLst>
                            <p:childTnLst>
                              <p:par>
                                <p:cTn id="57" presetID="53" presetClass="entr" presetSubtype="16" fill="hold" grpId="0" nodeType="afterEffect">
                                  <p:stCondLst>
                                    <p:cond delay="0"/>
                                  </p:stCondLst>
                                  <p:childTnLst>
                                    <p:set>
                                      <p:cBhvr>
                                        <p:cTn id="58" dur="1" fill="hold">
                                          <p:stCondLst>
                                            <p:cond delay="0"/>
                                          </p:stCondLst>
                                        </p:cTn>
                                        <p:tgtEl>
                                          <p:spTgt spid="29"/>
                                        </p:tgtEl>
                                        <p:attrNameLst>
                                          <p:attrName>style.visibility</p:attrName>
                                        </p:attrNameLst>
                                      </p:cBhvr>
                                      <p:to>
                                        <p:strVal val="visible"/>
                                      </p:to>
                                    </p:set>
                                    <p:anim calcmode="lin" valueType="num">
                                      <p:cBhvr>
                                        <p:cTn id="59" dur="500" fill="hold"/>
                                        <p:tgtEl>
                                          <p:spTgt spid="29"/>
                                        </p:tgtEl>
                                        <p:attrNameLst>
                                          <p:attrName>ppt_w</p:attrName>
                                        </p:attrNameLst>
                                      </p:cBhvr>
                                      <p:tavLst>
                                        <p:tav tm="0">
                                          <p:val>
                                            <p:fltVal val="0"/>
                                          </p:val>
                                        </p:tav>
                                        <p:tav tm="100000">
                                          <p:val>
                                            <p:strVal val="#ppt_w"/>
                                          </p:val>
                                        </p:tav>
                                      </p:tavLst>
                                    </p:anim>
                                    <p:anim calcmode="lin" valueType="num">
                                      <p:cBhvr>
                                        <p:cTn id="60" dur="500" fill="hold"/>
                                        <p:tgtEl>
                                          <p:spTgt spid="29"/>
                                        </p:tgtEl>
                                        <p:attrNameLst>
                                          <p:attrName>ppt_h</p:attrName>
                                        </p:attrNameLst>
                                      </p:cBhvr>
                                      <p:tavLst>
                                        <p:tav tm="0">
                                          <p:val>
                                            <p:fltVal val="0"/>
                                          </p:val>
                                        </p:tav>
                                        <p:tav tm="100000">
                                          <p:val>
                                            <p:strVal val="#ppt_h"/>
                                          </p:val>
                                        </p:tav>
                                      </p:tavLst>
                                    </p:anim>
                                    <p:animEffect transition="in" filter="fade">
                                      <p:cBhvr>
                                        <p:cTn id="61" dur="500"/>
                                        <p:tgtEl>
                                          <p:spTgt spid="29"/>
                                        </p:tgtEl>
                                      </p:cBhvr>
                                    </p:animEffect>
                                  </p:childTnLst>
                                </p:cTn>
                              </p:par>
                            </p:childTnLst>
                          </p:cTn>
                        </p:par>
                        <p:par>
                          <p:cTn id="62" fill="hold">
                            <p:stCondLst>
                              <p:cond delay="5500"/>
                            </p:stCondLst>
                            <p:childTnLst>
                              <p:par>
                                <p:cTn id="63" presetID="22" presetClass="entr" presetSubtype="8" fill="hold" grpId="0" nodeType="afterEffect">
                                  <p:stCondLst>
                                    <p:cond delay="0"/>
                                  </p:stCondLst>
                                  <p:childTnLst>
                                    <p:set>
                                      <p:cBhvr>
                                        <p:cTn id="64" dur="1" fill="hold">
                                          <p:stCondLst>
                                            <p:cond delay="0"/>
                                          </p:stCondLst>
                                        </p:cTn>
                                        <p:tgtEl>
                                          <p:spTgt spid="30"/>
                                        </p:tgtEl>
                                        <p:attrNameLst>
                                          <p:attrName>style.visibility</p:attrName>
                                        </p:attrNameLst>
                                      </p:cBhvr>
                                      <p:to>
                                        <p:strVal val="visible"/>
                                      </p:to>
                                    </p:set>
                                    <p:animEffect transition="in" filter="wipe(left)">
                                      <p:cBhvr>
                                        <p:cTn id="65" dur="500"/>
                                        <p:tgtEl>
                                          <p:spTgt spid="30"/>
                                        </p:tgtEl>
                                      </p:cBhvr>
                                    </p:animEffect>
                                  </p:childTnLst>
                                </p:cTn>
                              </p:par>
                            </p:childTnLst>
                          </p:cTn>
                        </p:par>
                        <p:par>
                          <p:cTn id="66" fill="hold">
                            <p:stCondLst>
                              <p:cond delay="6000"/>
                            </p:stCondLst>
                            <p:childTnLst>
                              <p:par>
                                <p:cTn id="67" presetID="47" presetClass="entr" presetSubtype="0" fill="hold" nodeType="afterEffect">
                                  <p:stCondLst>
                                    <p:cond delay="0"/>
                                  </p:stCondLst>
                                  <p:childTnLst>
                                    <p:set>
                                      <p:cBhvr>
                                        <p:cTn id="68" dur="1" fill="hold">
                                          <p:stCondLst>
                                            <p:cond delay="0"/>
                                          </p:stCondLst>
                                        </p:cTn>
                                        <p:tgtEl>
                                          <p:spTgt spid="34"/>
                                        </p:tgtEl>
                                        <p:attrNameLst>
                                          <p:attrName>style.visibility</p:attrName>
                                        </p:attrNameLst>
                                      </p:cBhvr>
                                      <p:to>
                                        <p:strVal val="visible"/>
                                      </p:to>
                                    </p:set>
                                    <p:animEffect transition="in" filter="fade">
                                      <p:cBhvr>
                                        <p:cTn id="69" dur="500"/>
                                        <p:tgtEl>
                                          <p:spTgt spid="34"/>
                                        </p:tgtEl>
                                      </p:cBhvr>
                                    </p:animEffect>
                                    <p:anim calcmode="lin" valueType="num">
                                      <p:cBhvr>
                                        <p:cTn id="70" dur="500" fill="hold"/>
                                        <p:tgtEl>
                                          <p:spTgt spid="34"/>
                                        </p:tgtEl>
                                        <p:attrNameLst>
                                          <p:attrName>ppt_x</p:attrName>
                                        </p:attrNameLst>
                                      </p:cBhvr>
                                      <p:tavLst>
                                        <p:tav tm="0">
                                          <p:val>
                                            <p:strVal val="#ppt_x"/>
                                          </p:val>
                                        </p:tav>
                                        <p:tav tm="100000">
                                          <p:val>
                                            <p:strVal val="#ppt_x"/>
                                          </p:val>
                                        </p:tav>
                                      </p:tavLst>
                                    </p:anim>
                                    <p:anim calcmode="lin" valueType="num">
                                      <p:cBhvr>
                                        <p:cTn id="71" dur="500" fill="hold"/>
                                        <p:tgtEl>
                                          <p:spTgt spid="3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8" grpId="0" animBg="1"/>
      <p:bldP spid="19" grpId="0" animBg="1"/>
      <p:bldP spid="20" grpId="0" animBg="1"/>
      <p:bldP spid="29" grpId="0" animBg="1"/>
      <p:bldP spid="30"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6186351" y="1231901"/>
            <a:ext cx="73443" cy="56261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dirty="0">
              <a:cs typeface="+mn-ea"/>
              <a:sym typeface="+mn-lt"/>
            </a:endParaRPr>
          </a:p>
        </p:txBody>
      </p:sp>
      <p:sp>
        <p:nvSpPr>
          <p:cNvPr id="8" name="椭圆 7"/>
          <p:cNvSpPr/>
          <p:nvPr/>
        </p:nvSpPr>
        <p:spPr>
          <a:xfrm>
            <a:off x="6003310" y="1865443"/>
            <a:ext cx="439524" cy="439524"/>
          </a:xfrm>
          <a:prstGeom prst="ellipse">
            <a:avLst/>
          </a:prstGeom>
          <a:solidFill>
            <a:schemeClr val="accent1"/>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dirty="0">
              <a:cs typeface="+mn-ea"/>
              <a:sym typeface="+mn-lt"/>
            </a:endParaRPr>
          </a:p>
        </p:txBody>
      </p:sp>
      <p:sp>
        <p:nvSpPr>
          <p:cNvPr id="9" name="椭圆 8"/>
          <p:cNvSpPr/>
          <p:nvPr/>
        </p:nvSpPr>
        <p:spPr>
          <a:xfrm>
            <a:off x="6014559" y="2906184"/>
            <a:ext cx="439524" cy="439524"/>
          </a:xfrm>
          <a:prstGeom prst="ellipse">
            <a:avLst/>
          </a:prstGeom>
          <a:solidFill>
            <a:schemeClr val="accent6">
              <a:lumMod val="75000"/>
            </a:schemeClr>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dirty="0">
              <a:cs typeface="+mn-ea"/>
              <a:sym typeface="+mn-lt"/>
            </a:endParaRPr>
          </a:p>
        </p:txBody>
      </p:sp>
      <p:sp>
        <p:nvSpPr>
          <p:cNvPr id="10" name="椭圆 9"/>
          <p:cNvSpPr/>
          <p:nvPr/>
        </p:nvSpPr>
        <p:spPr>
          <a:xfrm>
            <a:off x="6003310" y="4085191"/>
            <a:ext cx="439524" cy="439524"/>
          </a:xfrm>
          <a:prstGeom prst="ellipse">
            <a:avLst/>
          </a:prstGeom>
          <a:solidFill>
            <a:schemeClr val="accent4"/>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dirty="0">
              <a:cs typeface="+mn-ea"/>
              <a:sym typeface="+mn-lt"/>
            </a:endParaRPr>
          </a:p>
        </p:txBody>
      </p:sp>
      <p:sp>
        <p:nvSpPr>
          <p:cNvPr id="18" name="等腰三角形 17"/>
          <p:cNvSpPr/>
          <p:nvPr/>
        </p:nvSpPr>
        <p:spPr>
          <a:xfrm rot="16200000">
            <a:off x="5572944" y="1968772"/>
            <a:ext cx="270123" cy="232865"/>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dirty="0">
              <a:cs typeface="+mn-ea"/>
              <a:sym typeface="+mn-lt"/>
            </a:endParaRPr>
          </a:p>
        </p:txBody>
      </p:sp>
      <p:sp>
        <p:nvSpPr>
          <p:cNvPr id="19" name="等腰三角形 18"/>
          <p:cNvSpPr/>
          <p:nvPr/>
        </p:nvSpPr>
        <p:spPr>
          <a:xfrm rot="16200000">
            <a:off x="5572944" y="4190807"/>
            <a:ext cx="270123" cy="232865"/>
          </a:xfrm>
          <a:prstGeom prs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dirty="0">
              <a:cs typeface="+mn-ea"/>
              <a:sym typeface="+mn-lt"/>
            </a:endParaRPr>
          </a:p>
        </p:txBody>
      </p:sp>
      <p:sp>
        <p:nvSpPr>
          <p:cNvPr id="20" name="等腰三角形 19"/>
          <p:cNvSpPr/>
          <p:nvPr/>
        </p:nvSpPr>
        <p:spPr>
          <a:xfrm rot="5400000" flipH="1">
            <a:off x="6602049" y="3009512"/>
            <a:ext cx="270123" cy="232865"/>
          </a:xfrm>
          <a:prstGeom prst="triangl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dirty="0">
              <a:cs typeface="+mn-ea"/>
              <a:sym typeface="+mn-lt"/>
            </a:endParaRPr>
          </a:p>
        </p:txBody>
      </p:sp>
      <p:grpSp>
        <p:nvGrpSpPr>
          <p:cNvPr id="21" name="组合 20"/>
          <p:cNvGrpSpPr/>
          <p:nvPr/>
        </p:nvGrpSpPr>
        <p:grpSpPr>
          <a:xfrm>
            <a:off x="247260" y="255805"/>
            <a:ext cx="674717" cy="597391"/>
            <a:chOff x="414045" y="185503"/>
            <a:chExt cx="506038" cy="448043"/>
          </a:xfrm>
        </p:grpSpPr>
        <p:sp>
          <p:nvSpPr>
            <p:cNvPr id="22" name="矩形 21"/>
            <p:cNvSpPr/>
            <p:nvPr/>
          </p:nvSpPr>
          <p:spPr>
            <a:xfrm rot="2700000">
              <a:off x="414045" y="194182"/>
              <a:ext cx="430684" cy="430684"/>
            </a:xfrm>
            <a:prstGeom prst="rect">
              <a:avLst/>
            </a:prstGeom>
            <a:solidFill>
              <a:schemeClr val="bg1">
                <a:lumMod val="85000"/>
              </a:schemeClr>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cs typeface="+mn-ea"/>
                <a:sym typeface="+mn-lt"/>
              </a:endParaRPr>
            </a:p>
          </p:txBody>
        </p:sp>
        <p:sp>
          <p:nvSpPr>
            <p:cNvPr id="23" name="矩形 22"/>
            <p:cNvSpPr/>
            <p:nvPr/>
          </p:nvSpPr>
          <p:spPr>
            <a:xfrm rot="2700000">
              <a:off x="472040" y="185503"/>
              <a:ext cx="448043" cy="448043"/>
            </a:xfrm>
            <a:prstGeom prst="rect">
              <a:avLst/>
            </a:prstGeom>
            <a:solidFill>
              <a:schemeClr val="tx1">
                <a:lumMod val="75000"/>
                <a:lumOff val="25000"/>
              </a:schemeClr>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cs typeface="+mn-ea"/>
                <a:sym typeface="+mn-lt"/>
              </a:endParaRPr>
            </a:p>
          </p:txBody>
        </p:sp>
      </p:grpSp>
      <p:sp>
        <p:nvSpPr>
          <p:cNvPr id="24" name="文本框 23"/>
          <p:cNvSpPr txBox="1"/>
          <p:nvPr/>
        </p:nvSpPr>
        <p:spPr>
          <a:xfrm>
            <a:off x="1012969" y="205685"/>
            <a:ext cx="7408017" cy="584775"/>
          </a:xfrm>
          <a:prstGeom prst="rect">
            <a:avLst/>
          </a:prstGeom>
          <a:noFill/>
        </p:spPr>
        <p:txBody>
          <a:bodyPr wrap="square" rtlCol="0">
            <a:spAutoFit/>
          </a:bodyPr>
          <a:lstStyle/>
          <a:p>
            <a:r>
              <a:rPr lang="en-US" altLang="zh-CN" sz="3200" dirty="0" err="1">
                <a:solidFill>
                  <a:srgbClr val="C00000"/>
                </a:solidFill>
                <a:cs typeface="+mn-ea"/>
                <a:sym typeface="+mn-lt"/>
              </a:rPr>
              <a:t>Bám</a:t>
            </a:r>
            <a:r>
              <a:rPr lang="en-US" altLang="zh-CN" sz="3200" dirty="0">
                <a:solidFill>
                  <a:srgbClr val="C00000"/>
                </a:solidFill>
                <a:cs typeface="+mn-ea"/>
                <a:sym typeface="+mn-lt"/>
              </a:rPr>
              <a:t> </a:t>
            </a:r>
            <a:r>
              <a:rPr lang="en-US" altLang="zh-CN" sz="3200" dirty="0" err="1">
                <a:solidFill>
                  <a:srgbClr val="C00000"/>
                </a:solidFill>
                <a:cs typeface="+mn-ea"/>
                <a:sym typeface="+mn-lt"/>
              </a:rPr>
              <a:t>sát</a:t>
            </a:r>
            <a:r>
              <a:rPr lang="en-US" altLang="zh-CN" sz="3200" dirty="0">
                <a:solidFill>
                  <a:srgbClr val="C00000"/>
                </a:solidFill>
                <a:cs typeface="+mn-ea"/>
                <a:sym typeface="+mn-lt"/>
              </a:rPr>
              <a:t> </a:t>
            </a:r>
            <a:r>
              <a:rPr lang="en-US" altLang="zh-CN" sz="3200" dirty="0" err="1">
                <a:solidFill>
                  <a:srgbClr val="C00000"/>
                </a:solidFill>
                <a:cs typeface="+mn-ea"/>
                <a:sym typeface="+mn-lt"/>
              </a:rPr>
              <a:t>lịch</a:t>
            </a:r>
            <a:r>
              <a:rPr lang="en-US" altLang="zh-CN" sz="3200" dirty="0">
                <a:solidFill>
                  <a:srgbClr val="C00000"/>
                </a:solidFill>
                <a:cs typeface="+mn-ea"/>
                <a:sym typeface="+mn-lt"/>
              </a:rPr>
              <a:t> </a:t>
            </a:r>
            <a:r>
              <a:rPr lang="en-US" altLang="zh-CN" sz="3200" dirty="0" err="1">
                <a:solidFill>
                  <a:srgbClr val="C00000"/>
                </a:solidFill>
                <a:cs typeface="+mn-ea"/>
                <a:sym typeface="+mn-lt"/>
              </a:rPr>
              <a:t>trình</a:t>
            </a:r>
            <a:r>
              <a:rPr lang="en-US" altLang="zh-CN" sz="3200" dirty="0">
                <a:solidFill>
                  <a:srgbClr val="C00000"/>
                </a:solidFill>
                <a:cs typeface="+mn-ea"/>
                <a:sym typeface="+mn-lt"/>
              </a:rPr>
              <a:t> </a:t>
            </a:r>
            <a:r>
              <a:rPr lang="en-US" altLang="zh-CN" sz="3200" dirty="0" err="1">
                <a:solidFill>
                  <a:srgbClr val="C00000"/>
                </a:solidFill>
                <a:cs typeface="+mn-ea"/>
                <a:sym typeface="+mn-lt"/>
              </a:rPr>
              <a:t>hàng</a:t>
            </a:r>
            <a:r>
              <a:rPr lang="en-US" altLang="zh-CN" sz="3200" dirty="0">
                <a:solidFill>
                  <a:srgbClr val="C00000"/>
                </a:solidFill>
                <a:cs typeface="+mn-ea"/>
                <a:sym typeface="+mn-lt"/>
              </a:rPr>
              <a:t> </a:t>
            </a:r>
            <a:r>
              <a:rPr lang="en-US" altLang="zh-CN" sz="3200" dirty="0" err="1">
                <a:solidFill>
                  <a:srgbClr val="C00000"/>
                </a:solidFill>
                <a:cs typeface="+mn-ea"/>
                <a:sym typeface="+mn-lt"/>
              </a:rPr>
              <a:t>ngày</a:t>
            </a:r>
            <a:endParaRPr lang="zh-CN" altLang="en-US" sz="3200" dirty="0">
              <a:solidFill>
                <a:srgbClr val="C00000"/>
              </a:solidFill>
              <a:cs typeface="+mn-ea"/>
              <a:sym typeface="+mn-lt"/>
            </a:endParaRPr>
          </a:p>
        </p:txBody>
      </p:sp>
      <p:grpSp>
        <p:nvGrpSpPr>
          <p:cNvPr id="31" name="组合 30"/>
          <p:cNvGrpSpPr/>
          <p:nvPr/>
        </p:nvGrpSpPr>
        <p:grpSpPr>
          <a:xfrm>
            <a:off x="1280160" y="1873968"/>
            <a:ext cx="4075117" cy="2216555"/>
            <a:chOff x="956392" y="1039716"/>
            <a:chExt cx="3056338" cy="1662416"/>
          </a:xfrm>
        </p:grpSpPr>
        <p:sp>
          <p:nvSpPr>
            <p:cNvPr id="11" name="矩形 10"/>
            <p:cNvSpPr/>
            <p:nvPr/>
          </p:nvSpPr>
          <p:spPr>
            <a:xfrm>
              <a:off x="956392" y="1115735"/>
              <a:ext cx="3056337" cy="547228"/>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192000" anchor="ctr">
              <a:normAutofit/>
            </a:bodyPr>
            <a:lstStyle/>
            <a:p>
              <a:endParaRPr lang="zh-CN" altLang="en-US" sz="2400" dirty="0">
                <a:solidFill>
                  <a:srgbClr val="FF0000"/>
                </a:solidFill>
                <a:cs typeface="+mn-ea"/>
                <a:sym typeface="+mn-lt"/>
              </a:endParaRPr>
            </a:p>
          </p:txBody>
        </p:sp>
        <p:sp>
          <p:nvSpPr>
            <p:cNvPr id="12" name="文本框 8"/>
            <p:cNvSpPr txBox="1"/>
            <p:nvPr/>
          </p:nvSpPr>
          <p:spPr>
            <a:xfrm>
              <a:off x="1555791" y="2277062"/>
              <a:ext cx="1603730" cy="425070"/>
            </a:xfrm>
            <a:prstGeom prst="rect">
              <a:avLst/>
            </a:prstGeom>
            <a:noFill/>
          </p:spPr>
          <p:txBody>
            <a:bodyPr anchor="ctr"/>
            <a:lstStyle/>
            <a:p>
              <a:pPr algn="ctr"/>
              <a:endParaRPr sz="2400" dirty="0">
                <a:solidFill>
                  <a:srgbClr val="FF0000"/>
                </a:solidFill>
                <a:cs typeface="+mn-ea"/>
                <a:sym typeface="+mn-lt"/>
              </a:endParaRPr>
            </a:p>
          </p:txBody>
        </p:sp>
        <p:sp>
          <p:nvSpPr>
            <p:cNvPr id="25" name="矩形 24"/>
            <p:cNvSpPr/>
            <p:nvPr/>
          </p:nvSpPr>
          <p:spPr>
            <a:xfrm>
              <a:off x="956393" y="1039716"/>
              <a:ext cx="3056337" cy="623248"/>
            </a:xfrm>
            <a:prstGeom prst="rect">
              <a:avLst/>
            </a:prstGeom>
          </p:spPr>
          <p:txBody>
            <a:bodyPr wrap="square">
              <a:spAutoFit/>
            </a:bodyPr>
            <a:lstStyle/>
            <a:p>
              <a:pPr algn="ctr"/>
              <a:r>
                <a:rPr lang="en-US" altLang="zh-CN" sz="2400" dirty="0" err="1">
                  <a:solidFill>
                    <a:srgbClr val="FF0000"/>
                  </a:solidFill>
                  <a:latin typeface="Arial Narrow" panose="020B0606020202030204" pitchFamily="34" charset="0"/>
                  <a:cs typeface="+mn-ea"/>
                  <a:sym typeface="+mn-lt"/>
                </a:rPr>
                <a:t>Xác</a:t>
              </a:r>
              <a:r>
                <a:rPr lang="en-US" altLang="zh-CN" sz="2400" dirty="0">
                  <a:solidFill>
                    <a:srgbClr val="FF0000"/>
                  </a:solidFill>
                  <a:latin typeface="Arial Narrow" panose="020B0606020202030204" pitchFamily="34" charset="0"/>
                  <a:cs typeface="+mn-ea"/>
                  <a:sym typeface="+mn-lt"/>
                </a:rPr>
                <a:t> </a:t>
              </a:r>
              <a:r>
                <a:rPr lang="en-US" altLang="zh-CN" sz="2400" dirty="0" err="1">
                  <a:solidFill>
                    <a:srgbClr val="FF0000"/>
                  </a:solidFill>
                  <a:latin typeface="Arial Narrow" panose="020B0606020202030204" pitchFamily="34" charset="0"/>
                  <a:cs typeface="+mn-ea"/>
                  <a:sym typeface="+mn-lt"/>
                </a:rPr>
                <a:t>định</a:t>
              </a:r>
              <a:r>
                <a:rPr lang="en-US" altLang="zh-CN" sz="2400" dirty="0">
                  <a:solidFill>
                    <a:srgbClr val="FF0000"/>
                  </a:solidFill>
                  <a:latin typeface="Arial Narrow" panose="020B0606020202030204" pitchFamily="34" charset="0"/>
                  <a:cs typeface="+mn-ea"/>
                  <a:sym typeface="+mn-lt"/>
                </a:rPr>
                <a:t> </a:t>
              </a:r>
              <a:r>
                <a:rPr lang="en-US" altLang="zh-CN" sz="2400" dirty="0" err="1">
                  <a:solidFill>
                    <a:srgbClr val="FF0000"/>
                  </a:solidFill>
                  <a:latin typeface="Arial Narrow" panose="020B0606020202030204" pitchFamily="34" charset="0"/>
                  <a:cs typeface="+mn-ea"/>
                  <a:sym typeface="+mn-lt"/>
                </a:rPr>
                <a:t>những</a:t>
              </a:r>
              <a:r>
                <a:rPr lang="en-US" altLang="zh-CN" sz="2400" dirty="0">
                  <a:solidFill>
                    <a:srgbClr val="FF0000"/>
                  </a:solidFill>
                  <a:latin typeface="Arial Narrow" panose="020B0606020202030204" pitchFamily="34" charset="0"/>
                  <a:cs typeface="+mn-ea"/>
                  <a:sym typeface="+mn-lt"/>
                </a:rPr>
                <a:t> </a:t>
              </a:r>
              <a:r>
                <a:rPr lang="en-US" altLang="zh-CN" sz="2400" dirty="0" err="1">
                  <a:solidFill>
                    <a:srgbClr val="FF0000"/>
                  </a:solidFill>
                  <a:latin typeface="Arial Narrow" panose="020B0606020202030204" pitchFamily="34" charset="0"/>
                  <a:cs typeface="+mn-ea"/>
                  <a:sym typeface="+mn-lt"/>
                </a:rPr>
                <a:t>khoảng</a:t>
              </a:r>
              <a:r>
                <a:rPr lang="en-US" altLang="zh-CN" sz="2400" dirty="0">
                  <a:solidFill>
                    <a:srgbClr val="FF0000"/>
                  </a:solidFill>
                  <a:latin typeface="Arial Narrow" panose="020B0606020202030204" pitchFamily="34" charset="0"/>
                  <a:cs typeface="+mn-ea"/>
                  <a:sym typeface="+mn-lt"/>
                </a:rPr>
                <a:t> </a:t>
              </a:r>
              <a:r>
                <a:rPr lang="en-US" altLang="zh-CN" sz="2400" dirty="0" err="1">
                  <a:solidFill>
                    <a:srgbClr val="FF0000"/>
                  </a:solidFill>
                  <a:latin typeface="Arial Narrow" panose="020B0606020202030204" pitchFamily="34" charset="0"/>
                  <a:cs typeface="+mn-ea"/>
                  <a:sym typeface="+mn-lt"/>
                </a:rPr>
                <a:t>thời</a:t>
              </a:r>
              <a:r>
                <a:rPr lang="en-US" altLang="zh-CN" sz="2400" dirty="0">
                  <a:solidFill>
                    <a:srgbClr val="FF0000"/>
                  </a:solidFill>
                  <a:latin typeface="Arial Narrow" panose="020B0606020202030204" pitchFamily="34" charset="0"/>
                  <a:cs typeface="+mn-ea"/>
                  <a:sym typeface="+mn-lt"/>
                </a:rPr>
                <a:t> </a:t>
              </a:r>
              <a:r>
                <a:rPr lang="en-US" altLang="zh-CN" sz="2400" dirty="0" err="1">
                  <a:solidFill>
                    <a:srgbClr val="FF0000"/>
                  </a:solidFill>
                  <a:latin typeface="Arial Narrow" panose="020B0606020202030204" pitchFamily="34" charset="0"/>
                  <a:cs typeface="+mn-ea"/>
                  <a:sym typeface="+mn-lt"/>
                </a:rPr>
                <a:t>gian</a:t>
              </a:r>
              <a:r>
                <a:rPr lang="en-US" altLang="zh-CN" sz="2400" dirty="0">
                  <a:solidFill>
                    <a:srgbClr val="FF0000"/>
                  </a:solidFill>
                  <a:latin typeface="Arial Narrow" panose="020B0606020202030204" pitchFamily="34" charset="0"/>
                  <a:cs typeface="+mn-ea"/>
                  <a:sym typeface="+mn-lt"/>
                </a:rPr>
                <a:t> </a:t>
              </a:r>
              <a:r>
                <a:rPr lang="en-US" altLang="zh-CN" sz="2400" dirty="0" err="1">
                  <a:solidFill>
                    <a:srgbClr val="FF0000"/>
                  </a:solidFill>
                  <a:latin typeface="Arial Narrow" panose="020B0606020202030204" pitchFamily="34" charset="0"/>
                  <a:cs typeface="+mn-ea"/>
                  <a:sym typeface="+mn-lt"/>
                </a:rPr>
                <a:t>bạn</a:t>
              </a:r>
              <a:r>
                <a:rPr lang="en-US" altLang="zh-CN" sz="2400" dirty="0">
                  <a:solidFill>
                    <a:srgbClr val="FF0000"/>
                  </a:solidFill>
                  <a:latin typeface="Arial Narrow" panose="020B0606020202030204" pitchFamily="34" charset="0"/>
                  <a:cs typeface="+mn-ea"/>
                  <a:sym typeface="+mn-lt"/>
                </a:rPr>
                <a:t> </a:t>
              </a:r>
              <a:r>
                <a:rPr lang="en-US" altLang="zh-CN" sz="2400" dirty="0" err="1">
                  <a:solidFill>
                    <a:srgbClr val="FF0000"/>
                  </a:solidFill>
                  <a:latin typeface="Arial Narrow" panose="020B0606020202030204" pitchFamily="34" charset="0"/>
                  <a:cs typeface="+mn-ea"/>
                  <a:sym typeface="+mn-lt"/>
                </a:rPr>
                <a:t>làm</a:t>
              </a:r>
              <a:r>
                <a:rPr lang="en-US" altLang="zh-CN" sz="2400" dirty="0">
                  <a:solidFill>
                    <a:srgbClr val="FF0000"/>
                  </a:solidFill>
                  <a:latin typeface="Arial Narrow" panose="020B0606020202030204" pitchFamily="34" charset="0"/>
                  <a:cs typeface="+mn-ea"/>
                  <a:sym typeface="+mn-lt"/>
                </a:rPr>
                <a:t> </a:t>
              </a:r>
              <a:r>
                <a:rPr lang="en-US" altLang="zh-CN" sz="2400" dirty="0" err="1">
                  <a:solidFill>
                    <a:srgbClr val="FF0000"/>
                  </a:solidFill>
                  <a:latin typeface="Arial Narrow" panose="020B0606020202030204" pitchFamily="34" charset="0"/>
                  <a:cs typeface="+mn-ea"/>
                  <a:sym typeface="+mn-lt"/>
                </a:rPr>
                <a:t>việc</a:t>
              </a:r>
              <a:r>
                <a:rPr lang="en-US" altLang="zh-CN" sz="2400" dirty="0">
                  <a:solidFill>
                    <a:srgbClr val="FF0000"/>
                  </a:solidFill>
                  <a:latin typeface="Arial Narrow" panose="020B0606020202030204" pitchFamily="34" charset="0"/>
                  <a:cs typeface="+mn-ea"/>
                  <a:sym typeface="+mn-lt"/>
                </a:rPr>
                <a:t> </a:t>
              </a:r>
              <a:r>
                <a:rPr lang="en-US" altLang="zh-CN" sz="2400" dirty="0" err="1">
                  <a:solidFill>
                    <a:srgbClr val="FF0000"/>
                  </a:solidFill>
                  <a:latin typeface="Arial Narrow" panose="020B0606020202030204" pitchFamily="34" charset="0"/>
                  <a:cs typeface="+mn-ea"/>
                  <a:sym typeface="+mn-lt"/>
                </a:rPr>
                <a:t>hiệu</a:t>
              </a:r>
              <a:r>
                <a:rPr lang="en-US" altLang="zh-CN" sz="2400" dirty="0">
                  <a:solidFill>
                    <a:srgbClr val="FF0000"/>
                  </a:solidFill>
                  <a:latin typeface="Arial Narrow" panose="020B0606020202030204" pitchFamily="34" charset="0"/>
                  <a:cs typeface="+mn-ea"/>
                  <a:sym typeface="+mn-lt"/>
                </a:rPr>
                <a:t> </a:t>
              </a:r>
              <a:r>
                <a:rPr lang="en-US" altLang="zh-CN" sz="2400" dirty="0" err="1">
                  <a:solidFill>
                    <a:srgbClr val="FF0000"/>
                  </a:solidFill>
                  <a:latin typeface="Arial Narrow" panose="020B0606020202030204" pitchFamily="34" charset="0"/>
                  <a:cs typeface="+mn-ea"/>
                  <a:sym typeface="+mn-lt"/>
                </a:rPr>
                <a:t>quả</a:t>
              </a:r>
              <a:r>
                <a:rPr lang="en-US" altLang="zh-CN" sz="2400" dirty="0">
                  <a:solidFill>
                    <a:srgbClr val="FF0000"/>
                  </a:solidFill>
                  <a:latin typeface="Arial Narrow" panose="020B0606020202030204" pitchFamily="34" charset="0"/>
                  <a:cs typeface="+mn-ea"/>
                  <a:sym typeface="+mn-lt"/>
                </a:rPr>
                <a:t> </a:t>
              </a:r>
              <a:r>
                <a:rPr lang="en-US" altLang="zh-CN" sz="2400" dirty="0" err="1">
                  <a:solidFill>
                    <a:srgbClr val="FF0000"/>
                  </a:solidFill>
                  <a:latin typeface="Arial Narrow" panose="020B0606020202030204" pitchFamily="34" charset="0"/>
                  <a:cs typeface="+mn-ea"/>
                  <a:sym typeface="+mn-lt"/>
                </a:rPr>
                <a:t>nhất</a:t>
              </a:r>
              <a:r>
                <a:rPr lang="en-US" altLang="zh-CN" sz="2400" dirty="0">
                  <a:solidFill>
                    <a:srgbClr val="FF0000"/>
                  </a:solidFill>
                  <a:latin typeface="Arial Narrow" panose="020B0606020202030204" pitchFamily="34" charset="0"/>
                  <a:cs typeface="+mn-ea"/>
                  <a:sym typeface="+mn-lt"/>
                </a:rPr>
                <a:t>.</a:t>
              </a:r>
              <a:endParaRPr lang="zh-CN" altLang="en-US" sz="2400" dirty="0">
                <a:solidFill>
                  <a:srgbClr val="FF0000"/>
                </a:solidFill>
                <a:latin typeface="Arial Narrow" panose="020B0606020202030204" pitchFamily="34" charset="0"/>
                <a:cs typeface="+mn-ea"/>
                <a:sym typeface="+mn-lt"/>
              </a:endParaRPr>
            </a:p>
          </p:txBody>
        </p:sp>
      </p:grpSp>
      <p:grpSp>
        <p:nvGrpSpPr>
          <p:cNvPr id="32" name="组合 31"/>
          <p:cNvGrpSpPr/>
          <p:nvPr/>
        </p:nvGrpSpPr>
        <p:grpSpPr>
          <a:xfrm>
            <a:off x="7113363" y="2990885"/>
            <a:ext cx="4204877" cy="998928"/>
            <a:chOff x="5331295" y="1877401"/>
            <a:chExt cx="2774480" cy="623247"/>
          </a:xfrm>
        </p:grpSpPr>
        <p:sp>
          <p:nvSpPr>
            <p:cNvPr id="14" name="矩形 13"/>
            <p:cNvSpPr/>
            <p:nvPr/>
          </p:nvSpPr>
          <p:spPr>
            <a:xfrm>
              <a:off x="5331295" y="1930253"/>
              <a:ext cx="2774480" cy="494461"/>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192000" anchor="ctr">
              <a:normAutofit/>
            </a:bodyPr>
            <a:lstStyle/>
            <a:p>
              <a:endParaRPr lang="zh-CN" altLang="en-US" sz="2400" dirty="0">
                <a:solidFill>
                  <a:srgbClr val="FF0000"/>
                </a:solidFill>
                <a:cs typeface="+mn-ea"/>
                <a:sym typeface="+mn-lt"/>
              </a:endParaRPr>
            </a:p>
          </p:txBody>
        </p:sp>
        <p:sp>
          <p:nvSpPr>
            <p:cNvPr id="26" name="矩形 25"/>
            <p:cNvSpPr/>
            <p:nvPr/>
          </p:nvSpPr>
          <p:spPr>
            <a:xfrm>
              <a:off x="5331295" y="1877401"/>
              <a:ext cx="2774480" cy="623247"/>
            </a:xfrm>
            <a:prstGeom prst="rect">
              <a:avLst/>
            </a:prstGeom>
          </p:spPr>
          <p:txBody>
            <a:bodyPr wrap="square">
              <a:spAutoFit/>
            </a:bodyPr>
            <a:lstStyle/>
            <a:p>
              <a:pPr algn="ctr"/>
              <a:r>
                <a:rPr lang="en-US" altLang="zh-CN" sz="2400" dirty="0" err="1">
                  <a:solidFill>
                    <a:srgbClr val="FF0000"/>
                  </a:solidFill>
                  <a:cs typeface="+mn-ea"/>
                  <a:sym typeface="+mn-lt"/>
                </a:rPr>
                <a:t>Dành</a:t>
              </a:r>
              <a:r>
                <a:rPr lang="en-US" altLang="zh-CN" sz="2400" dirty="0">
                  <a:solidFill>
                    <a:srgbClr val="FF0000"/>
                  </a:solidFill>
                  <a:cs typeface="+mn-ea"/>
                  <a:sym typeface="+mn-lt"/>
                </a:rPr>
                <a:t> ra 30 </a:t>
              </a:r>
              <a:r>
                <a:rPr lang="en-US" altLang="zh-CN" sz="2400" dirty="0" err="1">
                  <a:solidFill>
                    <a:srgbClr val="FF0000"/>
                  </a:solidFill>
                  <a:cs typeface="+mn-ea"/>
                  <a:sym typeface="+mn-lt"/>
                </a:rPr>
                <a:t>phút</a:t>
              </a:r>
              <a:r>
                <a:rPr lang="en-US" altLang="zh-CN" sz="2400" dirty="0">
                  <a:solidFill>
                    <a:srgbClr val="FF0000"/>
                  </a:solidFill>
                  <a:cs typeface="+mn-ea"/>
                  <a:sym typeface="+mn-lt"/>
                </a:rPr>
                <a:t> </a:t>
              </a:r>
              <a:r>
                <a:rPr lang="en-US" altLang="zh-CN" sz="2400" dirty="0" err="1">
                  <a:solidFill>
                    <a:srgbClr val="FF0000"/>
                  </a:solidFill>
                  <a:cs typeface="+mn-ea"/>
                  <a:sym typeface="+mn-lt"/>
                </a:rPr>
                <a:t>đầu</a:t>
              </a:r>
              <a:r>
                <a:rPr lang="en-US" altLang="zh-CN" sz="2400" dirty="0">
                  <a:solidFill>
                    <a:srgbClr val="FF0000"/>
                  </a:solidFill>
                  <a:cs typeface="+mn-ea"/>
                  <a:sym typeface="+mn-lt"/>
                </a:rPr>
                <a:t> </a:t>
              </a:r>
              <a:r>
                <a:rPr lang="en-US" altLang="zh-CN" sz="2400" dirty="0" err="1">
                  <a:solidFill>
                    <a:srgbClr val="FF0000"/>
                  </a:solidFill>
                  <a:cs typeface="+mn-ea"/>
                  <a:sym typeface="+mn-lt"/>
                </a:rPr>
                <a:t>buổi</a:t>
              </a:r>
              <a:r>
                <a:rPr lang="en-US" altLang="zh-CN" sz="2400" dirty="0">
                  <a:solidFill>
                    <a:srgbClr val="FF0000"/>
                  </a:solidFill>
                  <a:cs typeface="+mn-ea"/>
                  <a:sym typeface="+mn-lt"/>
                </a:rPr>
                <a:t> </a:t>
              </a:r>
              <a:r>
                <a:rPr lang="en-US" altLang="zh-CN" sz="2400" dirty="0" err="1">
                  <a:solidFill>
                    <a:srgbClr val="FF0000"/>
                  </a:solidFill>
                  <a:cs typeface="+mn-ea"/>
                  <a:sym typeface="+mn-lt"/>
                </a:rPr>
                <a:t>sáng</a:t>
              </a:r>
              <a:r>
                <a:rPr lang="en-US" altLang="zh-CN" sz="2400" dirty="0">
                  <a:solidFill>
                    <a:srgbClr val="FF0000"/>
                  </a:solidFill>
                  <a:cs typeface="+mn-ea"/>
                  <a:sym typeface="+mn-lt"/>
                </a:rPr>
                <a:t> </a:t>
              </a:r>
              <a:r>
                <a:rPr lang="en-US" altLang="zh-CN" sz="2400" dirty="0" err="1">
                  <a:solidFill>
                    <a:srgbClr val="FF0000"/>
                  </a:solidFill>
                  <a:cs typeface="+mn-ea"/>
                  <a:sym typeface="+mn-lt"/>
                </a:rPr>
                <a:t>để</a:t>
              </a:r>
              <a:r>
                <a:rPr lang="en-US" altLang="zh-CN" sz="2400" dirty="0">
                  <a:solidFill>
                    <a:srgbClr val="FF0000"/>
                  </a:solidFill>
                  <a:cs typeface="+mn-ea"/>
                  <a:sym typeface="+mn-lt"/>
                </a:rPr>
                <a:t> </a:t>
              </a:r>
              <a:r>
                <a:rPr lang="en-US" altLang="zh-CN" sz="2400" dirty="0" err="1">
                  <a:solidFill>
                    <a:srgbClr val="FF0000"/>
                  </a:solidFill>
                  <a:cs typeface="+mn-ea"/>
                  <a:sym typeface="+mn-lt"/>
                </a:rPr>
                <a:t>lên</a:t>
              </a:r>
              <a:r>
                <a:rPr lang="en-US" altLang="zh-CN" sz="2400" dirty="0">
                  <a:solidFill>
                    <a:srgbClr val="FF0000"/>
                  </a:solidFill>
                  <a:cs typeface="+mn-ea"/>
                  <a:sym typeface="+mn-lt"/>
                </a:rPr>
                <a:t> </a:t>
              </a:r>
              <a:r>
                <a:rPr lang="en-US" altLang="zh-CN" sz="2400" dirty="0" err="1">
                  <a:solidFill>
                    <a:srgbClr val="FF0000"/>
                  </a:solidFill>
                  <a:cs typeface="+mn-ea"/>
                  <a:sym typeface="+mn-lt"/>
                </a:rPr>
                <a:t>kế</a:t>
              </a:r>
              <a:r>
                <a:rPr lang="en-US" altLang="zh-CN" sz="2400" dirty="0">
                  <a:solidFill>
                    <a:srgbClr val="FF0000"/>
                  </a:solidFill>
                  <a:cs typeface="+mn-ea"/>
                  <a:sym typeface="+mn-lt"/>
                </a:rPr>
                <a:t> </a:t>
              </a:r>
              <a:r>
                <a:rPr lang="en-US" altLang="zh-CN" sz="2400" dirty="0" err="1">
                  <a:solidFill>
                    <a:srgbClr val="FF0000"/>
                  </a:solidFill>
                  <a:cs typeface="+mn-ea"/>
                  <a:sym typeface="+mn-lt"/>
                </a:rPr>
                <a:t>hoạch</a:t>
              </a:r>
              <a:r>
                <a:rPr lang="en-US" altLang="zh-CN" sz="2400" dirty="0">
                  <a:solidFill>
                    <a:srgbClr val="FF0000"/>
                  </a:solidFill>
                  <a:cs typeface="+mn-ea"/>
                  <a:sym typeface="+mn-lt"/>
                </a:rPr>
                <a:t> </a:t>
              </a:r>
              <a:r>
                <a:rPr lang="en-US" altLang="zh-CN" sz="2400" dirty="0" err="1">
                  <a:solidFill>
                    <a:srgbClr val="FF0000"/>
                  </a:solidFill>
                  <a:cs typeface="+mn-ea"/>
                  <a:sym typeface="+mn-lt"/>
                </a:rPr>
                <a:t>trong</a:t>
              </a:r>
              <a:r>
                <a:rPr lang="en-US" altLang="zh-CN" sz="2400" dirty="0">
                  <a:solidFill>
                    <a:srgbClr val="FF0000"/>
                  </a:solidFill>
                  <a:cs typeface="+mn-ea"/>
                  <a:sym typeface="+mn-lt"/>
                </a:rPr>
                <a:t> </a:t>
              </a:r>
              <a:r>
                <a:rPr lang="en-US" altLang="zh-CN" sz="2400" dirty="0" err="1">
                  <a:solidFill>
                    <a:srgbClr val="FF0000"/>
                  </a:solidFill>
                  <a:cs typeface="+mn-ea"/>
                  <a:sym typeface="+mn-lt"/>
                </a:rPr>
                <a:t>ngày</a:t>
              </a:r>
              <a:r>
                <a:rPr lang="en-US" altLang="zh-CN" sz="2400" dirty="0">
                  <a:solidFill>
                    <a:srgbClr val="FF0000"/>
                  </a:solidFill>
                  <a:cs typeface="+mn-ea"/>
                  <a:sym typeface="+mn-lt"/>
                </a:rPr>
                <a:t>.</a:t>
              </a:r>
              <a:endParaRPr lang="zh-CN" altLang="en-US" sz="2400" dirty="0">
                <a:solidFill>
                  <a:srgbClr val="FF0000"/>
                </a:solidFill>
                <a:cs typeface="+mn-ea"/>
                <a:sym typeface="+mn-lt"/>
              </a:endParaRPr>
            </a:p>
          </p:txBody>
        </p:sp>
      </p:grpSp>
      <p:grpSp>
        <p:nvGrpSpPr>
          <p:cNvPr id="33" name="组合 32"/>
          <p:cNvGrpSpPr/>
          <p:nvPr/>
        </p:nvGrpSpPr>
        <p:grpSpPr>
          <a:xfrm>
            <a:off x="1402081" y="3949601"/>
            <a:ext cx="3953198" cy="959720"/>
            <a:chOff x="1238250" y="3338839"/>
            <a:chExt cx="2774480" cy="623249"/>
          </a:xfrm>
        </p:grpSpPr>
        <p:sp>
          <p:nvSpPr>
            <p:cNvPr id="13" name="矩形 12"/>
            <p:cNvSpPr/>
            <p:nvPr/>
          </p:nvSpPr>
          <p:spPr>
            <a:xfrm>
              <a:off x="1238250" y="3368998"/>
              <a:ext cx="2774480" cy="494461"/>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192000" anchor="ctr">
              <a:normAutofit/>
            </a:bodyPr>
            <a:lstStyle/>
            <a:p>
              <a:endParaRPr lang="zh-CN" altLang="en-US" sz="2400" dirty="0">
                <a:solidFill>
                  <a:srgbClr val="FF0000"/>
                </a:solidFill>
                <a:cs typeface="+mn-ea"/>
                <a:sym typeface="+mn-lt"/>
              </a:endParaRPr>
            </a:p>
          </p:txBody>
        </p:sp>
        <p:sp>
          <p:nvSpPr>
            <p:cNvPr id="27" name="矩形 26"/>
            <p:cNvSpPr/>
            <p:nvPr/>
          </p:nvSpPr>
          <p:spPr>
            <a:xfrm>
              <a:off x="1238250" y="3338839"/>
              <a:ext cx="2774479" cy="623249"/>
            </a:xfrm>
            <a:prstGeom prst="rect">
              <a:avLst/>
            </a:prstGeom>
          </p:spPr>
          <p:txBody>
            <a:bodyPr wrap="square">
              <a:spAutoFit/>
            </a:bodyPr>
            <a:lstStyle/>
            <a:p>
              <a:pPr algn="ctr"/>
              <a:r>
                <a:rPr lang="en-US" altLang="zh-CN" sz="2400" dirty="0" err="1">
                  <a:solidFill>
                    <a:srgbClr val="FF0000"/>
                  </a:solidFill>
                  <a:cs typeface="+mn-ea"/>
                  <a:sym typeface="+mn-lt"/>
                </a:rPr>
                <a:t>Lên</a:t>
              </a:r>
              <a:r>
                <a:rPr lang="en-US" altLang="zh-CN" sz="2400" dirty="0">
                  <a:solidFill>
                    <a:srgbClr val="FF0000"/>
                  </a:solidFill>
                  <a:cs typeface="+mn-ea"/>
                  <a:sym typeface="+mn-lt"/>
                </a:rPr>
                <a:t> </a:t>
              </a:r>
              <a:r>
                <a:rPr lang="en-US" altLang="zh-CN" sz="2400" dirty="0" err="1">
                  <a:solidFill>
                    <a:srgbClr val="FF0000"/>
                  </a:solidFill>
                  <a:cs typeface="+mn-ea"/>
                  <a:sym typeface="+mn-lt"/>
                </a:rPr>
                <a:t>lịch</a:t>
              </a:r>
              <a:r>
                <a:rPr lang="en-US" altLang="zh-CN" sz="2400" dirty="0">
                  <a:solidFill>
                    <a:srgbClr val="FF0000"/>
                  </a:solidFill>
                  <a:cs typeface="+mn-ea"/>
                  <a:sym typeface="+mn-lt"/>
                </a:rPr>
                <a:t> </a:t>
              </a:r>
              <a:r>
                <a:rPr lang="en-US" altLang="zh-CN" sz="2400" dirty="0" err="1">
                  <a:solidFill>
                    <a:srgbClr val="FF0000"/>
                  </a:solidFill>
                  <a:cs typeface="+mn-ea"/>
                  <a:sym typeface="+mn-lt"/>
                </a:rPr>
                <a:t>cho</a:t>
              </a:r>
              <a:r>
                <a:rPr lang="en-US" altLang="zh-CN" sz="2400" dirty="0">
                  <a:solidFill>
                    <a:srgbClr val="FF0000"/>
                  </a:solidFill>
                  <a:cs typeface="+mn-ea"/>
                  <a:sym typeface="+mn-lt"/>
                </a:rPr>
                <a:t> </a:t>
              </a:r>
              <a:r>
                <a:rPr lang="en-US" altLang="zh-CN" sz="2400" dirty="0" err="1">
                  <a:solidFill>
                    <a:srgbClr val="FF0000"/>
                  </a:solidFill>
                  <a:cs typeface="+mn-ea"/>
                  <a:sym typeface="+mn-lt"/>
                </a:rPr>
                <a:t>giờ</a:t>
              </a:r>
              <a:r>
                <a:rPr lang="en-US" altLang="zh-CN" sz="2400" dirty="0">
                  <a:solidFill>
                    <a:srgbClr val="FF0000"/>
                  </a:solidFill>
                  <a:cs typeface="+mn-ea"/>
                  <a:sym typeface="+mn-lt"/>
                </a:rPr>
                <a:t> </a:t>
              </a:r>
              <a:r>
                <a:rPr lang="en-US" altLang="zh-CN" sz="2400" dirty="0" err="1">
                  <a:solidFill>
                    <a:srgbClr val="FF0000"/>
                  </a:solidFill>
                  <a:cs typeface="+mn-ea"/>
                  <a:sym typeface="+mn-lt"/>
                </a:rPr>
                <a:t>giải</a:t>
              </a:r>
              <a:r>
                <a:rPr lang="en-US" altLang="zh-CN" sz="2400" dirty="0">
                  <a:solidFill>
                    <a:srgbClr val="FF0000"/>
                  </a:solidFill>
                  <a:cs typeface="+mn-ea"/>
                  <a:sym typeface="+mn-lt"/>
                </a:rPr>
                <a:t> lao </a:t>
              </a:r>
              <a:r>
                <a:rPr lang="en-US" altLang="zh-CN" sz="2400" dirty="0" err="1">
                  <a:solidFill>
                    <a:srgbClr val="FF0000"/>
                  </a:solidFill>
                  <a:cs typeface="+mn-ea"/>
                  <a:sym typeface="+mn-lt"/>
                </a:rPr>
                <a:t>và</a:t>
              </a:r>
              <a:r>
                <a:rPr lang="en-US" altLang="zh-CN" sz="2400" dirty="0">
                  <a:solidFill>
                    <a:srgbClr val="FF0000"/>
                  </a:solidFill>
                  <a:cs typeface="+mn-ea"/>
                  <a:sym typeface="+mn-lt"/>
                </a:rPr>
                <a:t> </a:t>
              </a:r>
              <a:r>
                <a:rPr lang="en-US" altLang="zh-CN" sz="2400" dirty="0" err="1">
                  <a:solidFill>
                    <a:srgbClr val="FF0000"/>
                  </a:solidFill>
                  <a:cs typeface="+mn-ea"/>
                  <a:sym typeface="+mn-lt"/>
                </a:rPr>
                <a:t>những</a:t>
              </a:r>
              <a:r>
                <a:rPr lang="en-US" altLang="zh-CN" sz="2400" dirty="0">
                  <a:solidFill>
                    <a:srgbClr val="FF0000"/>
                  </a:solidFill>
                  <a:cs typeface="+mn-ea"/>
                  <a:sym typeface="+mn-lt"/>
                </a:rPr>
                <a:t> </a:t>
              </a:r>
              <a:r>
                <a:rPr lang="en-US" altLang="zh-CN" sz="2400" dirty="0" err="1">
                  <a:solidFill>
                    <a:srgbClr val="FF0000"/>
                  </a:solidFill>
                  <a:cs typeface="+mn-ea"/>
                  <a:sym typeface="+mn-lt"/>
                </a:rPr>
                <a:t>khoảng</a:t>
              </a:r>
              <a:r>
                <a:rPr lang="en-US" altLang="zh-CN" sz="2400" dirty="0">
                  <a:solidFill>
                    <a:srgbClr val="FF0000"/>
                  </a:solidFill>
                  <a:cs typeface="+mn-ea"/>
                  <a:sym typeface="+mn-lt"/>
                </a:rPr>
                <a:t> </a:t>
              </a:r>
              <a:r>
                <a:rPr lang="en-US" altLang="zh-CN" sz="2400" dirty="0" err="1">
                  <a:solidFill>
                    <a:srgbClr val="FF0000"/>
                  </a:solidFill>
                  <a:cs typeface="+mn-ea"/>
                  <a:sym typeface="+mn-lt"/>
                </a:rPr>
                <a:t>gián</a:t>
              </a:r>
              <a:r>
                <a:rPr lang="en-US" altLang="zh-CN" sz="2400" dirty="0">
                  <a:solidFill>
                    <a:srgbClr val="FF0000"/>
                  </a:solidFill>
                  <a:cs typeface="+mn-ea"/>
                  <a:sym typeface="+mn-lt"/>
                </a:rPr>
                <a:t> </a:t>
              </a:r>
              <a:r>
                <a:rPr lang="en-US" altLang="zh-CN" sz="2400" dirty="0" err="1">
                  <a:solidFill>
                    <a:srgbClr val="FF0000"/>
                  </a:solidFill>
                  <a:cs typeface="+mn-ea"/>
                  <a:sym typeface="+mn-lt"/>
                </a:rPr>
                <a:t>đoạn</a:t>
              </a:r>
              <a:r>
                <a:rPr lang="en-US" altLang="zh-CN" sz="2400" dirty="0">
                  <a:solidFill>
                    <a:srgbClr val="FF0000"/>
                  </a:solidFill>
                  <a:cs typeface="+mn-ea"/>
                  <a:sym typeface="+mn-lt"/>
                </a:rPr>
                <a:t>.</a:t>
              </a:r>
              <a:endParaRPr lang="zh-CN" altLang="en-US" sz="2400" dirty="0">
                <a:solidFill>
                  <a:srgbClr val="FF0000"/>
                </a:solidFill>
                <a:cs typeface="+mn-ea"/>
                <a:sym typeface="+mn-lt"/>
              </a:endParaRPr>
            </a:p>
          </p:txBody>
        </p:sp>
      </p:grpSp>
      <p:sp>
        <p:nvSpPr>
          <p:cNvPr id="29" name="椭圆 8">
            <a:extLst>
              <a:ext uri="{FF2B5EF4-FFF2-40B4-BE49-F238E27FC236}">
                <a16:creationId xmlns:a16="http://schemas.microsoft.com/office/drawing/2014/main" id="{3AD9E9DC-BC98-4580-A2B2-0A9BC50A3FFA}"/>
              </a:ext>
            </a:extLst>
          </p:cNvPr>
          <p:cNvSpPr/>
          <p:nvPr/>
        </p:nvSpPr>
        <p:spPr>
          <a:xfrm>
            <a:off x="6014559" y="5157059"/>
            <a:ext cx="439524" cy="439524"/>
          </a:xfrm>
          <a:prstGeom prst="ellipse">
            <a:avLst/>
          </a:prstGeom>
          <a:solidFill>
            <a:schemeClr val="accent2"/>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dirty="0">
              <a:cs typeface="+mn-ea"/>
              <a:sym typeface="+mn-lt"/>
            </a:endParaRPr>
          </a:p>
        </p:txBody>
      </p:sp>
      <p:sp>
        <p:nvSpPr>
          <p:cNvPr id="30" name="等腰三角形 19">
            <a:extLst>
              <a:ext uri="{FF2B5EF4-FFF2-40B4-BE49-F238E27FC236}">
                <a16:creationId xmlns:a16="http://schemas.microsoft.com/office/drawing/2014/main" id="{D23D18B6-3967-4338-810E-A5D785A6D75C}"/>
              </a:ext>
            </a:extLst>
          </p:cNvPr>
          <p:cNvSpPr/>
          <p:nvPr/>
        </p:nvSpPr>
        <p:spPr>
          <a:xfrm rot="5400000" flipH="1">
            <a:off x="6602049" y="5260387"/>
            <a:ext cx="270123" cy="232865"/>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dirty="0">
              <a:cs typeface="+mn-ea"/>
              <a:sym typeface="+mn-lt"/>
            </a:endParaRPr>
          </a:p>
        </p:txBody>
      </p:sp>
      <p:grpSp>
        <p:nvGrpSpPr>
          <p:cNvPr id="34" name="组合 31">
            <a:extLst>
              <a:ext uri="{FF2B5EF4-FFF2-40B4-BE49-F238E27FC236}">
                <a16:creationId xmlns:a16="http://schemas.microsoft.com/office/drawing/2014/main" id="{7F8FCEEF-31D5-4806-9603-93947A9941E1}"/>
              </a:ext>
            </a:extLst>
          </p:cNvPr>
          <p:cNvGrpSpPr/>
          <p:nvPr/>
        </p:nvGrpSpPr>
        <p:grpSpPr>
          <a:xfrm>
            <a:off x="7100807" y="4991999"/>
            <a:ext cx="3711863" cy="729752"/>
            <a:chOff x="5331295" y="1877400"/>
            <a:chExt cx="2783897" cy="547314"/>
          </a:xfrm>
        </p:grpSpPr>
        <p:sp>
          <p:nvSpPr>
            <p:cNvPr id="35" name="矩形 13">
              <a:extLst>
                <a:ext uri="{FF2B5EF4-FFF2-40B4-BE49-F238E27FC236}">
                  <a16:creationId xmlns:a16="http://schemas.microsoft.com/office/drawing/2014/main" id="{4E30AB3F-DC0D-4076-B207-DB099DC07EC1}"/>
                </a:ext>
              </a:extLst>
            </p:cNvPr>
            <p:cNvSpPr/>
            <p:nvPr/>
          </p:nvSpPr>
          <p:spPr>
            <a:xfrm>
              <a:off x="5331295" y="1930253"/>
              <a:ext cx="2774480" cy="494461"/>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192000" anchor="ctr">
              <a:normAutofit/>
            </a:bodyPr>
            <a:lstStyle/>
            <a:p>
              <a:endParaRPr lang="zh-CN" altLang="en-US" sz="2400" dirty="0">
                <a:solidFill>
                  <a:srgbClr val="FF0000"/>
                </a:solidFill>
                <a:cs typeface="+mn-ea"/>
                <a:sym typeface="+mn-lt"/>
              </a:endParaRPr>
            </a:p>
          </p:txBody>
        </p:sp>
        <p:sp>
          <p:nvSpPr>
            <p:cNvPr id="37" name="矩形 25">
              <a:extLst>
                <a:ext uri="{FF2B5EF4-FFF2-40B4-BE49-F238E27FC236}">
                  <a16:creationId xmlns:a16="http://schemas.microsoft.com/office/drawing/2014/main" id="{7698980B-31ED-45EC-96E2-C1AAA1182460}"/>
                </a:ext>
              </a:extLst>
            </p:cNvPr>
            <p:cNvSpPr/>
            <p:nvPr/>
          </p:nvSpPr>
          <p:spPr>
            <a:xfrm>
              <a:off x="5331295" y="1877400"/>
              <a:ext cx="2783897" cy="346249"/>
            </a:xfrm>
            <a:prstGeom prst="rect">
              <a:avLst/>
            </a:prstGeom>
          </p:spPr>
          <p:txBody>
            <a:bodyPr wrap="square">
              <a:spAutoFit/>
            </a:bodyPr>
            <a:lstStyle/>
            <a:p>
              <a:pPr algn="ctr"/>
              <a:r>
                <a:rPr lang="en-US" altLang="zh-CN" sz="2400" dirty="0" err="1">
                  <a:solidFill>
                    <a:srgbClr val="FF0000"/>
                  </a:solidFill>
                  <a:cs typeface="+mn-ea"/>
                  <a:sym typeface="+mn-lt"/>
                </a:rPr>
                <a:t>Tuân</a:t>
              </a:r>
              <a:r>
                <a:rPr lang="en-US" altLang="zh-CN" sz="2400" dirty="0">
                  <a:solidFill>
                    <a:srgbClr val="FF0000"/>
                  </a:solidFill>
                  <a:cs typeface="+mn-ea"/>
                  <a:sym typeface="+mn-lt"/>
                </a:rPr>
                <a:t> </a:t>
              </a:r>
              <a:r>
                <a:rPr lang="en-US" altLang="zh-CN" sz="2400" dirty="0" err="1">
                  <a:solidFill>
                    <a:srgbClr val="FF0000"/>
                  </a:solidFill>
                  <a:cs typeface="+mn-ea"/>
                  <a:sym typeface="+mn-lt"/>
                </a:rPr>
                <a:t>thủ</a:t>
              </a:r>
              <a:r>
                <a:rPr lang="en-US" altLang="zh-CN" sz="2400" dirty="0">
                  <a:solidFill>
                    <a:srgbClr val="FF0000"/>
                  </a:solidFill>
                  <a:cs typeface="+mn-ea"/>
                  <a:sym typeface="+mn-lt"/>
                </a:rPr>
                <a:t> </a:t>
              </a:r>
              <a:r>
                <a:rPr lang="en-US" altLang="zh-CN" sz="2400" dirty="0" err="1">
                  <a:solidFill>
                    <a:srgbClr val="FF0000"/>
                  </a:solidFill>
                  <a:cs typeface="+mn-ea"/>
                  <a:sym typeface="+mn-lt"/>
                </a:rPr>
                <a:t>giờ</a:t>
              </a:r>
              <a:r>
                <a:rPr lang="en-US" altLang="zh-CN" sz="2400" dirty="0">
                  <a:solidFill>
                    <a:srgbClr val="FF0000"/>
                  </a:solidFill>
                  <a:cs typeface="+mn-ea"/>
                  <a:sym typeface="+mn-lt"/>
                </a:rPr>
                <a:t> </a:t>
              </a:r>
              <a:r>
                <a:rPr lang="en-US" altLang="zh-CN" sz="2400" dirty="0" err="1">
                  <a:solidFill>
                    <a:srgbClr val="FF0000"/>
                  </a:solidFill>
                  <a:cs typeface="+mn-ea"/>
                  <a:sym typeface="+mn-lt"/>
                </a:rPr>
                <a:t>ngủ</a:t>
              </a:r>
              <a:r>
                <a:rPr lang="en-US" altLang="zh-CN" sz="2400" dirty="0">
                  <a:solidFill>
                    <a:srgbClr val="FF0000"/>
                  </a:solidFill>
                  <a:cs typeface="+mn-ea"/>
                  <a:sym typeface="+mn-lt"/>
                </a:rPr>
                <a:t>.</a:t>
              </a:r>
              <a:endParaRPr lang="zh-CN" altLang="en-US" sz="2400" dirty="0">
                <a:solidFill>
                  <a:srgbClr val="FF0000"/>
                </a:solidFill>
                <a:cs typeface="+mn-ea"/>
                <a:sym typeface="+mn-lt"/>
              </a:endParaRPr>
            </a:p>
          </p:txBody>
        </p:sp>
      </p:grpSp>
      <p:pic>
        <p:nvPicPr>
          <p:cNvPr id="3" name="Picture 2">
            <a:extLst>
              <a:ext uri="{FF2B5EF4-FFF2-40B4-BE49-F238E27FC236}">
                <a16:creationId xmlns:a16="http://schemas.microsoft.com/office/drawing/2014/main" id="{ED430280-6C5C-4292-8DEC-79B84E9D898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00566" y="939370"/>
            <a:ext cx="5748237" cy="4058508"/>
          </a:xfrm>
          <a:prstGeom prst="rect">
            <a:avLst/>
          </a:prstGeom>
        </p:spPr>
      </p:pic>
      <p:sp>
        <p:nvSpPr>
          <p:cNvPr id="40" name="TextBox 39">
            <a:extLst>
              <a:ext uri="{FF2B5EF4-FFF2-40B4-BE49-F238E27FC236}">
                <a16:creationId xmlns:a16="http://schemas.microsoft.com/office/drawing/2014/main" id="{B8AC68A6-D0B8-4931-AF0F-87C875DFACFE}"/>
              </a:ext>
            </a:extLst>
          </p:cNvPr>
          <p:cNvSpPr txBox="1"/>
          <p:nvPr/>
        </p:nvSpPr>
        <p:spPr>
          <a:xfrm>
            <a:off x="6000566" y="5148924"/>
            <a:ext cx="6007876" cy="954107"/>
          </a:xfrm>
          <a:prstGeom prst="rect">
            <a:avLst/>
          </a:prstGeom>
          <a:noFill/>
        </p:spPr>
        <p:txBody>
          <a:bodyPr wrap="square" rtlCol="0">
            <a:spAutoFit/>
          </a:bodyPr>
          <a:lstStyle/>
          <a:p>
            <a:pPr algn="ctr"/>
            <a:r>
              <a:rPr lang="en-US" sz="1400" i="1" dirty="0"/>
              <a:t>               </a:t>
            </a:r>
            <a:r>
              <a:rPr lang="en-US" sz="1400" i="1" dirty="0" err="1"/>
              <a:t>Hình</a:t>
            </a:r>
            <a:r>
              <a:rPr lang="en-US" sz="1400" i="1" dirty="0"/>
              <a:t> </a:t>
            </a:r>
            <a:r>
              <a:rPr lang="en-US" sz="1400" i="1" dirty="0" err="1"/>
              <a:t>ảnh</a:t>
            </a:r>
            <a:r>
              <a:rPr lang="en-US" sz="1400" i="1" dirty="0"/>
              <a:t> </a:t>
            </a:r>
            <a:r>
              <a:rPr lang="en-US" sz="1400" i="1" dirty="0" err="1"/>
              <a:t>minh</a:t>
            </a:r>
            <a:r>
              <a:rPr lang="en-US" sz="1400" i="1" dirty="0"/>
              <a:t> </a:t>
            </a:r>
            <a:r>
              <a:rPr lang="en-US" sz="1400" i="1" dirty="0" err="1"/>
              <a:t>họa,nguồn</a:t>
            </a:r>
            <a:r>
              <a:rPr lang="en-US" sz="1400" i="1" dirty="0"/>
              <a:t>: https://www.wikihow.com/images/thumb/0/0c/Be-Ready-for-School-on-Time-Step-1-Version-2.jpg/v4-728px-Be-Ready-for-School-on-Time-Step-1-Version-2.jpg</a:t>
            </a:r>
          </a:p>
        </p:txBody>
      </p:sp>
      <p:sp>
        <p:nvSpPr>
          <p:cNvPr id="41" name="TextBox 40">
            <a:extLst>
              <a:ext uri="{FF2B5EF4-FFF2-40B4-BE49-F238E27FC236}">
                <a16:creationId xmlns:a16="http://schemas.microsoft.com/office/drawing/2014/main" id="{BB983583-BEDF-45E6-A618-76610D62C8CF}"/>
              </a:ext>
            </a:extLst>
          </p:cNvPr>
          <p:cNvSpPr txBox="1"/>
          <p:nvPr/>
        </p:nvSpPr>
        <p:spPr>
          <a:xfrm>
            <a:off x="28087" y="1827736"/>
            <a:ext cx="5991669" cy="3046988"/>
          </a:xfrm>
          <a:prstGeom prst="rect">
            <a:avLst/>
          </a:prstGeom>
          <a:noFill/>
        </p:spPr>
        <p:txBody>
          <a:bodyPr wrap="square" rtlCol="0">
            <a:spAutoFit/>
          </a:bodyPr>
          <a:lstStyle/>
          <a:p>
            <a:endParaRPr lang="en-US" sz="2400" dirty="0">
              <a:solidFill>
                <a:schemeClr val="tx1">
                  <a:lumMod val="95000"/>
                  <a:lumOff val="5000"/>
                </a:schemeClr>
              </a:solidFill>
              <a:latin typeface="Helvetica" panose="020B0604020202020204" pitchFamily="34" charset="0"/>
              <a:cs typeface="Helvetica" panose="020B0604020202020204" pitchFamily="34" charset="0"/>
            </a:endParaRPr>
          </a:p>
          <a:p>
            <a:pPr marL="285750" indent="-285750">
              <a:buFont typeface="Arial" panose="020B0604020202020204" pitchFamily="34" charset="0"/>
              <a:buChar char="•"/>
            </a:pPr>
            <a:r>
              <a:rPr lang="vi-VN" sz="2400" dirty="0">
                <a:solidFill>
                  <a:schemeClr val="tx1">
                    <a:lumMod val="95000"/>
                    <a:lumOff val="5000"/>
                  </a:schemeClr>
                </a:solidFill>
                <a:latin typeface="Helvetica" panose="020B0604020202020204" pitchFamily="34" charset="0"/>
                <a:cs typeface="Helvetica" panose="020B0604020202020204" pitchFamily="34" charset="0"/>
              </a:rPr>
              <a:t>Mỗi người đều có các thời điểm làm việc hiệu quả trong ngày. </a:t>
            </a:r>
            <a:endParaRPr lang="en-US" sz="2400" dirty="0">
              <a:solidFill>
                <a:schemeClr val="tx1">
                  <a:lumMod val="95000"/>
                  <a:lumOff val="5000"/>
                </a:schemeClr>
              </a:solidFill>
              <a:latin typeface="Helvetica" panose="020B0604020202020204" pitchFamily="34" charset="0"/>
              <a:cs typeface="Helvetica" panose="020B0604020202020204" pitchFamily="34" charset="0"/>
            </a:endParaRPr>
          </a:p>
          <a:p>
            <a:endParaRPr lang="en-US" sz="2400" dirty="0">
              <a:solidFill>
                <a:schemeClr val="tx1">
                  <a:lumMod val="95000"/>
                  <a:lumOff val="5000"/>
                </a:schemeClr>
              </a:solidFill>
              <a:latin typeface="Helvetica" panose="020B0604020202020204" pitchFamily="34" charset="0"/>
              <a:cs typeface="Helvetica" panose="020B0604020202020204" pitchFamily="34" charset="0"/>
            </a:endParaRPr>
          </a:p>
          <a:p>
            <a:pPr marL="285750" indent="-285750">
              <a:buFont typeface="Arial" panose="020B0604020202020204" pitchFamily="34" charset="0"/>
              <a:buChar char="•"/>
            </a:pPr>
            <a:r>
              <a:rPr lang="vi-VN" sz="2400" dirty="0">
                <a:solidFill>
                  <a:schemeClr val="tx1">
                    <a:lumMod val="95000"/>
                    <a:lumOff val="5000"/>
                  </a:schemeClr>
                </a:solidFill>
                <a:latin typeface="Helvetica" panose="020B0604020202020204" pitchFamily="34" charset="0"/>
                <a:cs typeface="Helvetica" panose="020B0604020202020204" pitchFamily="34" charset="0"/>
              </a:rPr>
              <a:t>Sẽ rất hữu ích nếu bạn biết mình có thể tận dụng thời gian tối ưu vào những lúc nào và dựa vào đó để sắp xếp công việc. </a:t>
            </a:r>
            <a:endParaRPr lang="en-US" sz="2400" dirty="0">
              <a:solidFill>
                <a:schemeClr val="tx1">
                  <a:lumMod val="95000"/>
                  <a:lumOff val="5000"/>
                </a:schemeClr>
              </a:solidFill>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53725519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7"/>
                                        </p:tgtEl>
                                      </p:cBhvr>
                                    </p:animEffect>
                                    <p:set>
                                      <p:cBhvr>
                                        <p:cTn id="7" dur="1" fill="hold">
                                          <p:stCondLst>
                                            <p:cond delay="499"/>
                                          </p:stCondLst>
                                        </p:cTn>
                                        <p:tgtEl>
                                          <p:spTgt spid="7"/>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500"/>
                                        <p:tgtEl>
                                          <p:spTgt spid="8"/>
                                        </p:tgtEl>
                                      </p:cBhvr>
                                    </p:animEffect>
                                    <p:set>
                                      <p:cBhvr>
                                        <p:cTn id="10" dur="1" fill="hold">
                                          <p:stCondLst>
                                            <p:cond delay="499"/>
                                          </p:stCondLst>
                                        </p:cTn>
                                        <p:tgtEl>
                                          <p:spTgt spid="8"/>
                                        </p:tgtEl>
                                        <p:attrNameLst>
                                          <p:attrName>style.visibility</p:attrName>
                                        </p:attrNameLst>
                                      </p:cBhvr>
                                      <p:to>
                                        <p:strVal val="hidden"/>
                                      </p:to>
                                    </p:set>
                                  </p:childTnLst>
                                </p:cTn>
                              </p:par>
                              <p:par>
                                <p:cTn id="11" presetID="10" presetClass="exit" presetSubtype="0" fill="hold" grpId="0" nodeType="withEffect">
                                  <p:stCondLst>
                                    <p:cond delay="0"/>
                                  </p:stCondLst>
                                  <p:childTnLst>
                                    <p:animEffect transition="out" filter="fade">
                                      <p:cBhvr>
                                        <p:cTn id="12" dur="500"/>
                                        <p:tgtEl>
                                          <p:spTgt spid="9"/>
                                        </p:tgtEl>
                                      </p:cBhvr>
                                    </p:animEffect>
                                    <p:set>
                                      <p:cBhvr>
                                        <p:cTn id="13" dur="1" fill="hold">
                                          <p:stCondLst>
                                            <p:cond delay="499"/>
                                          </p:stCondLst>
                                        </p:cTn>
                                        <p:tgtEl>
                                          <p:spTgt spid="9"/>
                                        </p:tgtEl>
                                        <p:attrNameLst>
                                          <p:attrName>style.visibility</p:attrName>
                                        </p:attrNameLst>
                                      </p:cBhvr>
                                      <p:to>
                                        <p:strVal val="hidden"/>
                                      </p:to>
                                    </p:set>
                                  </p:childTnLst>
                                </p:cTn>
                              </p:par>
                              <p:par>
                                <p:cTn id="14" presetID="10" presetClass="exit" presetSubtype="0" fill="hold" grpId="0" nodeType="withEffect">
                                  <p:stCondLst>
                                    <p:cond delay="0"/>
                                  </p:stCondLst>
                                  <p:childTnLst>
                                    <p:animEffect transition="out" filter="fade">
                                      <p:cBhvr>
                                        <p:cTn id="15" dur="500"/>
                                        <p:tgtEl>
                                          <p:spTgt spid="10"/>
                                        </p:tgtEl>
                                      </p:cBhvr>
                                    </p:animEffect>
                                    <p:set>
                                      <p:cBhvr>
                                        <p:cTn id="16" dur="1" fill="hold">
                                          <p:stCondLst>
                                            <p:cond delay="499"/>
                                          </p:stCondLst>
                                        </p:cTn>
                                        <p:tgtEl>
                                          <p:spTgt spid="10"/>
                                        </p:tgtEl>
                                        <p:attrNameLst>
                                          <p:attrName>style.visibility</p:attrName>
                                        </p:attrNameLst>
                                      </p:cBhvr>
                                      <p:to>
                                        <p:strVal val="hidden"/>
                                      </p:to>
                                    </p:set>
                                  </p:childTnLst>
                                </p:cTn>
                              </p:par>
                              <p:par>
                                <p:cTn id="17" presetID="10" presetClass="exit" presetSubtype="0" fill="hold" grpId="0" nodeType="withEffect">
                                  <p:stCondLst>
                                    <p:cond delay="0"/>
                                  </p:stCondLst>
                                  <p:childTnLst>
                                    <p:animEffect transition="out" filter="fade">
                                      <p:cBhvr>
                                        <p:cTn id="18" dur="500"/>
                                        <p:tgtEl>
                                          <p:spTgt spid="18"/>
                                        </p:tgtEl>
                                      </p:cBhvr>
                                    </p:animEffect>
                                    <p:set>
                                      <p:cBhvr>
                                        <p:cTn id="19" dur="1" fill="hold">
                                          <p:stCondLst>
                                            <p:cond delay="499"/>
                                          </p:stCondLst>
                                        </p:cTn>
                                        <p:tgtEl>
                                          <p:spTgt spid="18"/>
                                        </p:tgtEl>
                                        <p:attrNameLst>
                                          <p:attrName>style.visibility</p:attrName>
                                        </p:attrNameLst>
                                      </p:cBhvr>
                                      <p:to>
                                        <p:strVal val="hidden"/>
                                      </p:to>
                                    </p:set>
                                  </p:childTnLst>
                                </p:cTn>
                              </p:par>
                              <p:par>
                                <p:cTn id="20" presetID="10" presetClass="exit" presetSubtype="0" fill="hold" grpId="0" nodeType="withEffect">
                                  <p:stCondLst>
                                    <p:cond delay="0"/>
                                  </p:stCondLst>
                                  <p:childTnLst>
                                    <p:animEffect transition="out" filter="fade">
                                      <p:cBhvr>
                                        <p:cTn id="21" dur="500"/>
                                        <p:tgtEl>
                                          <p:spTgt spid="19"/>
                                        </p:tgtEl>
                                      </p:cBhvr>
                                    </p:animEffect>
                                    <p:set>
                                      <p:cBhvr>
                                        <p:cTn id="22" dur="1" fill="hold">
                                          <p:stCondLst>
                                            <p:cond delay="499"/>
                                          </p:stCondLst>
                                        </p:cTn>
                                        <p:tgtEl>
                                          <p:spTgt spid="19"/>
                                        </p:tgtEl>
                                        <p:attrNameLst>
                                          <p:attrName>style.visibility</p:attrName>
                                        </p:attrNameLst>
                                      </p:cBhvr>
                                      <p:to>
                                        <p:strVal val="hidden"/>
                                      </p:to>
                                    </p:set>
                                  </p:childTnLst>
                                </p:cTn>
                              </p:par>
                              <p:par>
                                <p:cTn id="23" presetID="10" presetClass="exit" presetSubtype="0" fill="hold" grpId="0" nodeType="withEffect">
                                  <p:stCondLst>
                                    <p:cond delay="0"/>
                                  </p:stCondLst>
                                  <p:childTnLst>
                                    <p:animEffect transition="out" filter="fade">
                                      <p:cBhvr>
                                        <p:cTn id="24" dur="500"/>
                                        <p:tgtEl>
                                          <p:spTgt spid="20"/>
                                        </p:tgtEl>
                                      </p:cBhvr>
                                    </p:animEffect>
                                    <p:set>
                                      <p:cBhvr>
                                        <p:cTn id="25" dur="1" fill="hold">
                                          <p:stCondLst>
                                            <p:cond delay="499"/>
                                          </p:stCondLst>
                                        </p:cTn>
                                        <p:tgtEl>
                                          <p:spTgt spid="20"/>
                                        </p:tgtEl>
                                        <p:attrNameLst>
                                          <p:attrName>style.visibility</p:attrName>
                                        </p:attrNameLst>
                                      </p:cBhvr>
                                      <p:to>
                                        <p:strVal val="hidden"/>
                                      </p:to>
                                    </p:set>
                                  </p:childTnLst>
                                </p:cTn>
                              </p:par>
                              <p:par>
                                <p:cTn id="26" presetID="10" presetClass="exit" presetSubtype="0" fill="hold" nodeType="withEffect">
                                  <p:stCondLst>
                                    <p:cond delay="0"/>
                                  </p:stCondLst>
                                  <p:childTnLst>
                                    <p:animEffect transition="out" filter="fade">
                                      <p:cBhvr>
                                        <p:cTn id="27" dur="500"/>
                                        <p:tgtEl>
                                          <p:spTgt spid="32"/>
                                        </p:tgtEl>
                                      </p:cBhvr>
                                    </p:animEffect>
                                    <p:set>
                                      <p:cBhvr>
                                        <p:cTn id="28" dur="1" fill="hold">
                                          <p:stCondLst>
                                            <p:cond delay="499"/>
                                          </p:stCondLst>
                                        </p:cTn>
                                        <p:tgtEl>
                                          <p:spTgt spid="32"/>
                                        </p:tgtEl>
                                        <p:attrNameLst>
                                          <p:attrName>style.visibility</p:attrName>
                                        </p:attrNameLst>
                                      </p:cBhvr>
                                      <p:to>
                                        <p:strVal val="hidden"/>
                                      </p:to>
                                    </p:set>
                                  </p:childTnLst>
                                </p:cTn>
                              </p:par>
                              <p:par>
                                <p:cTn id="29" presetID="10" presetClass="exit" presetSubtype="0" fill="hold" nodeType="withEffect">
                                  <p:stCondLst>
                                    <p:cond delay="0"/>
                                  </p:stCondLst>
                                  <p:childTnLst>
                                    <p:animEffect transition="out" filter="fade">
                                      <p:cBhvr>
                                        <p:cTn id="30" dur="500"/>
                                        <p:tgtEl>
                                          <p:spTgt spid="33"/>
                                        </p:tgtEl>
                                      </p:cBhvr>
                                    </p:animEffect>
                                    <p:set>
                                      <p:cBhvr>
                                        <p:cTn id="31" dur="1" fill="hold">
                                          <p:stCondLst>
                                            <p:cond delay="499"/>
                                          </p:stCondLst>
                                        </p:cTn>
                                        <p:tgtEl>
                                          <p:spTgt spid="33"/>
                                        </p:tgtEl>
                                        <p:attrNameLst>
                                          <p:attrName>style.visibility</p:attrName>
                                        </p:attrNameLst>
                                      </p:cBhvr>
                                      <p:to>
                                        <p:strVal val="hidden"/>
                                      </p:to>
                                    </p:set>
                                  </p:childTnLst>
                                </p:cTn>
                              </p:par>
                              <p:par>
                                <p:cTn id="32" presetID="10" presetClass="exit" presetSubtype="0" fill="hold" grpId="0" nodeType="withEffect">
                                  <p:stCondLst>
                                    <p:cond delay="0"/>
                                  </p:stCondLst>
                                  <p:childTnLst>
                                    <p:animEffect transition="out" filter="fade">
                                      <p:cBhvr>
                                        <p:cTn id="33" dur="500"/>
                                        <p:tgtEl>
                                          <p:spTgt spid="29"/>
                                        </p:tgtEl>
                                      </p:cBhvr>
                                    </p:animEffect>
                                    <p:set>
                                      <p:cBhvr>
                                        <p:cTn id="34" dur="1" fill="hold">
                                          <p:stCondLst>
                                            <p:cond delay="499"/>
                                          </p:stCondLst>
                                        </p:cTn>
                                        <p:tgtEl>
                                          <p:spTgt spid="29"/>
                                        </p:tgtEl>
                                        <p:attrNameLst>
                                          <p:attrName>style.visibility</p:attrName>
                                        </p:attrNameLst>
                                      </p:cBhvr>
                                      <p:to>
                                        <p:strVal val="hidden"/>
                                      </p:to>
                                    </p:set>
                                  </p:childTnLst>
                                </p:cTn>
                              </p:par>
                              <p:par>
                                <p:cTn id="35" presetID="10" presetClass="exit" presetSubtype="0" fill="hold" grpId="0" nodeType="withEffect">
                                  <p:stCondLst>
                                    <p:cond delay="0"/>
                                  </p:stCondLst>
                                  <p:childTnLst>
                                    <p:animEffect transition="out" filter="fade">
                                      <p:cBhvr>
                                        <p:cTn id="36" dur="500"/>
                                        <p:tgtEl>
                                          <p:spTgt spid="30"/>
                                        </p:tgtEl>
                                      </p:cBhvr>
                                    </p:animEffect>
                                    <p:set>
                                      <p:cBhvr>
                                        <p:cTn id="37" dur="1" fill="hold">
                                          <p:stCondLst>
                                            <p:cond delay="499"/>
                                          </p:stCondLst>
                                        </p:cTn>
                                        <p:tgtEl>
                                          <p:spTgt spid="30"/>
                                        </p:tgtEl>
                                        <p:attrNameLst>
                                          <p:attrName>style.visibility</p:attrName>
                                        </p:attrNameLst>
                                      </p:cBhvr>
                                      <p:to>
                                        <p:strVal val="hidden"/>
                                      </p:to>
                                    </p:set>
                                  </p:childTnLst>
                                </p:cTn>
                              </p:par>
                              <p:par>
                                <p:cTn id="38" presetID="10" presetClass="exit" presetSubtype="0" fill="hold" nodeType="withEffect">
                                  <p:stCondLst>
                                    <p:cond delay="0"/>
                                  </p:stCondLst>
                                  <p:childTnLst>
                                    <p:animEffect transition="out" filter="fade">
                                      <p:cBhvr>
                                        <p:cTn id="39" dur="500"/>
                                        <p:tgtEl>
                                          <p:spTgt spid="34"/>
                                        </p:tgtEl>
                                      </p:cBhvr>
                                    </p:animEffect>
                                    <p:set>
                                      <p:cBhvr>
                                        <p:cTn id="40" dur="1" fill="hold">
                                          <p:stCondLst>
                                            <p:cond delay="499"/>
                                          </p:stCondLst>
                                        </p:cTn>
                                        <p:tgtEl>
                                          <p:spTgt spid="34"/>
                                        </p:tgtEl>
                                        <p:attrNameLst>
                                          <p:attrName>style.visibility</p:attrName>
                                        </p:attrNameLst>
                                      </p:cBhvr>
                                      <p:to>
                                        <p:strVal val="hidden"/>
                                      </p:to>
                                    </p:set>
                                  </p:childTnLst>
                                </p:cTn>
                              </p:par>
                              <p:par>
                                <p:cTn id="41" presetID="35" presetClass="path" presetSubtype="0" accel="50000" decel="50000" fill="hold" nodeType="withEffect">
                                  <p:stCondLst>
                                    <p:cond delay="0"/>
                                  </p:stCondLst>
                                  <p:childTnLst>
                                    <p:animMotion origin="layout" path="M 0.00078 -2.22222E-6 L -0.06537 -0.12801 " pathEditMode="relative" rAng="0" ptsTypes="AA">
                                      <p:cBhvr>
                                        <p:cTn id="42" dur="2000" fill="hold"/>
                                        <p:tgtEl>
                                          <p:spTgt spid="31"/>
                                        </p:tgtEl>
                                        <p:attrNameLst>
                                          <p:attrName>ppt_x</p:attrName>
                                          <p:attrName>ppt_y</p:attrName>
                                        </p:attrNameLst>
                                      </p:cBhvr>
                                      <p:rCtr x="-3307" y="-6412"/>
                                    </p:animMotion>
                                  </p:childTnLst>
                                </p:cTn>
                              </p:par>
                              <p:par>
                                <p:cTn id="43" presetID="9" presetClass="entr" presetSubtype="0" fill="hold" nodeType="withEffect">
                                  <p:stCondLst>
                                    <p:cond delay="700"/>
                                  </p:stCondLst>
                                  <p:childTnLst>
                                    <p:set>
                                      <p:cBhvr>
                                        <p:cTn id="44" dur="1" fill="hold">
                                          <p:stCondLst>
                                            <p:cond delay="0"/>
                                          </p:stCondLst>
                                        </p:cTn>
                                        <p:tgtEl>
                                          <p:spTgt spid="3"/>
                                        </p:tgtEl>
                                        <p:attrNameLst>
                                          <p:attrName>style.visibility</p:attrName>
                                        </p:attrNameLst>
                                      </p:cBhvr>
                                      <p:to>
                                        <p:strVal val="visible"/>
                                      </p:to>
                                    </p:set>
                                    <p:animEffect transition="in" filter="dissolve">
                                      <p:cBhvr>
                                        <p:cTn id="45" dur="900"/>
                                        <p:tgtEl>
                                          <p:spTgt spid="3"/>
                                        </p:tgtEl>
                                      </p:cBhvr>
                                    </p:animEffect>
                                  </p:childTnLst>
                                </p:cTn>
                              </p:par>
                              <p:par>
                                <p:cTn id="46" presetID="18" presetClass="entr" presetSubtype="12" fill="hold" grpId="0" nodeType="withEffect">
                                  <p:stCondLst>
                                    <p:cond delay="900"/>
                                  </p:stCondLst>
                                  <p:childTnLst>
                                    <p:set>
                                      <p:cBhvr>
                                        <p:cTn id="47" dur="1" fill="hold">
                                          <p:stCondLst>
                                            <p:cond delay="0"/>
                                          </p:stCondLst>
                                        </p:cTn>
                                        <p:tgtEl>
                                          <p:spTgt spid="40"/>
                                        </p:tgtEl>
                                        <p:attrNameLst>
                                          <p:attrName>style.visibility</p:attrName>
                                        </p:attrNameLst>
                                      </p:cBhvr>
                                      <p:to>
                                        <p:strVal val="visible"/>
                                      </p:to>
                                    </p:set>
                                    <p:animEffect transition="in" filter="strips(downLeft)">
                                      <p:cBhvr>
                                        <p:cTn id="48" dur="900"/>
                                        <p:tgtEl>
                                          <p:spTgt spid="40"/>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41">
                                            <p:txEl>
                                              <p:pRg st="1" end="1"/>
                                            </p:txEl>
                                          </p:spTgt>
                                        </p:tgtEl>
                                        <p:attrNameLst>
                                          <p:attrName>style.visibility</p:attrName>
                                        </p:attrNameLst>
                                      </p:cBhvr>
                                      <p:to>
                                        <p:strVal val="visible"/>
                                      </p:to>
                                    </p:set>
                                    <p:animEffect transition="in" filter="fade">
                                      <p:cBhvr>
                                        <p:cTn id="53" dur="500"/>
                                        <p:tgtEl>
                                          <p:spTgt spid="41">
                                            <p:txEl>
                                              <p:pRg st="1" end="1"/>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nodeType="clickEffect">
                                  <p:stCondLst>
                                    <p:cond delay="0"/>
                                  </p:stCondLst>
                                  <p:childTnLst>
                                    <p:set>
                                      <p:cBhvr>
                                        <p:cTn id="57" dur="1" fill="hold">
                                          <p:stCondLst>
                                            <p:cond delay="0"/>
                                          </p:stCondLst>
                                        </p:cTn>
                                        <p:tgtEl>
                                          <p:spTgt spid="41">
                                            <p:txEl>
                                              <p:pRg st="3" end="3"/>
                                            </p:txEl>
                                          </p:spTgt>
                                        </p:tgtEl>
                                        <p:attrNameLst>
                                          <p:attrName>style.visibility</p:attrName>
                                        </p:attrNameLst>
                                      </p:cBhvr>
                                      <p:to>
                                        <p:strVal val="visible"/>
                                      </p:to>
                                    </p:set>
                                    <p:animEffect transition="in" filter="fade">
                                      <p:cBhvr>
                                        <p:cTn id="58" dur="500"/>
                                        <p:tgtEl>
                                          <p:spTgt spid="4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8" grpId="0" animBg="1"/>
      <p:bldP spid="19" grpId="0" animBg="1"/>
      <p:bldP spid="20" grpId="0" animBg="1"/>
      <p:bldP spid="29" grpId="0" animBg="1"/>
      <p:bldP spid="30" grpId="0" animBg="1"/>
      <p:bldP spid="4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PA_组合 2"/>
          <p:cNvGrpSpPr/>
          <p:nvPr>
            <p:custDataLst>
              <p:tags r:id="rId2"/>
            </p:custDataLst>
          </p:nvPr>
        </p:nvGrpSpPr>
        <p:grpSpPr>
          <a:xfrm>
            <a:off x="1" y="154365"/>
            <a:ext cx="12098140" cy="6703636"/>
            <a:chOff x="-319353" y="-15106"/>
            <a:chExt cx="9365445" cy="5230920"/>
          </a:xfrm>
        </p:grpSpPr>
        <p:sp>
          <p:nvSpPr>
            <p:cNvPr id="25" name="矩形 24"/>
            <p:cNvSpPr/>
            <p:nvPr/>
          </p:nvSpPr>
          <p:spPr>
            <a:xfrm rot="2700000">
              <a:off x="5951782" y="3566825"/>
              <a:ext cx="1365790" cy="1365791"/>
            </a:xfrm>
            <a:prstGeom prst="rect">
              <a:avLst/>
            </a:prstGeom>
            <a:solidFill>
              <a:schemeClr val="bg1">
                <a:lumMod val="85000"/>
                <a:alpha val="4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cs typeface="+mn-ea"/>
                <a:sym typeface="+mn-lt"/>
              </a:endParaRPr>
            </a:p>
          </p:txBody>
        </p:sp>
        <p:sp>
          <p:nvSpPr>
            <p:cNvPr id="26" name="矩形 25"/>
            <p:cNvSpPr/>
            <p:nvPr/>
          </p:nvSpPr>
          <p:spPr>
            <a:xfrm rot="2700000">
              <a:off x="5764027" y="1202021"/>
              <a:ext cx="1733891" cy="1733891"/>
            </a:xfrm>
            <a:prstGeom prst="rect">
              <a:avLst/>
            </a:prstGeom>
            <a:solidFill>
              <a:schemeClr val="bg1">
                <a:lumMod val="85000"/>
                <a:alpha val="4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cs typeface="+mn-ea"/>
                <a:sym typeface="+mn-lt"/>
              </a:endParaRPr>
            </a:p>
          </p:txBody>
        </p:sp>
        <p:sp>
          <p:nvSpPr>
            <p:cNvPr id="27" name="矩形 26"/>
            <p:cNvSpPr/>
            <p:nvPr/>
          </p:nvSpPr>
          <p:spPr>
            <a:xfrm rot="2700000">
              <a:off x="-91418" y="2266771"/>
              <a:ext cx="502748" cy="502748"/>
            </a:xfrm>
            <a:prstGeom prst="rect">
              <a:avLst/>
            </a:prstGeom>
            <a:solidFill>
              <a:schemeClr val="bg1">
                <a:lumMod val="85000"/>
                <a:alpha val="5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cs typeface="+mn-ea"/>
                <a:sym typeface="+mn-lt"/>
              </a:endParaRPr>
            </a:p>
          </p:txBody>
        </p:sp>
        <p:sp>
          <p:nvSpPr>
            <p:cNvPr id="28" name="矩形 27"/>
            <p:cNvSpPr/>
            <p:nvPr/>
          </p:nvSpPr>
          <p:spPr>
            <a:xfrm rot="2700000">
              <a:off x="2122400" y="3294797"/>
              <a:ext cx="502748" cy="502748"/>
            </a:xfrm>
            <a:prstGeom prst="rect">
              <a:avLst/>
            </a:prstGeom>
            <a:solidFill>
              <a:schemeClr val="bg1">
                <a:lumMod val="85000"/>
                <a:alpha val="4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cs typeface="+mn-ea"/>
                <a:sym typeface="+mn-lt"/>
              </a:endParaRPr>
            </a:p>
          </p:txBody>
        </p:sp>
        <p:sp>
          <p:nvSpPr>
            <p:cNvPr id="29" name="矩形 28"/>
            <p:cNvSpPr/>
            <p:nvPr/>
          </p:nvSpPr>
          <p:spPr>
            <a:xfrm rot="2700000">
              <a:off x="2247527" y="1214222"/>
              <a:ext cx="330313" cy="33031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cs typeface="+mn-ea"/>
                <a:sym typeface="+mn-lt"/>
              </a:endParaRPr>
            </a:p>
          </p:txBody>
        </p:sp>
        <p:sp>
          <p:nvSpPr>
            <p:cNvPr id="30" name="矩形 29"/>
            <p:cNvSpPr/>
            <p:nvPr/>
          </p:nvSpPr>
          <p:spPr>
            <a:xfrm rot="2700000">
              <a:off x="4463957" y="26388"/>
              <a:ext cx="502748" cy="502748"/>
            </a:xfrm>
            <a:prstGeom prst="rect">
              <a:avLst/>
            </a:prstGeom>
            <a:solidFill>
              <a:schemeClr val="bg1">
                <a:lumMod val="8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cs typeface="+mn-ea"/>
                <a:sym typeface="+mn-lt"/>
              </a:endParaRPr>
            </a:p>
          </p:txBody>
        </p:sp>
        <p:sp>
          <p:nvSpPr>
            <p:cNvPr id="31" name="矩形 30"/>
            <p:cNvSpPr/>
            <p:nvPr/>
          </p:nvSpPr>
          <p:spPr>
            <a:xfrm rot="2700000">
              <a:off x="8143031" y="2750879"/>
              <a:ext cx="585736" cy="585736"/>
            </a:xfrm>
            <a:prstGeom prst="rect">
              <a:avLst/>
            </a:prstGeom>
            <a:solidFill>
              <a:schemeClr val="bg1">
                <a:lumMod val="85000"/>
                <a:alpha val="4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cs typeface="+mn-ea"/>
                <a:sym typeface="+mn-lt"/>
              </a:endParaRPr>
            </a:p>
          </p:txBody>
        </p:sp>
        <p:sp>
          <p:nvSpPr>
            <p:cNvPr id="32" name="矩形 31"/>
            <p:cNvSpPr/>
            <p:nvPr/>
          </p:nvSpPr>
          <p:spPr>
            <a:xfrm rot="2700000">
              <a:off x="8460356" y="-15106"/>
              <a:ext cx="585736" cy="585736"/>
            </a:xfrm>
            <a:prstGeom prst="rect">
              <a:avLst/>
            </a:prstGeom>
            <a:solidFill>
              <a:schemeClr val="bg1">
                <a:lumMod val="85000"/>
                <a:alpha val="4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cs typeface="+mn-ea"/>
                <a:sym typeface="+mn-lt"/>
              </a:endParaRPr>
            </a:p>
          </p:txBody>
        </p:sp>
        <p:sp>
          <p:nvSpPr>
            <p:cNvPr id="33" name="矩形 32"/>
            <p:cNvSpPr/>
            <p:nvPr/>
          </p:nvSpPr>
          <p:spPr>
            <a:xfrm rot="2700000">
              <a:off x="8046179" y="1086511"/>
              <a:ext cx="585736" cy="585736"/>
            </a:xfrm>
            <a:prstGeom prst="rect">
              <a:avLst/>
            </a:prstGeom>
            <a:solidFill>
              <a:schemeClr val="bg1">
                <a:lumMod val="85000"/>
                <a:alpha val="2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cs typeface="+mn-ea"/>
                <a:sym typeface="+mn-lt"/>
              </a:endParaRPr>
            </a:p>
          </p:txBody>
        </p:sp>
        <p:sp>
          <p:nvSpPr>
            <p:cNvPr id="34" name="矩形 33"/>
            <p:cNvSpPr/>
            <p:nvPr/>
          </p:nvSpPr>
          <p:spPr>
            <a:xfrm rot="2700000">
              <a:off x="-319353" y="245664"/>
              <a:ext cx="1186181" cy="1186181"/>
            </a:xfrm>
            <a:prstGeom prst="rect">
              <a:avLst/>
            </a:prstGeom>
            <a:solidFill>
              <a:schemeClr val="bg1">
                <a:lumMod val="85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cs typeface="+mn-ea"/>
                <a:sym typeface="+mn-lt"/>
              </a:endParaRPr>
            </a:p>
          </p:txBody>
        </p:sp>
        <p:sp>
          <p:nvSpPr>
            <p:cNvPr id="35" name="矩形 34"/>
            <p:cNvSpPr/>
            <p:nvPr/>
          </p:nvSpPr>
          <p:spPr>
            <a:xfrm rot="2700000">
              <a:off x="704480" y="4482007"/>
              <a:ext cx="733807" cy="733808"/>
            </a:xfrm>
            <a:prstGeom prst="rect">
              <a:avLst/>
            </a:prstGeom>
            <a:solidFill>
              <a:schemeClr val="bg1">
                <a:lumMod val="85000"/>
                <a:alpha val="4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cs typeface="+mn-ea"/>
                <a:sym typeface="+mn-lt"/>
              </a:endParaRPr>
            </a:p>
          </p:txBody>
        </p:sp>
      </p:grpSp>
      <p:sp>
        <p:nvSpPr>
          <p:cNvPr id="12" name="文本框 11"/>
          <p:cNvSpPr txBox="1"/>
          <p:nvPr>
            <p:custDataLst>
              <p:tags r:id="rId3"/>
            </p:custDataLst>
          </p:nvPr>
        </p:nvSpPr>
        <p:spPr>
          <a:xfrm>
            <a:off x="1761425" y="2759951"/>
            <a:ext cx="2680108" cy="1102169"/>
          </a:xfrm>
          <a:prstGeom prst="rect">
            <a:avLst/>
          </a:prstGeom>
          <a:noFill/>
        </p:spPr>
        <p:txBody>
          <a:bodyPr wrap="none"/>
          <a:lstStyle/>
          <a:p>
            <a:pPr>
              <a:defRPr/>
            </a:pPr>
            <a:r>
              <a:rPr lang="en-US" altLang="zh-CN" sz="5333" dirty="0" err="1">
                <a:solidFill>
                  <a:srgbClr val="00B050"/>
                </a:solidFill>
                <a:latin typeface="方正细谭黑简体" panose="02000000000000000000" pitchFamily="2" charset="-122"/>
                <a:ea typeface="方正细谭黑简体" panose="02000000000000000000" pitchFamily="2" charset="-122"/>
                <a:cs typeface="+mn-ea"/>
                <a:sym typeface="+mn-lt"/>
              </a:rPr>
              <a:t>Phần</a:t>
            </a:r>
            <a:r>
              <a:rPr lang="en-US" altLang="zh-CN" sz="5333" dirty="0">
                <a:solidFill>
                  <a:srgbClr val="00B050"/>
                </a:solidFill>
                <a:latin typeface="方正细谭黑简体" panose="02000000000000000000" pitchFamily="2" charset="-122"/>
                <a:ea typeface="方正细谭黑简体" panose="02000000000000000000" pitchFamily="2" charset="-122"/>
                <a:cs typeface="+mn-ea"/>
                <a:sym typeface="+mn-lt"/>
              </a:rPr>
              <a:t> 1</a:t>
            </a:r>
            <a:endParaRPr lang="zh-CN" altLang="en-US" sz="18400" dirty="0">
              <a:solidFill>
                <a:srgbClr val="00B050"/>
              </a:solidFill>
              <a:latin typeface="方正细谭黑简体" panose="02000000000000000000" pitchFamily="2" charset="-122"/>
              <a:ea typeface="方正细谭黑简体" panose="02000000000000000000" pitchFamily="2" charset="-122"/>
              <a:cs typeface="+mn-ea"/>
              <a:sym typeface="+mn-lt"/>
            </a:endParaRPr>
          </a:p>
        </p:txBody>
      </p:sp>
      <p:sp>
        <p:nvSpPr>
          <p:cNvPr id="13" name="矩形 12"/>
          <p:cNvSpPr/>
          <p:nvPr>
            <p:custDataLst>
              <p:tags r:id="rId4"/>
            </p:custDataLst>
          </p:nvPr>
        </p:nvSpPr>
        <p:spPr>
          <a:xfrm>
            <a:off x="4698922" y="1964910"/>
            <a:ext cx="7418631" cy="2565271"/>
          </a:xfrm>
          <a:prstGeom prst="rect">
            <a:avLst/>
          </a:prstGeom>
          <a:solidFill>
            <a:schemeClr val="bg2">
              <a:lumMod val="50000"/>
            </a:schemeClr>
          </a:solidFill>
          <a:ln w="12700" cap="flat" cmpd="sng" algn="ctr">
            <a:noFill/>
            <a:prstDash val="solid"/>
            <a:miter lim="800000"/>
          </a:ln>
          <a:effectLst/>
        </p:spPr>
        <p:txBody>
          <a:bodyPr lIns="324000" rIns="900000" anchor="ctr"/>
          <a:lstStyle/>
          <a:p>
            <a:pPr>
              <a:lnSpc>
                <a:spcPct val="130000"/>
              </a:lnSpc>
              <a:defRPr/>
            </a:pPr>
            <a:endParaRPr lang="zh-CN" altLang="en-US" sz="1400" kern="0" dirty="0">
              <a:solidFill>
                <a:prstClr val="black">
                  <a:lumMod val="50000"/>
                  <a:lumOff val="50000"/>
                </a:prstClr>
              </a:solidFill>
              <a:cs typeface="+mn-ea"/>
              <a:sym typeface="+mn-lt"/>
            </a:endParaRPr>
          </a:p>
        </p:txBody>
      </p:sp>
      <p:sp>
        <p:nvSpPr>
          <p:cNvPr id="7" name="矩形 6"/>
          <p:cNvSpPr/>
          <p:nvPr/>
        </p:nvSpPr>
        <p:spPr>
          <a:xfrm rot="2700000">
            <a:off x="-1109824" y="2138549"/>
            <a:ext cx="2217995" cy="2217995"/>
          </a:xfrm>
          <a:prstGeom prst="rect">
            <a:avLst/>
          </a:prstGeom>
          <a:solidFill>
            <a:srgbClr val="00B0F0"/>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800" dirty="0">
              <a:cs typeface="+mn-ea"/>
              <a:sym typeface="+mn-lt"/>
            </a:endParaRPr>
          </a:p>
        </p:txBody>
      </p:sp>
      <p:sp>
        <p:nvSpPr>
          <p:cNvPr id="9" name="文本框 8"/>
          <p:cNvSpPr txBox="1"/>
          <p:nvPr/>
        </p:nvSpPr>
        <p:spPr>
          <a:xfrm>
            <a:off x="4848080" y="2154537"/>
            <a:ext cx="6742417" cy="666786"/>
          </a:xfrm>
          <a:prstGeom prst="rect">
            <a:avLst/>
          </a:prstGeom>
          <a:noFill/>
        </p:spPr>
        <p:txBody>
          <a:bodyPr wrap="square" rtlCol="0">
            <a:spAutoFit/>
          </a:bodyPr>
          <a:lstStyle/>
          <a:p>
            <a:r>
              <a:rPr lang="en-US" altLang="zh-CN" sz="3600" dirty="0" err="1">
                <a:solidFill>
                  <a:schemeClr val="accent2"/>
                </a:solidFill>
                <a:cs typeface="+mn-ea"/>
                <a:sym typeface="+mn-lt"/>
              </a:rPr>
              <a:t>Quản</a:t>
            </a:r>
            <a:r>
              <a:rPr lang="en-US" altLang="zh-CN" sz="3600" dirty="0">
                <a:solidFill>
                  <a:schemeClr val="accent2"/>
                </a:solidFill>
                <a:cs typeface="+mn-ea"/>
                <a:sym typeface="+mn-lt"/>
              </a:rPr>
              <a:t> </a:t>
            </a:r>
            <a:r>
              <a:rPr lang="en-US" altLang="zh-CN" sz="3600" dirty="0" err="1">
                <a:solidFill>
                  <a:schemeClr val="accent2"/>
                </a:solidFill>
                <a:cs typeface="+mn-ea"/>
                <a:sym typeface="+mn-lt"/>
              </a:rPr>
              <a:t>lý</a:t>
            </a:r>
            <a:r>
              <a:rPr lang="en-US" altLang="zh-CN" sz="3600" dirty="0">
                <a:solidFill>
                  <a:schemeClr val="accent2"/>
                </a:solidFill>
                <a:cs typeface="+mn-ea"/>
                <a:sym typeface="+mn-lt"/>
              </a:rPr>
              <a:t> </a:t>
            </a:r>
            <a:r>
              <a:rPr lang="en-US" altLang="zh-CN" sz="3600" dirty="0" err="1">
                <a:solidFill>
                  <a:schemeClr val="accent2"/>
                </a:solidFill>
                <a:cs typeface="+mn-ea"/>
                <a:sym typeface="+mn-lt"/>
              </a:rPr>
              <a:t>thời</a:t>
            </a:r>
            <a:r>
              <a:rPr lang="en-US" altLang="zh-CN" sz="3600" dirty="0">
                <a:solidFill>
                  <a:schemeClr val="accent2"/>
                </a:solidFill>
                <a:cs typeface="+mn-ea"/>
                <a:sym typeface="+mn-lt"/>
              </a:rPr>
              <a:t> </a:t>
            </a:r>
            <a:r>
              <a:rPr lang="en-US" altLang="zh-CN" sz="3600" dirty="0" err="1">
                <a:solidFill>
                  <a:schemeClr val="accent2"/>
                </a:solidFill>
                <a:cs typeface="+mn-ea"/>
                <a:sym typeface="+mn-lt"/>
              </a:rPr>
              <a:t>gian</a:t>
            </a:r>
            <a:r>
              <a:rPr lang="en-US" altLang="zh-CN" sz="3600" dirty="0">
                <a:solidFill>
                  <a:schemeClr val="accent2"/>
                </a:solidFill>
                <a:cs typeface="+mn-ea"/>
                <a:sym typeface="+mn-lt"/>
              </a:rPr>
              <a:t> </a:t>
            </a:r>
            <a:r>
              <a:rPr lang="en-US" altLang="zh-CN" sz="3600" dirty="0" err="1">
                <a:solidFill>
                  <a:schemeClr val="accent2"/>
                </a:solidFill>
                <a:cs typeface="+mn-ea"/>
                <a:sym typeface="+mn-lt"/>
              </a:rPr>
              <a:t>là</a:t>
            </a:r>
            <a:r>
              <a:rPr lang="en-US" altLang="zh-CN" sz="3600" dirty="0">
                <a:solidFill>
                  <a:schemeClr val="accent2"/>
                </a:solidFill>
                <a:cs typeface="+mn-ea"/>
                <a:sym typeface="+mn-lt"/>
              </a:rPr>
              <a:t> </a:t>
            </a:r>
            <a:r>
              <a:rPr lang="en-US" altLang="zh-CN" sz="3600" dirty="0" err="1">
                <a:solidFill>
                  <a:schemeClr val="accent2"/>
                </a:solidFill>
                <a:cs typeface="+mn-ea"/>
                <a:sym typeface="+mn-lt"/>
              </a:rPr>
              <a:t>gì</a:t>
            </a:r>
            <a:r>
              <a:rPr lang="en-US" altLang="zh-CN" sz="3600" dirty="0">
                <a:solidFill>
                  <a:schemeClr val="accent2"/>
                </a:solidFill>
                <a:cs typeface="+mn-ea"/>
                <a:sym typeface="+mn-lt"/>
              </a:rPr>
              <a:t>?</a:t>
            </a:r>
            <a:endParaRPr lang="zh-CN" altLang="en-US" sz="3600" dirty="0">
              <a:solidFill>
                <a:schemeClr val="accent2"/>
              </a:solidFill>
              <a:cs typeface="+mn-ea"/>
              <a:sym typeface="+mn-lt"/>
            </a:endParaRPr>
          </a:p>
        </p:txBody>
      </p:sp>
      <p:sp>
        <p:nvSpPr>
          <p:cNvPr id="21" name="文本框 9">
            <a:extLst>
              <a:ext uri="{FF2B5EF4-FFF2-40B4-BE49-F238E27FC236}">
                <a16:creationId xmlns:a16="http://schemas.microsoft.com/office/drawing/2014/main" id="{B82821D1-F740-4EEC-A5AB-6F82CC4163CB}"/>
              </a:ext>
            </a:extLst>
          </p:cNvPr>
          <p:cNvSpPr txBox="1"/>
          <p:nvPr/>
        </p:nvSpPr>
        <p:spPr>
          <a:xfrm>
            <a:off x="5108059" y="2992333"/>
            <a:ext cx="5447775" cy="1015663"/>
          </a:xfrm>
          <a:prstGeom prst="rect">
            <a:avLst/>
          </a:prstGeom>
          <a:noFill/>
        </p:spPr>
        <p:txBody>
          <a:bodyPr wrap="square" rtlCol="0">
            <a:spAutoFit/>
          </a:bodyPr>
          <a:lstStyle/>
          <a:p>
            <a:pPr marL="285750" indent="-285750">
              <a:buFont typeface="Arial" panose="020B0604020202020204" pitchFamily="34" charset="0"/>
              <a:buChar char="•"/>
            </a:pPr>
            <a:r>
              <a:rPr lang="en-US" altLang="zh-CN" sz="2000" dirty="0" err="1">
                <a:solidFill>
                  <a:schemeClr val="bg1"/>
                </a:solidFill>
                <a:cs typeface="+mn-ea"/>
                <a:sym typeface="+mn-lt"/>
              </a:rPr>
              <a:t>Khái</a:t>
            </a:r>
            <a:r>
              <a:rPr lang="en-US" altLang="zh-CN" sz="2000" dirty="0">
                <a:solidFill>
                  <a:schemeClr val="bg1"/>
                </a:solidFill>
                <a:cs typeface="+mn-ea"/>
                <a:sym typeface="+mn-lt"/>
              </a:rPr>
              <a:t> </a:t>
            </a:r>
            <a:r>
              <a:rPr lang="en-US" altLang="zh-CN" sz="2000" dirty="0" err="1">
                <a:solidFill>
                  <a:schemeClr val="bg1"/>
                </a:solidFill>
                <a:cs typeface="+mn-ea"/>
                <a:sym typeface="+mn-lt"/>
              </a:rPr>
              <a:t>niệm</a:t>
            </a:r>
            <a:r>
              <a:rPr lang="en-US" altLang="zh-CN" sz="2000" dirty="0">
                <a:solidFill>
                  <a:schemeClr val="bg1"/>
                </a:solidFill>
                <a:cs typeface="+mn-ea"/>
                <a:sym typeface="+mn-lt"/>
              </a:rPr>
              <a:t>.</a:t>
            </a:r>
          </a:p>
          <a:p>
            <a:pPr marL="285750" indent="-285750">
              <a:buFont typeface="Arial" panose="020B0604020202020204" pitchFamily="34" charset="0"/>
              <a:buChar char="•"/>
            </a:pPr>
            <a:r>
              <a:rPr lang="vi-VN" altLang="zh-CN" sz="2000" dirty="0">
                <a:solidFill>
                  <a:schemeClr val="bg1"/>
                </a:solidFill>
                <a:cs typeface="+mn-ea"/>
                <a:sym typeface="+mn-lt"/>
              </a:rPr>
              <a:t>Tại sao quản lý thời gian được coi là một kỹ năng cần thiết?</a:t>
            </a:r>
            <a:endParaRPr lang="zh-CN" altLang="en-US" sz="2000" dirty="0">
              <a:solidFill>
                <a:schemeClr val="bg1"/>
              </a:solidFill>
              <a:cs typeface="+mn-ea"/>
              <a:sym typeface="+mn-lt"/>
            </a:endParaRPr>
          </a:p>
        </p:txBody>
      </p:sp>
    </p:spTree>
    <p:custDataLst>
      <p:tags r:id="rId1"/>
    </p:custDataLst>
    <p:extLst>
      <p:ext uri="{BB962C8B-B14F-4D97-AF65-F5344CB8AC3E}">
        <p14:creationId xmlns:p14="http://schemas.microsoft.com/office/powerpoint/2010/main" val="4149189575"/>
      </p:ext>
    </p:extLst>
  </p:cSld>
  <p:clrMapOvr>
    <a:masterClrMapping/>
  </p:clrMapOvr>
  <mc:AlternateContent xmlns:mc="http://schemas.openxmlformats.org/markup-compatibility/2006" xmlns:p14="http://schemas.microsoft.com/office/powerpoint/2010/main">
    <mc:Choice Requires="p14">
      <p:transition spd="slow" p14:dur="2000" advClick="0">
        <p14:prism isContent="1"/>
      </p:transition>
    </mc:Choice>
    <mc:Fallback xmlns="">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1+#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par>
                                <p:cTn id="9" presetID="53" presetClass="entr" presetSubtype="16" fill="hold" grpId="1" nodeType="with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p:cTn id="11" dur="500" fill="hold"/>
                                        <p:tgtEl>
                                          <p:spTgt spid="13"/>
                                        </p:tgtEl>
                                        <p:attrNameLst>
                                          <p:attrName>ppt_w</p:attrName>
                                        </p:attrNameLst>
                                      </p:cBhvr>
                                      <p:tavLst>
                                        <p:tav tm="0">
                                          <p:val>
                                            <p:fltVal val="0"/>
                                          </p:val>
                                        </p:tav>
                                        <p:tav tm="100000">
                                          <p:val>
                                            <p:strVal val="#ppt_w"/>
                                          </p:val>
                                        </p:tav>
                                      </p:tavLst>
                                    </p:anim>
                                    <p:anim calcmode="lin" valueType="num">
                                      <p:cBhvr>
                                        <p:cTn id="12" dur="500" fill="hold"/>
                                        <p:tgtEl>
                                          <p:spTgt spid="13"/>
                                        </p:tgtEl>
                                        <p:attrNameLst>
                                          <p:attrName>ppt_h</p:attrName>
                                        </p:attrNameLst>
                                      </p:cBhvr>
                                      <p:tavLst>
                                        <p:tav tm="0">
                                          <p:val>
                                            <p:fltVal val="0"/>
                                          </p:val>
                                        </p:tav>
                                        <p:tav tm="100000">
                                          <p:val>
                                            <p:strVal val="#ppt_h"/>
                                          </p:val>
                                        </p:tav>
                                      </p:tavLst>
                                    </p:anim>
                                    <p:animEffect transition="in" filter="fade">
                                      <p:cBhvr>
                                        <p:cTn id="13" dur="500"/>
                                        <p:tgtEl>
                                          <p:spTgt spid="13"/>
                                        </p:tgtEl>
                                      </p:cBhvr>
                                    </p:animEffect>
                                  </p:childTnLst>
                                </p:cTn>
                              </p:par>
                            </p:childTnLst>
                          </p:cTn>
                        </p:par>
                        <p:par>
                          <p:cTn id="14" fill="hold">
                            <p:stCondLst>
                              <p:cond delay="500"/>
                            </p:stCondLst>
                            <p:childTnLst>
                              <p:par>
                                <p:cTn id="15" presetID="49" presetClass="entr" presetSubtype="0" decel="100000" fill="hold" grpId="0" nodeType="after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p:cTn id="17" dur="750" fill="hold"/>
                                        <p:tgtEl>
                                          <p:spTgt spid="7"/>
                                        </p:tgtEl>
                                        <p:attrNameLst>
                                          <p:attrName>ppt_w</p:attrName>
                                        </p:attrNameLst>
                                      </p:cBhvr>
                                      <p:tavLst>
                                        <p:tav tm="0">
                                          <p:val>
                                            <p:fltVal val="0"/>
                                          </p:val>
                                        </p:tav>
                                        <p:tav tm="100000">
                                          <p:val>
                                            <p:strVal val="#ppt_w"/>
                                          </p:val>
                                        </p:tav>
                                      </p:tavLst>
                                    </p:anim>
                                    <p:anim calcmode="lin" valueType="num">
                                      <p:cBhvr>
                                        <p:cTn id="18" dur="750" fill="hold"/>
                                        <p:tgtEl>
                                          <p:spTgt spid="7"/>
                                        </p:tgtEl>
                                        <p:attrNameLst>
                                          <p:attrName>ppt_h</p:attrName>
                                        </p:attrNameLst>
                                      </p:cBhvr>
                                      <p:tavLst>
                                        <p:tav tm="0">
                                          <p:val>
                                            <p:fltVal val="0"/>
                                          </p:val>
                                        </p:tav>
                                        <p:tav tm="100000">
                                          <p:val>
                                            <p:strVal val="#ppt_h"/>
                                          </p:val>
                                        </p:tav>
                                      </p:tavLst>
                                    </p:anim>
                                    <p:anim calcmode="lin" valueType="num">
                                      <p:cBhvr>
                                        <p:cTn id="19" dur="750" fill="hold"/>
                                        <p:tgtEl>
                                          <p:spTgt spid="7"/>
                                        </p:tgtEl>
                                        <p:attrNameLst>
                                          <p:attrName>style.rotation</p:attrName>
                                        </p:attrNameLst>
                                      </p:cBhvr>
                                      <p:tavLst>
                                        <p:tav tm="0">
                                          <p:val>
                                            <p:fltVal val="360"/>
                                          </p:val>
                                        </p:tav>
                                        <p:tav tm="100000">
                                          <p:val>
                                            <p:fltVal val="0"/>
                                          </p:val>
                                        </p:tav>
                                      </p:tavLst>
                                    </p:anim>
                                    <p:animEffect transition="in" filter="fade">
                                      <p:cBhvr>
                                        <p:cTn id="20" dur="750"/>
                                        <p:tgtEl>
                                          <p:spTgt spid="7"/>
                                        </p:tgtEl>
                                      </p:cBhvr>
                                    </p:animEffect>
                                  </p:childTnLst>
                                </p:cTn>
                              </p:par>
                              <p:par>
                                <p:cTn id="21" presetID="35" presetClass="path" presetSubtype="0" accel="50000" decel="50000" fill="hold" grpId="1" nodeType="withEffect">
                                  <p:stCondLst>
                                    <p:cond delay="0"/>
                                  </p:stCondLst>
                                  <p:childTnLst>
                                    <p:animMotion origin="layout" path="M 0.53112 0.00278 L 0 3.7037E-7 " pathEditMode="relative" rAng="0" ptsTypes="AA">
                                      <p:cBhvr>
                                        <p:cTn id="22" dur="750" fill="hold"/>
                                        <p:tgtEl>
                                          <p:spTgt spid="7"/>
                                        </p:tgtEl>
                                        <p:attrNameLst>
                                          <p:attrName>ppt_x</p:attrName>
                                          <p:attrName>ppt_y</p:attrName>
                                        </p:attrNameLst>
                                      </p:cBhvr>
                                      <p:rCtr x="-26563" y="-139"/>
                                    </p:animMotion>
                                  </p:childTnLst>
                                </p:cTn>
                              </p:par>
                              <p:par>
                                <p:cTn id="23" presetID="10" presetClass="entr" presetSubtype="0" fill="hold" grpId="2" nodeType="with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fade">
                                      <p:cBhvr>
                                        <p:cTn id="25" dur="750"/>
                                        <p:tgtEl>
                                          <p:spTgt spid="7"/>
                                        </p:tgtEl>
                                      </p:cBhvr>
                                    </p:animEffect>
                                  </p:childTnLst>
                                </p:cTn>
                              </p:par>
                              <p:par>
                                <p:cTn id="26" presetID="53" presetClass="entr" presetSubtype="16" fill="hold" grpId="3" nodeType="withEffect">
                                  <p:stCondLst>
                                    <p:cond delay="0"/>
                                  </p:stCondLst>
                                  <p:childTnLst>
                                    <p:set>
                                      <p:cBhvr>
                                        <p:cTn id="27" dur="1" fill="hold">
                                          <p:stCondLst>
                                            <p:cond delay="0"/>
                                          </p:stCondLst>
                                        </p:cTn>
                                        <p:tgtEl>
                                          <p:spTgt spid="7"/>
                                        </p:tgtEl>
                                        <p:attrNameLst>
                                          <p:attrName>style.visibility</p:attrName>
                                        </p:attrNameLst>
                                      </p:cBhvr>
                                      <p:to>
                                        <p:strVal val="visible"/>
                                      </p:to>
                                    </p:set>
                                    <p:anim calcmode="lin" valueType="num">
                                      <p:cBhvr>
                                        <p:cTn id="28" dur="750" fill="hold"/>
                                        <p:tgtEl>
                                          <p:spTgt spid="7"/>
                                        </p:tgtEl>
                                        <p:attrNameLst>
                                          <p:attrName>ppt_w</p:attrName>
                                        </p:attrNameLst>
                                      </p:cBhvr>
                                      <p:tavLst>
                                        <p:tav tm="0">
                                          <p:val>
                                            <p:fltVal val="0"/>
                                          </p:val>
                                        </p:tav>
                                        <p:tav tm="100000">
                                          <p:val>
                                            <p:strVal val="#ppt_w"/>
                                          </p:val>
                                        </p:tav>
                                      </p:tavLst>
                                    </p:anim>
                                    <p:anim calcmode="lin" valueType="num">
                                      <p:cBhvr>
                                        <p:cTn id="29" dur="750" fill="hold"/>
                                        <p:tgtEl>
                                          <p:spTgt spid="7"/>
                                        </p:tgtEl>
                                        <p:attrNameLst>
                                          <p:attrName>ppt_h</p:attrName>
                                        </p:attrNameLst>
                                      </p:cBhvr>
                                      <p:tavLst>
                                        <p:tav tm="0">
                                          <p:val>
                                            <p:fltVal val="0"/>
                                          </p:val>
                                        </p:tav>
                                        <p:tav tm="100000">
                                          <p:val>
                                            <p:strVal val="#ppt_h"/>
                                          </p:val>
                                        </p:tav>
                                      </p:tavLst>
                                    </p:anim>
                                    <p:animEffect transition="in" filter="fade">
                                      <p:cBhvr>
                                        <p:cTn id="30" dur="750"/>
                                        <p:tgtEl>
                                          <p:spTgt spid="7"/>
                                        </p:tgtEl>
                                      </p:cBhvr>
                                    </p:animEffect>
                                  </p:childTnLst>
                                </p:cTn>
                              </p:par>
                              <p:par>
                                <p:cTn id="31" presetID="47" presetClass="entr" presetSubtype="0" fill="hold" grpId="0" nodeType="withEffect">
                                  <p:stCondLst>
                                    <p:cond delay="0"/>
                                  </p:stCondLst>
                                  <p:childTnLst>
                                    <p:set>
                                      <p:cBhvr>
                                        <p:cTn id="32" dur="1" fill="hold">
                                          <p:stCondLst>
                                            <p:cond delay="0"/>
                                          </p:stCondLst>
                                        </p:cTn>
                                        <p:tgtEl>
                                          <p:spTgt spid="12"/>
                                        </p:tgtEl>
                                        <p:attrNameLst>
                                          <p:attrName>style.visibility</p:attrName>
                                        </p:attrNameLst>
                                      </p:cBhvr>
                                      <p:to>
                                        <p:strVal val="visible"/>
                                      </p:to>
                                    </p:set>
                                    <p:animEffect transition="in" filter="fade">
                                      <p:cBhvr>
                                        <p:cTn id="33" dur="500"/>
                                        <p:tgtEl>
                                          <p:spTgt spid="12"/>
                                        </p:tgtEl>
                                      </p:cBhvr>
                                    </p:animEffect>
                                    <p:anim calcmode="lin" valueType="num">
                                      <p:cBhvr>
                                        <p:cTn id="34" dur="500" fill="hold"/>
                                        <p:tgtEl>
                                          <p:spTgt spid="12"/>
                                        </p:tgtEl>
                                        <p:attrNameLst>
                                          <p:attrName>ppt_x</p:attrName>
                                        </p:attrNameLst>
                                      </p:cBhvr>
                                      <p:tavLst>
                                        <p:tav tm="0">
                                          <p:val>
                                            <p:strVal val="#ppt_x"/>
                                          </p:val>
                                        </p:tav>
                                        <p:tav tm="100000">
                                          <p:val>
                                            <p:strVal val="#ppt_x"/>
                                          </p:val>
                                        </p:tav>
                                      </p:tavLst>
                                    </p:anim>
                                    <p:anim calcmode="lin" valueType="num">
                                      <p:cBhvr>
                                        <p:cTn id="35" dur="5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9"/>
                                        </p:tgtEl>
                                        <p:attrNameLst>
                                          <p:attrName>style.visibility</p:attrName>
                                        </p:attrNameLst>
                                      </p:cBhvr>
                                      <p:to>
                                        <p:strVal val="visible"/>
                                      </p:to>
                                    </p:set>
                                    <p:animEffect transition="in" filter="wipe(left)">
                                      <p:cBhvr>
                                        <p:cTn id="40" dur="500"/>
                                        <p:tgtEl>
                                          <p:spTgt spid="9"/>
                                        </p:tgtEl>
                                      </p:cBhvr>
                                    </p:animEffect>
                                  </p:childTnLst>
                                </p:cTn>
                              </p:par>
                            </p:childTnLst>
                          </p:cTn>
                        </p:par>
                      </p:childTnLst>
                    </p:cTn>
                  </p:par>
                  <p:par>
                    <p:cTn id="41" fill="hold">
                      <p:stCondLst>
                        <p:cond delay="indefinite"/>
                      </p:stCondLst>
                      <p:childTnLst>
                        <p:par>
                          <p:cTn id="42" fill="hold">
                            <p:stCondLst>
                              <p:cond delay="0"/>
                            </p:stCondLst>
                            <p:childTnLst>
                              <p:par>
                                <p:cTn id="43" presetID="9" presetClass="entr" presetSubtype="0" fill="hold" grpId="0" nodeType="clickEffect">
                                  <p:stCondLst>
                                    <p:cond delay="0"/>
                                  </p:stCondLst>
                                  <p:childTnLst>
                                    <p:set>
                                      <p:cBhvr>
                                        <p:cTn id="44" dur="1" fill="hold">
                                          <p:stCondLst>
                                            <p:cond delay="0"/>
                                          </p:stCondLst>
                                        </p:cTn>
                                        <p:tgtEl>
                                          <p:spTgt spid="21"/>
                                        </p:tgtEl>
                                        <p:attrNameLst>
                                          <p:attrName>style.visibility</p:attrName>
                                        </p:attrNameLst>
                                      </p:cBhvr>
                                      <p:to>
                                        <p:strVal val="visible"/>
                                      </p:to>
                                    </p:set>
                                    <p:animEffect transition="in" filter="dissolve">
                                      <p:cBhvr>
                                        <p:cTn id="45"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animBg="1"/>
      <p:bldP spid="13" grpId="1" animBg="1"/>
      <p:bldP spid="7" grpId="0" animBg="1"/>
      <p:bldP spid="7" grpId="1" animBg="1"/>
      <p:bldP spid="7" grpId="2" animBg="1"/>
      <p:bldP spid="7" grpId="3" animBg="1"/>
      <p:bldP spid="9" grpId="0"/>
      <p:bldP spid="21"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椭圆 7"/>
          <p:cNvSpPr/>
          <p:nvPr/>
        </p:nvSpPr>
        <p:spPr>
          <a:xfrm>
            <a:off x="6003310" y="1865443"/>
            <a:ext cx="439524" cy="439524"/>
          </a:xfrm>
          <a:prstGeom prst="ellipse">
            <a:avLst/>
          </a:prstGeom>
          <a:solidFill>
            <a:schemeClr val="accent1"/>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dirty="0">
              <a:cs typeface="+mn-ea"/>
              <a:sym typeface="+mn-lt"/>
            </a:endParaRPr>
          </a:p>
        </p:txBody>
      </p:sp>
      <p:sp>
        <p:nvSpPr>
          <p:cNvPr id="9" name="椭圆 8"/>
          <p:cNvSpPr/>
          <p:nvPr/>
        </p:nvSpPr>
        <p:spPr>
          <a:xfrm>
            <a:off x="6014559" y="2906184"/>
            <a:ext cx="439524" cy="439524"/>
          </a:xfrm>
          <a:prstGeom prst="ellipse">
            <a:avLst/>
          </a:prstGeom>
          <a:solidFill>
            <a:schemeClr val="accent6">
              <a:lumMod val="75000"/>
            </a:schemeClr>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dirty="0">
              <a:cs typeface="+mn-ea"/>
              <a:sym typeface="+mn-lt"/>
            </a:endParaRPr>
          </a:p>
        </p:txBody>
      </p:sp>
      <p:sp>
        <p:nvSpPr>
          <p:cNvPr id="10" name="椭圆 9"/>
          <p:cNvSpPr/>
          <p:nvPr/>
        </p:nvSpPr>
        <p:spPr>
          <a:xfrm>
            <a:off x="6003310" y="4085191"/>
            <a:ext cx="439524" cy="439524"/>
          </a:xfrm>
          <a:prstGeom prst="ellipse">
            <a:avLst/>
          </a:prstGeom>
          <a:solidFill>
            <a:schemeClr val="accent4"/>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dirty="0">
              <a:cs typeface="+mn-ea"/>
              <a:sym typeface="+mn-lt"/>
            </a:endParaRPr>
          </a:p>
        </p:txBody>
      </p:sp>
      <p:sp>
        <p:nvSpPr>
          <p:cNvPr id="20" name="等腰三角形 19"/>
          <p:cNvSpPr/>
          <p:nvPr/>
        </p:nvSpPr>
        <p:spPr>
          <a:xfrm rot="5400000" flipH="1">
            <a:off x="6602049" y="3009512"/>
            <a:ext cx="270123" cy="232865"/>
          </a:xfrm>
          <a:prstGeom prst="triangl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dirty="0">
              <a:cs typeface="+mn-ea"/>
              <a:sym typeface="+mn-lt"/>
            </a:endParaRPr>
          </a:p>
        </p:txBody>
      </p:sp>
      <p:grpSp>
        <p:nvGrpSpPr>
          <p:cNvPr id="21" name="组合 20"/>
          <p:cNvGrpSpPr/>
          <p:nvPr/>
        </p:nvGrpSpPr>
        <p:grpSpPr>
          <a:xfrm>
            <a:off x="247260" y="255805"/>
            <a:ext cx="674717" cy="597391"/>
            <a:chOff x="414045" y="185503"/>
            <a:chExt cx="506038" cy="448043"/>
          </a:xfrm>
        </p:grpSpPr>
        <p:sp>
          <p:nvSpPr>
            <p:cNvPr id="22" name="矩形 21"/>
            <p:cNvSpPr/>
            <p:nvPr/>
          </p:nvSpPr>
          <p:spPr>
            <a:xfrm rot="2700000">
              <a:off x="414045" y="194182"/>
              <a:ext cx="430684" cy="430684"/>
            </a:xfrm>
            <a:prstGeom prst="rect">
              <a:avLst/>
            </a:prstGeom>
            <a:solidFill>
              <a:schemeClr val="bg1">
                <a:lumMod val="85000"/>
              </a:schemeClr>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cs typeface="+mn-ea"/>
                <a:sym typeface="+mn-lt"/>
              </a:endParaRPr>
            </a:p>
          </p:txBody>
        </p:sp>
        <p:sp>
          <p:nvSpPr>
            <p:cNvPr id="23" name="矩形 22"/>
            <p:cNvSpPr/>
            <p:nvPr/>
          </p:nvSpPr>
          <p:spPr>
            <a:xfrm rot="2700000">
              <a:off x="472040" y="185503"/>
              <a:ext cx="448043" cy="448043"/>
            </a:xfrm>
            <a:prstGeom prst="rect">
              <a:avLst/>
            </a:prstGeom>
            <a:solidFill>
              <a:schemeClr val="tx1">
                <a:lumMod val="75000"/>
                <a:lumOff val="25000"/>
              </a:schemeClr>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cs typeface="+mn-ea"/>
                <a:sym typeface="+mn-lt"/>
              </a:endParaRPr>
            </a:p>
          </p:txBody>
        </p:sp>
      </p:grpSp>
      <p:sp>
        <p:nvSpPr>
          <p:cNvPr id="24" name="文本框 23"/>
          <p:cNvSpPr txBox="1"/>
          <p:nvPr/>
        </p:nvSpPr>
        <p:spPr>
          <a:xfrm>
            <a:off x="1012969" y="205685"/>
            <a:ext cx="7408017" cy="584775"/>
          </a:xfrm>
          <a:prstGeom prst="rect">
            <a:avLst/>
          </a:prstGeom>
          <a:noFill/>
        </p:spPr>
        <p:txBody>
          <a:bodyPr wrap="square" rtlCol="0">
            <a:spAutoFit/>
          </a:bodyPr>
          <a:lstStyle/>
          <a:p>
            <a:r>
              <a:rPr lang="en-US" altLang="zh-CN" sz="3200" dirty="0" err="1">
                <a:solidFill>
                  <a:srgbClr val="C00000"/>
                </a:solidFill>
                <a:cs typeface="+mn-ea"/>
                <a:sym typeface="+mn-lt"/>
              </a:rPr>
              <a:t>Bám</a:t>
            </a:r>
            <a:r>
              <a:rPr lang="en-US" altLang="zh-CN" sz="3200" dirty="0">
                <a:solidFill>
                  <a:srgbClr val="C00000"/>
                </a:solidFill>
                <a:cs typeface="+mn-ea"/>
                <a:sym typeface="+mn-lt"/>
              </a:rPr>
              <a:t> </a:t>
            </a:r>
            <a:r>
              <a:rPr lang="en-US" altLang="zh-CN" sz="3200" dirty="0" err="1">
                <a:solidFill>
                  <a:srgbClr val="C00000"/>
                </a:solidFill>
                <a:cs typeface="+mn-ea"/>
                <a:sym typeface="+mn-lt"/>
              </a:rPr>
              <a:t>sát</a:t>
            </a:r>
            <a:r>
              <a:rPr lang="en-US" altLang="zh-CN" sz="3200" dirty="0">
                <a:solidFill>
                  <a:srgbClr val="C00000"/>
                </a:solidFill>
                <a:cs typeface="+mn-ea"/>
                <a:sym typeface="+mn-lt"/>
              </a:rPr>
              <a:t> </a:t>
            </a:r>
            <a:r>
              <a:rPr lang="en-US" altLang="zh-CN" sz="3200" dirty="0" err="1">
                <a:solidFill>
                  <a:srgbClr val="C00000"/>
                </a:solidFill>
                <a:cs typeface="+mn-ea"/>
                <a:sym typeface="+mn-lt"/>
              </a:rPr>
              <a:t>lịch</a:t>
            </a:r>
            <a:r>
              <a:rPr lang="en-US" altLang="zh-CN" sz="3200" dirty="0">
                <a:solidFill>
                  <a:srgbClr val="C00000"/>
                </a:solidFill>
                <a:cs typeface="+mn-ea"/>
                <a:sym typeface="+mn-lt"/>
              </a:rPr>
              <a:t> </a:t>
            </a:r>
            <a:r>
              <a:rPr lang="en-US" altLang="zh-CN" sz="3200" dirty="0" err="1">
                <a:solidFill>
                  <a:srgbClr val="C00000"/>
                </a:solidFill>
                <a:cs typeface="+mn-ea"/>
                <a:sym typeface="+mn-lt"/>
              </a:rPr>
              <a:t>trình</a:t>
            </a:r>
            <a:r>
              <a:rPr lang="en-US" altLang="zh-CN" sz="3200" dirty="0">
                <a:solidFill>
                  <a:srgbClr val="C00000"/>
                </a:solidFill>
                <a:cs typeface="+mn-ea"/>
                <a:sym typeface="+mn-lt"/>
              </a:rPr>
              <a:t> </a:t>
            </a:r>
            <a:r>
              <a:rPr lang="en-US" altLang="zh-CN" sz="3200" dirty="0" err="1">
                <a:solidFill>
                  <a:srgbClr val="C00000"/>
                </a:solidFill>
                <a:cs typeface="+mn-ea"/>
                <a:sym typeface="+mn-lt"/>
              </a:rPr>
              <a:t>hàng</a:t>
            </a:r>
            <a:r>
              <a:rPr lang="en-US" altLang="zh-CN" sz="3200" dirty="0">
                <a:solidFill>
                  <a:srgbClr val="C00000"/>
                </a:solidFill>
                <a:cs typeface="+mn-ea"/>
                <a:sym typeface="+mn-lt"/>
              </a:rPr>
              <a:t> </a:t>
            </a:r>
            <a:r>
              <a:rPr lang="en-US" altLang="zh-CN" sz="3200" dirty="0" err="1">
                <a:solidFill>
                  <a:srgbClr val="C00000"/>
                </a:solidFill>
                <a:cs typeface="+mn-ea"/>
                <a:sym typeface="+mn-lt"/>
              </a:rPr>
              <a:t>ngày</a:t>
            </a:r>
            <a:endParaRPr lang="zh-CN" altLang="en-US" sz="3200" dirty="0">
              <a:solidFill>
                <a:srgbClr val="C00000"/>
              </a:solidFill>
              <a:cs typeface="+mn-ea"/>
              <a:sym typeface="+mn-lt"/>
            </a:endParaRPr>
          </a:p>
        </p:txBody>
      </p:sp>
      <p:grpSp>
        <p:nvGrpSpPr>
          <p:cNvPr id="32" name="组合 31"/>
          <p:cNvGrpSpPr/>
          <p:nvPr/>
        </p:nvGrpSpPr>
        <p:grpSpPr>
          <a:xfrm>
            <a:off x="7113363" y="2990885"/>
            <a:ext cx="4204877" cy="998928"/>
            <a:chOff x="5331295" y="1877401"/>
            <a:chExt cx="2774480" cy="623247"/>
          </a:xfrm>
        </p:grpSpPr>
        <p:sp>
          <p:nvSpPr>
            <p:cNvPr id="14" name="矩形 13"/>
            <p:cNvSpPr/>
            <p:nvPr/>
          </p:nvSpPr>
          <p:spPr>
            <a:xfrm>
              <a:off x="5331295" y="1930253"/>
              <a:ext cx="2774480" cy="494461"/>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192000" anchor="ctr">
              <a:normAutofit/>
            </a:bodyPr>
            <a:lstStyle/>
            <a:p>
              <a:endParaRPr lang="zh-CN" altLang="en-US" sz="2400" dirty="0">
                <a:solidFill>
                  <a:srgbClr val="FF0000"/>
                </a:solidFill>
                <a:cs typeface="+mn-ea"/>
                <a:sym typeface="+mn-lt"/>
              </a:endParaRPr>
            </a:p>
          </p:txBody>
        </p:sp>
        <p:sp>
          <p:nvSpPr>
            <p:cNvPr id="26" name="矩形 25"/>
            <p:cNvSpPr/>
            <p:nvPr/>
          </p:nvSpPr>
          <p:spPr>
            <a:xfrm>
              <a:off x="5331295" y="1877401"/>
              <a:ext cx="2774480" cy="623247"/>
            </a:xfrm>
            <a:prstGeom prst="rect">
              <a:avLst/>
            </a:prstGeom>
          </p:spPr>
          <p:txBody>
            <a:bodyPr wrap="square">
              <a:spAutoFit/>
            </a:bodyPr>
            <a:lstStyle/>
            <a:p>
              <a:pPr algn="ctr"/>
              <a:r>
                <a:rPr lang="en-US" altLang="zh-CN" sz="2400" dirty="0" err="1">
                  <a:solidFill>
                    <a:srgbClr val="FF0000"/>
                  </a:solidFill>
                  <a:cs typeface="+mn-ea"/>
                  <a:sym typeface="+mn-lt"/>
                </a:rPr>
                <a:t>Dành</a:t>
              </a:r>
              <a:r>
                <a:rPr lang="en-US" altLang="zh-CN" sz="2400" dirty="0">
                  <a:solidFill>
                    <a:srgbClr val="FF0000"/>
                  </a:solidFill>
                  <a:cs typeface="+mn-ea"/>
                  <a:sym typeface="+mn-lt"/>
                </a:rPr>
                <a:t> ra 30 </a:t>
              </a:r>
              <a:r>
                <a:rPr lang="en-US" altLang="zh-CN" sz="2400" dirty="0" err="1">
                  <a:solidFill>
                    <a:srgbClr val="FF0000"/>
                  </a:solidFill>
                  <a:cs typeface="+mn-ea"/>
                  <a:sym typeface="+mn-lt"/>
                </a:rPr>
                <a:t>phút</a:t>
              </a:r>
              <a:r>
                <a:rPr lang="en-US" altLang="zh-CN" sz="2400" dirty="0">
                  <a:solidFill>
                    <a:srgbClr val="FF0000"/>
                  </a:solidFill>
                  <a:cs typeface="+mn-ea"/>
                  <a:sym typeface="+mn-lt"/>
                </a:rPr>
                <a:t> </a:t>
              </a:r>
              <a:r>
                <a:rPr lang="en-US" altLang="zh-CN" sz="2400" dirty="0" err="1">
                  <a:solidFill>
                    <a:srgbClr val="FF0000"/>
                  </a:solidFill>
                  <a:cs typeface="+mn-ea"/>
                  <a:sym typeface="+mn-lt"/>
                </a:rPr>
                <a:t>đầu</a:t>
              </a:r>
              <a:r>
                <a:rPr lang="en-US" altLang="zh-CN" sz="2400" dirty="0">
                  <a:solidFill>
                    <a:srgbClr val="FF0000"/>
                  </a:solidFill>
                  <a:cs typeface="+mn-ea"/>
                  <a:sym typeface="+mn-lt"/>
                </a:rPr>
                <a:t> </a:t>
              </a:r>
              <a:r>
                <a:rPr lang="en-US" altLang="zh-CN" sz="2400" dirty="0" err="1">
                  <a:solidFill>
                    <a:srgbClr val="FF0000"/>
                  </a:solidFill>
                  <a:cs typeface="+mn-ea"/>
                  <a:sym typeface="+mn-lt"/>
                </a:rPr>
                <a:t>buổi</a:t>
              </a:r>
              <a:r>
                <a:rPr lang="en-US" altLang="zh-CN" sz="2400" dirty="0">
                  <a:solidFill>
                    <a:srgbClr val="FF0000"/>
                  </a:solidFill>
                  <a:cs typeface="+mn-ea"/>
                  <a:sym typeface="+mn-lt"/>
                </a:rPr>
                <a:t> </a:t>
              </a:r>
              <a:r>
                <a:rPr lang="en-US" altLang="zh-CN" sz="2400" dirty="0" err="1">
                  <a:solidFill>
                    <a:srgbClr val="FF0000"/>
                  </a:solidFill>
                  <a:cs typeface="+mn-ea"/>
                  <a:sym typeface="+mn-lt"/>
                </a:rPr>
                <a:t>sáng</a:t>
              </a:r>
              <a:r>
                <a:rPr lang="en-US" altLang="zh-CN" sz="2400" dirty="0">
                  <a:solidFill>
                    <a:srgbClr val="FF0000"/>
                  </a:solidFill>
                  <a:cs typeface="+mn-ea"/>
                  <a:sym typeface="+mn-lt"/>
                </a:rPr>
                <a:t> </a:t>
              </a:r>
              <a:r>
                <a:rPr lang="en-US" altLang="zh-CN" sz="2400" dirty="0" err="1">
                  <a:solidFill>
                    <a:srgbClr val="FF0000"/>
                  </a:solidFill>
                  <a:cs typeface="+mn-ea"/>
                  <a:sym typeface="+mn-lt"/>
                </a:rPr>
                <a:t>để</a:t>
              </a:r>
              <a:r>
                <a:rPr lang="en-US" altLang="zh-CN" sz="2400" dirty="0">
                  <a:solidFill>
                    <a:srgbClr val="FF0000"/>
                  </a:solidFill>
                  <a:cs typeface="+mn-ea"/>
                  <a:sym typeface="+mn-lt"/>
                </a:rPr>
                <a:t> </a:t>
              </a:r>
              <a:r>
                <a:rPr lang="en-US" altLang="zh-CN" sz="2400" dirty="0" err="1">
                  <a:solidFill>
                    <a:srgbClr val="FF0000"/>
                  </a:solidFill>
                  <a:cs typeface="+mn-ea"/>
                  <a:sym typeface="+mn-lt"/>
                </a:rPr>
                <a:t>lên</a:t>
              </a:r>
              <a:r>
                <a:rPr lang="en-US" altLang="zh-CN" sz="2400" dirty="0">
                  <a:solidFill>
                    <a:srgbClr val="FF0000"/>
                  </a:solidFill>
                  <a:cs typeface="+mn-ea"/>
                  <a:sym typeface="+mn-lt"/>
                </a:rPr>
                <a:t> </a:t>
              </a:r>
              <a:r>
                <a:rPr lang="en-US" altLang="zh-CN" sz="2400" dirty="0" err="1">
                  <a:solidFill>
                    <a:srgbClr val="FF0000"/>
                  </a:solidFill>
                  <a:cs typeface="+mn-ea"/>
                  <a:sym typeface="+mn-lt"/>
                </a:rPr>
                <a:t>kế</a:t>
              </a:r>
              <a:r>
                <a:rPr lang="en-US" altLang="zh-CN" sz="2400" dirty="0">
                  <a:solidFill>
                    <a:srgbClr val="FF0000"/>
                  </a:solidFill>
                  <a:cs typeface="+mn-ea"/>
                  <a:sym typeface="+mn-lt"/>
                </a:rPr>
                <a:t> </a:t>
              </a:r>
              <a:r>
                <a:rPr lang="en-US" altLang="zh-CN" sz="2400" dirty="0" err="1">
                  <a:solidFill>
                    <a:srgbClr val="FF0000"/>
                  </a:solidFill>
                  <a:cs typeface="+mn-ea"/>
                  <a:sym typeface="+mn-lt"/>
                </a:rPr>
                <a:t>hoạch</a:t>
              </a:r>
              <a:r>
                <a:rPr lang="en-US" altLang="zh-CN" sz="2400" dirty="0">
                  <a:solidFill>
                    <a:srgbClr val="FF0000"/>
                  </a:solidFill>
                  <a:cs typeface="+mn-ea"/>
                  <a:sym typeface="+mn-lt"/>
                </a:rPr>
                <a:t> </a:t>
              </a:r>
              <a:r>
                <a:rPr lang="en-US" altLang="zh-CN" sz="2400" dirty="0" err="1">
                  <a:solidFill>
                    <a:srgbClr val="FF0000"/>
                  </a:solidFill>
                  <a:cs typeface="+mn-ea"/>
                  <a:sym typeface="+mn-lt"/>
                </a:rPr>
                <a:t>trong</a:t>
              </a:r>
              <a:r>
                <a:rPr lang="en-US" altLang="zh-CN" sz="2400" dirty="0">
                  <a:solidFill>
                    <a:srgbClr val="FF0000"/>
                  </a:solidFill>
                  <a:cs typeface="+mn-ea"/>
                  <a:sym typeface="+mn-lt"/>
                </a:rPr>
                <a:t> </a:t>
              </a:r>
              <a:r>
                <a:rPr lang="en-US" altLang="zh-CN" sz="2400" dirty="0" err="1">
                  <a:solidFill>
                    <a:srgbClr val="FF0000"/>
                  </a:solidFill>
                  <a:cs typeface="+mn-ea"/>
                  <a:sym typeface="+mn-lt"/>
                </a:rPr>
                <a:t>ngày</a:t>
              </a:r>
              <a:r>
                <a:rPr lang="en-US" altLang="zh-CN" sz="2400" dirty="0">
                  <a:solidFill>
                    <a:srgbClr val="FF0000"/>
                  </a:solidFill>
                  <a:cs typeface="+mn-ea"/>
                  <a:sym typeface="+mn-lt"/>
                </a:rPr>
                <a:t>.</a:t>
              </a:r>
              <a:endParaRPr lang="zh-CN" altLang="en-US" sz="2400" dirty="0">
                <a:solidFill>
                  <a:srgbClr val="FF0000"/>
                </a:solidFill>
                <a:cs typeface="+mn-ea"/>
                <a:sym typeface="+mn-lt"/>
              </a:endParaRPr>
            </a:p>
          </p:txBody>
        </p:sp>
      </p:grpSp>
      <p:grpSp>
        <p:nvGrpSpPr>
          <p:cNvPr id="28" name="组合 30">
            <a:extLst>
              <a:ext uri="{FF2B5EF4-FFF2-40B4-BE49-F238E27FC236}">
                <a16:creationId xmlns:a16="http://schemas.microsoft.com/office/drawing/2014/main" id="{9F2FBBA6-987E-4E17-9973-8875A519FBC8}"/>
              </a:ext>
            </a:extLst>
          </p:cNvPr>
          <p:cNvGrpSpPr/>
          <p:nvPr/>
        </p:nvGrpSpPr>
        <p:grpSpPr>
          <a:xfrm>
            <a:off x="471318" y="987411"/>
            <a:ext cx="4075117" cy="2216555"/>
            <a:chOff x="956392" y="1039716"/>
            <a:chExt cx="3056338" cy="1662416"/>
          </a:xfrm>
        </p:grpSpPr>
        <p:sp>
          <p:nvSpPr>
            <p:cNvPr id="36" name="矩形 10">
              <a:extLst>
                <a:ext uri="{FF2B5EF4-FFF2-40B4-BE49-F238E27FC236}">
                  <a16:creationId xmlns:a16="http://schemas.microsoft.com/office/drawing/2014/main" id="{30FEFDA5-3BD2-494F-82D2-42E718B6DC33}"/>
                </a:ext>
              </a:extLst>
            </p:cNvPr>
            <p:cNvSpPr/>
            <p:nvPr/>
          </p:nvSpPr>
          <p:spPr>
            <a:xfrm>
              <a:off x="956392" y="1115735"/>
              <a:ext cx="3056337" cy="547228"/>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192000" anchor="ctr">
              <a:normAutofit/>
            </a:bodyPr>
            <a:lstStyle/>
            <a:p>
              <a:endParaRPr lang="zh-CN" altLang="en-US" sz="2400" dirty="0">
                <a:solidFill>
                  <a:srgbClr val="FF0000"/>
                </a:solidFill>
                <a:cs typeface="+mn-ea"/>
                <a:sym typeface="+mn-lt"/>
              </a:endParaRPr>
            </a:p>
          </p:txBody>
        </p:sp>
        <p:sp>
          <p:nvSpPr>
            <p:cNvPr id="38" name="文本框 8">
              <a:extLst>
                <a:ext uri="{FF2B5EF4-FFF2-40B4-BE49-F238E27FC236}">
                  <a16:creationId xmlns:a16="http://schemas.microsoft.com/office/drawing/2014/main" id="{C0FDFF2F-56C3-4E11-A624-960DFA135AEB}"/>
                </a:ext>
              </a:extLst>
            </p:cNvPr>
            <p:cNvSpPr txBox="1"/>
            <p:nvPr/>
          </p:nvSpPr>
          <p:spPr>
            <a:xfrm>
              <a:off x="1555791" y="2277062"/>
              <a:ext cx="1603730" cy="425070"/>
            </a:xfrm>
            <a:prstGeom prst="rect">
              <a:avLst/>
            </a:prstGeom>
            <a:noFill/>
          </p:spPr>
          <p:txBody>
            <a:bodyPr anchor="ctr"/>
            <a:lstStyle/>
            <a:p>
              <a:pPr algn="ctr"/>
              <a:endParaRPr sz="2400" dirty="0">
                <a:solidFill>
                  <a:srgbClr val="FF0000"/>
                </a:solidFill>
                <a:cs typeface="+mn-ea"/>
                <a:sym typeface="+mn-lt"/>
              </a:endParaRPr>
            </a:p>
          </p:txBody>
        </p:sp>
        <p:sp>
          <p:nvSpPr>
            <p:cNvPr id="39" name="矩形 24">
              <a:extLst>
                <a:ext uri="{FF2B5EF4-FFF2-40B4-BE49-F238E27FC236}">
                  <a16:creationId xmlns:a16="http://schemas.microsoft.com/office/drawing/2014/main" id="{A6035D4E-72E1-41E8-92FD-630203A42D36}"/>
                </a:ext>
              </a:extLst>
            </p:cNvPr>
            <p:cNvSpPr/>
            <p:nvPr/>
          </p:nvSpPr>
          <p:spPr>
            <a:xfrm>
              <a:off x="956393" y="1039716"/>
              <a:ext cx="3056337" cy="623248"/>
            </a:xfrm>
            <a:prstGeom prst="rect">
              <a:avLst/>
            </a:prstGeom>
          </p:spPr>
          <p:txBody>
            <a:bodyPr wrap="square">
              <a:spAutoFit/>
            </a:bodyPr>
            <a:lstStyle/>
            <a:p>
              <a:pPr algn="ctr"/>
              <a:r>
                <a:rPr lang="en-US" altLang="zh-CN" sz="2400" dirty="0" err="1">
                  <a:solidFill>
                    <a:srgbClr val="FF0000"/>
                  </a:solidFill>
                  <a:latin typeface="Arial Narrow" panose="020B0606020202030204" pitchFamily="34" charset="0"/>
                  <a:cs typeface="+mn-ea"/>
                  <a:sym typeface="+mn-lt"/>
                </a:rPr>
                <a:t>Xác</a:t>
              </a:r>
              <a:r>
                <a:rPr lang="en-US" altLang="zh-CN" sz="2400" dirty="0">
                  <a:solidFill>
                    <a:srgbClr val="FF0000"/>
                  </a:solidFill>
                  <a:latin typeface="Arial Narrow" panose="020B0606020202030204" pitchFamily="34" charset="0"/>
                  <a:cs typeface="+mn-ea"/>
                  <a:sym typeface="+mn-lt"/>
                </a:rPr>
                <a:t> </a:t>
              </a:r>
              <a:r>
                <a:rPr lang="en-US" altLang="zh-CN" sz="2400" dirty="0" err="1">
                  <a:solidFill>
                    <a:srgbClr val="FF0000"/>
                  </a:solidFill>
                  <a:latin typeface="Arial Narrow" panose="020B0606020202030204" pitchFamily="34" charset="0"/>
                  <a:cs typeface="+mn-ea"/>
                  <a:sym typeface="+mn-lt"/>
                </a:rPr>
                <a:t>định</a:t>
              </a:r>
              <a:r>
                <a:rPr lang="en-US" altLang="zh-CN" sz="2400" dirty="0">
                  <a:solidFill>
                    <a:srgbClr val="FF0000"/>
                  </a:solidFill>
                  <a:latin typeface="Arial Narrow" panose="020B0606020202030204" pitchFamily="34" charset="0"/>
                  <a:cs typeface="+mn-ea"/>
                  <a:sym typeface="+mn-lt"/>
                </a:rPr>
                <a:t> </a:t>
              </a:r>
              <a:r>
                <a:rPr lang="en-US" altLang="zh-CN" sz="2400" dirty="0" err="1">
                  <a:solidFill>
                    <a:srgbClr val="FF0000"/>
                  </a:solidFill>
                  <a:latin typeface="Arial Narrow" panose="020B0606020202030204" pitchFamily="34" charset="0"/>
                  <a:cs typeface="+mn-ea"/>
                  <a:sym typeface="+mn-lt"/>
                </a:rPr>
                <a:t>những</a:t>
              </a:r>
              <a:r>
                <a:rPr lang="en-US" altLang="zh-CN" sz="2400" dirty="0">
                  <a:solidFill>
                    <a:srgbClr val="FF0000"/>
                  </a:solidFill>
                  <a:latin typeface="Arial Narrow" panose="020B0606020202030204" pitchFamily="34" charset="0"/>
                  <a:cs typeface="+mn-ea"/>
                  <a:sym typeface="+mn-lt"/>
                </a:rPr>
                <a:t> </a:t>
              </a:r>
              <a:r>
                <a:rPr lang="en-US" altLang="zh-CN" sz="2400" dirty="0" err="1">
                  <a:solidFill>
                    <a:srgbClr val="FF0000"/>
                  </a:solidFill>
                  <a:latin typeface="Arial Narrow" panose="020B0606020202030204" pitchFamily="34" charset="0"/>
                  <a:cs typeface="+mn-ea"/>
                  <a:sym typeface="+mn-lt"/>
                </a:rPr>
                <a:t>khoảng</a:t>
              </a:r>
              <a:r>
                <a:rPr lang="en-US" altLang="zh-CN" sz="2400" dirty="0">
                  <a:solidFill>
                    <a:srgbClr val="FF0000"/>
                  </a:solidFill>
                  <a:latin typeface="Arial Narrow" panose="020B0606020202030204" pitchFamily="34" charset="0"/>
                  <a:cs typeface="+mn-ea"/>
                  <a:sym typeface="+mn-lt"/>
                </a:rPr>
                <a:t> </a:t>
              </a:r>
              <a:r>
                <a:rPr lang="en-US" altLang="zh-CN" sz="2400" dirty="0" err="1">
                  <a:solidFill>
                    <a:srgbClr val="FF0000"/>
                  </a:solidFill>
                  <a:latin typeface="Arial Narrow" panose="020B0606020202030204" pitchFamily="34" charset="0"/>
                  <a:cs typeface="+mn-ea"/>
                  <a:sym typeface="+mn-lt"/>
                </a:rPr>
                <a:t>thời</a:t>
              </a:r>
              <a:r>
                <a:rPr lang="en-US" altLang="zh-CN" sz="2400" dirty="0">
                  <a:solidFill>
                    <a:srgbClr val="FF0000"/>
                  </a:solidFill>
                  <a:latin typeface="Arial Narrow" panose="020B0606020202030204" pitchFamily="34" charset="0"/>
                  <a:cs typeface="+mn-ea"/>
                  <a:sym typeface="+mn-lt"/>
                </a:rPr>
                <a:t> </a:t>
              </a:r>
              <a:r>
                <a:rPr lang="en-US" altLang="zh-CN" sz="2400" dirty="0" err="1">
                  <a:solidFill>
                    <a:srgbClr val="FF0000"/>
                  </a:solidFill>
                  <a:latin typeface="Arial Narrow" panose="020B0606020202030204" pitchFamily="34" charset="0"/>
                  <a:cs typeface="+mn-ea"/>
                  <a:sym typeface="+mn-lt"/>
                </a:rPr>
                <a:t>gian</a:t>
              </a:r>
              <a:r>
                <a:rPr lang="en-US" altLang="zh-CN" sz="2400" dirty="0">
                  <a:solidFill>
                    <a:srgbClr val="FF0000"/>
                  </a:solidFill>
                  <a:latin typeface="Arial Narrow" panose="020B0606020202030204" pitchFamily="34" charset="0"/>
                  <a:cs typeface="+mn-ea"/>
                  <a:sym typeface="+mn-lt"/>
                </a:rPr>
                <a:t> </a:t>
              </a:r>
              <a:r>
                <a:rPr lang="en-US" altLang="zh-CN" sz="2400" dirty="0" err="1">
                  <a:solidFill>
                    <a:srgbClr val="FF0000"/>
                  </a:solidFill>
                  <a:latin typeface="Arial Narrow" panose="020B0606020202030204" pitchFamily="34" charset="0"/>
                  <a:cs typeface="+mn-ea"/>
                  <a:sym typeface="+mn-lt"/>
                </a:rPr>
                <a:t>bạn</a:t>
              </a:r>
              <a:r>
                <a:rPr lang="en-US" altLang="zh-CN" sz="2400" dirty="0">
                  <a:solidFill>
                    <a:srgbClr val="FF0000"/>
                  </a:solidFill>
                  <a:latin typeface="Arial Narrow" panose="020B0606020202030204" pitchFamily="34" charset="0"/>
                  <a:cs typeface="+mn-ea"/>
                  <a:sym typeface="+mn-lt"/>
                </a:rPr>
                <a:t> </a:t>
              </a:r>
              <a:r>
                <a:rPr lang="en-US" altLang="zh-CN" sz="2400" dirty="0" err="1">
                  <a:solidFill>
                    <a:srgbClr val="FF0000"/>
                  </a:solidFill>
                  <a:latin typeface="Arial Narrow" panose="020B0606020202030204" pitchFamily="34" charset="0"/>
                  <a:cs typeface="+mn-ea"/>
                  <a:sym typeface="+mn-lt"/>
                </a:rPr>
                <a:t>làm</a:t>
              </a:r>
              <a:r>
                <a:rPr lang="en-US" altLang="zh-CN" sz="2400" dirty="0">
                  <a:solidFill>
                    <a:srgbClr val="FF0000"/>
                  </a:solidFill>
                  <a:latin typeface="Arial Narrow" panose="020B0606020202030204" pitchFamily="34" charset="0"/>
                  <a:cs typeface="+mn-ea"/>
                  <a:sym typeface="+mn-lt"/>
                </a:rPr>
                <a:t> </a:t>
              </a:r>
              <a:r>
                <a:rPr lang="en-US" altLang="zh-CN" sz="2400" dirty="0" err="1">
                  <a:solidFill>
                    <a:srgbClr val="FF0000"/>
                  </a:solidFill>
                  <a:latin typeface="Arial Narrow" panose="020B0606020202030204" pitchFamily="34" charset="0"/>
                  <a:cs typeface="+mn-ea"/>
                  <a:sym typeface="+mn-lt"/>
                </a:rPr>
                <a:t>việc</a:t>
              </a:r>
              <a:r>
                <a:rPr lang="en-US" altLang="zh-CN" sz="2400" dirty="0">
                  <a:solidFill>
                    <a:srgbClr val="FF0000"/>
                  </a:solidFill>
                  <a:latin typeface="Arial Narrow" panose="020B0606020202030204" pitchFamily="34" charset="0"/>
                  <a:cs typeface="+mn-ea"/>
                  <a:sym typeface="+mn-lt"/>
                </a:rPr>
                <a:t> </a:t>
              </a:r>
              <a:r>
                <a:rPr lang="en-US" altLang="zh-CN" sz="2400" dirty="0" err="1">
                  <a:solidFill>
                    <a:srgbClr val="FF0000"/>
                  </a:solidFill>
                  <a:latin typeface="Arial Narrow" panose="020B0606020202030204" pitchFamily="34" charset="0"/>
                  <a:cs typeface="+mn-ea"/>
                  <a:sym typeface="+mn-lt"/>
                </a:rPr>
                <a:t>hiệu</a:t>
              </a:r>
              <a:r>
                <a:rPr lang="en-US" altLang="zh-CN" sz="2400" dirty="0">
                  <a:solidFill>
                    <a:srgbClr val="FF0000"/>
                  </a:solidFill>
                  <a:latin typeface="Arial Narrow" panose="020B0606020202030204" pitchFamily="34" charset="0"/>
                  <a:cs typeface="+mn-ea"/>
                  <a:sym typeface="+mn-lt"/>
                </a:rPr>
                <a:t> </a:t>
              </a:r>
              <a:r>
                <a:rPr lang="en-US" altLang="zh-CN" sz="2400" dirty="0" err="1">
                  <a:solidFill>
                    <a:srgbClr val="FF0000"/>
                  </a:solidFill>
                  <a:latin typeface="Arial Narrow" panose="020B0606020202030204" pitchFamily="34" charset="0"/>
                  <a:cs typeface="+mn-ea"/>
                  <a:sym typeface="+mn-lt"/>
                </a:rPr>
                <a:t>quả</a:t>
              </a:r>
              <a:r>
                <a:rPr lang="en-US" altLang="zh-CN" sz="2400" dirty="0">
                  <a:solidFill>
                    <a:srgbClr val="FF0000"/>
                  </a:solidFill>
                  <a:latin typeface="Arial Narrow" panose="020B0606020202030204" pitchFamily="34" charset="0"/>
                  <a:cs typeface="+mn-ea"/>
                  <a:sym typeface="+mn-lt"/>
                </a:rPr>
                <a:t> </a:t>
              </a:r>
              <a:r>
                <a:rPr lang="en-US" altLang="zh-CN" sz="2400" dirty="0" err="1">
                  <a:solidFill>
                    <a:srgbClr val="FF0000"/>
                  </a:solidFill>
                  <a:latin typeface="Arial Narrow" panose="020B0606020202030204" pitchFamily="34" charset="0"/>
                  <a:cs typeface="+mn-ea"/>
                  <a:sym typeface="+mn-lt"/>
                </a:rPr>
                <a:t>nhất</a:t>
              </a:r>
              <a:r>
                <a:rPr lang="en-US" altLang="zh-CN" sz="2400" dirty="0">
                  <a:solidFill>
                    <a:srgbClr val="FF0000"/>
                  </a:solidFill>
                  <a:latin typeface="Arial Narrow" panose="020B0606020202030204" pitchFamily="34" charset="0"/>
                  <a:cs typeface="+mn-ea"/>
                  <a:sym typeface="+mn-lt"/>
                </a:rPr>
                <a:t>.</a:t>
              </a:r>
              <a:endParaRPr lang="zh-CN" altLang="en-US" sz="2400" dirty="0">
                <a:solidFill>
                  <a:srgbClr val="FF0000"/>
                </a:solidFill>
                <a:latin typeface="Arial Narrow" panose="020B0606020202030204" pitchFamily="34" charset="0"/>
                <a:cs typeface="+mn-ea"/>
                <a:sym typeface="+mn-lt"/>
              </a:endParaRPr>
            </a:p>
          </p:txBody>
        </p:sp>
      </p:grpSp>
      <p:pic>
        <p:nvPicPr>
          <p:cNvPr id="3" name="Picture 2">
            <a:extLst>
              <a:ext uri="{FF2B5EF4-FFF2-40B4-BE49-F238E27FC236}">
                <a16:creationId xmlns:a16="http://schemas.microsoft.com/office/drawing/2014/main" id="{ED430280-6C5C-4292-8DEC-79B84E9D898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00566" y="939370"/>
            <a:ext cx="5748237" cy="4058508"/>
          </a:xfrm>
          <a:prstGeom prst="rect">
            <a:avLst/>
          </a:prstGeom>
        </p:spPr>
      </p:pic>
      <p:sp>
        <p:nvSpPr>
          <p:cNvPr id="40" name="TextBox 39">
            <a:extLst>
              <a:ext uri="{FF2B5EF4-FFF2-40B4-BE49-F238E27FC236}">
                <a16:creationId xmlns:a16="http://schemas.microsoft.com/office/drawing/2014/main" id="{B8AC68A6-D0B8-4931-AF0F-87C875DFACFE}"/>
              </a:ext>
            </a:extLst>
          </p:cNvPr>
          <p:cNvSpPr txBox="1"/>
          <p:nvPr/>
        </p:nvSpPr>
        <p:spPr>
          <a:xfrm>
            <a:off x="6000566" y="5138764"/>
            <a:ext cx="6007876" cy="954107"/>
          </a:xfrm>
          <a:prstGeom prst="rect">
            <a:avLst/>
          </a:prstGeom>
          <a:noFill/>
        </p:spPr>
        <p:txBody>
          <a:bodyPr wrap="square" rtlCol="0">
            <a:spAutoFit/>
          </a:bodyPr>
          <a:lstStyle/>
          <a:p>
            <a:pPr algn="ctr"/>
            <a:r>
              <a:rPr lang="en-US" sz="1400" i="1" dirty="0"/>
              <a:t>               </a:t>
            </a:r>
            <a:r>
              <a:rPr lang="en-US" sz="1400" i="1" dirty="0" err="1"/>
              <a:t>Hình</a:t>
            </a:r>
            <a:r>
              <a:rPr lang="en-US" sz="1400" i="1" dirty="0"/>
              <a:t> </a:t>
            </a:r>
            <a:r>
              <a:rPr lang="en-US" sz="1400" i="1" dirty="0" err="1"/>
              <a:t>ảnh</a:t>
            </a:r>
            <a:r>
              <a:rPr lang="en-US" sz="1400" i="1" dirty="0"/>
              <a:t> </a:t>
            </a:r>
            <a:r>
              <a:rPr lang="en-US" sz="1400" i="1" dirty="0" err="1"/>
              <a:t>minh</a:t>
            </a:r>
            <a:r>
              <a:rPr lang="en-US" sz="1400" i="1" dirty="0"/>
              <a:t> </a:t>
            </a:r>
            <a:r>
              <a:rPr lang="en-US" sz="1400" i="1" dirty="0" err="1"/>
              <a:t>họa</a:t>
            </a:r>
            <a:r>
              <a:rPr lang="en-US" sz="1400" i="1" dirty="0"/>
              <a:t>, </a:t>
            </a:r>
            <a:r>
              <a:rPr lang="en-US" sz="1400" i="1" dirty="0" err="1"/>
              <a:t>nguồn</a:t>
            </a:r>
            <a:r>
              <a:rPr lang="en-US" sz="1400" i="1" dirty="0"/>
              <a:t>: https://www.wikihow.com/images/thumb/0/0c/Be-Ready-for-School-on-Time-Step-1-Version-2.jpg/v4-728px-Be-Ready-for-School-on-Time-Step-1-Version-2.jpg</a:t>
            </a:r>
          </a:p>
        </p:txBody>
      </p:sp>
      <p:sp>
        <p:nvSpPr>
          <p:cNvPr id="41" name="TextBox 40">
            <a:extLst>
              <a:ext uri="{FF2B5EF4-FFF2-40B4-BE49-F238E27FC236}">
                <a16:creationId xmlns:a16="http://schemas.microsoft.com/office/drawing/2014/main" id="{BB983583-BEDF-45E6-A618-76610D62C8CF}"/>
              </a:ext>
            </a:extLst>
          </p:cNvPr>
          <p:cNvSpPr txBox="1"/>
          <p:nvPr/>
        </p:nvSpPr>
        <p:spPr>
          <a:xfrm>
            <a:off x="28087" y="1827735"/>
            <a:ext cx="6007875" cy="3046988"/>
          </a:xfrm>
          <a:prstGeom prst="rect">
            <a:avLst/>
          </a:prstGeom>
          <a:noFill/>
        </p:spPr>
        <p:txBody>
          <a:bodyPr wrap="square" rtlCol="0">
            <a:spAutoFit/>
          </a:bodyPr>
          <a:lstStyle/>
          <a:p>
            <a:endParaRPr lang="en-US" sz="2400" dirty="0">
              <a:solidFill>
                <a:schemeClr val="tx1">
                  <a:lumMod val="95000"/>
                  <a:lumOff val="5000"/>
                </a:schemeClr>
              </a:solidFill>
              <a:latin typeface="Helvetica" panose="020B0604020202020204" pitchFamily="34" charset="0"/>
              <a:cs typeface="Helvetica" panose="020B0604020202020204" pitchFamily="34" charset="0"/>
            </a:endParaRPr>
          </a:p>
          <a:p>
            <a:pPr marL="285750" indent="-285750">
              <a:buFont typeface="Arial" panose="020B0604020202020204" pitchFamily="34" charset="0"/>
              <a:buChar char="•"/>
            </a:pPr>
            <a:r>
              <a:rPr lang="vi-VN" sz="2400" dirty="0">
                <a:solidFill>
                  <a:schemeClr val="tx1">
                    <a:lumMod val="95000"/>
                    <a:lumOff val="5000"/>
                  </a:schemeClr>
                </a:solidFill>
                <a:latin typeface="Helvetica" panose="020B0604020202020204" pitchFamily="34" charset="0"/>
                <a:cs typeface="Helvetica" panose="020B0604020202020204" pitchFamily="34" charset="0"/>
              </a:rPr>
              <a:t>Mỗi người đều có các thời điểm làm việc hiệu quả trong ngày. </a:t>
            </a:r>
            <a:endParaRPr lang="en-US" sz="2400" dirty="0">
              <a:solidFill>
                <a:schemeClr val="tx1">
                  <a:lumMod val="95000"/>
                  <a:lumOff val="5000"/>
                </a:schemeClr>
              </a:solidFill>
              <a:latin typeface="Helvetica" panose="020B0604020202020204" pitchFamily="34" charset="0"/>
              <a:cs typeface="Helvetica" panose="020B0604020202020204" pitchFamily="34" charset="0"/>
            </a:endParaRPr>
          </a:p>
          <a:p>
            <a:endParaRPr lang="en-US" sz="2400" dirty="0">
              <a:solidFill>
                <a:schemeClr val="tx1">
                  <a:lumMod val="95000"/>
                  <a:lumOff val="5000"/>
                </a:schemeClr>
              </a:solidFill>
              <a:latin typeface="Helvetica" panose="020B0604020202020204" pitchFamily="34" charset="0"/>
              <a:cs typeface="Helvetica" panose="020B0604020202020204" pitchFamily="34" charset="0"/>
            </a:endParaRPr>
          </a:p>
          <a:p>
            <a:pPr marL="285750" indent="-285750">
              <a:buFont typeface="Arial" panose="020B0604020202020204" pitchFamily="34" charset="0"/>
              <a:buChar char="•"/>
            </a:pPr>
            <a:r>
              <a:rPr lang="vi-VN" sz="2400" dirty="0">
                <a:solidFill>
                  <a:schemeClr val="tx1">
                    <a:lumMod val="95000"/>
                    <a:lumOff val="5000"/>
                  </a:schemeClr>
                </a:solidFill>
                <a:latin typeface="Helvetica" panose="020B0604020202020204" pitchFamily="34" charset="0"/>
                <a:cs typeface="Helvetica" panose="020B0604020202020204" pitchFamily="34" charset="0"/>
              </a:rPr>
              <a:t>Sẽ rất hữu ích nếu bạn biết mình có thể tận dụng thời gian tối ưu vào những lúc nào và dựa vào đó để sắp xếp công việc. </a:t>
            </a:r>
            <a:endParaRPr lang="en-US" sz="2400" dirty="0">
              <a:solidFill>
                <a:schemeClr val="tx1">
                  <a:lumMod val="95000"/>
                  <a:lumOff val="5000"/>
                </a:schemeClr>
              </a:solidFill>
              <a:latin typeface="Helvetica" panose="020B0604020202020204" pitchFamily="34" charset="0"/>
              <a:cs typeface="Helvetica" panose="020B0604020202020204" pitchFamily="34" charset="0"/>
            </a:endParaRPr>
          </a:p>
        </p:txBody>
      </p:sp>
      <p:sp>
        <p:nvSpPr>
          <p:cNvPr id="42" name="矩形 6">
            <a:extLst>
              <a:ext uri="{FF2B5EF4-FFF2-40B4-BE49-F238E27FC236}">
                <a16:creationId xmlns:a16="http://schemas.microsoft.com/office/drawing/2014/main" id="{70FE766D-F8CF-455B-97E8-896FAEFB7AE3}"/>
              </a:ext>
            </a:extLst>
          </p:cNvPr>
          <p:cNvSpPr/>
          <p:nvPr/>
        </p:nvSpPr>
        <p:spPr>
          <a:xfrm>
            <a:off x="6186351" y="1231901"/>
            <a:ext cx="73443" cy="56261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dirty="0">
              <a:cs typeface="+mn-ea"/>
              <a:sym typeface="+mn-lt"/>
            </a:endParaRPr>
          </a:p>
        </p:txBody>
      </p:sp>
      <p:sp>
        <p:nvSpPr>
          <p:cNvPr id="43" name="椭圆 7">
            <a:extLst>
              <a:ext uri="{FF2B5EF4-FFF2-40B4-BE49-F238E27FC236}">
                <a16:creationId xmlns:a16="http://schemas.microsoft.com/office/drawing/2014/main" id="{592FD2F6-848A-4B69-8BBA-9A685EC0DAA1}"/>
              </a:ext>
            </a:extLst>
          </p:cNvPr>
          <p:cNvSpPr/>
          <p:nvPr/>
        </p:nvSpPr>
        <p:spPr>
          <a:xfrm>
            <a:off x="6003310" y="1865443"/>
            <a:ext cx="439524" cy="439524"/>
          </a:xfrm>
          <a:prstGeom prst="ellipse">
            <a:avLst/>
          </a:prstGeom>
          <a:solidFill>
            <a:schemeClr val="accent1"/>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dirty="0">
              <a:cs typeface="+mn-ea"/>
              <a:sym typeface="+mn-lt"/>
            </a:endParaRPr>
          </a:p>
        </p:txBody>
      </p:sp>
      <p:sp>
        <p:nvSpPr>
          <p:cNvPr id="44" name="椭圆 8">
            <a:extLst>
              <a:ext uri="{FF2B5EF4-FFF2-40B4-BE49-F238E27FC236}">
                <a16:creationId xmlns:a16="http://schemas.microsoft.com/office/drawing/2014/main" id="{2E48292C-5AB8-4FD3-942D-E4A67D0797D4}"/>
              </a:ext>
            </a:extLst>
          </p:cNvPr>
          <p:cNvSpPr/>
          <p:nvPr/>
        </p:nvSpPr>
        <p:spPr>
          <a:xfrm>
            <a:off x="6014559" y="2906184"/>
            <a:ext cx="439524" cy="439524"/>
          </a:xfrm>
          <a:prstGeom prst="ellipse">
            <a:avLst/>
          </a:prstGeom>
          <a:solidFill>
            <a:schemeClr val="accent6">
              <a:lumMod val="75000"/>
            </a:schemeClr>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dirty="0">
              <a:cs typeface="+mn-ea"/>
              <a:sym typeface="+mn-lt"/>
            </a:endParaRPr>
          </a:p>
        </p:txBody>
      </p:sp>
      <p:sp>
        <p:nvSpPr>
          <p:cNvPr id="45" name="椭圆 9">
            <a:extLst>
              <a:ext uri="{FF2B5EF4-FFF2-40B4-BE49-F238E27FC236}">
                <a16:creationId xmlns:a16="http://schemas.microsoft.com/office/drawing/2014/main" id="{C1369CBC-D36D-46E8-8B3B-11D32FDE2D7C}"/>
              </a:ext>
            </a:extLst>
          </p:cNvPr>
          <p:cNvSpPr/>
          <p:nvPr/>
        </p:nvSpPr>
        <p:spPr>
          <a:xfrm>
            <a:off x="6003310" y="4085191"/>
            <a:ext cx="439524" cy="439524"/>
          </a:xfrm>
          <a:prstGeom prst="ellipse">
            <a:avLst/>
          </a:prstGeom>
          <a:solidFill>
            <a:schemeClr val="accent4"/>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dirty="0">
              <a:cs typeface="+mn-ea"/>
              <a:sym typeface="+mn-lt"/>
            </a:endParaRPr>
          </a:p>
        </p:txBody>
      </p:sp>
      <p:sp>
        <p:nvSpPr>
          <p:cNvPr id="46" name="等腰三角形 17">
            <a:extLst>
              <a:ext uri="{FF2B5EF4-FFF2-40B4-BE49-F238E27FC236}">
                <a16:creationId xmlns:a16="http://schemas.microsoft.com/office/drawing/2014/main" id="{904CC5B3-F934-453E-88BE-0B675E35F4A5}"/>
              </a:ext>
            </a:extLst>
          </p:cNvPr>
          <p:cNvSpPr/>
          <p:nvPr/>
        </p:nvSpPr>
        <p:spPr>
          <a:xfrm rot="16200000">
            <a:off x="5572944" y="1968772"/>
            <a:ext cx="270123" cy="232865"/>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dirty="0">
              <a:cs typeface="+mn-ea"/>
              <a:sym typeface="+mn-lt"/>
            </a:endParaRPr>
          </a:p>
        </p:txBody>
      </p:sp>
      <p:sp>
        <p:nvSpPr>
          <p:cNvPr id="47" name="等腰三角形 18">
            <a:extLst>
              <a:ext uri="{FF2B5EF4-FFF2-40B4-BE49-F238E27FC236}">
                <a16:creationId xmlns:a16="http://schemas.microsoft.com/office/drawing/2014/main" id="{0D8A4DB4-B574-400E-A3D4-723E1B29ECA4}"/>
              </a:ext>
            </a:extLst>
          </p:cNvPr>
          <p:cNvSpPr/>
          <p:nvPr/>
        </p:nvSpPr>
        <p:spPr>
          <a:xfrm rot="16200000">
            <a:off x="5572944" y="4190807"/>
            <a:ext cx="270123" cy="232865"/>
          </a:xfrm>
          <a:prstGeom prs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dirty="0">
              <a:cs typeface="+mn-ea"/>
              <a:sym typeface="+mn-lt"/>
            </a:endParaRPr>
          </a:p>
        </p:txBody>
      </p:sp>
      <p:sp>
        <p:nvSpPr>
          <p:cNvPr id="48" name="等腰三角形 19">
            <a:extLst>
              <a:ext uri="{FF2B5EF4-FFF2-40B4-BE49-F238E27FC236}">
                <a16:creationId xmlns:a16="http://schemas.microsoft.com/office/drawing/2014/main" id="{12E9B5B9-63DF-415F-ABAF-F595483EF499}"/>
              </a:ext>
            </a:extLst>
          </p:cNvPr>
          <p:cNvSpPr/>
          <p:nvPr/>
        </p:nvSpPr>
        <p:spPr>
          <a:xfrm rot="5400000" flipH="1">
            <a:off x="6602049" y="3009512"/>
            <a:ext cx="270123" cy="232865"/>
          </a:xfrm>
          <a:prstGeom prst="triangl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dirty="0">
              <a:cs typeface="+mn-ea"/>
              <a:sym typeface="+mn-lt"/>
            </a:endParaRPr>
          </a:p>
        </p:txBody>
      </p:sp>
      <p:grpSp>
        <p:nvGrpSpPr>
          <p:cNvPr id="53" name="组合 30">
            <a:extLst>
              <a:ext uri="{FF2B5EF4-FFF2-40B4-BE49-F238E27FC236}">
                <a16:creationId xmlns:a16="http://schemas.microsoft.com/office/drawing/2014/main" id="{590EF14E-077F-44AB-9057-43E62015E64C}"/>
              </a:ext>
            </a:extLst>
          </p:cNvPr>
          <p:cNvGrpSpPr/>
          <p:nvPr/>
        </p:nvGrpSpPr>
        <p:grpSpPr>
          <a:xfrm>
            <a:off x="1280160" y="1873968"/>
            <a:ext cx="4075117" cy="2216555"/>
            <a:chOff x="956392" y="1039716"/>
            <a:chExt cx="3056338" cy="1662416"/>
          </a:xfrm>
        </p:grpSpPr>
        <p:sp>
          <p:nvSpPr>
            <p:cNvPr id="54" name="矩形 10">
              <a:extLst>
                <a:ext uri="{FF2B5EF4-FFF2-40B4-BE49-F238E27FC236}">
                  <a16:creationId xmlns:a16="http://schemas.microsoft.com/office/drawing/2014/main" id="{165476FF-729E-4867-AAAD-85AE6A29E793}"/>
                </a:ext>
              </a:extLst>
            </p:cNvPr>
            <p:cNvSpPr/>
            <p:nvPr/>
          </p:nvSpPr>
          <p:spPr>
            <a:xfrm>
              <a:off x="956392" y="1115735"/>
              <a:ext cx="3056337" cy="547228"/>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192000" anchor="ctr">
              <a:normAutofit/>
            </a:bodyPr>
            <a:lstStyle/>
            <a:p>
              <a:endParaRPr lang="zh-CN" altLang="en-US" sz="2400" dirty="0">
                <a:solidFill>
                  <a:srgbClr val="FF0000"/>
                </a:solidFill>
                <a:cs typeface="+mn-ea"/>
                <a:sym typeface="+mn-lt"/>
              </a:endParaRPr>
            </a:p>
          </p:txBody>
        </p:sp>
        <p:sp>
          <p:nvSpPr>
            <p:cNvPr id="55" name="文本框 8">
              <a:extLst>
                <a:ext uri="{FF2B5EF4-FFF2-40B4-BE49-F238E27FC236}">
                  <a16:creationId xmlns:a16="http://schemas.microsoft.com/office/drawing/2014/main" id="{527ADDC1-F156-4D1B-AE0A-12C36976B9B0}"/>
                </a:ext>
              </a:extLst>
            </p:cNvPr>
            <p:cNvSpPr txBox="1"/>
            <p:nvPr/>
          </p:nvSpPr>
          <p:spPr>
            <a:xfrm>
              <a:off x="1555791" y="2277062"/>
              <a:ext cx="1603730" cy="425070"/>
            </a:xfrm>
            <a:prstGeom prst="rect">
              <a:avLst/>
            </a:prstGeom>
            <a:noFill/>
          </p:spPr>
          <p:txBody>
            <a:bodyPr anchor="ctr"/>
            <a:lstStyle/>
            <a:p>
              <a:pPr algn="ctr"/>
              <a:endParaRPr sz="2400" dirty="0">
                <a:solidFill>
                  <a:srgbClr val="FF0000"/>
                </a:solidFill>
                <a:cs typeface="+mn-ea"/>
                <a:sym typeface="+mn-lt"/>
              </a:endParaRPr>
            </a:p>
          </p:txBody>
        </p:sp>
        <p:sp>
          <p:nvSpPr>
            <p:cNvPr id="56" name="矩形 24">
              <a:extLst>
                <a:ext uri="{FF2B5EF4-FFF2-40B4-BE49-F238E27FC236}">
                  <a16:creationId xmlns:a16="http://schemas.microsoft.com/office/drawing/2014/main" id="{59250487-F601-440E-9C47-D5799CA4D573}"/>
                </a:ext>
              </a:extLst>
            </p:cNvPr>
            <p:cNvSpPr/>
            <p:nvPr/>
          </p:nvSpPr>
          <p:spPr>
            <a:xfrm>
              <a:off x="956393" y="1039716"/>
              <a:ext cx="3056337" cy="623248"/>
            </a:xfrm>
            <a:prstGeom prst="rect">
              <a:avLst/>
            </a:prstGeom>
          </p:spPr>
          <p:txBody>
            <a:bodyPr wrap="square">
              <a:spAutoFit/>
            </a:bodyPr>
            <a:lstStyle/>
            <a:p>
              <a:pPr algn="ctr"/>
              <a:r>
                <a:rPr lang="en-US" altLang="zh-CN" sz="2400" dirty="0" err="1">
                  <a:solidFill>
                    <a:srgbClr val="FF0000"/>
                  </a:solidFill>
                  <a:latin typeface="Arial Narrow" panose="020B0606020202030204" pitchFamily="34" charset="0"/>
                  <a:cs typeface="+mn-ea"/>
                  <a:sym typeface="+mn-lt"/>
                </a:rPr>
                <a:t>Xác</a:t>
              </a:r>
              <a:r>
                <a:rPr lang="en-US" altLang="zh-CN" sz="2400" dirty="0">
                  <a:solidFill>
                    <a:srgbClr val="FF0000"/>
                  </a:solidFill>
                  <a:latin typeface="Arial Narrow" panose="020B0606020202030204" pitchFamily="34" charset="0"/>
                  <a:cs typeface="+mn-ea"/>
                  <a:sym typeface="+mn-lt"/>
                </a:rPr>
                <a:t> </a:t>
              </a:r>
              <a:r>
                <a:rPr lang="en-US" altLang="zh-CN" sz="2400" dirty="0" err="1">
                  <a:solidFill>
                    <a:srgbClr val="FF0000"/>
                  </a:solidFill>
                  <a:latin typeface="Arial Narrow" panose="020B0606020202030204" pitchFamily="34" charset="0"/>
                  <a:cs typeface="+mn-ea"/>
                  <a:sym typeface="+mn-lt"/>
                </a:rPr>
                <a:t>định</a:t>
              </a:r>
              <a:r>
                <a:rPr lang="en-US" altLang="zh-CN" sz="2400" dirty="0">
                  <a:solidFill>
                    <a:srgbClr val="FF0000"/>
                  </a:solidFill>
                  <a:latin typeface="Arial Narrow" panose="020B0606020202030204" pitchFamily="34" charset="0"/>
                  <a:cs typeface="+mn-ea"/>
                  <a:sym typeface="+mn-lt"/>
                </a:rPr>
                <a:t> </a:t>
              </a:r>
              <a:r>
                <a:rPr lang="en-US" altLang="zh-CN" sz="2400" dirty="0" err="1">
                  <a:solidFill>
                    <a:srgbClr val="FF0000"/>
                  </a:solidFill>
                  <a:latin typeface="Arial Narrow" panose="020B0606020202030204" pitchFamily="34" charset="0"/>
                  <a:cs typeface="+mn-ea"/>
                  <a:sym typeface="+mn-lt"/>
                </a:rPr>
                <a:t>những</a:t>
              </a:r>
              <a:r>
                <a:rPr lang="en-US" altLang="zh-CN" sz="2400" dirty="0">
                  <a:solidFill>
                    <a:srgbClr val="FF0000"/>
                  </a:solidFill>
                  <a:latin typeface="Arial Narrow" panose="020B0606020202030204" pitchFamily="34" charset="0"/>
                  <a:cs typeface="+mn-ea"/>
                  <a:sym typeface="+mn-lt"/>
                </a:rPr>
                <a:t> </a:t>
              </a:r>
              <a:r>
                <a:rPr lang="en-US" altLang="zh-CN" sz="2400" dirty="0" err="1">
                  <a:solidFill>
                    <a:srgbClr val="FF0000"/>
                  </a:solidFill>
                  <a:latin typeface="Arial Narrow" panose="020B0606020202030204" pitchFamily="34" charset="0"/>
                  <a:cs typeface="+mn-ea"/>
                  <a:sym typeface="+mn-lt"/>
                </a:rPr>
                <a:t>khoảng</a:t>
              </a:r>
              <a:r>
                <a:rPr lang="en-US" altLang="zh-CN" sz="2400" dirty="0">
                  <a:solidFill>
                    <a:srgbClr val="FF0000"/>
                  </a:solidFill>
                  <a:latin typeface="Arial Narrow" panose="020B0606020202030204" pitchFamily="34" charset="0"/>
                  <a:cs typeface="+mn-ea"/>
                  <a:sym typeface="+mn-lt"/>
                </a:rPr>
                <a:t> </a:t>
              </a:r>
              <a:r>
                <a:rPr lang="en-US" altLang="zh-CN" sz="2400" dirty="0" err="1">
                  <a:solidFill>
                    <a:srgbClr val="FF0000"/>
                  </a:solidFill>
                  <a:latin typeface="Arial Narrow" panose="020B0606020202030204" pitchFamily="34" charset="0"/>
                  <a:cs typeface="+mn-ea"/>
                  <a:sym typeface="+mn-lt"/>
                </a:rPr>
                <a:t>thời</a:t>
              </a:r>
              <a:r>
                <a:rPr lang="en-US" altLang="zh-CN" sz="2400" dirty="0">
                  <a:solidFill>
                    <a:srgbClr val="FF0000"/>
                  </a:solidFill>
                  <a:latin typeface="Arial Narrow" panose="020B0606020202030204" pitchFamily="34" charset="0"/>
                  <a:cs typeface="+mn-ea"/>
                  <a:sym typeface="+mn-lt"/>
                </a:rPr>
                <a:t> </a:t>
              </a:r>
              <a:r>
                <a:rPr lang="en-US" altLang="zh-CN" sz="2400" dirty="0" err="1">
                  <a:solidFill>
                    <a:srgbClr val="FF0000"/>
                  </a:solidFill>
                  <a:latin typeface="Arial Narrow" panose="020B0606020202030204" pitchFamily="34" charset="0"/>
                  <a:cs typeface="+mn-ea"/>
                  <a:sym typeface="+mn-lt"/>
                </a:rPr>
                <a:t>gian</a:t>
              </a:r>
              <a:r>
                <a:rPr lang="en-US" altLang="zh-CN" sz="2400" dirty="0">
                  <a:solidFill>
                    <a:srgbClr val="FF0000"/>
                  </a:solidFill>
                  <a:latin typeface="Arial Narrow" panose="020B0606020202030204" pitchFamily="34" charset="0"/>
                  <a:cs typeface="+mn-ea"/>
                  <a:sym typeface="+mn-lt"/>
                </a:rPr>
                <a:t> </a:t>
              </a:r>
              <a:r>
                <a:rPr lang="en-US" altLang="zh-CN" sz="2400" dirty="0" err="1">
                  <a:solidFill>
                    <a:srgbClr val="FF0000"/>
                  </a:solidFill>
                  <a:latin typeface="Arial Narrow" panose="020B0606020202030204" pitchFamily="34" charset="0"/>
                  <a:cs typeface="+mn-ea"/>
                  <a:sym typeface="+mn-lt"/>
                </a:rPr>
                <a:t>bạn</a:t>
              </a:r>
              <a:r>
                <a:rPr lang="en-US" altLang="zh-CN" sz="2400" dirty="0">
                  <a:solidFill>
                    <a:srgbClr val="FF0000"/>
                  </a:solidFill>
                  <a:latin typeface="Arial Narrow" panose="020B0606020202030204" pitchFamily="34" charset="0"/>
                  <a:cs typeface="+mn-ea"/>
                  <a:sym typeface="+mn-lt"/>
                </a:rPr>
                <a:t> </a:t>
              </a:r>
              <a:r>
                <a:rPr lang="en-US" altLang="zh-CN" sz="2400" dirty="0" err="1">
                  <a:solidFill>
                    <a:srgbClr val="FF0000"/>
                  </a:solidFill>
                  <a:latin typeface="Arial Narrow" panose="020B0606020202030204" pitchFamily="34" charset="0"/>
                  <a:cs typeface="+mn-ea"/>
                  <a:sym typeface="+mn-lt"/>
                </a:rPr>
                <a:t>làm</a:t>
              </a:r>
              <a:r>
                <a:rPr lang="en-US" altLang="zh-CN" sz="2400" dirty="0">
                  <a:solidFill>
                    <a:srgbClr val="FF0000"/>
                  </a:solidFill>
                  <a:latin typeface="Arial Narrow" panose="020B0606020202030204" pitchFamily="34" charset="0"/>
                  <a:cs typeface="+mn-ea"/>
                  <a:sym typeface="+mn-lt"/>
                </a:rPr>
                <a:t> </a:t>
              </a:r>
              <a:r>
                <a:rPr lang="en-US" altLang="zh-CN" sz="2400" dirty="0" err="1">
                  <a:solidFill>
                    <a:srgbClr val="FF0000"/>
                  </a:solidFill>
                  <a:latin typeface="Arial Narrow" panose="020B0606020202030204" pitchFamily="34" charset="0"/>
                  <a:cs typeface="+mn-ea"/>
                  <a:sym typeface="+mn-lt"/>
                </a:rPr>
                <a:t>việc</a:t>
              </a:r>
              <a:r>
                <a:rPr lang="en-US" altLang="zh-CN" sz="2400" dirty="0">
                  <a:solidFill>
                    <a:srgbClr val="FF0000"/>
                  </a:solidFill>
                  <a:latin typeface="Arial Narrow" panose="020B0606020202030204" pitchFamily="34" charset="0"/>
                  <a:cs typeface="+mn-ea"/>
                  <a:sym typeface="+mn-lt"/>
                </a:rPr>
                <a:t> </a:t>
              </a:r>
              <a:r>
                <a:rPr lang="en-US" altLang="zh-CN" sz="2400" dirty="0" err="1">
                  <a:solidFill>
                    <a:srgbClr val="FF0000"/>
                  </a:solidFill>
                  <a:latin typeface="Arial Narrow" panose="020B0606020202030204" pitchFamily="34" charset="0"/>
                  <a:cs typeface="+mn-ea"/>
                  <a:sym typeface="+mn-lt"/>
                </a:rPr>
                <a:t>hiệu</a:t>
              </a:r>
              <a:r>
                <a:rPr lang="en-US" altLang="zh-CN" sz="2400" dirty="0">
                  <a:solidFill>
                    <a:srgbClr val="FF0000"/>
                  </a:solidFill>
                  <a:latin typeface="Arial Narrow" panose="020B0606020202030204" pitchFamily="34" charset="0"/>
                  <a:cs typeface="+mn-ea"/>
                  <a:sym typeface="+mn-lt"/>
                </a:rPr>
                <a:t> </a:t>
              </a:r>
              <a:r>
                <a:rPr lang="en-US" altLang="zh-CN" sz="2400" dirty="0" err="1">
                  <a:solidFill>
                    <a:srgbClr val="FF0000"/>
                  </a:solidFill>
                  <a:latin typeface="Arial Narrow" panose="020B0606020202030204" pitchFamily="34" charset="0"/>
                  <a:cs typeface="+mn-ea"/>
                  <a:sym typeface="+mn-lt"/>
                </a:rPr>
                <a:t>quả</a:t>
              </a:r>
              <a:r>
                <a:rPr lang="en-US" altLang="zh-CN" sz="2400" dirty="0">
                  <a:solidFill>
                    <a:srgbClr val="FF0000"/>
                  </a:solidFill>
                  <a:latin typeface="Arial Narrow" panose="020B0606020202030204" pitchFamily="34" charset="0"/>
                  <a:cs typeface="+mn-ea"/>
                  <a:sym typeface="+mn-lt"/>
                </a:rPr>
                <a:t> </a:t>
              </a:r>
              <a:r>
                <a:rPr lang="en-US" altLang="zh-CN" sz="2400" dirty="0" err="1">
                  <a:solidFill>
                    <a:srgbClr val="FF0000"/>
                  </a:solidFill>
                  <a:latin typeface="Arial Narrow" panose="020B0606020202030204" pitchFamily="34" charset="0"/>
                  <a:cs typeface="+mn-ea"/>
                  <a:sym typeface="+mn-lt"/>
                </a:rPr>
                <a:t>nhất</a:t>
              </a:r>
              <a:r>
                <a:rPr lang="en-US" altLang="zh-CN" sz="2400" dirty="0">
                  <a:solidFill>
                    <a:srgbClr val="FF0000"/>
                  </a:solidFill>
                  <a:latin typeface="Arial Narrow" panose="020B0606020202030204" pitchFamily="34" charset="0"/>
                  <a:cs typeface="+mn-ea"/>
                  <a:sym typeface="+mn-lt"/>
                </a:rPr>
                <a:t>.</a:t>
              </a:r>
              <a:endParaRPr lang="zh-CN" altLang="en-US" sz="2400" dirty="0">
                <a:solidFill>
                  <a:srgbClr val="FF0000"/>
                </a:solidFill>
                <a:latin typeface="Arial Narrow" panose="020B0606020202030204" pitchFamily="34" charset="0"/>
                <a:cs typeface="+mn-ea"/>
                <a:sym typeface="+mn-lt"/>
              </a:endParaRPr>
            </a:p>
          </p:txBody>
        </p:sp>
      </p:grpSp>
      <p:grpSp>
        <p:nvGrpSpPr>
          <p:cNvPr id="57" name="组合 31">
            <a:extLst>
              <a:ext uri="{FF2B5EF4-FFF2-40B4-BE49-F238E27FC236}">
                <a16:creationId xmlns:a16="http://schemas.microsoft.com/office/drawing/2014/main" id="{6EBBD1C5-E5C5-495B-9002-88350C92EEDF}"/>
              </a:ext>
            </a:extLst>
          </p:cNvPr>
          <p:cNvGrpSpPr/>
          <p:nvPr/>
        </p:nvGrpSpPr>
        <p:grpSpPr>
          <a:xfrm>
            <a:off x="7113363" y="2990885"/>
            <a:ext cx="4204877" cy="998928"/>
            <a:chOff x="5331295" y="1877401"/>
            <a:chExt cx="2774480" cy="623247"/>
          </a:xfrm>
        </p:grpSpPr>
        <p:sp>
          <p:nvSpPr>
            <p:cNvPr id="58" name="矩形 13">
              <a:extLst>
                <a:ext uri="{FF2B5EF4-FFF2-40B4-BE49-F238E27FC236}">
                  <a16:creationId xmlns:a16="http://schemas.microsoft.com/office/drawing/2014/main" id="{03679D00-441C-4DE1-B779-1CFF19A28533}"/>
                </a:ext>
              </a:extLst>
            </p:cNvPr>
            <p:cNvSpPr/>
            <p:nvPr/>
          </p:nvSpPr>
          <p:spPr>
            <a:xfrm>
              <a:off x="5331295" y="1930253"/>
              <a:ext cx="2774480" cy="494461"/>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192000" anchor="ctr">
              <a:normAutofit/>
            </a:bodyPr>
            <a:lstStyle/>
            <a:p>
              <a:endParaRPr lang="zh-CN" altLang="en-US" sz="2400" dirty="0">
                <a:solidFill>
                  <a:srgbClr val="FF0000"/>
                </a:solidFill>
                <a:cs typeface="+mn-ea"/>
                <a:sym typeface="+mn-lt"/>
              </a:endParaRPr>
            </a:p>
          </p:txBody>
        </p:sp>
        <p:sp>
          <p:nvSpPr>
            <p:cNvPr id="59" name="矩形 25">
              <a:extLst>
                <a:ext uri="{FF2B5EF4-FFF2-40B4-BE49-F238E27FC236}">
                  <a16:creationId xmlns:a16="http://schemas.microsoft.com/office/drawing/2014/main" id="{1044652B-69BF-4CEE-B560-2160C62580E7}"/>
                </a:ext>
              </a:extLst>
            </p:cNvPr>
            <p:cNvSpPr/>
            <p:nvPr/>
          </p:nvSpPr>
          <p:spPr>
            <a:xfrm>
              <a:off x="5331295" y="1877401"/>
              <a:ext cx="2774480" cy="623247"/>
            </a:xfrm>
            <a:prstGeom prst="rect">
              <a:avLst/>
            </a:prstGeom>
          </p:spPr>
          <p:txBody>
            <a:bodyPr wrap="square">
              <a:spAutoFit/>
            </a:bodyPr>
            <a:lstStyle/>
            <a:p>
              <a:pPr algn="ctr"/>
              <a:r>
                <a:rPr lang="en-US" altLang="zh-CN" sz="2400" dirty="0" err="1">
                  <a:solidFill>
                    <a:srgbClr val="FF0000"/>
                  </a:solidFill>
                  <a:cs typeface="+mn-ea"/>
                  <a:sym typeface="+mn-lt"/>
                </a:rPr>
                <a:t>Dành</a:t>
              </a:r>
              <a:r>
                <a:rPr lang="en-US" altLang="zh-CN" sz="2400" dirty="0">
                  <a:solidFill>
                    <a:srgbClr val="FF0000"/>
                  </a:solidFill>
                  <a:cs typeface="+mn-ea"/>
                  <a:sym typeface="+mn-lt"/>
                </a:rPr>
                <a:t> ra 30 </a:t>
              </a:r>
              <a:r>
                <a:rPr lang="en-US" altLang="zh-CN" sz="2400" dirty="0" err="1">
                  <a:solidFill>
                    <a:srgbClr val="FF0000"/>
                  </a:solidFill>
                  <a:cs typeface="+mn-ea"/>
                  <a:sym typeface="+mn-lt"/>
                </a:rPr>
                <a:t>phút</a:t>
              </a:r>
              <a:r>
                <a:rPr lang="en-US" altLang="zh-CN" sz="2400" dirty="0">
                  <a:solidFill>
                    <a:srgbClr val="FF0000"/>
                  </a:solidFill>
                  <a:cs typeface="+mn-ea"/>
                  <a:sym typeface="+mn-lt"/>
                </a:rPr>
                <a:t> </a:t>
              </a:r>
              <a:r>
                <a:rPr lang="en-US" altLang="zh-CN" sz="2400" dirty="0" err="1">
                  <a:solidFill>
                    <a:srgbClr val="FF0000"/>
                  </a:solidFill>
                  <a:cs typeface="+mn-ea"/>
                  <a:sym typeface="+mn-lt"/>
                </a:rPr>
                <a:t>đầu</a:t>
              </a:r>
              <a:r>
                <a:rPr lang="en-US" altLang="zh-CN" sz="2400" dirty="0">
                  <a:solidFill>
                    <a:srgbClr val="FF0000"/>
                  </a:solidFill>
                  <a:cs typeface="+mn-ea"/>
                  <a:sym typeface="+mn-lt"/>
                </a:rPr>
                <a:t> </a:t>
              </a:r>
              <a:r>
                <a:rPr lang="en-US" altLang="zh-CN" sz="2400" dirty="0" err="1">
                  <a:solidFill>
                    <a:srgbClr val="FF0000"/>
                  </a:solidFill>
                  <a:cs typeface="+mn-ea"/>
                  <a:sym typeface="+mn-lt"/>
                </a:rPr>
                <a:t>buổi</a:t>
              </a:r>
              <a:r>
                <a:rPr lang="en-US" altLang="zh-CN" sz="2400" dirty="0">
                  <a:solidFill>
                    <a:srgbClr val="FF0000"/>
                  </a:solidFill>
                  <a:cs typeface="+mn-ea"/>
                  <a:sym typeface="+mn-lt"/>
                </a:rPr>
                <a:t> </a:t>
              </a:r>
              <a:r>
                <a:rPr lang="en-US" altLang="zh-CN" sz="2400" dirty="0" err="1">
                  <a:solidFill>
                    <a:srgbClr val="FF0000"/>
                  </a:solidFill>
                  <a:cs typeface="+mn-ea"/>
                  <a:sym typeface="+mn-lt"/>
                </a:rPr>
                <a:t>sáng</a:t>
              </a:r>
              <a:r>
                <a:rPr lang="en-US" altLang="zh-CN" sz="2400" dirty="0">
                  <a:solidFill>
                    <a:srgbClr val="FF0000"/>
                  </a:solidFill>
                  <a:cs typeface="+mn-ea"/>
                  <a:sym typeface="+mn-lt"/>
                </a:rPr>
                <a:t> </a:t>
              </a:r>
              <a:r>
                <a:rPr lang="en-US" altLang="zh-CN" sz="2400" dirty="0" err="1">
                  <a:solidFill>
                    <a:srgbClr val="FF0000"/>
                  </a:solidFill>
                  <a:cs typeface="+mn-ea"/>
                  <a:sym typeface="+mn-lt"/>
                </a:rPr>
                <a:t>để</a:t>
              </a:r>
              <a:r>
                <a:rPr lang="en-US" altLang="zh-CN" sz="2400" dirty="0">
                  <a:solidFill>
                    <a:srgbClr val="FF0000"/>
                  </a:solidFill>
                  <a:cs typeface="+mn-ea"/>
                  <a:sym typeface="+mn-lt"/>
                </a:rPr>
                <a:t> </a:t>
              </a:r>
              <a:r>
                <a:rPr lang="en-US" altLang="zh-CN" sz="2400" dirty="0" err="1">
                  <a:solidFill>
                    <a:srgbClr val="FF0000"/>
                  </a:solidFill>
                  <a:cs typeface="+mn-ea"/>
                  <a:sym typeface="+mn-lt"/>
                </a:rPr>
                <a:t>lên</a:t>
              </a:r>
              <a:r>
                <a:rPr lang="en-US" altLang="zh-CN" sz="2400" dirty="0">
                  <a:solidFill>
                    <a:srgbClr val="FF0000"/>
                  </a:solidFill>
                  <a:cs typeface="+mn-ea"/>
                  <a:sym typeface="+mn-lt"/>
                </a:rPr>
                <a:t> </a:t>
              </a:r>
              <a:r>
                <a:rPr lang="en-US" altLang="zh-CN" sz="2400" dirty="0" err="1">
                  <a:solidFill>
                    <a:srgbClr val="FF0000"/>
                  </a:solidFill>
                  <a:cs typeface="+mn-ea"/>
                  <a:sym typeface="+mn-lt"/>
                </a:rPr>
                <a:t>kế</a:t>
              </a:r>
              <a:r>
                <a:rPr lang="en-US" altLang="zh-CN" sz="2400" dirty="0">
                  <a:solidFill>
                    <a:srgbClr val="FF0000"/>
                  </a:solidFill>
                  <a:cs typeface="+mn-ea"/>
                  <a:sym typeface="+mn-lt"/>
                </a:rPr>
                <a:t> </a:t>
              </a:r>
              <a:r>
                <a:rPr lang="en-US" altLang="zh-CN" sz="2400" dirty="0" err="1">
                  <a:solidFill>
                    <a:srgbClr val="FF0000"/>
                  </a:solidFill>
                  <a:cs typeface="+mn-ea"/>
                  <a:sym typeface="+mn-lt"/>
                </a:rPr>
                <a:t>hoạch</a:t>
              </a:r>
              <a:r>
                <a:rPr lang="en-US" altLang="zh-CN" sz="2400" dirty="0">
                  <a:solidFill>
                    <a:srgbClr val="FF0000"/>
                  </a:solidFill>
                  <a:cs typeface="+mn-ea"/>
                  <a:sym typeface="+mn-lt"/>
                </a:rPr>
                <a:t> </a:t>
              </a:r>
              <a:r>
                <a:rPr lang="en-US" altLang="zh-CN" sz="2400" dirty="0" err="1">
                  <a:solidFill>
                    <a:srgbClr val="FF0000"/>
                  </a:solidFill>
                  <a:cs typeface="+mn-ea"/>
                  <a:sym typeface="+mn-lt"/>
                </a:rPr>
                <a:t>trong</a:t>
              </a:r>
              <a:r>
                <a:rPr lang="en-US" altLang="zh-CN" sz="2400" dirty="0">
                  <a:solidFill>
                    <a:srgbClr val="FF0000"/>
                  </a:solidFill>
                  <a:cs typeface="+mn-ea"/>
                  <a:sym typeface="+mn-lt"/>
                </a:rPr>
                <a:t> </a:t>
              </a:r>
              <a:r>
                <a:rPr lang="en-US" altLang="zh-CN" sz="2400" dirty="0" err="1">
                  <a:solidFill>
                    <a:srgbClr val="FF0000"/>
                  </a:solidFill>
                  <a:cs typeface="+mn-ea"/>
                  <a:sym typeface="+mn-lt"/>
                </a:rPr>
                <a:t>ngày</a:t>
              </a:r>
              <a:r>
                <a:rPr lang="en-US" altLang="zh-CN" sz="2400" dirty="0">
                  <a:solidFill>
                    <a:srgbClr val="FF0000"/>
                  </a:solidFill>
                  <a:cs typeface="+mn-ea"/>
                  <a:sym typeface="+mn-lt"/>
                </a:rPr>
                <a:t>.</a:t>
              </a:r>
              <a:endParaRPr lang="zh-CN" altLang="en-US" sz="2400" dirty="0">
                <a:solidFill>
                  <a:srgbClr val="FF0000"/>
                </a:solidFill>
                <a:cs typeface="+mn-ea"/>
                <a:sym typeface="+mn-lt"/>
              </a:endParaRPr>
            </a:p>
          </p:txBody>
        </p:sp>
      </p:grpSp>
      <p:grpSp>
        <p:nvGrpSpPr>
          <p:cNvPr id="60" name="组合 32">
            <a:extLst>
              <a:ext uri="{FF2B5EF4-FFF2-40B4-BE49-F238E27FC236}">
                <a16:creationId xmlns:a16="http://schemas.microsoft.com/office/drawing/2014/main" id="{C8AA3DC0-A878-495B-905F-3771B8513913}"/>
              </a:ext>
            </a:extLst>
          </p:cNvPr>
          <p:cNvGrpSpPr/>
          <p:nvPr/>
        </p:nvGrpSpPr>
        <p:grpSpPr>
          <a:xfrm>
            <a:off x="1402081" y="3949601"/>
            <a:ext cx="3953198" cy="959720"/>
            <a:chOff x="1238250" y="3338839"/>
            <a:chExt cx="2774480" cy="623249"/>
          </a:xfrm>
        </p:grpSpPr>
        <p:sp>
          <p:nvSpPr>
            <p:cNvPr id="61" name="矩形 12">
              <a:extLst>
                <a:ext uri="{FF2B5EF4-FFF2-40B4-BE49-F238E27FC236}">
                  <a16:creationId xmlns:a16="http://schemas.microsoft.com/office/drawing/2014/main" id="{0F7BC01D-0555-48B9-A1D7-104E94A6C259}"/>
                </a:ext>
              </a:extLst>
            </p:cNvPr>
            <p:cNvSpPr/>
            <p:nvPr/>
          </p:nvSpPr>
          <p:spPr>
            <a:xfrm>
              <a:off x="1238250" y="3368998"/>
              <a:ext cx="2774480" cy="494461"/>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192000" anchor="ctr">
              <a:normAutofit/>
            </a:bodyPr>
            <a:lstStyle/>
            <a:p>
              <a:endParaRPr lang="zh-CN" altLang="en-US" sz="2400" dirty="0">
                <a:solidFill>
                  <a:srgbClr val="FF0000"/>
                </a:solidFill>
                <a:cs typeface="+mn-ea"/>
                <a:sym typeface="+mn-lt"/>
              </a:endParaRPr>
            </a:p>
          </p:txBody>
        </p:sp>
        <p:sp>
          <p:nvSpPr>
            <p:cNvPr id="62" name="矩形 26">
              <a:extLst>
                <a:ext uri="{FF2B5EF4-FFF2-40B4-BE49-F238E27FC236}">
                  <a16:creationId xmlns:a16="http://schemas.microsoft.com/office/drawing/2014/main" id="{9E56FB77-5F91-4E11-A34A-0B223D23B9FB}"/>
                </a:ext>
              </a:extLst>
            </p:cNvPr>
            <p:cNvSpPr/>
            <p:nvPr/>
          </p:nvSpPr>
          <p:spPr>
            <a:xfrm>
              <a:off x="1238250" y="3338839"/>
              <a:ext cx="2774479" cy="623249"/>
            </a:xfrm>
            <a:prstGeom prst="rect">
              <a:avLst/>
            </a:prstGeom>
          </p:spPr>
          <p:txBody>
            <a:bodyPr wrap="square">
              <a:spAutoFit/>
            </a:bodyPr>
            <a:lstStyle/>
            <a:p>
              <a:pPr algn="ctr"/>
              <a:r>
                <a:rPr lang="en-US" altLang="zh-CN" sz="2400" dirty="0" err="1">
                  <a:solidFill>
                    <a:srgbClr val="FF0000"/>
                  </a:solidFill>
                  <a:cs typeface="+mn-ea"/>
                  <a:sym typeface="+mn-lt"/>
                </a:rPr>
                <a:t>Lên</a:t>
              </a:r>
              <a:r>
                <a:rPr lang="en-US" altLang="zh-CN" sz="2400" dirty="0">
                  <a:solidFill>
                    <a:srgbClr val="FF0000"/>
                  </a:solidFill>
                  <a:cs typeface="+mn-ea"/>
                  <a:sym typeface="+mn-lt"/>
                </a:rPr>
                <a:t> </a:t>
              </a:r>
              <a:r>
                <a:rPr lang="en-US" altLang="zh-CN" sz="2400" dirty="0" err="1">
                  <a:solidFill>
                    <a:srgbClr val="FF0000"/>
                  </a:solidFill>
                  <a:cs typeface="+mn-ea"/>
                  <a:sym typeface="+mn-lt"/>
                </a:rPr>
                <a:t>lịch</a:t>
              </a:r>
              <a:r>
                <a:rPr lang="en-US" altLang="zh-CN" sz="2400" dirty="0">
                  <a:solidFill>
                    <a:srgbClr val="FF0000"/>
                  </a:solidFill>
                  <a:cs typeface="+mn-ea"/>
                  <a:sym typeface="+mn-lt"/>
                </a:rPr>
                <a:t> </a:t>
              </a:r>
              <a:r>
                <a:rPr lang="en-US" altLang="zh-CN" sz="2400" dirty="0" err="1">
                  <a:solidFill>
                    <a:srgbClr val="FF0000"/>
                  </a:solidFill>
                  <a:cs typeface="+mn-ea"/>
                  <a:sym typeface="+mn-lt"/>
                </a:rPr>
                <a:t>cho</a:t>
              </a:r>
              <a:r>
                <a:rPr lang="en-US" altLang="zh-CN" sz="2400" dirty="0">
                  <a:solidFill>
                    <a:srgbClr val="FF0000"/>
                  </a:solidFill>
                  <a:cs typeface="+mn-ea"/>
                  <a:sym typeface="+mn-lt"/>
                </a:rPr>
                <a:t> </a:t>
              </a:r>
              <a:r>
                <a:rPr lang="en-US" altLang="zh-CN" sz="2400" dirty="0" err="1">
                  <a:solidFill>
                    <a:srgbClr val="FF0000"/>
                  </a:solidFill>
                  <a:cs typeface="+mn-ea"/>
                  <a:sym typeface="+mn-lt"/>
                </a:rPr>
                <a:t>giờ</a:t>
              </a:r>
              <a:r>
                <a:rPr lang="en-US" altLang="zh-CN" sz="2400" dirty="0">
                  <a:solidFill>
                    <a:srgbClr val="FF0000"/>
                  </a:solidFill>
                  <a:cs typeface="+mn-ea"/>
                  <a:sym typeface="+mn-lt"/>
                </a:rPr>
                <a:t> </a:t>
              </a:r>
              <a:r>
                <a:rPr lang="en-US" altLang="zh-CN" sz="2400" dirty="0" err="1">
                  <a:solidFill>
                    <a:srgbClr val="FF0000"/>
                  </a:solidFill>
                  <a:cs typeface="+mn-ea"/>
                  <a:sym typeface="+mn-lt"/>
                </a:rPr>
                <a:t>giải</a:t>
              </a:r>
              <a:r>
                <a:rPr lang="en-US" altLang="zh-CN" sz="2400" dirty="0">
                  <a:solidFill>
                    <a:srgbClr val="FF0000"/>
                  </a:solidFill>
                  <a:cs typeface="+mn-ea"/>
                  <a:sym typeface="+mn-lt"/>
                </a:rPr>
                <a:t> lao </a:t>
              </a:r>
              <a:r>
                <a:rPr lang="en-US" altLang="zh-CN" sz="2400" dirty="0" err="1">
                  <a:solidFill>
                    <a:srgbClr val="FF0000"/>
                  </a:solidFill>
                  <a:cs typeface="+mn-ea"/>
                  <a:sym typeface="+mn-lt"/>
                </a:rPr>
                <a:t>và</a:t>
              </a:r>
              <a:r>
                <a:rPr lang="en-US" altLang="zh-CN" sz="2400" dirty="0">
                  <a:solidFill>
                    <a:srgbClr val="FF0000"/>
                  </a:solidFill>
                  <a:cs typeface="+mn-ea"/>
                  <a:sym typeface="+mn-lt"/>
                </a:rPr>
                <a:t> </a:t>
              </a:r>
              <a:r>
                <a:rPr lang="en-US" altLang="zh-CN" sz="2400" dirty="0" err="1">
                  <a:solidFill>
                    <a:srgbClr val="FF0000"/>
                  </a:solidFill>
                  <a:cs typeface="+mn-ea"/>
                  <a:sym typeface="+mn-lt"/>
                </a:rPr>
                <a:t>những</a:t>
              </a:r>
              <a:r>
                <a:rPr lang="en-US" altLang="zh-CN" sz="2400" dirty="0">
                  <a:solidFill>
                    <a:srgbClr val="FF0000"/>
                  </a:solidFill>
                  <a:cs typeface="+mn-ea"/>
                  <a:sym typeface="+mn-lt"/>
                </a:rPr>
                <a:t> </a:t>
              </a:r>
              <a:r>
                <a:rPr lang="en-US" altLang="zh-CN" sz="2400" dirty="0" err="1">
                  <a:solidFill>
                    <a:srgbClr val="FF0000"/>
                  </a:solidFill>
                  <a:cs typeface="+mn-ea"/>
                  <a:sym typeface="+mn-lt"/>
                </a:rPr>
                <a:t>khoảng</a:t>
              </a:r>
              <a:r>
                <a:rPr lang="en-US" altLang="zh-CN" sz="2400" dirty="0">
                  <a:solidFill>
                    <a:srgbClr val="FF0000"/>
                  </a:solidFill>
                  <a:cs typeface="+mn-ea"/>
                  <a:sym typeface="+mn-lt"/>
                </a:rPr>
                <a:t> </a:t>
              </a:r>
              <a:r>
                <a:rPr lang="en-US" altLang="zh-CN" sz="2400" dirty="0" err="1">
                  <a:solidFill>
                    <a:srgbClr val="FF0000"/>
                  </a:solidFill>
                  <a:cs typeface="+mn-ea"/>
                  <a:sym typeface="+mn-lt"/>
                </a:rPr>
                <a:t>gián</a:t>
              </a:r>
              <a:r>
                <a:rPr lang="en-US" altLang="zh-CN" sz="2400" dirty="0">
                  <a:solidFill>
                    <a:srgbClr val="FF0000"/>
                  </a:solidFill>
                  <a:cs typeface="+mn-ea"/>
                  <a:sym typeface="+mn-lt"/>
                </a:rPr>
                <a:t> </a:t>
              </a:r>
              <a:r>
                <a:rPr lang="en-US" altLang="zh-CN" sz="2400" dirty="0" err="1">
                  <a:solidFill>
                    <a:srgbClr val="FF0000"/>
                  </a:solidFill>
                  <a:cs typeface="+mn-ea"/>
                  <a:sym typeface="+mn-lt"/>
                </a:rPr>
                <a:t>đoạn</a:t>
              </a:r>
              <a:r>
                <a:rPr lang="en-US" altLang="zh-CN" sz="2400" dirty="0">
                  <a:solidFill>
                    <a:srgbClr val="FF0000"/>
                  </a:solidFill>
                  <a:cs typeface="+mn-ea"/>
                  <a:sym typeface="+mn-lt"/>
                </a:rPr>
                <a:t>.</a:t>
              </a:r>
              <a:endParaRPr lang="zh-CN" altLang="en-US" sz="2400" dirty="0">
                <a:solidFill>
                  <a:srgbClr val="FF0000"/>
                </a:solidFill>
                <a:cs typeface="+mn-ea"/>
                <a:sym typeface="+mn-lt"/>
              </a:endParaRPr>
            </a:p>
          </p:txBody>
        </p:sp>
      </p:grpSp>
      <p:sp>
        <p:nvSpPr>
          <p:cNvPr id="63" name="椭圆 8">
            <a:extLst>
              <a:ext uri="{FF2B5EF4-FFF2-40B4-BE49-F238E27FC236}">
                <a16:creationId xmlns:a16="http://schemas.microsoft.com/office/drawing/2014/main" id="{020E6C33-0A02-42F8-BF83-FC35269BF012}"/>
              </a:ext>
            </a:extLst>
          </p:cNvPr>
          <p:cNvSpPr/>
          <p:nvPr/>
        </p:nvSpPr>
        <p:spPr>
          <a:xfrm>
            <a:off x="6014559" y="5157059"/>
            <a:ext cx="439524" cy="439524"/>
          </a:xfrm>
          <a:prstGeom prst="ellipse">
            <a:avLst/>
          </a:prstGeom>
          <a:solidFill>
            <a:schemeClr val="accent2"/>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dirty="0">
              <a:cs typeface="+mn-ea"/>
              <a:sym typeface="+mn-lt"/>
            </a:endParaRPr>
          </a:p>
        </p:txBody>
      </p:sp>
      <p:sp>
        <p:nvSpPr>
          <p:cNvPr id="64" name="等腰三角形 19">
            <a:extLst>
              <a:ext uri="{FF2B5EF4-FFF2-40B4-BE49-F238E27FC236}">
                <a16:creationId xmlns:a16="http://schemas.microsoft.com/office/drawing/2014/main" id="{5799917F-7623-4B94-AAA9-C1B61EBC5464}"/>
              </a:ext>
            </a:extLst>
          </p:cNvPr>
          <p:cNvSpPr/>
          <p:nvPr/>
        </p:nvSpPr>
        <p:spPr>
          <a:xfrm rot="5400000" flipH="1">
            <a:off x="6602049" y="5260387"/>
            <a:ext cx="270123" cy="232865"/>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dirty="0">
              <a:cs typeface="+mn-ea"/>
              <a:sym typeface="+mn-lt"/>
            </a:endParaRPr>
          </a:p>
        </p:txBody>
      </p:sp>
      <p:grpSp>
        <p:nvGrpSpPr>
          <p:cNvPr id="65" name="组合 31">
            <a:extLst>
              <a:ext uri="{FF2B5EF4-FFF2-40B4-BE49-F238E27FC236}">
                <a16:creationId xmlns:a16="http://schemas.microsoft.com/office/drawing/2014/main" id="{F89335A4-CC4B-47BD-A3A3-4D7B59D7FB7F}"/>
              </a:ext>
            </a:extLst>
          </p:cNvPr>
          <p:cNvGrpSpPr/>
          <p:nvPr/>
        </p:nvGrpSpPr>
        <p:grpSpPr>
          <a:xfrm>
            <a:off x="7100807" y="4991999"/>
            <a:ext cx="3711863" cy="729752"/>
            <a:chOff x="5331295" y="1877400"/>
            <a:chExt cx="2783897" cy="547314"/>
          </a:xfrm>
        </p:grpSpPr>
        <p:sp>
          <p:nvSpPr>
            <p:cNvPr id="66" name="矩形 13">
              <a:extLst>
                <a:ext uri="{FF2B5EF4-FFF2-40B4-BE49-F238E27FC236}">
                  <a16:creationId xmlns:a16="http://schemas.microsoft.com/office/drawing/2014/main" id="{6BBCCA04-1F55-41D2-96E3-E8E8EC791B50}"/>
                </a:ext>
              </a:extLst>
            </p:cNvPr>
            <p:cNvSpPr/>
            <p:nvPr/>
          </p:nvSpPr>
          <p:spPr>
            <a:xfrm>
              <a:off x="5331295" y="1930253"/>
              <a:ext cx="2774480" cy="494461"/>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192000" anchor="ctr">
              <a:normAutofit/>
            </a:bodyPr>
            <a:lstStyle/>
            <a:p>
              <a:endParaRPr lang="zh-CN" altLang="en-US" sz="2400" dirty="0">
                <a:solidFill>
                  <a:srgbClr val="FF0000"/>
                </a:solidFill>
                <a:cs typeface="+mn-ea"/>
                <a:sym typeface="+mn-lt"/>
              </a:endParaRPr>
            </a:p>
          </p:txBody>
        </p:sp>
        <p:sp>
          <p:nvSpPr>
            <p:cNvPr id="67" name="矩形 25">
              <a:extLst>
                <a:ext uri="{FF2B5EF4-FFF2-40B4-BE49-F238E27FC236}">
                  <a16:creationId xmlns:a16="http://schemas.microsoft.com/office/drawing/2014/main" id="{DB8C8465-E86F-484E-A2B4-FE0289B080D3}"/>
                </a:ext>
              </a:extLst>
            </p:cNvPr>
            <p:cNvSpPr/>
            <p:nvPr/>
          </p:nvSpPr>
          <p:spPr>
            <a:xfrm>
              <a:off x="5331295" y="1877400"/>
              <a:ext cx="2783897" cy="346249"/>
            </a:xfrm>
            <a:prstGeom prst="rect">
              <a:avLst/>
            </a:prstGeom>
          </p:spPr>
          <p:txBody>
            <a:bodyPr wrap="square">
              <a:spAutoFit/>
            </a:bodyPr>
            <a:lstStyle/>
            <a:p>
              <a:pPr algn="ctr"/>
              <a:r>
                <a:rPr lang="en-US" altLang="zh-CN" sz="2400" dirty="0" err="1">
                  <a:solidFill>
                    <a:srgbClr val="FF0000"/>
                  </a:solidFill>
                  <a:cs typeface="+mn-ea"/>
                  <a:sym typeface="+mn-lt"/>
                </a:rPr>
                <a:t>Tuân</a:t>
              </a:r>
              <a:r>
                <a:rPr lang="en-US" altLang="zh-CN" sz="2400" dirty="0">
                  <a:solidFill>
                    <a:srgbClr val="FF0000"/>
                  </a:solidFill>
                  <a:cs typeface="+mn-ea"/>
                  <a:sym typeface="+mn-lt"/>
                </a:rPr>
                <a:t> </a:t>
              </a:r>
              <a:r>
                <a:rPr lang="en-US" altLang="zh-CN" sz="2400" dirty="0" err="1">
                  <a:solidFill>
                    <a:srgbClr val="FF0000"/>
                  </a:solidFill>
                  <a:cs typeface="+mn-ea"/>
                  <a:sym typeface="+mn-lt"/>
                </a:rPr>
                <a:t>thủ</a:t>
              </a:r>
              <a:r>
                <a:rPr lang="en-US" altLang="zh-CN" sz="2400" dirty="0">
                  <a:solidFill>
                    <a:srgbClr val="FF0000"/>
                  </a:solidFill>
                  <a:cs typeface="+mn-ea"/>
                  <a:sym typeface="+mn-lt"/>
                </a:rPr>
                <a:t> </a:t>
              </a:r>
              <a:r>
                <a:rPr lang="en-US" altLang="zh-CN" sz="2400" dirty="0" err="1">
                  <a:solidFill>
                    <a:srgbClr val="FF0000"/>
                  </a:solidFill>
                  <a:cs typeface="+mn-ea"/>
                  <a:sym typeface="+mn-lt"/>
                </a:rPr>
                <a:t>giờ</a:t>
              </a:r>
              <a:r>
                <a:rPr lang="en-US" altLang="zh-CN" sz="2400" dirty="0">
                  <a:solidFill>
                    <a:srgbClr val="FF0000"/>
                  </a:solidFill>
                  <a:cs typeface="+mn-ea"/>
                  <a:sym typeface="+mn-lt"/>
                </a:rPr>
                <a:t> </a:t>
              </a:r>
              <a:r>
                <a:rPr lang="en-US" altLang="zh-CN" sz="2400" dirty="0" err="1">
                  <a:solidFill>
                    <a:srgbClr val="FF0000"/>
                  </a:solidFill>
                  <a:cs typeface="+mn-ea"/>
                  <a:sym typeface="+mn-lt"/>
                </a:rPr>
                <a:t>ngủ</a:t>
              </a:r>
              <a:r>
                <a:rPr lang="en-US" altLang="zh-CN" sz="2400" dirty="0">
                  <a:solidFill>
                    <a:srgbClr val="FF0000"/>
                  </a:solidFill>
                  <a:cs typeface="+mn-ea"/>
                  <a:sym typeface="+mn-lt"/>
                </a:rPr>
                <a:t>.</a:t>
              </a:r>
              <a:endParaRPr lang="zh-CN" altLang="en-US" sz="2400" dirty="0">
                <a:solidFill>
                  <a:srgbClr val="FF0000"/>
                </a:solidFill>
                <a:cs typeface="+mn-ea"/>
                <a:sym typeface="+mn-lt"/>
              </a:endParaRPr>
            </a:p>
          </p:txBody>
        </p:sp>
      </p:grpSp>
    </p:spTree>
    <p:extLst>
      <p:ext uri="{BB962C8B-B14F-4D97-AF65-F5344CB8AC3E}">
        <p14:creationId xmlns:p14="http://schemas.microsoft.com/office/powerpoint/2010/main" val="203875824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8"/>
                                        </p:tgtEl>
                                      </p:cBhvr>
                                    </p:animEffect>
                                    <p:set>
                                      <p:cBhvr>
                                        <p:cTn id="7" dur="1" fill="hold">
                                          <p:stCondLst>
                                            <p:cond delay="499"/>
                                          </p:stCondLst>
                                        </p:cTn>
                                        <p:tgtEl>
                                          <p:spTgt spid="8"/>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500"/>
                                        <p:tgtEl>
                                          <p:spTgt spid="9"/>
                                        </p:tgtEl>
                                      </p:cBhvr>
                                    </p:animEffect>
                                    <p:set>
                                      <p:cBhvr>
                                        <p:cTn id="10" dur="1" fill="hold">
                                          <p:stCondLst>
                                            <p:cond delay="499"/>
                                          </p:stCondLst>
                                        </p:cTn>
                                        <p:tgtEl>
                                          <p:spTgt spid="9"/>
                                        </p:tgtEl>
                                        <p:attrNameLst>
                                          <p:attrName>style.visibility</p:attrName>
                                        </p:attrNameLst>
                                      </p:cBhvr>
                                      <p:to>
                                        <p:strVal val="hidden"/>
                                      </p:to>
                                    </p:set>
                                  </p:childTnLst>
                                </p:cTn>
                              </p:par>
                              <p:par>
                                <p:cTn id="11" presetID="10" presetClass="exit" presetSubtype="0" fill="hold" grpId="0" nodeType="withEffect">
                                  <p:stCondLst>
                                    <p:cond delay="0"/>
                                  </p:stCondLst>
                                  <p:childTnLst>
                                    <p:animEffect transition="out" filter="fade">
                                      <p:cBhvr>
                                        <p:cTn id="12" dur="500"/>
                                        <p:tgtEl>
                                          <p:spTgt spid="10"/>
                                        </p:tgtEl>
                                      </p:cBhvr>
                                    </p:animEffect>
                                    <p:set>
                                      <p:cBhvr>
                                        <p:cTn id="13" dur="1" fill="hold">
                                          <p:stCondLst>
                                            <p:cond delay="499"/>
                                          </p:stCondLst>
                                        </p:cTn>
                                        <p:tgtEl>
                                          <p:spTgt spid="10"/>
                                        </p:tgtEl>
                                        <p:attrNameLst>
                                          <p:attrName>style.visibility</p:attrName>
                                        </p:attrNameLst>
                                      </p:cBhvr>
                                      <p:to>
                                        <p:strVal val="hidden"/>
                                      </p:to>
                                    </p:set>
                                  </p:childTnLst>
                                </p:cTn>
                              </p:par>
                              <p:par>
                                <p:cTn id="14" presetID="10" presetClass="exit" presetSubtype="0" fill="hold" grpId="0" nodeType="withEffect">
                                  <p:stCondLst>
                                    <p:cond delay="0"/>
                                  </p:stCondLst>
                                  <p:childTnLst>
                                    <p:animEffect transition="out" filter="fade">
                                      <p:cBhvr>
                                        <p:cTn id="15" dur="500"/>
                                        <p:tgtEl>
                                          <p:spTgt spid="20"/>
                                        </p:tgtEl>
                                      </p:cBhvr>
                                    </p:animEffect>
                                    <p:set>
                                      <p:cBhvr>
                                        <p:cTn id="16" dur="1" fill="hold">
                                          <p:stCondLst>
                                            <p:cond delay="499"/>
                                          </p:stCondLst>
                                        </p:cTn>
                                        <p:tgtEl>
                                          <p:spTgt spid="20"/>
                                        </p:tgtEl>
                                        <p:attrNameLst>
                                          <p:attrName>style.visibility</p:attrName>
                                        </p:attrNameLst>
                                      </p:cBhvr>
                                      <p:to>
                                        <p:strVal val="hidden"/>
                                      </p:to>
                                    </p:set>
                                  </p:childTnLst>
                                </p:cTn>
                              </p:par>
                              <p:par>
                                <p:cTn id="17" presetID="10" presetClass="exit" presetSubtype="0" fill="hold" nodeType="withEffect">
                                  <p:stCondLst>
                                    <p:cond delay="0"/>
                                  </p:stCondLst>
                                  <p:childTnLst>
                                    <p:animEffect transition="out" filter="fade">
                                      <p:cBhvr>
                                        <p:cTn id="18" dur="500"/>
                                        <p:tgtEl>
                                          <p:spTgt spid="32"/>
                                        </p:tgtEl>
                                      </p:cBhvr>
                                    </p:animEffect>
                                    <p:set>
                                      <p:cBhvr>
                                        <p:cTn id="19" dur="1" fill="hold">
                                          <p:stCondLst>
                                            <p:cond delay="499"/>
                                          </p:stCondLst>
                                        </p:cTn>
                                        <p:tgtEl>
                                          <p:spTgt spid="32"/>
                                        </p:tgtEl>
                                        <p:attrNameLst>
                                          <p:attrName>style.visibility</p:attrName>
                                        </p:attrNameLst>
                                      </p:cBhvr>
                                      <p:to>
                                        <p:strVal val="hidden"/>
                                      </p:to>
                                    </p:set>
                                  </p:childTnLst>
                                </p:cTn>
                              </p:par>
                              <p:par>
                                <p:cTn id="20" presetID="10" presetClass="exit" presetSubtype="0" fill="hold" nodeType="withEffect">
                                  <p:stCondLst>
                                    <p:cond delay="0"/>
                                  </p:stCondLst>
                                  <p:childTnLst>
                                    <p:animEffect transition="out" filter="fade">
                                      <p:cBhvr>
                                        <p:cTn id="21" dur="500"/>
                                        <p:tgtEl>
                                          <p:spTgt spid="28"/>
                                        </p:tgtEl>
                                      </p:cBhvr>
                                    </p:animEffect>
                                    <p:set>
                                      <p:cBhvr>
                                        <p:cTn id="22" dur="1" fill="hold">
                                          <p:stCondLst>
                                            <p:cond delay="499"/>
                                          </p:stCondLst>
                                        </p:cTn>
                                        <p:tgtEl>
                                          <p:spTgt spid="28"/>
                                        </p:tgtEl>
                                        <p:attrNameLst>
                                          <p:attrName>style.visibility</p:attrName>
                                        </p:attrNameLst>
                                      </p:cBhvr>
                                      <p:to>
                                        <p:strVal val="hidden"/>
                                      </p:to>
                                    </p:set>
                                  </p:childTnLst>
                                </p:cTn>
                              </p:par>
                              <p:par>
                                <p:cTn id="23" presetID="10" presetClass="exit" presetSubtype="0" fill="hold" nodeType="withEffect">
                                  <p:stCondLst>
                                    <p:cond delay="400"/>
                                  </p:stCondLst>
                                  <p:childTnLst>
                                    <p:animEffect transition="out" filter="fade">
                                      <p:cBhvr>
                                        <p:cTn id="24" dur="900"/>
                                        <p:tgtEl>
                                          <p:spTgt spid="3"/>
                                        </p:tgtEl>
                                      </p:cBhvr>
                                    </p:animEffect>
                                    <p:set>
                                      <p:cBhvr>
                                        <p:cTn id="25" dur="1" fill="hold">
                                          <p:stCondLst>
                                            <p:cond delay="899"/>
                                          </p:stCondLst>
                                        </p:cTn>
                                        <p:tgtEl>
                                          <p:spTgt spid="3"/>
                                        </p:tgtEl>
                                        <p:attrNameLst>
                                          <p:attrName>style.visibility</p:attrName>
                                        </p:attrNameLst>
                                      </p:cBhvr>
                                      <p:to>
                                        <p:strVal val="hidden"/>
                                      </p:to>
                                    </p:set>
                                  </p:childTnLst>
                                </p:cTn>
                              </p:par>
                              <p:par>
                                <p:cTn id="26" presetID="10" presetClass="exit" presetSubtype="0" fill="hold" grpId="0" nodeType="withEffect">
                                  <p:stCondLst>
                                    <p:cond delay="500"/>
                                  </p:stCondLst>
                                  <p:childTnLst>
                                    <p:animEffect transition="out" filter="fade">
                                      <p:cBhvr>
                                        <p:cTn id="27" dur="800"/>
                                        <p:tgtEl>
                                          <p:spTgt spid="40"/>
                                        </p:tgtEl>
                                      </p:cBhvr>
                                    </p:animEffect>
                                    <p:set>
                                      <p:cBhvr>
                                        <p:cTn id="28" dur="1" fill="hold">
                                          <p:stCondLst>
                                            <p:cond delay="799"/>
                                          </p:stCondLst>
                                        </p:cTn>
                                        <p:tgtEl>
                                          <p:spTgt spid="40"/>
                                        </p:tgtEl>
                                        <p:attrNameLst>
                                          <p:attrName>style.visibility</p:attrName>
                                        </p:attrNameLst>
                                      </p:cBhvr>
                                      <p:to>
                                        <p:strVal val="hidden"/>
                                      </p:to>
                                    </p:set>
                                  </p:childTnLst>
                                </p:cTn>
                              </p:par>
                              <p:par>
                                <p:cTn id="29" presetID="10" presetClass="exit" presetSubtype="0" fill="hold" grpId="0" nodeType="withEffect">
                                  <p:stCondLst>
                                    <p:cond delay="500"/>
                                  </p:stCondLst>
                                  <p:childTnLst>
                                    <p:animEffect transition="out" filter="fade">
                                      <p:cBhvr>
                                        <p:cTn id="30" dur="800"/>
                                        <p:tgtEl>
                                          <p:spTgt spid="41"/>
                                        </p:tgtEl>
                                      </p:cBhvr>
                                    </p:animEffect>
                                    <p:set>
                                      <p:cBhvr>
                                        <p:cTn id="31" dur="1" fill="hold">
                                          <p:stCondLst>
                                            <p:cond delay="799"/>
                                          </p:stCondLst>
                                        </p:cTn>
                                        <p:tgtEl>
                                          <p:spTgt spid="41"/>
                                        </p:tgtEl>
                                        <p:attrNameLst>
                                          <p:attrName>style.visibility</p:attrName>
                                        </p:attrNameLst>
                                      </p:cBhvr>
                                      <p:to>
                                        <p:strVal val="hidden"/>
                                      </p:to>
                                    </p:se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42"/>
                                        </p:tgtEl>
                                        <p:attrNameLst>
                                          <p:attrName>style.visibility</p:attrName>
                                        </p:attrNameLst>
                                      </p:cBhvr>
                                      <p:to>
                                        <p:strVal val="visible"/>
                                      </p:to>
                                    </p:set>
                                    <p:animEffect transition="in" filter="fade">
                                      <p:cBhvr>
                                        <p:cTn id="36" dur="500"/>
                                        <p:tgtEl>
                                          <p:spTgt spid="42"/>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43"/>
                                        </p:tgtEl>
                                        <p:attrNameLst>
                                          <p:attrName>style.visibility</p:attrName>
                                        </p:attrNameLst>
                                      </p:cBhvr>
                                      <p:to>
                                        <p:strVal val="visible"/>
                                      </p:to>
                                    </p:set>
                                    <p:animEffect transition="in" filter="fade">
                                      <p:cBhvr>
                                        <p:cTn id="39" dur="500"/>
                                        <p:tgtEl>
                                          <p:spTgt spid="43"/>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46"/>
                                        </p:tgtEl>
                                        <p:attrNameLst>
                                          <p:attrName>style.visibility</p:attrName>
                                        </p:attrNameLst>
                                      </p:cBhvr>
                                      <p:to>
                                        <p:strVal val="visible"/>
                                      </p:to>
                                    </p:set>
                                    <p:animEffect transition="in" filter="fade">
                                      <p:cBhvr>
                                        <p:cTn id="42" dur="500"/>
                                        <p:tgtEl>
                                          <p:spTgt spid="46"/>
                                        </p:tgtEl>
                                      </p:cBhvr>
                                    </p:animEffect>
                                  </p:childTnLst>
                                </p:cTn>
                              </p:par>
                              <p:par>
                                <p:cTn id="43" presetID="10" presetClass="entr" presetSubtype="0" fill="hold" nodeType="withEffect">
                                  <p:stCondLst>
                                    <p:cond delay="0"/>
                                  </p:stCondLst>
                                  <p:childTnLst>
                                    <p:set>
                                      <p:cBhvr>
                                        <p:cTn id="44" dur="1" fill="hold">
                                          <p:stCondLst>
                                            <p:cond delay="0"/>
                                          </p:stCondLst>
                                        </p:cTn>
                                        <p:tgtEl>
                                          <p:spTgt spid="53"/>
                                        </p:tgtEl>
                                        <p:attrNameLst>
                                          <p:attrName>style.visibility</p:attrName>
                                        </p:attrNameLst>
                                      </p:cBhvr>
                                      <p:to>
                                        <p:strVal val="visible"/>
                                      </p:to>
                                    </p:set>
                                    <p:animEffect transition="in" filter="fade">
                                      <p:cBhvr>
                                        <p:cTn id="45" dur="500"/>
                                        <p:tgtEl>
                                          <p:spTgt spid="53"/>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44"/>
                                        </p:tgtEl>
                                        <p:attrNameLst>
                                          <p:attrName>style.visibility</p:attrName>
                                        </p:attrNameLst>
                                      </p:cBhvr>
                                      <p:to>
                                        <p:strVal val="visible"/>
                                      </p:to>
                                    </p:set>
                                    <p:animEffect transition="in" filter="fade">
                                      <p:cBhvr>
                                        <p:cTn id="48" dur="500"/>
                                        <p:tgtEl>
                                          <p:spTgt spid="44"/>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48"/>
                                        </p:tgtEl>
                                        <p:attrNameLst>
                                          <p:attrName>style.visibility</p:attrName>
                                        </p:attrNameLst>
                                      </p:cBhvr>
                                      <p:to>
                                        <p:strVal val="visible"/>
                                      </p:to>
                                    </p:set>
                                    <p:animEffect transition="in" filter="fade">
                                      <p:cBhvr>
                                        <p:cTn id="51" dur="500"/>
                                        <p:tgtEl>
                                          <p:spTgt spid="48"/>
                                        </p:tgtEl>
                                      </p:cBhvr>
                                    </p:animEffect>
                                  </p:childTnLst>
                                </p:cTn>
                              </p:par>
                              <p:par>
                                <p:cTn id="52" presetID="10" presetClass="entr" presetSubtype="0" fill="hold" nodeType="withEffect">
                                  <p:stCondLst>
                                    <p:cond delay="0"/>
                                  </p:stCondLst>
                                  <p:childTnLst>
                                    <p:set>
                                      <p:cBhvr>
                                        <p:cTn id="53" dur="1" fill="hold">
                                          <p:stCondLst>
                                            <p:cond delay="0"/>
                                          </p:stCondLst>
                                        </p:cTn>
                                        <p:tgtEl>
                                          <p:spTgt spid="57"/>
                                        </p:tgtEl>
                                        <p:attrNameLst>
                                          <p:attrName>style.visibility</p:attrName>
                                        </p:attrNameLst>
                                      </p:cBhvr>
                                      <p:to>
                                        <p:strVal val="visible"/>
                                      </p:to>
                                    </p:set>
                                    <p:animEffect transition="in" filter="fade">
                                      <p:cBhvr>
                                        <p:cTn id="54" dur="500"/>
                                        <p:tgtEl>
                                          <p:spTgt spid="57"/>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45"/>
                                        </p:tgtEl>
                                        <p:attrNameLst>
                                          <p:attrName>style.visibility</p:attrName>
                                        </p:attrNameLst>
                                      </p:cBhvr>
                                      <p:to>
                                        <p:strVal val="visible"/>
                                      </p:to>
                                    </p:set>
                                    <p:animEffect transition="in" filter="fade">
                                      <p:cBhvr>
                                        <p:cTn id="57" dur="500"/>
                                        <p:tgtEl>
                                          <p:spTgt spid="45"/>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47"/>
                                        </p:tgtEl>
                                        <p:attrNameLst>
                                          <p:attrName>style.visibility</p:attrName>
                                        </p:attrNameLst>
                                      </p:cBhvr>
                                      <p:to>
                                        <p:strVal val="visible"/>
                                      </p:to>
                                    </p:set>
                                    <p:animEffect transition="in" filter="fade">
                                      <p:cBhvr>
                                        <p:cTn id="60" dur="500"/>
                                        <p:tgtEl>
                                          <p:spTgt spid="47"/>
                                        </p:tgtEl>
                                      </p:cBhvr>
                                    </p:animEffect>
                                  </p:childTnLst>
                                </p:cTn>
                              </p:par>
                              <p:par>
                                <p:cTn id="61" presetID="10" presetClass="entr" presetSubtype="0" fill="hold" nodeType="withEffect">
                                  <p:stCondLst>
                                    <p:cond delay="0"/>
                                  </p:stCondLst>
                                  <p:childTnLst>
                                    <p:set>
                                      <p:cBhvr>
                                        <p:cTn id="62" dur="1" fill="hold">
                                          <p:stCondLst>
                                            <p:cond delay="0"/>
                                          </p:stCondLst>
                                        </p:cTn>
                                        <p:tgtEl>
                                          <p:spTgt spid="60"/>
                                        </p:tgtEl>
                                        <p:attrNameLst>
                                          <p:attrName>style.visibility</p:attrName>
                                        </p:attrNameLst>
                                      </p:cBhvr>
                                      <p:to>
                                        <p:strVal val="visible"/>
                                      </p:to>
                                    </p:set>
                                    <p:animEffect transition="in" filter="fade">
                                      <p:cBhvr>
                                        <p:cTn id="63" dur="500"/>
                                        <p:tgtEl>
                                          <p:spTgt spid="60"/>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63"/>
                                        </p:tgtEl>
                                        <p:attrNameLst>
                                          <p:attrName>style.visibility</p:attrName>
                                        </p:attrNameLst>
                                      </p:cBhvr>
                                      <p:to>
                                        <p:strVal val="visible"/>
                                      </p:to>
                                    </p:set>
                                    <p:animEffect transition="in" filter="fade">
                                      <p:cBhvr>
                                        <p:cTn id="66" dur="500"/>
                                        <p:tgtEl>
                                          <p:spTgt spid="63"/>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64"/>
                                        </p:tgtEl>
                                        <p:attrNameLst>
                                          <p:attrName>style.visibility</p:attrName>
                                        </p:attrNameLst>
                                      </p:cBhvr>
                                      <p:to>
                                        <p:strVal val="visible"/>
                                      </p:to>
                                    </p:set>
                                    <p:animEffect transition="in" filter="fade">
                                      <p:cBhvr>
                                        <p:cTn id="69" dur="500"/>
                                        <p:tgtEl>
                                          <p:spTgt spid="64"/>
                                        </p:tgtEl>
                                      </p:cBhvr>
                                    </p:animEffect>
                                  </p:childTnLst>
                                </p:cTn>
                              </p:par>
                              <p:par>
                                <p:cTn id="70" presetID="10" presetClass="entr" presetSubtype="0" fill="hold" nodeType="withEffect">
                                  <p:stCondLst>
                                    <p:cond delay="0"/>
                                  </p:stCondLst>
                                  <p:childTnLst>
                                    <p:set>
                                      <p:cBhvr>
                                        <p:cTn id="71" dur="1" fill="hold">
                                          <p:stCondLst>
                                            <p:cond delay="0"/>
                                          </p:stCondLst>
                                        </p:cTn>
                                        <p:tgtEl>
                                          <p:spTgt spid="65"/>
                                        </p:tgtEl>
                                        <p:attrNameLst>
                                          <p:attrName>style.visibility</p:attrName>
                                        </p:attrNameLst>
                                      </p:cBhvr>
                                      <p:to>
                                        <p:strVal val="visible"/>
                                      </p:to>
                                    </p:set>
                                    <p:animEffect transition="in" filter="fade">
                                      <p:cBhvr>
                                        <p:cTn id="72" dur="500"/>
                                        <p:tgtEl>
                                          <p:spTgt spid="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20" grpId="0" animBg="1"/>
      <p:bldP spid="40" grpId="0"/>
      <p:bldP spid="41" grpId="0"/>
      <p:bldP spid="42" grpId="0" animBg="1"/>
      <p:bldP spid="43" grpId="0" animBg="1"/>
      <p:bldP spid="44" grpId="0" animBg="1"/>
      <p:bldP spid="45" grpId="0" animBg="1"/>
      <p:bldP spid="46" grpId="0" animBg="1"/>
      <p:bldP spid="47" grpId="0" animBg="1"/>
      <p:bldP spid="48" grpId="0" animBg="1"/>
      <p:bldP spid="63" grpId="0" animBg="1"/>
      <p:bldP spid="64"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6186351" y="1231901"/>
            <a:ext cx="73443" cy="56261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dirty="0">
              <a:cs typeface="+mn-ea"/>
              <a:sym typeface="+mn-lt"/>
            </a:endParaRPr>
          </a:p>
        </p:txBody>
      </p:sp>
      <p:sp>
        <p:nvSpPr>
          <p:cNvPr id="8" name="椭圆 7"/>
          <p:cNvSpPr/>
          <p:nvPr/>
        </p:nvSpPr>
        <p:spPr>
          <a:xfrm>
            <a:off x="6003310" y="1865443"/>
            <a:ext cx="439524" cy="439524"/>
          </a:xfrm>
          <a:prstGeom prst="ellipse">
            <a:avLst/>
          </a:prstGeom>
          <a:solidFill>
            <a:schemeClr val="accent1"/>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dirty="0">
              <a:cs typeface="+mn-ea"/>
              <a:sym typeface="+mn-lt"/>
            </a:endParaRPr>
          </a:p>
        </p:txBody>
      </p:sp>
      <p:sp>
        <p:nvSpPr>
          <p:cNvPr id="9" name="椭圆 8"/>
          <p:cNvSpPr/>
          <p:nvPr/>
        </p:nvSpPr>
        <p:spPr>
          <a:xfrm>
            <a:off x="6014559" y="2906184"/>
            <a:ext cx="439524" cy="439524"/>
          </a:xfrm>
          <a:prstGeom prst="ellipse">
            <a:avLst/>
          </a:prstGeom>
          <a:solidFill>
            <a:schemeClr val="accent6">
              <a:lumMod val="75000"/>
            </a:schemeClr>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dirty="0">
              <a:cs typeface="+mn-ea"/>
              <a:sym typeface="+mn-lt"/>
            </a:endParaRPr>
          </a:p>
        </p:txBody>
      </p:sp>
      <p:sp>
        <p:nvSpPr>
          <p:cNvPr id="10" name="椭圆 9"/>
          <p:cNvSpPr/>
          <p:nvPr/>
        </p:nvSpPr>
        <p:spPr>
          <a:xfrm>
            <a:off x="6003310" y="4085191"/>
            <a:ext cx="439524" cy="439524"/>
          </a:xfrm>
          <a:prstGeom prst="ellipse">
            <a:avLst/>
          </a:prstGeom>
          <a:solidFill>
            <a:schemeClr val="accent4"/>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dirty="0">
              <a:cs typeface="+mn-ea"/>
              <a:sym typeface="+mn-lt"/>
            </a:endParaRPr>
          </a:p>
        </p:txBody>
      </p:sp>
      <p:sp>
        <p:nvSpPr>
          <p:cNvPr id="18" name="等腰三角形 17"/>
          <p:cNvSpPr/>
          <p:nvPr/>
        </p:nvSpPr>
        <p:spPr>
          <a:xfrm rot="16200000">
            <a:off x="5572944" y="1968772"/>
            <a:ext cx="270123" cy="232865"/>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dirty="0">
              <a:cs typeface="+mn-ea"/>
              <a:sym typeface="+mn-lt"/>
            </a:endParaRPr>
          </a:p>
        </p:txBody>
      </p:sp>
      <p:sp>
        <p:nvSpPr>
          <p:cNvPr id="19" name="等腰三角形 18"/>
          <p:cNvSpPr/>
          <p:nvPr/>
        </p:nvSpPr>
        <p:spPr>
          <a:xfrm rot="16200000">
            <a:off x="5572944" y="4190807"/>
            <a:ext cx="270123" cy="232865"/>
          </a:xfrm>
          <a:prstGeom prs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dirty="0">
              <a:cs typeface="+mn-ea"/>
              <a:sym typeface="+mn-lt"/>
            </a:endParaRPr>
          </a:p>
        </p:txBody>
      </p:sp>
      <p:sp>
        <p:nvSpPr>
          <p:cNvPr id="20" name="等腰三角形 19"/>
          <p:cNvSpPr/>
          <p:nvPr/>
        </p:nvSpPr>
        <p:spPr>
          <a:xfrm rot="5400000" flipH="1">
            <a:off x="6602049" y="3009512"/>
            <a:ext cx="270123" cy="232865"/>
          </a:xfrm>
          <a:prstGeom prst="triangl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dirty="0">
              <a:cs typeface="+mn-ea"/>
              <a:sym typeface="+mn-lt"/>
            </a:endParaRPr>
          </a:p>
        </p:txBody>
      </p:sp>
      <p:grpSp>
        <p:nvGrpSpPr>
          <p:cNvPr id="21" name="组合 20"/>
          <p:cNvGrpSpPr/>
          <p:nvPr/>
        </p:nvGrpSpPr>
        <p:grpSpPr>
          <a:xfrm>
            <a:off x="247260" y="255805"/>
            <a:ext cx="674717" cy="597391"/>
            <a:chOff x="414045" y="185503"/>
            <a:chExt cx="506038" cy="448043"/>
          </a:xfrm>
        </p:grpSpPr>
        <p:sp>
          <p:nvSpPr>
            <p:cNvPr id="22" name="矩形 21"/>
            <p:cNvSpPr/>
            <p:nvPr/>
          </p:nvSpPr>
          <p:spPr>
            <a:xfrm rot="2700000">
              <a:off x="414045" y="194182"/>
              <a:ext cx="430684" cy="430684"/>
            </a:xfrm>
            <a:prstGeom prst="rect">
              <a:avLst/>
            </a:prstGeom>
            <a:solidFill>
              <a:schemeClr val="bg1">
                <a:lumMod val="85000"/>
              </a:schemeClr>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cs typeface="+mn-ea"/>
                <a:sym typeface="+mn-lt"/>
              </a:endParaRPr>
            </a:p>
          </p:txBody>
        </p:sp>
        <p:sp>
          <p:nvSpPr>
            <p:cNvPr id="23" name="矩形 22"/>
            <p:cNvSpPr/>
            <p:nvPr/>
          </p:nvSpPr>
          <p:spPr>
            <a:xfrm rot="2700000">
              <a:off x="472040" y="185503"/>
              <a:ext cx="448043" cy="448043"/>
            </a:xfrm>
            <a:prstGeom prst="rect">
              <a:avLst/>
            </a:prstGeom>
            <a:solidFill>
              <a:schemeClr val="tx1">
                <a:lumMod val="75000"/>
                <a:lumOff val="25000"/>
              </a:schemeClr>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cs typeface="+mn-ea"/>
                <a:sym typeface="+mn-lt"/>
              </a:endParaRPr>
            </a:p>
          </p:txBody>
        </p:sp>
      </p:grpSp>
      <p:sp>
        <p:nvSpPr>
          <p:cNvPr id="24" name="文本框 23"/>
          <p:cNvSpPr txBox="1"/>
          <p:nvPr/>
        </p:nvSpPr>
        <p:spPr>
          <a:xfrm>
            <a:off x="1012969" y="205685"/>
            <a:ext cx="7408017" cy="584775"/>
          </a:xfrm>
          <a:prstGeom prst="rect">
            <a:avLst/>
          </a:prstGeom>
          <a:noFill/>
        </p:spPr>
        <p:txBody>
          <a:bodyPr wrap="square" rtlCol="0">
            <a:spAutoFit/>
          </a:bodyPr>
          <a:lstStyle/>
          <a:p>
            <a:r>
              <a:rPr lang="en-US" altLang="zh-CN" sz="3200" dirty="0" err="1">
                <a:solidFill>
                  <a:srgbClr val="C00000"/>
                </a:solidFill>
                <a:cs typeface="+mn-ea"/>
                <a:sym typeface="+mn-lt"/>
              </a:rPr>
              <a:t>Bám</a:t>
            </a:r>
            <a:r>
              <a:rPr lang="en-US" altLang="zh-CN" sz="3200" dirty="0">
                <a:solidFill>
                  <a:srgbClr val="C00000"/>
                </a:solidFill>
                <a:cs typeface="+mn-ea"/>
                <a:sym typeface="+mn-lt"/>
              </a:rPr>
              <a:t> </a:t>
            </a:r>
            <a:r>
              <a:rPr lang="en-US" altLang="zh-CN" sz="3200" dirty="0" err="1">
                <a:solidFill>
                  <a:srgbClr val="C00000"/>
                </a:solidFill>
                <a:cs typeface="+mn-ea"/>
                <a:sym typeface="+mn-lt"/>
              </a:rPr>
              <a:t>sát</a:t>
            </a:r>
            <a:r>
              <a:rPr lang="en-US" altLang="zh-CN" sz="3200" dirty="0">
                <a:solidFill>
                  <a:srgbClr val="C00000"/>
                </a:solidFill>
                <a:cs typeface="+mn-ea"/>
                <a:sym typeface="+mn-lt"/>
              </a:rPr>
              <a:t> </a:t>
            </a:r>
            <a:r>
              <a:rPr lang="en-US" altLang="zh-CN" sz="3200" dirty="0" err="1">
                <a:solidFill>
                  <a:srgbClr val="C00000"/>
                </a:solidFill>
                <a:cs typeface="+mn-ea"/>
                <a:sym typeface="+mn-lt"/>
              </a:rPr>
              <a:t>lịch</a:t>
            </a:r>
            <a:r>
              <a:rPr lang="en-US" altLang="zh-CN" sz="3200" dirty="0">
                <a:solidFill>
                  <a:srgbClr val="C00000"/>
                </a:solidFill>
                <a:cs typeface="+mn-ea"/>
                <a:sym typeface="+mn-lt"/>
              </a:rPr>
              <a:t> </a:t>
            </a:r>
            <a:r>
              <a:rPr lang="en-US" altLang="zh-CN" sz="3200" dirty="0" err="1">
                <a:solidFill>
                  <a:srgbClr val="C00000"/>
                </a:solidFill>
                <a:cs typeface="+mn-ea"/>
                <a:sym typeface="+mn-lt"/>
              </a:rPr>
              <a:t>trình</a:t>
            </a:r>
            <a:r>
              <a:rPr lang="en-US" altLang="zh-CN" sz="3200" dirty="0">
                <a:solidFill>
                  <a:srgbClr val="C00000"/>
                </a:solidFill>
                <a:cs typeface="+mn-ea"/>
                <a:sym typeface="+mn-lt"/>
              </a:rPr>
              <a:t> </a:t>
            </a:r>
            <a:r>
              <a:rPr lang="en-US" altLang="zh-CN" sz="3200" dirty="0" err="1">
                <a:solidFill>
                  <a:srgbClr val="C00000"/>
                </a:solidFill>
                <a:cs typeface="+mn-ea"/>
                <a:sym typeface="+mn-lt"/>
              </a:rPr>
              <a:t>hàng</a:t>
            </a:r>
            <a:r>
              <a:rPr lang="en-US" altLang="zh-CN" sz="3200" dirty="0">
                <a:solidFill>
                  <a:srgbClr val="C00000"/>
                </a:solidFill>
                <a:cs typeface="+mn-ea"/>
                <a:sym typeface="+mn-lt"/>
              </a:rPr>
              <a:t> </a:t>
            </a:r>
            <a:r>
              <a:rPr lang="en-US" altLang="zh-CN" sz="3200" dirty="0" err="1">
                <a:solidFill>
                  <a:srgbClr val="C00000"/>
                </a:solidFill>
                <a:cs typeface="+mn-ea"/>
                <a:sym typeface="+mn-lt"/>
              </a:rPr>
              <a:t>ngày</a:t>
            </a:r>
            <a:endParaRPr lang="zh-CN" altLang="en-US" sz="3200" dirty="0">
              <a:solidFill>
                <a:srgbClr val="C00000"/>
              </a:solidFill>
              <a:cs typeface="+mn-ea"/>
              <a:sym typeface="+mn-lt"/>
            </a:endParaRPr>
          </a:p>
        </p:txBody>
      </p:sp>
      <p:grpSp>
        <p:nvGrpSpPr>
          <p:cNvPr id="31" name="组合 30"/>
          <p:cNvGrpSpPr/>
          <p:nvPr/>
        </p:nvGrpSpPr>
        <p:grpSpPr>
          <a:xfrm>
            <a:off x="1280160" y="1873968"/>
            <a:ext cx="4075117" cy="2216555"/>
            <a:chOff x="956392" y="1039716"/>
            <a:chExt cx="3056338" cy="1662416"/>
          </a:xfrm>
        </p:grpSpPr>
        <p:sp>
          <p:nvSpPr>
            <p:cNvPr id="11" name="矩形 10"/>
            <p:cNvSpPr/>
            <p:nvPr/>
          </p:nvSpPr>
          <p:spPr>
            <a:xfrm>
              <a:off x="956392" y="1115735"/>
              <a:ext cx="3056337" cy="547228"/>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192000" anchor="ctr">
              <a:normAutofit/>
            </a:bodyPr>
            <a:lstStyle/>
            <a:p>
              <a:endParaRPr lang="zh-CN" altLang="en-US" sz="2400" dirty="0">
                <a:solidFill>
                  <a:srgbClr val="FF0000"/>
                </a:solidFill>
                <a:cs typeface="+mn-ea"/>
                <a:sym typeface="+mn-lt"/>
              </a:endParaRPr>
            </a:p>
          </p:txBody>
        </p:sp>
        <p:sp>
          <p:nvSpPr>
            <p:cNvPr id="12" name="文本框 8"/>
            <p:cNvSpPr txBox="1"/>
            <p:nvPr/>
          </p:nvSpPr>
          <p:spPr>
            <a:xfrm>
              <a:off x="1555791" y="2277062"/>
              <a:ext cx="1603730" cy="425070"/>
            </a:xfrm>
            <a:prstGeom prst="rect">
              <a:avLst/>
            </a:prstGeom>
            <a:noFill/>
          </p:spPr>
          <p:txBody>
            <a:bodyPr anchor="ctr"/>
            <a:lstStyle/>
            <a:p>
              <a:pPr algn="ctr"/>
              <a:endParaRPr sz="2400" dirty="0">
                <a:solidFill>
                  <a:srgbClr val="FF0000"/>
                </a:solidFill>
                <a:cs typeface="+mn-ea"/>
                <a:sym typeface="+mn-lt"/>
              </a:endParaRPr>
            </a:p>
          </p:txBody>
        </p:sp>
        <p:sp>
          <p:nvSpPr>
            <p:cNvPr id="25" name="矩形 24"/>
            <p:cNvSpPr/>
            <p:nvPr/>
          </p:nvSpPr>
          <p:spPr>
            <a:xfrm>
              <a:off x="956393" y="1039716"/>
              <a:ext cx="3056337" cy="623248"/>
            </a:xfrm>
            <a:prstGeom prst="rect">
              <a:avLst/>
            </a:prstGeom>
          </p:spPr>
          <p:txBody>
            <a:bodyPr wrap="square">
              <a:spAutoFit/>
            </a:bodyPr>
            <a:lstStyle/>
            <a:p>
              <a:pPr algn="ctr"/>
              <a:r>
                <a:rPr lang="en-US" altLang="zh-CN" sz="2400" dirty="0" err="1">
                  <a:solidFill>
                    <a:srgbClr val="FF0000"/>
                  </a:solidFill>
                  <a:latin typeface="Arial Narrow" panose="020B0606020202030204" pitchFamily="34" charset="0"/>
                  <a:cs typeface="+mn-ea"/>
                  <a:sym typeface="+mn-lt"/>
                </a:rPr>
                <a:t>Xác</a:t>
              </a:r>
              <a:r>
                <a:rPr lang="en-US" altLang="zh-CN" sz="2400" dirty="0">
                  <a:solidFill>
                    <a:srgbClr val="FF0000"/>
                  </a:solidFill>
                  <a:latin typeface="Arial Narrow" panose="020B0606020202030204" pitchFamily="34" charset="0"/>
                  <a:cs typeface="+mn-ea"/>
                  <a:sym typeface="+mn-lt"/>
                </a:rPr>
                <a:t> </a:t>
              </a:r>
              <a:r>
                <a:rPr lang="en-US" altLang="zh-CN" sz="2400" dirty="0" err="1">
                  <a:solidFill>
                    <a:srgbClr val="FF0000"/>
                  </a:solidFill>
                  <a:latin typeface="Arial Narrow" panose="020B0606020202030204" pitchFamily="34" charset="0"/>
                  <a:cs typeface="+mn-ea"/>
                  <a:sym typeface="+mn-lt"/>
                </a:rPr>
                <a:t>định</a:t>
              </a:r>
              <a:r>
                <a:rPr lang="en-US" altLang="zh-CN" sz="2400" dirty="0">
                  <a:solidFill>
                    <a:srgbClr val="FF0000"/>
                  </a:solidFill>
                  <a:latin typeface="Arial Narrow" panose="020B0606020202030204" pitchFamily="34" charset="0"/>
                  <a:cs typeface="+mn-ea"/>
                  <a:sym typeface="+mn-lt"/>
                </a:rPr>
                <a:t> </a:t>
              </a:r>
              <a:r>
                <a:rPr lang="en-US" altLang="zh-CN" sz="2400" dirty="0" err="1">
                  <a:solidFill>
                    <a:srgbClr val="FF0000"/>
                  </a:solidFill>
                  <a:latin typeface="Arial Narrow" panose="020B0606020202030204" pitchFamily="34" charset="0"/>
                  <a:cs typeface="+mn-ea"/>
                  <a:sym typeface="+mn-lt"/>
                </a:rPr>
                <a:t>những</a:t>
              </a:r>
              <a:r>
                <a:rPr lang="en-US" altLang="zh-CN" sz="2400" dirty="0">
                  <a:solidFill>
                    <a:srgbClr val="FF0000"/>
                  </a:solidFill>
                  <a:latin typeface="Arial Narrow" panose="020B0606020202030204" pitchFamily="34" charset="0"/>
                  <a:cs typeface="+mn-ea"/>
                  <a:sym typeface="+mn-lt"/>
                </a:rPr>
                <a:t> </a:t>
              </a:r>
              <a:r>
                <a:rPr lang="en-US" altLang="zh-CN" sz="2400" dirty="0" err="1">
                  <a:solidFill>
                    <a:srgbClr val="FF0000"/>
                  </a:solidFill>
                  <a:latin typeface="Arial Narrow" panose="020B0606020202030204" pitchFamily="34" charset="0"/>
                  <a:cs typeface="+mn-ea"/>
                  <a:sym typeface="+mn-lt"/>
                </a:rPr>
                <a:t>khoảng</a:t>
              </a:r>
              <a:r>
                <a:rPr lang="en-US" altLang="zh-CN" sz="2400" dirty="0">
                  <a:solidFill>
                    <a:srgbClr val="FF0000"/>
                  </a:solidFill>
                  <a:latin typeface="Arial Narrow" panose="020B0606020202030204" pitchFamily="34" charset="0"/>
                  <a:cs typeface="+mn-ea"/>
                  <a:sym typeface="+mn-lt"/>
                </a:rPr>
                <a:t> </a:t>
              </a:r>
              <a:r>
                <a:rPr lang="en-US" altLang="zh-CN" sz="2400" dirty="0" err="1">
                  <a:solidFill>
                    <a:srgbClr val="FF0000"/>
                  </a:solidFill>
                  <a:latin typeface="Arial Narrow" panose="020B0606020202030204" pitchFamily="34" charset="0"/>
                  <a:cs typeface="+mn-ea"/>
                  <a:sym typeface="+mn-lt"/>
                </a:rPr>
                <a:t>thời</a:t>
              </a:r>
              <a:r>
                <a:rPr lang="en-US" altLang="zh-CN" sz="2400" dirty="0">
                  <a:solidFill>
                    <a:srgbClr val="FF0000"/>
                  </a:solidFill>
                  <a:latin typeface="Arial Narrow" panose="020B0606020202030204" pitchFamily="34" charset="0"/>
                  <a:cs typeface="+mn-ea"/>
                  <a:sym typeface="+mn-lt"/>
                </a:rPr>
                <a:t> </a:t>
              </a:r>
              <a:r>
                <a:rPr lang="en-US" altLang="zh-CN" sz="2400" dirty="0" err="1">
                  <a:solidFill>
                    <a:srgbClr val="FF0000"/>
                  </a:solidFill>
                  <a:latin typeface="Arial Narrow" panose="020B0606020202030204" pitchFamily="34" charset="0"/>
                  <a:cs typeface="+mn-ea"/>
                  <a:sym typeface="+mn-lt"/>
                </a:rPr>
                <a:t>gian</a:t>
              </a:r>
              <a:r>
                <a:rPr lang="en-US" altLang="zh-CN" sz="2400" dirty="0">
                  <a:solidFill>
                    <a:srgbClr val="FF0000"/>
                  </a:solidFill>
                  <a:latin typeface="Arial Narrow" panose="020B0606020202030204" pitchFamily="34" charset="0"/>
                  <a:cs typeface="+mn-ea"/>
                  <a:sym typeface="+mn-lt"/>
                </a:rPr>
                <a:t> </a:t>
              </a:r>
              <a:r>
                <a:rPr lang="en-US" altLang="zh-CN" sz="2400" dirty="0" err="1">
                  <a:solidFill>
                    <a:srgbClr val="FF0000"/>
                  </a:solidFill>
                  <a:latin typeface="Arial Narrow" panose="020B0606020202030204" pitchFamily="34" charset="0"/>
                  <a:cs typeface="+mn-ea"/>
                  <a:sym typeface="+mn-lt"/>
                </a:rPr>
                <a:t>bạn</a:t>
              </a:r>
              <a:r>
                <a:rPr lang="en-US" altLang="zh-CN" sz="2400" dirty="0">
                  <a:solidFill>
                    <a:srgbClr val="FF0000"/>
                  </a:solidFill>
                  <a:latin typeface="Arial Narrow" panose="020B0606020202030204" pitchFamily="34" charset="0"/>
                  <a:cs typeface="+mn-ea"/>
                  <a:sym typeface="+mn-lt"/>
                </a:rPr>
                <a:t> </a:t>
              </a:r>
              <a:r>
                <a:rPr lang="en-US" altLang="zh-CN" sz="2400" dirty="0" err="1">
                  <a:solidFill>
                    <a:srgbClr val="FF0000"/>
                  </a:solidFill>
                  <a:latin typeface="Arial Narrow" panose="020B0606020202030204" pitchFamily="34" charset="0"/>
                  <a:cs typeface="+mn-ea"/>
                  <a:sym typeface="+mn-lt"/>
                </a:rPr>
                <a:t>làm</a:t>
              </a:r>
              <a:r>
                <a:rPr lang="en-US" altLang="zh-CN" sz="2400" dirty="0">
                  <a:solidFill>
                    <a:srgbClr val="FF0000"/>
                  </a:solidFill>
                  <a:latin typeface="Arial Narrow" panose="020B0606020202030204" pitchFamily="34" charset="0"/>
                  <a:cs typeface="+mn-ea"/>
                  <a:sym typeface="+mn-lt"/>
                </a:rPr>
                <a:t> </a:t>
              </a:r>
              <a:r>
                <a:rPr lang="en-US" altLang="zh-CN" sz="2400" dirty="0" err="1">
                  <a:solidFill>
                    <a:srgbClr val="FF0000"/>
                  </a:solidFill>
                  <a:latin typeface="Arial Narrow" panose="020B0606020202030204" pitchFamily="34" charset="0"/>
                  <a:cs typeface="+mn-ea"/>
                  <a:sym typeface="+mn-lt"/>
                </a:rPr>
                <a:t>việc</a:t>
              </a:r>
              <a:r>
                <a:rPr lang="en-US" altLang="zh-CN" sz="2400" dirty="0">
                  <a:solidFill>
                    <a:srgbClr val="FF0000"/>
                  </a:solidFill>
                  <a:latin typeface="Arial Narrow" panose="020B0606020202030204" pitchFamily="34" charset="0"/>
                  <a:cs typeface="+mn-ea"/>
                  <a:sym typeface="+mn-lt"/>
                </a:rPr>
                <a:t> </a:t>
              </a:r>
              <a:r>
                <a:rPr lang="en-US" altLang="zh-CN" sz="2400" dirty="0" err="1">
                  <a:solidFill>
                    <a:srgbClr val="FF0000"/>
                  </a:solidFill>
                  <a:latin typeface="Arial Narrow" panose="020B0606020202030204" pitchFamily="34" charset="0"/>
                  <a:cs typeface="+mn-ea"/>
                  <a:sym typeface="+mn-lt"/>
                </a:rPr>
                <a:t>hiệu</a:t>
              </a:r>
              <a:r>
                <a:rPr lang="en-US" altLang="zh-CN" sz="2400" dirty="0">
                  <a:solidFill>
                    <a:srgbClr val="FF0000"/>
                  </a:solidFill>
                  <a:latin typeface="Arial Narrow" panose="020B0606020202030204" pitchFamily="34" charset="0"/>
                  <a:cs typeface="+mn-ea"/>
                  <a:sym typeface="+mn-lt"/>
                </a:rPr>
                <a:t> </a:t>
              </a:r>
              <a:r>
                <a:rPr lang="en-US" altLang="zh-CN" sz="2400" dirty="0" err="1">
                  <a:solidFill>
                    <a:srgbClr val="FF0000"/>
                  </a:solidFill>
                  <a:latin typeface="Arial Narrow" panose="020B0606020202030204" pitchFamily="34" charset="0"/>
                  <a:cs typeface="+mn-ea"/>
                  <a:sym typeface="+mn-lt"/>
                </a:rPr>
                <a:t>quả</a:t>
              </a:r>
              <a:r>
                <a:rPr lang="en-US" altLang="zh-CN" sz="2400" dirty="0">
                  <a:solidFill>
                    <a:srgbClr val="FF0000"/>
                  </a:solidFill>
                  <a:latin typeface="Arial Narrow" panose="020B0606020202030204" pitchFamily="34" charset="0"/>
                  <a:cs typeface="+mn-ea"/>
                  <a:sym typeface="+mn-lt"/>
                </a:rPr>
                <a:t> </a:t>
              </a:r>
              <a:r>
                <a:rPr lang="en-US" altLang="zh-CN" sz="2400" dirty="0" err="1">
                  <a:solidFill>
                    <a:srgbClr val="FF0000"/>
                  </a:solidFill>
                  <a:latin typeface="Arial Narrow" panose="020B0606020202030204" pitchFamily="34" charset="0"/>
                  <a:cs typeface="+mn-ea"/>
                  <a:sym typeface="+mn-lt"/>
                </a:rPr>
                <a:t>nhất</a:t>
              </a:r>
              <a:r>
                <a:rPr lang="en-US" altLang="zh-CN" sz="2400" dirty="0">
                  <a:solidFill>
                    <a:srgbClr val="FF0000"/>
                  </a:solidFill>
                  <a:latin typeface="Arial Narrow" panose="020B0606020202030204" pitchFamily="34" charset="0"/>
                  <a:cs typeface="+mn-ea"/>
                  <a:sym typeface="+mn-lt"/>
                </a:rPr>
                <a:t>.</a:t>
              </a:r>
              <a:endParaRPr lang="zh-CN" altLang="en-US" sz="2400" dirty="0">
                <a:solidFill>
                  <a:srgbClr val="FF0000"/>
                </a:solidFill>
                <a:latin typeface="Arial Narrow" panose="020B0606020202030204" pitchFamily="34" charset="0"/>
                <a:cs typeface="+mn-ea"/>
                <a:sym typeface="+mn-lt"/>
              </a:endParaRPr>
            </a:p>
          </p:txBody>
        </p:sp>
      </p:grpSp>
      <p:grpSp>
        <p:nvGrpSpPr>
          <p:cNvPr id="32" name="组合 31"/>
          <p:cNvGrpSpPr/>
          <p:nvPr/>
        </p:nvGrpSpPr>
        <p:grpSpPr>
          <a:xfrm>
            <a:off x="7113363" y="2990885"/>
            <a:ext cx="4204877" cy="998928"/>
            <a:chOff x="5331295" y="1877401"/>
            <a:chExt cx="2774480" cy="623247"/>
          </a:xfrm>
        </p:grpSpPr>
        <p:sp>
          <p:nvSpPr>
            <p:cNvPr id="14" name="矩形 13"/>
            <p:cNvSpPr/>
            <p:nvPr/>
          </p:nvSpPr>
          <p:spPr>
            <a:xfrm>
              <a:off x="5331295" y="1930253"/>
              <a:ext cx="2774480" cy="494461"/>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192000" anchor="ctr">
              <a:normAutofit/>
            </a:bodyPr>
            <a:lstStyle/>
            <a:p>
              <a:endParaRPr lang="zh-CN" altLang="en-US" sz="2400" dirty="0">
                <a:solidFill>
                  <a:srgbClr val="FF0000"/>
                </a:solidFill>
                <a:cs typeface="+mn-ea"/>
                <a:sym typeface="+mn-lt"/>
              </a:endParaRPr>
            </a:p>
          </p:txBody>
        </p:sp>
        <p:sp>
          <p:nvSpPr>
            <p:cNvPr id="26" name="矩形 25"/>
            <p:cNvSpPr/>
            <p:nvPr/>
          </p:nvSpPr>
          <p:spPr>
            <a:xfrm>
              <a:off x="5331295" y="1877401"/>
              <a:ext cx="2774480" cy="623247"/>
            </a:xfrm>
            <a:prstGeom prst="rect">
              <a:avLst/>
            </a:prstGeom>
          </p:spPr>
          <p:txBody>
            <a:bodyPr wrap="square">
              <a:spAutoFit/>
            </a:bodyPr>
            <a:lstStyle/>
            <a:p>
              <a:pPr algn="ctr"/>
              <a:r>
                <a:rPr lang="en-US" altLang="zh-CN" sz="2400" dirty="0" err="1">
                  <a:solidFill>
                    <a:srgbClr val="FF0000"/>
                  </a:solidFill>
                  <a:cs typeface="+mn-ea"/>
                  <a:sym typeface="+mn-lt"/>
                </a:rPr>
                <a:t>Dành</a:t>
              </a:r>
              <a:r>
                <a:rPr lang="en-US" altLang="zh-CN" sz="2400" dirty="0">
                  <a:solidFill>
                    <a:srgbClr val="FF0000"/>
                  </a:solidFill>
                  <a:cs typeface="+mn-ea"/>
                  <a:sym typeface="+mn-lt"/>
                </a:rPr>
                <a:t> ra 30 </a:t>
              </a:r>
              <a:r>
                <a:rPr lang="en-US" altLang="zh-CN" sz="2400" dirty="0" err="1">
                  <a:solidFill>
                    <a:srgbClr val="FF0000"/>
                  </a:solidFill>
                  <a:cs typeface="+mn-ea"/>
                  <a:sym typeface="+mn-lt"/>
                </a:rPr>
                <a:t>phút</a:t>
              </a:r>
              <a:r>
                <a:rPr lang="en-US" altLang="zh-CN" sz="2400" dirty="0">
                  <a:solidFill>
                    <a:srgbClr val="FF0000"/>
                  </a:solidFill>
                  <a:cs typeface="+mn-ea"/>
                  <a:sym typeface="+mn-lt"/>
                </a:rPr>
                <a:t> </a:t>
              </a:r>
              <a:r>
                <a:rPr lang="en-US" altLang="zh-CN" sz="2400" dirty="0" err="1">
                  <a:solidFill>
                    <a:srgbClr val="FF0000"/>
                  </a:solidFill>
                  <a:cs typeface="+mn-ea"/>
                  <a:sym typeface="+mn-lt"/>
                </a:rPr>
                <a:t>đầu</a:t>
              </a:r>
              <a:r>
                <a:rPr lang="en-US" altLang="zh-CN" sz="2400" dirty="0">
                  <a:solidFill>
                    <a:srgbClr val="FF0000"/>
                  </a:solidFill>
                  <a:cs typeface="+mn-ea"/>
                  <a:sym typeface="+mn-lt"/>
                </a:rPr>
                <a:t> </a:t>
              </a:r>
              <a:r>
                <a:rPr lang="en-US" altLang="zh-CN" sz="2400" dirty="0" err="1">
                  <a:solidFill>
                    <a:srgbClr val="FF0000"/>
                  </a:solidFill>
                  <a:cs typeface="+mn-ea"/>
                  <a:sym typeface="+mn-lt"/>
                </a:rPr>
                <a:t>buổi</a:t>
              </a:r>
              <a:r>
                <a:rPr lang="en-US" altLang="zh-CN" sz="2400" dirty="0">
                  <a:solidFill>
                    <a:srgbClr val="FF0000"/>
                  </a:solidFill>
                  <a:cs typeface="+mn-ea"/>
                  <a:sym typeface="+mn-lt"/>
                </a:rPr>
                <a:t> </a:t>
              </a:r>
              <a:r>
                <a:rPr lang="en-US" altLang="zh-CN" sz="2400" dirty="0" err="1">
                  <a:solidFill>
                    <a:srgbClr val="FF0000"/>
                  </a:solidFill>
                  <a:cs typeface="+mn-ea"/>
                  <a:sym typeface="+mn-lt"/>
                </a:rPr>
                <a:t>sáng</a:t>
              </a:r>
              <a:r>
                <a:rPr lang="en-US" altLang="zh-CN" sz="2400" dirty="0">
                  <a:solidFill>
                    <a:srgbClr val="FF0000"/>
                  </a:solidFill>
                  <a:cs typeface="+mn-ea"/>
                  <a:sym typeface="+mn-lt"/>
                </a:rPr>
                <a:t> </a:t>
              </a:r>
              <a:r>
                <a:rPr lang="en-US" altLang="zh-CN" sz="2400" dirty="0" err="1">
                  <a:solidFill>
                    <a:srgbClr val="FF0000"/>
                  </a:solidFill>
                  <a:cs typeface="+mn-ea"/>
                  <a:sym typeface="+mn-lt"/>
                </a:rPr>
                <a:t>để</a:t>
              </a:r>
              <a:r>
                <a:rPr lang="en-US" altLang="zh-CN" sz="2400" dirty="0">
                  <a:solidFill>
                    <a:srgbClr val="FF0000"/>
                  </a:solidFill>
                  <a:cs typeface="+mn-ea"/>
                  <a:sym typeface="+mn-lt"/>
                </a:rPr>
                <a:t> </a:t>
              </a:r>
              <a:r>
                <a:rPr lang="en-US" altLang="zh-CN" sz="2400" dirty="0" err="1">
                  <a:solidFill>
                    <a:srgbClr val="FF0000"/>
                  </a:solidFill>
                  <a:cs typeface="+mn-ea"/>
                  <a:sym typeface="+mn-lt"/>
                </a:rPr>
                <a:t>lên</a:t>
              </a:r>
              <a:r>
                <a:rPr lang="en-US" altLang="zh-CN" sz="2400" dirty="0">
                  <a:solidFill>
                    <a:srgbClr val="FF0000"/>
                  </a:solidFill>
                  <a:cs typeface="+mn-ea"/>
                  <a:sym typeface="+mn-lt"/>
                </a:rPr>
                <a:t> </a:t>
              </a:r>
              <a:r>
                <a:rPr lang="en-US" altLang="zh-CN" sz="2400" dirty="0" err="1">
                  <a:solidFill>
                    <a:srgbClr val="FF0000"/>
                  </a:solidFill>
                  <a:cs typeface="+mn-ea"/>
                  <a:sym typeface="+mn-lt"/>
                </a:rPr>
                <a:t>kế</a:t>
              </a:r>
              <a:r>
                <a:rPr lang="en-US" altLang="zh-CN" sz="2400" dirty="0">
                  <a:solidFill>
                    <a:srgbClr val="FF0000"/>
                  </a:solidFill>
                  <a:cs typeface="+mn-ea"/>
                  <a:sym typeface="+mn-lt"/>
                </a:rPr>
                <a:t> </a:t>
              </a:r>
              <a:r>
                <a:rPr lang="en-US" altLang="zh-CN" sz="2400" dirty="0" err="1">
                  <a:solidFill>
                    <a:srgbClr val="FF0000"/>
                  </a:solidFill>
                  <a:cs typeface="+mn-ea"/>
                  <a:sym typeface="+mn-lt"/>
                </a:rPr>
                <a:t>hoạch</a:t>
              </a:r>
              <a:r>
                <a:rPr lang="en-US" altLang="zh-CN" sz="2400" dirty="0">
                  <a:solidFill>
                    <a:srgbClr val="FF0000"/>
                  </a:solidFill>
                  <a:cs typeface="+mn-ea"/>
                  <a:sym typeface="+mn-lt"/>
                </a:rPr>
                <a:t> </a:t>
              </a:r>
              <a:r>
                <a:rPr lang="en-US" altLang="zh-CN" sz="2400" dirty="0" err="1">
                  <a:solidFill>
                    <a:srgbClr val="FF0000"/>
                  </a:solidFill>
                  <a:cs typeface="+mn-ea"/>
                  <a:sym typeface="+mn-lt"/>
                </a:rPr>
                <a:t>trong</a:t>
              </a:r>
              <a:r>
                <a:rPr lang="en-US" altLang="zh-CN" sz="2400" dirty="0">
                  <a:solidFill>
                    <a:srgbClr val="FF0000"/>
                  </a:solidFill>
                  <a:cs typeface="+mn-ea"/>
                  <a:sym typeface="+mn-lt"/>
                </a:rPr>
                <a:t> </a:t>
              </a:r>
              <a:r>
                <a:rPr lang="en-US" altLang="zh-CN" sz="2400" dirty="0" err="1">
                  <a:solidFill>
                    <a:srgbClr val="FF0000"/>
                  </a:solidFill>
                  <a:cs typeface="+mn-ea"/>
                  <a:sym typeface="+mn-lt"/>
                </a:rPr>
                <a:t>ngày</a:t>
              </a:r>
              <a:r>
                <a:rPr lang="en-US" altLang="zh-CN" sz="2400" dirty="0">
                  <a:solidFill>
                    <a:srgbClr val="FF0000"/>
                  </a:solidFill>
                  <a:cs typeface="+mn-ea"/>
                  <a:sym typeface="+mn-lt"/>
                </a:rPr>
                <a:t>.</a:t>
              </a:r>
              <a:endParaRPr lang="zh-CN" altLang="en-US" sz="2400" dirty="0">
                <a:solidFill>
                  <a:srgbClr val="FF0000"/>
                </a:solidFill>
                <a:cs typeface="+mn-ea"/>
                <a:sym typeface="+mn-lt"/>
              </a:endParaRPr>
            </a:p>
          </p:txBody>
        </p:sp>
      </p:grpSp>
      <p:grpSp>
        <p:nvGrpSpPr>
          <p:cNvPr id="33" name="组合 32"/>
          <p:cNvGrpSpPr/>
          <p:nvPr/>
        </p:nvGrpSpPr>
        <p:grpSpPr>
          <a:xfrm>
            <a:off x="1402081" y="3949601"/>
            <a:ext cx="3953198" cy="959720"/>
            <a:chOff x="1238250" y="3338839"/>
            <a:chExt cx="2774480" cy="623249"/>
          </a:xfrm>
        </p:grpSpPr>
        <p:sp>
          <p:nvSpPr>
            <p:cNvPr id="13" name="矩形 12"/>
            <p:cNvSpPr/>
            <p:nvPr/>
          </p:nvSpPr>
          <p:spPr>
            <a:xfrm>
              <a:off x="1238250" y="3368998"/>
              <a:ext cx="2774480" cy="494461"/>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192000" anchor="ctr">
              <a:normAutofit/>
            </a:bodyPr>
            <a:lstStyle/>
            <a:p>
              <a:endParaRPr lang="zh-CN" altLang="en-US" sz="2400" dirty="0">
                <a:solidFill>
                  <a:srgbClr val="FF0000"/>
                </a:solidFill>
                <a:cs typeface="+mn-ea"/>
                <a:sym typeface="+mn-lt"/>
              </a:endParaRPr>
            </a:p>
          </p:txBody>
        </p:sp>
        <p:sp>
          <p:nvSpPr>
            <p:cNvPr id="27" name="矩形 26"/>
            <p:cNvSpPr/>
            <p:nvPr/>
          </p:nvSpPr>
          <p:spPr>
            <a:xfrm>
              <a:off x="1238250" y="3338839"/>
              <a:ext cx="2774479" cy="623249"/>
            </a:xfrm>
            <a:prstGeom prst="rect">
              <a:avLst/>
            </a:prstGeom>
          </p:spPr>
          <p:txBody>
            <a:bodyPr wrap="square">
              <a:spAutoFit/>
            </a:bodyPr>
            <a:lstStyle/>
            <a:p>
              <a:pPr algn="ctr"/>
              <a:r>
                <a:rPr lang="en-US" altLang="zh-CN" sz="2400" dirty="0" err="1">
                  <a:solidFill>
                    <a:srgbClr val="FF0000"/>
                  </a:solidFill>
                  <a:cs typeface="+mn-ea"/>
                  <a:sym typeface="+mn-lt"/>
                </a:rPr>
                <a:t>Lên</a:t>
              </a:r>
              <a:r>
                <a:rPr lang="en-US" altLang="zh-CN" sz="2400" dirty="0">
                  <a:solidFill>
                    <a:srgbClr val="FF0000"/>
                  </a:solidFill>
                  <a:cs typeface="+mn-ea"/>
                  <a:sym typeface="+mn-lt"/>
                </a:rPr>
                <a:t> </a:t>
              </a:r>
              <a:r>
                <a:rPr lang="en-US" altLang="zh-CN" sz="2400" dirty="0" err="1">
                  <a:solidFill>
                    <a:srgbClr val="FF0000"/>
                  </a:solidFill>
                  <a:cs typeface="+mn-ea"/>
                  <a:sym typeface="+mn-lt"/>
                </a:rPr>
                <a:t>lịch</a:t>
              </a:r>
              <a:r>
                <a:rPr lang="en-US" altLang="zh-CN" sz="2400" dirty="0">
                  <a:solidFill>
                    <a:srgbClr val="FF0000"/>
                  </a:solidFill>
                  <a:cs typeface="+mn-ea"/>
                  <a:sym typeface="+mn-lt"/>
                </a:rPr>
                <a:t> </a:t>
              </a:r>
              <a:r>
                <a:rPr lang="en-US" altLang="zh-CN" sz="2400" dirty="0" err="1">
                  <a:solidFill>
                    <a:srgbClr val="FF0000"/>
                  </a:solidFill>
                  <a:cs typeface="+mn-ea"/>
                  <a:sym typeface="+mn-lt"/>
                </a:rPr>
                <a:t>cho</a:t>
              </a:r>
              <a:r>
                <a:rPr lang="en-US" altLang="zh-CN" sz="2400" dirty="0">
                  <a:solidFill>
                    <a:srgbClr val="FF0000"/>
                  </a:solidFill>
                  <a:cs typeface="+mn-ea"/>
                  <a:sym typeface="+mn-lt"/>
                </a:rPr>
                <a:t> </a:t>
              </a:r>
              <a:r>
                <a:rPr lang="en-US" altLang="zh-CN" sz="2400" dirty="0" err="1">
                  <a:solidFill>
                    <a:srgbClr val="FF0000"/>
                  </a:solidFill>
                  <a:cs typeface="+mn-ea"/>
                  <a:sym typeface="+mn-lt"/>
                </a:rPr>
                <a:t>giờ</a:t>
              </a:r>
              <a:r>
                <a:rPr lang="en-US" altLang="zh-CN" sz="2400" dirty="0">
                  <a:solidFill>
                    <a:srgbClr val="FF0000"/>
                  </a:solidFill>
                  <a:cs typeface="+mn-ea"/>
                  <a:sym typeface="+mn-lt"/>
                </a:rPr>
                <a:t> </a:t>
              </a:r>
              <a:r>
                <a:rPr lang="en-US" altLang="zh-CN" sz="2400" dirty="0" err="1">
                  <a:solidFill>
                    <a:srgbClr val="FF0000"/>
                  </a:solidFill>
                  <a:cs typeface="+mn-ea"/>
                  <a:sym typeface="+mn-lt"/>
                </a:rPr>
                <a:t>giải</a:t>
              </a:r>
              <a:r>
                <a:rPr lang="en-US" altLang="zh-CN" sz="2400" dirty="0">
                  <a:solidFill>
                    <a:srgbClr val="FF0000"/>
                  </a:solidFill>
                  <a:cs typeface="+mn-ea"/>
                  <a:sym typeface="+mn-lt"/>
                </a:rPr>
                <a:t> lao </a:t>
              </a:r>
              <a:r>
                <a:rPr lang="en-US" altLang="zh-CN" sz="2400" dirty="0" err="1">
                  <a:solidFill>
                    <a:srgbClr val="FF0000"/>
                  </a:solidFill>
                  <a:cs typeface="+mn-ea"/>
                  <a:sym typeface="+mn-lt"/>
                </a:rPr>
                <a:t>và</a:t>
              </a:r>
              <a:r>
                <a:rPr lang="en-US" altLang="zh-CN" sz="2400" dirty="0">
                  <a:solidFill>
                    <a:srgbClr val="FF0000"/>
                  </a:solidFill>
                  <a:cs typeface="+mn-ea"/>
                  <a:sym typeface="+mn-lt"/>
                </a:rPr>
                <a:t> </a:t>
              </a:r>
              <a:r>
                <a:rPr lang="en-US" altLang="zh-CN" sz="2400" dirty="0" err="1">
                  <a:solidFill>
                    <a:srgbClr val="FF0000"/>
                  </a:solidFill>
                  <a:cs typeface="+mn-ea"/>
                  <a:sym typeface="+mn-lt"/>
                </a:rPr>
                <a:t>những</a:t>
              </a:r>
              <a:r>
                <a:rPr lang="en-US" altLang="zh-CN" sz="2400" dirty="0">
                  <a:solidFill>
                    <a:srgbClr val="FF0000"/>
                  </a:solidFill>
                  <a:cs typeface="+mn-ea"/>
                  <a:sym typeface="+mn-lt"/>
                </a:rPr>
                <a:t> </a:t>
              </a:r>
              <a:r>
                <a:rPr lang="en-US" altLang="zh-CN" sz="2400" dirty="0" err="1">
                  <a:solidFill>
                    <a:srgbClr val="FF0000"/>
                  </a:solidFill>
                  <a:cs typeface="+mn-ea"/>
                  <a:sym typeface="+mn-lt"/>
                </a:rPr>
                <a:t>khoảng</a:t>
              </a:r>
              <a:r>
                <a:rPr lang="en-US" altLang="zh-CN" sz="2400" dirty="0">
                  <a:solidFill>
                    <a:srgbClr val="FF0000"/>
                  </a:solidFill>
                  <a:cs typeface="+mn-ea"/>
                  <a:sym typeface="+mn-lt"/>
                </a:rPr>
                <a:t> </a:t>
              </a:r>
              <a:r>
                <a:rPr lang="en-US" altLang="zh-CN" sz="2400" dirty="0" err="1">
                  <a:solidFill>
                    <a:srgbClr val="FF0000"/>
                  </a:solidFill>
                  <a:cs typeface="+mn-ea"/>
                  <a:sym typeface="+mn-lt"/>
                </a:rPr>
                <a:t>gián</a:t>
              </a:r>
              <a:r>
                <a:rPr lang="en-US" altLang="zh-CN" sz="2400" dirty="0">
                  <a:solidFill>
                    <a:srgbClr val="FF0000"/>
                  </a:solidFill>
                  <a:cs typeface="+mn-ea"/>
                  <a:sym typeface="+mn-lt"/>
                </a:rPr>
                <a:t> </a:t>
              </a:r>
              <a:r>
                <a:rPr lang="en-US" altLang="zh-CN" sz="2400" dirty="0" err="1">
                  <a:solidFill>
                    <a:srgbClr val="FF0000"/>
                  </a:solidFill>
                  <a:cs typeface="+mn-ea"/>
                  <a:sym typeface="+mn-lt"/>
                </a:rPr>
                <a:t>đoạn</a:t>
              </a:r>
              <a:r>
                <a:rPr lang="en-US" altLang="zh-CN" sz="2400" dirty="0">
                  <a:solidFill>
                    <a:srgbClr val="FF0000"/>
                  </a:solidFill>
                  <a:cs typeface="+mn-ea"/>
                  <a:sym typeface="+mn-lt"/>
                </a:rPr>
                <a:t>.</a:t>
              </a:r>
              <a:endParaRPr lang="zh-CN" altLang="en-US" sz="2400" dirty="0">
                <a:solidFill>
                  <a:srgbClr val="FF0000"/>
                </a:solidFill>
                <a:cs typeface="+mn-ea"/>
                <a:sym typeface="+mn-lt"/>
              </a:endParaRPr>
            </a:p>
          </p:txBody>
        </p:sp>
      </p:grpSp>
      <p:sp>
        <p:nvSpPr>
          <p:cNvPr id="29" name="椭圆 8">
            <a:extLst>
              <a:ext uri="{FF2B5EF4-FFF2-40B4-BE49-F238E27FC236}">
                <a16:creationId xmlns:a16="http://schemas.microsoft.com/office/drawing/2014/main" id="{3AD9E9DC-BC98-4580-A2B2-0A9BC50A3FFA}"/>
              </a:ext>
            </a:extLst>
          </p:cNvPr>
          <p:cNvSpPr/>
          <p:nvPr/>
        </p:nvSpPr>
        <p:spPr>
          <a:xfrm>
            <a:off x="6014559" y="5157059"/>
            <a:ext cx="439524" cy="439524"/>
          </a:xfrm>
          <a:prstGeom prst="ellipse">
            <a:avLst/>
          </a:prstGeom>
          <a:solidFill>
            <a:schemeClr val="accent2"/>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dirty="0">
              <a:cs typeface="+mn-ea"/>
              <a:sym typeface="+mn-lt"/>
            </a:endParaRPr>
          </a:p>
        </p:txBody>
      </p:sp>
      <p:sp>
        <p:nvSpPr>
          <p:cNvPr id="30" name="等腰三角形 19">
            <a:extLst>
              <a:ext uri="{FF2B5EF4-FFF2-40B4-BE49-F238E27FC236}">
                <a16:creationId xmlns:a16="http://schemas.microsoft.com/office/drawing/2014/main" id="{D23D18B6-3967-4338-810E-A5D785A6D75C}"/>
              </a:ext>
            </a:extLst>
          </p:cNvPr>
          <p:cNvSpPr/>
          <p:nvPr/>
        </p:nvSpPr>
        <p:spPr>
          <a:xfrm rot="5400000" flipH="1">
            <a:off x="6602049" y="5260387"/>
            <a:ext cx="270123" cy="232865"/>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dirty="0">
              <a:cs typeface="+mn-ea"/>
              <a:sym typeface="+mn-lt"/>
            </a:endParaRPr>
          </a:p>
        </p:txBody>
      </p:sp>
      <p:grpSp>
        <p:nvGrpSpPr>
          <p:cNvPr id="34" name="组合 31">
            <a:extLst>
              <a:ext uri="{FF2B5EF4-FFF2-40B4-BE49-F238E27FC236}">
                <a16:creationId xmlns:a16="http://schemas.microsoft.com/office/drawing/2014/main" id="{7F8FCEEF-31D5-4806-9603-93947A9941E1}"/>
              </a:ext>
            </a:extLst>
          </p:cNvPr>
          <p:cNvGrpSpPr/>
          <p:nvPr/>
        </p:nvGrpSpPr>
        <p:grpSpPr>
          <a:xfrm>
            <a:off x="7100807" y="4991999"/>
            <a:ext cx="3711863" cy="729752"/>
            <a:chOff x="5331295" y="1877400"/>
            <a:chExt cx="2783897" cy="547314"/>
          </a:xfrm>
        </p:grpSpPr>
        <p:sp>
          <p:nvSpPr>
            <p:cNvPr id="35" name="矩形 13">
              <a:extLst>
                <a:ext uri="{FF2B5EF4-FFF2-40B4-BE49-F238E27FC236}">
                  <a16:creationId xmlns:a16="http://schemas.microsoft.com/office/drawing/2014/main" id="{4E30AB3F-DC0D-4076-B207-DB099DC07EC1}"/>
                </a:ext>
              </a:extLst>
            </p:cNvPr>
            <p:cNvSpPr/>
            <p:nvPr/>
          </p:nvSpPr>
          <p:spPr>
            <a:xfrm>
              <a:off x="5331295" y="1930253"/>
              <a:ext cx="2774480" cy="494461"/>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192000" anchor="ctr">
              <a:normAutofit/>
            </a:bodyPr>
            <a:lstStyle/>
            <a:p>
              <a:endParaRPr lang="zh-CN" altLang="en-US" sz="2400" dirty="0">
                <a:solidFill>
                  <a:srgbClr val="FF0000"/>
                </a:solidFill>
                <a:cs typeface="+mn-ea"/>
                <a:sym typeface="+mn-lt"/>
              </a:endParaRPr>
            </a:p>
          </p:txBody>
        </p:sp>
        <p:sp>
          <p:nvSpPr>
            <p:cNvPr id="37" name="矩形 25">
              <a:extLst>
                <a:ext uri="{FF2B5EF4-FFF2-40B4-BE49-F238E27FC236}">
                  <a16:creationId xmlns:a16="http://schemas.microsoft.com/office/drawing/2014/main" id="{7698980B-31ED-45EC-96E2-C1AAA1182460}"/>
                </a:ext>
              </a:extLst>
            </p:cNvPr>
            <p:cNvSpPr/>
            <p:nvPr/>
          </p:nvSpPr>
          <p:spPr>
            <a:xfrm>
              <a:off x="5331295" y="1877400"/>
              <a:ext cx="2783897" cy="346249"/>
            </a:xfrm>
            <a:prstGeom prst="rect">
              <a:avLst/>
            </a:prstGeom>
          </p:spPr>
          <p:txBody>
            <a:bodyPr wrap="square">
              <a:spAutoFit/>
            </a:bodyPr>
            <a:lstStyle/>
            <a:p>
              <a:pPr algn="ctr"/>
              <a:r>
                <a:rPr lang="en-US" altLang="zh-CN" sz="2400" dirty="0" err="1">
                  <a:solidFill>
                    <a:srgbClr val="FF0000"/>
                  </a:solidFill>
                  <a:cs typeface="+mn-ea"/>
                  <a:sym typeface="+mn-lt"/>
                </a:rPr>
                <a:t>Tuân</a:t>
              </a:r>
              <a:r>
                <a:rPr lang="en-US" altLang="zh-CN" sz="2400" dirty="0">
                  <a:solidFill>
                    <a:srgbClr val="FF0000"/>
                  </a:solidFill>
                  <a:cs typeface="+mn-ea"/>
                  <a:sym typeface="+mn-lt"/>
                </a:rPr>
                <a:t> </a:t>
              </a:r>
              <a:r>
                <a:rPr lang="en-US" altLang="zh-CN" sz="2400" dirty="0" err="1">
                  <a:solidFill>
                    <a:srgbClr val="FF0000"/>
                  </a:solidFill>
                  <a:cs typeface="+mn-ea"/>
                  <a:sym typeface="+mn-lt"/>
                </a:rPr>
                <a:t>thủ</a:t>
              </a:r>
              <a:r>
                <a:rPr lang="en-US" altLang="zh-CN" sz="2400" dirty="0">
                  <a:solidFill>
                    <a:srgbClr val="FF0000"/>
                  </a:solidFill>
                  <a:cs typeface="+mn-ea"/>
                  <a:sym typeface="+mn-lt"/>
                </a:rPr>
                <a:t> </a:t>
              </a:r>
              <a:r>
                <a:rPr lang="en-US" altLang="zh-CN" sz="2400" dirty="0" err="1">
                  <a:solidFill>
                    <a:srgbClr val="FF0000"/>
                  </a:solidFill>
                  <a:cs typeface="+mn-ea"/>
                  <a:sym typeface="+mn-lt"/>
                </a:rPr>
                <a:t>giờ</a:t>
              </a:r>
              <a:r>
                <a:rPr lang="en-US" altLang="zh-CN" sz="2400" dirty="0">
                  <a:solidFill>
                    <a:srgbClr val="FF0000"/>
                  </a:solidFill>
                  <a:cs typeface="+mn-ea"/>
                  <a:sym typeface="+mn-lt"/>
                </a:rPr>
                <a:t> </a:t>
              </a:r>
              <a:r>
                <a:rPr lang="en-US" altLang="zh-CN" sz="2400" dirty="0" err="1">
                  <a:solidFill>
                    <a:srgbClr val="FF0000"/>
                  </a:solidFill>
                  <a:cs typeface="+mn-ea"/>
                  <a:sym typeface="+mn-lt"/>
                </a:rPr>
                <a:t>ngủ</a:t>
              </a:r>
              <a:r>
                <a:rPr lang="en-US" altLang="zh-CN" sz="2400" dirty="0">
                  <a:solidFill>
                    <a:srgbClr val="FF0000"/>
                  </a:solidFill>
                  <a:cs typeface="+mn-ea"/>
                  <a:sym typeface="+mn-lt"/>
                </a:rPr>
                <a:t>.</a:t>
              </a:r>
              <a:endParaRPr lang="zh-CN" altLang="en-US" sz="2400" dirty="0">
                <a:solidFill>
                  <a:srgbClr val="FF0000"/>
                </a:solidFill>
                <a:cs typeface="+mn-ea"/>
                <a:sym typeface="+mn-lt"/>
              </a:endParaRPr>
            </a:p>
          </p:txBody>
        </p:sp>
      </p:grpSp>
      <p:pic>
        <p:nvPicPr>
          <p:cNvPr id="4" name="Picture 3">
            <a:extLst>
              <a:ext uri="{FF2B5EF4-FFF2-40B4-BE49-F238E27FC236}">
                <a16:creationId xmlns:a16="http://schemas.microsoft.com/office/drawing/2014/main" id="{E0351565-EAD3-4599-969A-B83F3DCA0634}"/>
              </a:ext>
            </a:extLst>
          </p:cNvPr>
          <p:cNvPicPr>
            <a:picLocks noChangeAspect="1"/>
          </p:cNvPicPr>
          <p:nvPr/>
        </p:nvPicPr>
        <p:blipFill>
          <a:blip r:embed="rId3"/>
          <a:stretch>
            <a:fillRect/>
          </a:stretch>
        </p:blipFill>
        <p:spPr>
          <a:xfrm>
            <a:off x="552647" y="1456985"/>
            <a:ext cx="4947405" cy="3577168"/>
          </a:xfrm>
          <a:prstGeom prst="rect">
            <a:avLst/>
          </a:prstGeom>
        </p:spPr>
      </p:pic>
      <p:sp>
        <p:nvSpPr>
          <p:cNvPr id="39" name="TextBox 38">
            <a:extLst>
              <a:ext uri="{FF2B5EF4-FFF2-40B4-BE49-F238E27FC236}">
                <a16:creationId xmlns:a16="http://schemas.microsoft.com/office/drawing/2014/main" id="{B505DAB7-D83F-463B-9382-1802FCA24E72}"/>
              </a:ext>
            </a:extLst>
          </p:cNvPr>
          <p:cNvSpPr txBox="1"/>
          <p:nvPr/>
        </p:nvSpPr>
        <p:spPr>
          <a:xfrm>
            <a:off x="-68789" y="5183163"/>
            <a:ext cx="6007876" cy="954107"/>
          </a:xfrm>
          <a:prstGeom prst="rect">
            <a:avLst/>
          </a:prstGeom>
          <a:noFill/>
        </p:spPr>
        <p:txBody>
          <a:bodyPr wrap="square" rtlCol="0">
            <a:spAutoFit/>
          </a:bodyPr>
          <a:lstStyle/>
          <a:p>
            <a:pPr algn="ctr"/>
            <a:r>
              <a:rPr lang="en-US" sz="1400" i="1" dirty="0"/>
              <a:t>               </a:t>
            </a:r>
            <a:r>
              <a:rPr lang="en-US" sz="1400" i="1" dirty="0" err="1"/>
              <a:t>Hình</a:t>
            </a:r>
            <a:r>
              <a:rPr lang="en-US" sz="1400" i="1" dirty="0"/>
              <a:t> </a:t>
            </a:r>
            <a:r>
              <a:rPr lang="en-US" sz="1400" i="1" dirty="0" err="1"/>
              <a:t>ảnh</a:t>
            </a:r>
            <a:r>
              <a:rPr lang="en-US" sz="1400" i="1" dirty="0"/>
              <a:t> </a:t>
            </a:r>
            <a:r>
              <a:rPr lang="en-US" sz="1400" i="1" dirty="0" err="1"/>
              <a:t>minh</a:t>
            </a:r>
            <a:r>
              <a:rPr lang="en-US" sz="1400" i="1" dirty="0"/>
              <a:t> </a:t>
            </a:r>
            <a:r>
              <a:rPr lang="en-US" sz="1400" i="1" dirty="0" err="1"/>
              <a:t>họa</a:t>
            </a:r>
            <a:r>
              <a:rPr lang="en-US" sz="1400" i="1" dirty="0"/>
              <a:t>, </a:t>
            </a:r>
            <a:r>
              <a:rPr lang="en-US" sz="1400" i="1" dirty="0" err="1"/>
              <a:t>nguồn</a:t>
            </a:r>
            <a:r>
              <a:rPr lang="en-US" sz="1400" i="1" dirty="0"/>
              <a:t>: https://www.wikihow.com/images/thumb/1/12/Have-Fun-when-You%27re-Bored-at-Home-Step-2-Version-2.jpg/v4-728px-Have-Fun-when-You%27re-Bored-at-Home-Step-2-Version-2.jpg</a:t>
            </a:r>
          </a:p>
        </p:txBody>
      </p:sp>
      <p:sp>
        <p:nvSpPr>
          <p:cNvPr id="40" name="TextBox 39">
            <a:extLst>
              <a:ext uri="{FF2B5EF4-FFF2-40B4-BE49-F238E27FC236}">
                <a16:creationId xmlns:a16="http://schemas.microsoft.com/office/drawing/2014/main" id="{62D2779C-A249-4CD9-882D-02266E285326}"/>
              </a:ext>
            </a:extLst>
          </p:cNvPr>
          <p:cNvSpPr txBox="1"/>
          <p:nvPr/>
        </p:nvSpPr>
        <p:spPr>
          <a:xfrm>
            <a:off x="6351234" y="1530214"/>
            <a:ext cx="5991669" cy="2677656"/>
          </a:xfrm>
          <a:prstGeom prst="rect">
            <a:avLst/>
          </a:prstGeom>
          <a:noFill/>
        </p:spPr>
        <p:txBody>
          <a:bodyPr wrap="square" rtlCol="0">
            <a:spAutoFit/>
          </a:bodyPr>
          <a:lstStyle/>
          <a:p>
            <a:endParaRPr lang="en-US" sz="2400" dirty="0">
              <a:solidFill>
                <a:schemeClr val="tx1">
                  <a:lumMod val="95000"/>
                  <a:lumOff val="5000"/>
                </a:schemeClr>
              </a:solidFill>
              <a:latin typeface="Helvetica" panose="020B0604020202020204" pitchFamily="34" charset="0"/>
              <a:cs typeface="Helvetica" panose="020B0604020202020204" pitchFamily="34" charset="0"/>
            </a:endParaRPr>
          </a:p>
          <a:p>
            <a:pPr marL="285750" indent="-285750">
              <a:buFont typeface="Arial" panose="020B0604020202020204" pitchFamily="34" charset="0"/>
              <a:buChar char="•"/>
            </a:pPr>
            <a:r>
              <a:rPr lang="vi-VN" sz="2400" dirty="0">
                <a:solidFill>
                  <a:schemeClr val="tx1">
                    <a:lumMod val="95000"/>
                    <a:lumOff val="5000"/>
                  </a:schemeClr>
                </a:solidFill>
                <a:latin typeface="Helvetica" panose="020B0604020202020204" pitchFamily="34" charset="0"/>
                <a:cs typeface="Helvetica" panose="020B0604020202020204" pitchFamily="34" charset="0"/>
              </a:rPr>
              <a:t>Mỗi sáng sau khi thức dậy, bạn hãy nhẩm trong đầu những việc cần làm và phác thảo sơ qua lịch trình làm việc. </a:t>
            </a:r>
            <a:endParaRPr lang="en-US" sz="2400" dirty="0">
              <a:solidFill>
                <a:schemeClr val="tx1">
                  <a:lumMod val="95000"/>
                  <a:lumOff val="5000"/>
                </a:schemeClr>
              </a:solidFill>
              <a:latin typeface="Helvetica" panose="020B0604020202020204" pitchFamily="34" charset="0"/>
              <a:cs typeface="Helvetica" panose="020B0604020202020204" pitchFamily="34" charset="0"/>
            </a:endParaRPr>
          </a:p>
          <a:p>
            <a:endParaRPr lang="en-US" sz="2400" dirty="0">
              <a:solidFill>
                <a:schemeClr val="tx1">
                  <a:lumMod val="95000"/>
                  <a:lumOff val="5000"/>
                </a:schemeClr>
              </a:solidFill>
              <a:latin typeface="Helvetica" panose="020B0604020202020204" pitchFamily="34" charset="0"/>
              <a:cs typeface="Helvetica" panose="020B0604020202020204" pitchFamily="34" charset="0"/>
            </a:endParaRPr>
          </a:p>
          <a:p>
            <a:pPr marL="285750" indent="-285750">
              <a:buFont typeface="Arial" panose="020B0604020202020204" pitchFamily="34" charset="0"/>
              <a:buChar char="•"/>
            </a:pPr>
            <a:r>
              <a:rPr lang="vi-VN" sz="2400" dirty="0">
                <a:solidFill>
                  <a:schemeClr val="tx1">
                    <a:lumMod val="95000"/>
                    <a:lumOff val="5000"/>
                  </a:schemeClr>
                </a:solidFill>
                <a:latin typeface="Helvetica" panose="020B0604020202020204" pitchFamily="34" charset="0"/>
                <a:cs typeface="Helvetica" panose="020B0604020202020204" pitchFamily="34" charset="0"/>
              </a:rPr>
              <a:t>Ghi nhớ các nhiệm vụ trong công việc, và các việc vặt cần làm.</a:t>
            </a:r>
            <a:endParaRPr lang="en-US" sz="2400" dirty="0">
              <a:solidFill>
                <a:schemeClr val="tx1">
                  <a:lumMod val="95000"/>
                  <a:lumOff val="5000"/>
                </a:schemeClr>
              </a:solidFill>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255510192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7"/>
                                        </p:tgtEl>
                                      </p:cBhvr>
                                    </p:animEffect>
                                    <p:set>
                                      <p:cBhvr>
                                        <p:cTn id="7" dur="1" fill="hold">
                                          <p:stCondLst>
                                            <p:cond delay="499"/>
                                          </p:stCondLst>
                                        </p:cTn>
                                        <p:tgtEl>
                                          <p:spTgt spid="7"/>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500"/>
                                        <p:tgtEl>
                                          <p:spTgt spid="8"/>
                                        </p:tgtEl>
                                      </p:cBhvr>
                                    </p:animEffect>
                                    <p:set>
                                      <p:cBhvr>
                                        <p:cTn id="10" dur="1" fill="hold">
                                          <p:stCondLst>
                                            <p:cond delay="499"/>
                                          </p:stCondLst>
                                        </p:cTn>
                                        <p:tgtEl>
                                          <p:spTgt spid="8"/>
                                        </p:tgtEl>
                                        <p:attrNameLst>
                                          <p:attrName>style.visibility</p:attrName>
                                        </p:attrNameLst>
                                      </p:cBhvr>
                                      <p:to>
                                        <p:strVal val="hidden"/>
                                      </p:to>
                                    </p:set>
                                  </p:childTnLst>
                                </p:cTn>
                              </p:par>
                              <p:par>
                                <p:cTn id="11" presetID="10" presetClass="exit" presetSubtype="0" fill="hold" grpId="0" nodeType="withEffect">
                                  <p:stCondLst>
                                    <p:cond delay="0"/>
                                  </p:stCondLst>
                                  <p:childTnLst>
                                    <p:animEffect transition="out" filter="fade">
                                      <p:cBhvr>
                                        <p:cTn id="12" dur="500"/>
                                        <p:tgtEl>
                                          <p:spTgt spid="9"/>
                                        </p:tgtEl>
                                      </p:cBhvr>
                                    </p:animEffect>
                                    <p:set>
                                      <p:cBhvr>
                                        <p:cTn id="13" dur="1" fill="hold">
                                          <p:stCondLst>
                                            <p:cond delay="499"/>
                                          </p:stCondLst>
                                        </p:cTn>
                                        <p:tgtEl>
                                          <p:spTgt spid="9"/>
                                        </p:tgtEl>
                                        <p:attrNameLst>
                                          <p:attrName>style.visibility</p:attrName>
                                        </p:attrNameLst>
                                      </p:cBhvr>
                                      <p:to>
                                        <p:strVal val="hidden"/>
                                      </p:to>
                                    </p:set>
                                  </p:childTnLst>
                                </p:cTn>
                              </p:par>
                              <p:par>
                                <p:cTn id="14" presetID="10" presetClass="exit" presetSubtype="0" fill="hold" grpId="0" nodeType="withEffect">
                                  <p:stCondLst>
                                    <p:cond delay="0"/>
                                  </p:stCondLst>
                                  <p:childTnLst>
                                    <p:animEffect transition="out" filter="fade">
                                      <p:cBhvr>
                                        <p:cTn id="15" dur="500"/>
                                        <p:tgtEl>
                                          <p:spTgt spid="10"/>
                                        </p:tgtEl>
                                      </p:cBhvr>
                                    </p:animEffect>
                                    <p:set>
                                      <p:cBhvr>
                                        <p:cTn id="16" dur="1" fill="hold">
                                          <p:stCondLst>
                                            <p:cond delay="499"/>
                                          </p:stCondLst>
                                        </p:cTn>
                                        <p:tgtEl>
                                          <p:spTgt spid="10"/>
                                        </p:tgtEl>
                                        <p:attrNameLst>
                                          <p:attrName>style.visibility</p:attrName>
                                        </p:attrNameLst>
                                      </p:cBhvr>
                                      <p:to>
                                        <p:strVal val="hidden"/>
                                      </p:to>
                                    </p:set>
                                  </p:childTnLst>
                                </p:cTn>
                              </p:par>
                              <p:par>
                                <p:cTn id="17" presetID="10" presetClass="exit" presetSubtype="0" fill="hold" grpId="0" nodeType="withEffect">
                                  <p:stCondLst>
                                    <p:cond delay="0"/>
                                  </p:stCondLst>
                                  <p:childTnLst>
                                    <p:animEffect transition="out" filter="fade">
                                      <p:cBhvr>
                                        <p:cTn id="18" dur="500"/>
                                        <p:tgtEl>
                                          <p:spTgt spid="18"/>
                                        </p:tgtEl>
                                      </p:cBhvr>
                                    </p:animEffect>
                                    <p:set>
                                      <p:cBhvr>
                                        <p:cTn id="19" dur="1" fill="hold">
                                          <p:stCondLst>
                                            <p:cond delay="499"/>
                                          </p:stCondLst>
                                        </p:cTn>
                                        <p:tgtEl>
                                          <p:spTgt spid="18"/>
                                        </p:tgtEl>
                                        <p:attrNameLst>
                                          <p:attrName>style.visibility</p:attrName>
                                        </p:attrNameLst>
                                      </p:cBhvr>
                                      <p:to>
                                        <p:strVal val="hidden"/>
                                      </p:to>
                                    </p:set>
                                  </p:childTnLst>
                                </p:cTn>
                              </p:par>
                              <p:par>
                                <p:cTn id="20" presetID="10" presetClass="exit" presetSubtype="0" fill="hold" grpId="0" nodeType="withEffect">
                                  <p:stCondLst>
                                    <p:cond delay="0"/>
                                  </p:stCondLst>
                                  <p:childTnLst>
                                    <p:animEffect transition="out" filter="fade">
                                      <p:cBhvr>
                                        <p:cTn id="21" dur="500"/>
                                        <p:tgtEl>
                                          <p:spTgt spid="19"/>
                                        </p:tgtEl>
                                      </p:cBhvr>
                                    </p:animEffect>
                                    <p:set>
                                      <p:cBhvr>
                                        <p:cTn id="22" dur="1" fill="hold">
                                          <p:stCondLst>
                                            <p:cond delay="499"/>
                                          </p:stCondLst>
                                        </p:cTn>
                                        <p:tgtEl>
                                          <p:spTgt spid="19"/>
                                        </p:tgtEl>
                                        <p:attrNameLst>
                                          <p:attrName>style.visibility</p:attrName>
                                        </p:attrNameLst>
                                      </p:cBhvr>
                                      <p:to>
                                        <p:strVal val="hidden"/>
                                      </p:to>
                                    </p:set>
                                  </p:childTnLst>
                                </p:cTn>
                              </p:par>
                              <p:par>
                                <p:cTn id="23" presetID="10" presetClass="exit" presetSubtype="0" fill="hold" grpId="0" nodeType="withEffect">
                                  <p:stCondLst>
                                    <p:cond delay="0"/>
                                  </p:stCondLst>
                                  <p:childTnLst>
                                    <p:animEffect transition="out" filter="fade">
                                      <p:cBhvr>
                                        <p:cTn id="24" dur="500"/>
                                        <p:tgtEl>
                                          <p:spTgt spid="20"/>
                                        </p:tgtEl>
                                      </p:cBhvr>
                                    </p:animEffect>
                                    <p:set>
                                      <p:cBhvr>
                                        <p:cTn id="25" dur="1" fill="hold">
                                          <p:stCondLst>
                                            <p:cond delay="499"/>
                                          </p:stCondLst>
                                        </p:cTn>
                                        <p:tgtEl>
                                          <p:spTgt spid="20"/>
                                        </p:tgtEl>
                                        <p:attrNameLst>
                                          <p:attrName>style.visibility</p:attrName>
                                        </p:attrNameLst>
                                      </p:cBhvr>
                                      <p:to>
                                        <p:strVal val="hidden"/>
                                      </p:to>
                                    </p:set>
                                  </p:childTnLst>
                                </p:cTn>
                              </p:par>
                              <p:par>
                                <p:cTn id="26" presetID="10" presetClass="exit" presetSubtype="0" fill="hold" nodeType="withEffect">
                                  <p:stCondLst>
                                    <p:cond delay="0"/>
                                  </p:stCondLst>
                                  <p:childTnLst>
                                    <p:animEffect transition="out" filter="fade">
                                      <p:cBhvr>
                                        <p:cTn id="27" dur="500"/>
                                        <p:tgtEl>
                                          <p:spTgt spid="31"/>
                                        </p:tgtEl>
                                      </p:cBhvr>
                                    </p:animEffect>
                                    <p:set>
                                      <p:cBhvr>
                                        <p:cTn id="28" dur="1" fill="hold">
                                          <p:stCondLst>
                                            <p:cond delay="499"/>
                                          </p:stCondLst>
                                        </p:cTn>
                                        <p:tgtEl>
                                          <p:spTgt spid="31"/>
                                        </p:tgtEl>
                                        <p:attrNameLst>
                                          <p:attrName>style.visibility</p:attrName>
                                        </p:attrNameLst>
                                      </p:cBhvr>
                                      <p:to>
                                        <p:strVal val="hidden"/>
                                      </p:to>
                                    </p:set>
                                  </p:childTnLst>
                                </p:cTn>
                              </p:par>
                              <p:par>
                                <p:cTn id="29" presetID="10" presetClass="exit" presetSubtype="0" fill="hold" nodeType="withEffect">
                                  <p:stCondLst>
                                    <p:cond delay="0"/>
                                  </p:stCondLst>
                                  <p:childTnLst>
                                    <p:animEffect transition="out" filter="fade">
                                      <p:cBhvr>
                                        <p:cTn id="30" dur="500"/>
                                        <p:tgtEl>
                                          <p:spTgt spid="33"/>
                                        </p:tgtEl>
                                      </p:cBhvr>
                                    </p:animEffect>
                                    <p:set>
                                      <p:cBhvr>
                                        <p:cTn id="31" dur="1" fill="hold">
                                          <p:stCondLst>
                                            <p:cond delay="499"/>
                                          </p:stCondLst>
                                        </p:cTn>
                                        <p:tgtEl>
                                          <p:spTgt spid="33"/>
                                        </p:tgtEl>
                                        <p:attrNameLst>
                                          <p:attrName>style.visibility</p:attrName>
                                        </p:attrNameLst>
                                      </p:cBhvr>
                                      <p:to>
                                        <p:strVal val="hidden"/>
                                      </p:to>
                                    </p:set>
                                  </p:childTnLst>
                                </p:cTn>
                              </p:par>
                              <p:par>
                                <p:cTn id="32" presetID="10" presetClass="exit" presetSubtype="0" fill="hold" grpId="0" nodeType="withEffect">
                                  <p:stCondLst>
                                    <p:cond delay="0"/>
                                  </p:stCondLst>
                                  <p:childTnLst>
                                    <p:animEffect transition="out" filter="fade">
                                      <p:cBhvr>
                                        <p:cTn id="33" dur="500"/>
                                        <p:tgtEl>
                                          <p:spTgt spid="29"/>
                                        </p:tgtEl>
                                      </p:cBhvr>
                                    </p:animEffect>
                                    <p:set>
                                      <p:cBhvr>
                                        <p:cTn id="34" dur="1" fill="hold">
                                          <p:stCondLst>
                                            <p:cond delay="499"/>
                                          </p:stCondLst>
                                        </p:cTn>
                                        <p:tgtEl>
                                          <p:spTgt spid="29"/>
                                        </p:tgtEl>
                                        <p:attrNameLst>
                                          <p:attrName>style.visibility</p:attrName>
                                        </p:attrNameLst>
                                      </p:cBhvr>
                                      <p:to>
                                        <p:strVal val="hidden"/>
                                      </p:to>
                                    </p:set>
                                  </p:childTnLst>
                                </p:cTn>
                              </p:par>
                              <p:par>
                                <p:cTn id="35" presetID="10" presetClass="exit" presetSubtype="0" fill="hold" grpId="0" nodeType="withEffect">
                                  <p:stCondLst>
                                    <p:cond delay="0"/>
                                  </p:stCondLst>
                                  <p:childTnLst>
                                    <p:animEffect transition="out" filter="fade">
                                      <p:cBhvr>
                                        <p:cTn id="36" dur="500"/>
                                        <p:tgtEl>
                                          <p:spTgt spid="30"/>
                                        </p:tgtEl>
                                      </p:cBhvr>
                                    </p:animEffect>
                                    <p:set>
                                      <p:cBhvr>
                                        <p:cTn id="37" dur="1" fill="hold">
                                          <p:stCondLst>
                                            <p:cond delay="499"/>
                                          </p:stCondLst>
                                        </p:cTn>
                                        <p:tgtEl>
                                          <p:spTgt spid="30"/>
                                        </p:tgtEl>
                                        <p:attrNameLst>
                                          <p:attrName>style.visibility</p:attrName>
                                        </p:attrNameLst>
                                      </p:cBhvr>
                                      <p:to>
                                        <p:strVal val="hidden"/>
                                      </p:to>
                                    </p:set>
                                  </p:childTnLst>
                                </p:cTn>
                              </p:par>
                              <p:par>
                                <p:cTn id="38" presetID="10" presetClass="exit" presetSubtype="0" fill="hold" nodeType="withEffect">
                                  <p:stCondLst>
                                    <p:cond delay="0"/>
                                  </p:stCondLst>
                                  <p:childTnLst>
                                    <p:animEffect transition="out" filter="fade">
                                      <p:cBhvr>
                                        <p:cTn id="39" dur="500"/>
                                        <p:tgtEl>
                                          <p:spTgt spid="34"/>
                                        </p:tgtEl>
                                      </p:cBhvr>
                                    </p:animEffect>
                                    <p:set>
                                      <p:cBhvr>
                                        <p:cTn id="40" dur="1" fill="hold">
                                          <p:stCondLst>
                                            <p:cond delay="499"/>
                                          </p:stCondLst>
                                        </p:cTn>
                                        <p:tgtEl>
                                          <p:spTgt spid="34"/>
                                        </p:tgtEl>
                                        <p:attrNameLst>
                                          <p:attrName>style.visibility</p:attrName>
                                        </p:attrNameLst>
                                      </p:cBhvr>
                                      <p:to>
                                        <p:strVal val="hidden"/>
                                      </p:to>
                                    </p:set>
                                  </p:childTnLst>
                                </p:cTn>
                              </p:par>
                              <p:par>
                                <p:cTn id="41" presetID="56" presetClass="path" presetSubtype="0" accel="50000" decel="50000" fill="hold" nodeType="withEffect">
                                  <p:stCondLst>
                                    <p:cond delay="0"/>
                                  </p:stCondLst>
                                  <p:childTnLst>
                                    <p:animMotion origin="layout" path="M 0.00312 3.7037E-6 L 0.0556 -0.32917 " pathEditMode="relative" rAng="0" ptsTypes="AA">
                                      <p:cBhvr>
                                        <p:cTn id="42" dur="2000" fill="hold"/>
                                        <p:tgtEl>
                                          <p:spTgt spid="32"/>
                                        </p:tgtEl>
                                        <p:attrNameLst>
                                          <p:attrName>ppt_x</p:attrName>
                                          <p:attrName>ppt_y</p:attrName>
                                        </p:attrNameLst>
                                      </p:cBhvr>
                                      <p:rCtr x="2617" y="-16458"/>
                                    </p:animMotion>
                                  </p:childTnLst>
                                </p:cTn>
                              </p:par>
                              <p:par>
                                <p:cTn id="43" presetID="18" presetClass="entr" presetSubtype="12" fill="hold" grpId="0" nodeType="withEffect">
                                  <p:stCondLst>
                                    <p:cond delay="900"/>
                                  </p:stCondLst>
                                  <p:childTnLst>
                                    <p:set>
                                      <p:cBhvr>
                                        <p:cTn id="44" dur="1" fill="hold">
                                          <p:stCondLst>
                                            <p:cond delay="0"/>
                                          </p:stCondLst>
                                        </p:cTn>
                                        <p:tgtEl>
                                          <p:spTgt spid="39"/>
                                        </p:tgtEl>
                                        <p:attrNameLst>
                                          <p:attrName>style.visibility</p:attrName>
                                        </p:attrNameLst>
                                      </p:cBhvr>
                                      <p:to>
                                        <p:strVal val="visible"/>
                                      </p:to>
                                    </p:set>
                                    <p:animEffect transition="in" filter="strips(downLeft)">
                                      <p:cBhvr>
                                        <p:cTn id="45" dur="900"/>
                                        <p:tgtEl>
                                          <p:spTgt spid="39"/>
                                        </p:tgtEl>
                                      </p:cBhvr>
                                    </p:animEffect>
                                  </p:childTnLst>
                                </p:cTn>
                              </p:par>
                              <p:par>
                                <p:cTn id="46" presetID="9" presetClass="entr" presetSubtype="0" fill="hold" nodeType="withEffect">
                                  <p:stCondLst>
                                    <p:cond delay="900"/>
                                  </p:stCondLst>
                                  <p:childTnLst>
                                    <p:set>
                                      <p:cBhvr>
                                        <p:cTn id="47" dur="1" fill="hold">
                                          <p:stCondLst>
                                            <p:cond delay="0"/>
                                          </p:stCondLst>
                                        </p:cTn>
                                        <p:tgtEl>
                                          <p:spTgt spid="4"/>
                                        </p:tgtEl>
                                        <p:attrNameLst>
                                          <p:attrName>style.visibility</p:attrName>
                                        </p:attrNameLst>
                                      </p:cBhvr>
                                      <p:to>
                                        <p:strVal val="visible"/>
                                      </p:to>
                                    </p:set>
                                    <p:animEffect transition="in" filter="dissolve">
                                      <p:cBhvr>
                                        <p:cTn id="48" dur="900"/>
                                        <p:tgtEl>
                                          <p:spTgt spid="4"/>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40">
                                            <p:txEl>
                                              <p:pRg st="1" end="1"/>
                                            </p:txEl>
                                          </p:spTgt>
                                        </p:tgtEl>
                                        <p:attrNameLst>
                                          <p:attrName>style.visibility</p:attrName>
                                        </p:attrNameLst>
                                      </p:cBhvr>
                                      <p:to>
                                        <p:strVal val="visible"/>
                                      </p:to>
                                    </p:set>
                                    <p:animEffect transition="in" filter="fade">
                                      <p:cBhvr>
                                        <p:cTn id="53" dur="500"/>
                                        <p:tgtEl>
                                          <p:spTgt spid="40">
                                            <p:txEl>
                                              <p:pRg st="1" end="1"/>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nodeType="clickEffect">
                                  <p:stCondLst>
                                    <p:cond delay="0"/>
                                  </p:stCondLst>
                                  <p:childTnLst>
                                    <p:set>
                                      <p:cBhvr>
                                        <p:cTn id="57" dur="1" fill="hold">
                                          <p:stCondLst>
                                            <p:cond delay="0"/>
                                          </p:stCondLst>
                                        </p:cTn>
                                        <p:tgtEl>
                                          <p:spTgt spid="40">
                                            <p:txEl>
                                              <p:pRg st="3" end="3"/>
                                            </p:txEl>
                                          </p:spTgt>
                                        </p:tgtEl>
                                        <p:attrNameLst>
                                          <p:attrName>style.visibility</p:attrName>
                                        </p:attrNameLst>
                                      </p:cBhvr>
                                      <p:to>
                                        <p:strVal val="visible"/>
                                      </p:to>
                                    </p:set>
                                    <p:animEffect transition="in" filter="fade">
                                      <p:cBhvr>
                                        <p:cTn id="58" dur="500"/>
                                        <p:tgtEl>
                                          <p:spTgt spid="40">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8" grpId="0" animBg="1"/>
      <p:bldP spid="19" grpId="0" animBg="1"/>
      <p:bldP spid="20" grpId="0" animBg="1"/>
      <p:bldP spid="29" grpId="0" animBg="1"/>
      <p:bldP spid="30" grpId="0" animBg="1"/>
      <p:bldP spid="39"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247260" y="255805"/>
            <a:ext cx="674717" cy="597391"/>
            <a:chOff x="414045" y="185503"/>
            <a:chExt cx="506038" cy="448043"/>
          </a:xfrm>
        </p:grpSpPr>
        <p:sp>
          <p:nvSpPr>
            <p:cNvPr id="22" name="矩形 21"/>
            <p:cNvSpPr/>
            <p:nvPr/>
          </p:nvSpPr>
          <p:spPr>
            <a:xfrm rot="2700000">
              <a:off x="414045" y="194182"/>
              <a:ext cx="430684" cy="430684"/>
            </a:xfrm>
            <a:prstGeom prst="rect">
              <a:avLst/>
            </a:prstGeom>
            <a:solidFill>
              <a:schemeClr val="bg1">
                <a:lumMod val="85000"/>
              </a:schemeClr>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cs typeface="+mn-ea"/>
                <a:sym typeface="+mn-lt"/>
              </a:endParaRPr>
            </a:p>
          </p:txBody>
        </p:sp>
        <p:sp>
          <p:nvSpPr>
            <p:cNvPr id="23" name="矩形 22"/>
            <p:cNvSpPr/>
            <p:nvPr/>
          </p:nvSpPr>
          <p:spPr>
            <a:xfrm rot="2700000">
              <a:off x="472040" y="185503"/>
              <a:ext cx="448043" cy="448043"/>
            </a:xfrm>
            <a:prstGeom prst="rect">
              <a:avLst/>
            </a:prstGeom>
            <a:solidFill>
              <a:schemeClr val="tx1">
                <a:lumMod val="75000"/>
                <a:lumOff val="25000"/>
              </a:schemeClr>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cs typeface="+mn-ea"/>
                <a:sym typeface="+mn-lt"/>
              </a:endParaRPr>
            </a:p>
          </p:txBody>
        </p:sp>
      </p:grpSp>
      <p:sp>
        <p:nvSpPr>
          <p:cNvPr id="24" name="文本框 23"/>
          <p:cNvSpPr txBox="1"/>
          <p:nvPr/>
        </p:nvSpPr>
        <p:spPr>
          <a:xfrm>
            <a:off x="1012969" y="205685"/>
            <a:ext cx="7408017" cy="584775"/>
          </a:xfrm>
          <a:prstGeom prst="rect">
            <a:avLst/>
          </a:prstGeom>
          <a:noFill/>
        </p:spPr>
        <p:txBody>
          <a:bodyPr wrap="square" rtlCol="0">
            <a:spAutoFit/>
          </a:bodyPr>
          <a:lstStyle/>
          <a:p>
            <a:r>
              <a:rPr lang="en-US" altLang="zh-CN" sz="3200" dirty="0" err="1">
                <a:solidFill>
                  <a:srgbClr val="C00000"/>
                </a:solidFill>
                <a:cs typeface="+mn-ea"/>
                <a:sym typeface="+mn-lt"/>
              </a:rPr>
              <a:t>Bám</a:t>
            </a:r>
            <a:r>
              <a:rPr lang="en-US" altLang="zh-CN" sz="3200" dirty="0">
                <a:solidFill>
                  <a:srgbClr val="C00000"/>
                </a:solidFill>
                <a:cs typeface="+mn-ea"/>
                <a:sym typeface="+mn-lt"/>
              </a:rPr>
              <a:t> </a:t>
            </a:r>
            <a:r>
              <a:rPr lang="en-US" altLang="zh-CN" sz="3200" dirty="0" err="1">
                <a:solidFill>
                  <a:srgbClr val="C00000"/>
                </a:solidFill>
                <a:cs typeface="+mn-ea"/>
                <a:sym typeface="+mn-lt"/>
              </a:rPr>
              <a:t>sát</a:t>
            </a:r>
            <a:r>
              <a:rPr lang="en-US" altLang="zh-CN" sz="3200" dirty="0">
                <a:solidFill>
                  <a:srgbClr val="C00000"/>
                </a:solidFill>
                <a:cs typeface="+mn-ea"/>
                <a:sym typeface="+mn-lt"/>
              </a:rPr>
              <a:t> </a:t>
            </a:r>
            <a:r>
              <a:rPr lang="en-US" altLang="zh-CN" sz="3200" dirty="0" err="1">
                <a:solidFill>
                  <a:srgbClr val="C00000"/>
                </a:solidFill>
                <a:cs typeface="+mn-ea"/>
                <a:sym typeface="+mn-lt"/>
              </a:rPr>
              <a:t>lịch</a:t>
            </a:r>
            <a:r>
              <a:rPr lang="en-US" altLang="zh-CN" sz="3200" dirty="0">
                <a:solidFill>
                  <a:srgbClr val="C00000"/>
                </a:solidFill>
                <a:cs typeface="+mn-ea"/>
                <a:sym typeface="+mn-lt"/>
              </a:rPr>
              <a:t> </a:t>
            </a:r>
            <a:r>
              <a:rPr lang="en-US" altLang="zh-CN" sz="3200" dirty="0" err="1">
                <a:solidFill>
                  <a:srgbClr val="C00000"/>
                </a:solidFill>
                <a:cs typeface="+mn-ea"/>
                <a:sym typeface="+mn-lt"/>
              </a:rPr>
              <a:t>trình</a:t>
            </a:r>
            <a:r>
              <a:rPr lang="en-US" altLang="zh-CN" sz="3200" dirty="0">
                <a:solidFill>
                  <a:srgbClr val="C00000"/>
                </a:solidFill>
                <a:cs typeface="+mn-ea"/>
                <a:sym typeface="+mn-lt"/>
              </a:rPr>
              <a:t> </a:t>
            </a:r>
            <a:r>
              <a:rPr lang="en-US" altLang="zh-CN" sz="3200" dirty="0" err="1">
                <a:solidFill>
                  <a:srgbClr val="C00000"/>
                </a:solidFill>
                <a:cs typeface="+mn-ea"/>
                <a:sym typeface="+mn-lt"/>
              </a:rPr>
              <a:t>hàng</a:t>
            </a:r>
            <a:r>
              <a:rPr lang="en-US" altLang="zh-CN" sz="3200" dirty="0">
                <a:solidFill>
                  <a:srgbClr val="C00000"/>
                </a:solidFill>
                <a:cs typeface="+mn-ea"/>
                <a:sym typeface="+mn-lt"/>
              </a:rPr>
              <a:t> </a:t>
            </a:r>
            <a:r>
              <a:rPr lang="en-US" altLang="zh-CN" sz="3200" dirty="0" err="1">
                <a:solidFill>
                  <a:srgbClr val="C00000"/>
                </a:solidFill>
                <a:cs typeface="+mn-ea"/>
                <a:sym typeface="+mn-lt"/>
              </a:rPr>
              <a:t>ngày</a:t>
            </a:r>
            <a:endParaRPr lang="zh-CN" altLang="en-US" sz="3200" dirty="0">
              <a:solidFill>
                <a:srgbClr val="C00000"/>
              </a:solidFill>
              <a:cs typeface="+mn-ea"/>
              <a:sym typeface="+mn-lt"/>
            </a:endParaRPr>
          </a:p>
        </p:txBody>
      </p:sp>
      <p:grpSp>
        <p:nvGrpSpPr>
          <p:cNvPr id="31" name="组合 30"/>
          <p:cNvGrpSpPr/>
          <p:nvPr/>
        </p:nvGrpSpPr>
        <p:grpSpPr>
          <a:xfrm>
            <a:off x="1280160" y="1873968"/>
            <a:ext cx="4075117" cy="2216555"/>
            <a:chOff x="956392" y="1039716"/>
            <a:chExt cx="3056338" cy="1662416"/>
          </a:xfrm>
        </p:grpSpPr>
        <p:sp>
          <p:nvSpPr>
            <p:cNvPr id="11" name="矩形 10"/>
            <p:cNvSpPr/>
            <p:nvPr/>
          </p:nvSpPr>
          <p:spPr>
            <a:xfrm>
              <a:off x="956392" y="1115735"/>
              <a:ext cx="3056337" cy="547228"/>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192000" anchor="ctr">
              <a:normAutofit/>
            </a:bodyPr>
            <a:lstStyle/>
            <a:p>
              <a:endParaRPr lang="zh-CN" altLang="en-US" sz="2400" dirty="0">
                <a:solidFill>
                  <a:srgbClr val="FF0000"/>
                </a:solidFill>
                <a:cs typeface="+mn-ea"/>
                <a:sym typeface="+mn-lt"/>
              </a:endParaRPr>
            </a:p>
          </p:txBody>
        </p:sp>
        <p:sp>
          <p:nvSpPr>
            <p:cNvPr id="12" name="文本框 8"/>
            <p:cNvSpPr txBox="1"/>
            <p:nvPr/>
          </p:nvSpPr>
          <p:spPr>
            <a:xfrm>
              <a:off x="1555791" y="2277062"/>
              <a:ext cx="1603730" cy="425070"/>
            </a:xfrm>
            <a:prstGeom prst="rect">
              <a:avLst/>
            </a:prstGeom>
            <a:noFill/>
          </p:spPr>
          <p:txBody>
            <a:bodyPr anchor="ctr"/>
            <a:lstStyle/>
            <a:p>
              <a:pPr algn="ctr"/>
              <a:endParaRPr sz="2400" dirty="0">
                <a:solidFill>
                  <a:srgbClr val="FF0000"/>
                </a:solidFill>
                <a:cs typeface="+mn-ea"/>
                <a:sym typeface="+mn-lt"/>
              </a:endParaRPr>
            </a:p>
          </p:txBody>
        </p:sp>
        <p:sp>
          <p:nvSpPr>
            <p:cNvPr id="25" name="矩形 24"/>
            <p:cNvSpPr/>
            <p:nvPr/>
          </p:nvSpPr>
          <p:spPr>
            <a:xfrm>
              <a:off x="956393" y="1039716"/>
              <a:ext cx="3056337" cy="623248"/>
            </a:xfrm>
            <a:prstGeom prst="rect">
              <a:avLst/>
            </a:prstGeom>
          </p:spPr>
          <p:txBody>
            <a:bodyPr wrap="square">
              <a:spAutoFit/>
            </a:bodyPr>
            <a:lstStyle/>
            <a:p>
              <a:pPr algn="ctr"/>
              <a:r>
                <a:rPr lang="en-US" altLang="zh-CN" sz="2400" dirty="0" err="1">
                  <a:solidFill>
                    <a:srgbClr val="FF0000"/>
                  </a:solidFill>
                  <a:latin typeface="Arial Narrow" panose="020B0606020202030204" pitchFamily="34" charset="0"/>
                  <a:cs typeface="+mn-ea"/>
                  <a:sym typeface="+mn-lt"/>
                </a:rPr>
                <a:t>Xác</a:t>
              </a:r>
              <a:r>
                <a:rPr lang="en-US" altLang="zh-CN" sz="2400" dirty="0">
                  <a:solidFill>
                    <a:srgbClr val="FF0000"/>
                  </a:solidFill>
                  <a:latin typeface="Arial Narrow" panose="020B0606020202030204" pitchFamily="34" charset="0"/>
                  <a:cs typeface="+mn-ea"/>
                  <a:sym typeface="+mn-lt"/>
                </a:rPr>
                <a:t> </a:t>
              </a:r>
              <a:r>
                <a:rPr lang="en-US" altLang="zh-CN" sz="2400" dirty="0" err="1">
                  <a:solidFill>
                    <a:srgbClr val="FF0000"/>
                  </a:solidFill>
                  <a:latin typeface="Arial Narrow" panose="020B0606020202030204" pitchFamily="34" charset="0"/>
                  <a:cs typeface="+mn-ea"/>
                  <a:sym typeface="+mn-lt"/>
                </a:rPr>
                <a:t>định</a:t>
              </a:r>
              <a:r>
                <a:rPr lang="en-US" altLang="zh-CN" sz="2400" dirty="0">
                  <a:solidFill>
                    <a:srgbClr val="FF0000"/>
                  </a:solidFill>
                  <a:latin typeface="Arial Narrow" panose="020B0606020202030204" pitchFamily="34" charset="0"/>
                  <a:cs typeface="+mn-ea"/>
                  <a:sym typeface="+mn-lt"/>
                </a:rPr>
                <a:t> </a:t>
              </a:r>
              <a:r>
                <a:rPr lang="en-US" altLang="zh-CN" sz="2400" dirty="0" err="1">
                  <a:solidFill>
                    <a:srgbClr val="FF0000"/>
                  </a:solidFill>
                  <a:latin typeface="Arial Narrow" panose="020B0606020202030204" pitchFamily="34" charset="0"/>
                  <a:cs typeface="+mn-ea"/>
                  <a:sym typeface="+mn-lt"/>
                </a:rPr>
                <a:t>những</a:t>
              </a:r>
              <a:r>
                <a:rPr lang="en-US" altLang="zh-CN" sz="2400" dirty="0">
                  <a:solidFill>
                    <a:srgbClr val="FF0000"/>
                  </a:solidFill>
                  <a:latin typeface="Arial Narrow" panose="020B0606020202030204" pitchFamily="34" charset="0"/>
                  <a:cs typeface="+mn-ea"/>
                  <a:sym typeface="+mn-lt"/>
                </a:rPr>
                <a:t> </a:t>
              </a:r>
              <a:r>
                <a:rPr lang="en-US" altLang="zh-CN" sz="2400" dirty="0" err="1">
                  <a:solidFill>
                    <a:srgbClr val="FF0000"/>
                  </a:solidFill>
                  <a:latin typeface="Arial Narrow" panose="020B0606020202030204" pitchFamily="34" charset="0"/>
                  <a:cs typeface="+mn-ea"/>
                  <a:sym typeface="+mn-lt"/>
                </a:rPr>
                <a:t>khoảng</a:t>
              </a:r>
              <a:r>
                <a:rPr lang="en-US" altLang="zh-CN" sz="2400" dirty="0">
                  <a:solidFill>
                    <a:srgbClr val="FF0000"/>
                  </a:solidFill>
                  <a:latin typeface="Arial Narrow" panose="020B0606020202030204" pitchFamily="34" charset="0"/>
                  <a:cs typeface="+mn-ea"/>
                  <a:sym typeface="+mn-lt"/>
                </a:rPr>
                <a:t> </a:t>
              </a:r>
              <a:r>
                <a:rPr lang="en-US" altLang="zh-CN" sz="2400" dirty="0" err="1">
                  <a:solidFill>
                    <a:srgbClr val="FF0000"/>
                  </a:solidFill>
                  <a:latin typeface="Arial Narrow" panose="020B0606020202030204" pitchFamily="34" charset="0"/>
                  <a:cs typeface="+mn-ea"/>
                  <a:sym typeface="+mn-lt"/>
                </a:rPr>
                <a:t>thời</a:t>
              </a:r>
              <a:r>
                <a:rPr lang="en-US" altLang="zh-CN" sz="2400" dirty="0">
                  <a:solidFill>
                    <a:srgbClr val="FF0000"/>
                  </a:solidFill>
                  <a:latin typeface="Arial Narrow" panose="020B0606020202030204" pitchFamily="34" charset="0"/>
                  <a:cs typeface="+mn-ea"/>
                  <a:sym typeface="+mn-lt"/>
                </a:rPr>
                <a:t> </a:t>
              </a:r>
              <a:r>
                <a:rPr lang="en-US" altLang="zh-CN" sz="2400" dirty="0" err="1">
                  <a:solidFill>
                    <a:srgbClr val="FF0000"/>
                  </a:solidFill>
                  <a:latin typeface="Arial Narrow" panose="020B0606020202030204" pitchFamily="34" charset="0"/>
                  <a:cs typeface="+mn-ea"/>
                  <a:sym typeface="+mn-lt"/>
                </a:rPr>
                <a:t>gian</a:t>
              </a:r>
              <a:r>
                <a:rPr lang="en-US" altLang="zh-CN" sz="2400" dirty="0">
                  <a:solidFill>
                    <a:srgbClr val="FF0000"/>
                  </a:solidFill>
                  <a:latin typeface="Arial Narrow" panose="020B0606020202030204" pitchFamily="34" charset="0"/>
                  <a:cs typeface="+mn-ea"/>
                  <a:sym typeface="+mn-lt"/>
                </a:rPr>
                <a:t> </a:t>
              </a:r>
              <a:r>
                <a:rPr lang="en-US" altLang="zh-CN" sz="2400" dirty="0" err="1">
                  <a:solidFill>
                    <a:srgbClr val="FF0000"/>
                  </a:solidFill>
                  <a:latin typeface="Arial Narrow" panose="020B0606020202030204" pitchFamily="34" charset="0"/>
                  <a:cs typeface="+mn-ea"/>
                  <a:sym typeface="+mn-lt"/>
                </a:rPr>
                <a:t>bạn</a:t>
              </a:r>
              <a:r>
                <a:rPr lang="en-US" altLang="zh-CN" sz="2400" dirty="0">
                  <a:solidFill>
                    <a:srgbClr val="FF0000"/>
                  </a:solidFill>
                  <a:latin typeface="Arial Narrow" panose="020B0606020202030204" pitchFamily="34" charset="0"/>
                  <a:cs typeface="+mn-ea"/>
                  <a:sym typeface="+mn-lt"/>
                </a:rPr>
                <a:t> </a:t>
              </a:r>
              <a:r>
                <a:rPr lang="en-US" altLang="zh-CN" sz="2400" dirty="0" err="1">
                  <a:solidFill>
                    <a:srgbClr val="FF0000"/>
                  </a:solidFill>
                  <a:latin typeface="Arial Narrow" panose="020B0606020202030204" pitchFamily="34" charset="0"/>
                  <a:cs typeface="+mn-ea"/>
                  <a:sym typeface="+mn-lt"/>
                </a:rPr>
                <a:t>làm</a:t>
              </a:r>
              <a:r>
                <a:rPr lang="en-US" altLang="zh-CN" sz="2400" dirty="0">
                  <a:solidFill>
                    <a:srgbClr val="FF0000"/>
                  </a:solidFill>
                  <a:latin typeface="Arial Narrow" panose="020B0606020202030204" pitchFamily="34" charset="0"/>
                  <a:cs typeface="+mn-ea"/>
                  <a:sym typeface="+mn-lt"/>
                </a:rPr>
                <a:t> </a:t>
              </a:r>
              <a:r>
                <a:rPr lang="en-US" altLang="zh-CN" sz="2400" dirty="0" err="1">
                  <a:solidFill>
                    <a:srgbClr val="FF0000"/>
                  </a:solidFill>
                  <a:latin typeface="Arial Narrow" panose="020B0606020202030204" pitchFamily="34" charset="0"/>
                  <a:cs typeface="+mn-ea"/>
                  <a:sym typeface="+mn-lt"/>
                </a:rPr>
                <a:t>việc</a:t>
              </a:r>
              <a:r>
                <a:rPr lang="en-US" altLang="zh-CN" sz="2400" dirty="0">
                  <a:solidFill>
                    <a:srgbClr val="FF0000"/>
                  </a:solidFill>
                  <a:latin typeface="Arial Narrow" panose="020B0606020202030204" pitchFamily="34" charset="0"/>
                  <a:cs typeface="+mn-ea"/>
                  <a:sym typeface="+mn-lt"/>
                </a:rPr>
                <a:t> </a:t>
              </a:r>
              <a:r>
                <a:rPr lang="en-US" altLang="zh-CN" sz="2400" dirty="0" err="1">
                  <a:solidFill>
                    <a:srgbClr val="FF0000"/>
                  </a:solidFill>
                  <a:latin typeface="Arial Narrow" panose="020B0606020202030204" pitchFamily="34" charset="0"/>
                  <a:cs typeface="+mn-ea"/>
                  <a:sym typeface="+mn-lt"/>
                </a:rPr>
                <a:t>hiệu</a:t>
              </a:r>
              <a:r>
                <a:rPr lang="en-US" altLang="zh-CN" sz="2400" dirty="0">
                  <a:solidFill>
                    <a:srgbClr val="FF0000"/>
                  </a:solidFill>
                  <a:latin typeface="Arial Narrow" panose="020B0606020202030204" pitchFamily="34" charset="0"/>
                  <a:cs typeface="+mn-ea"/>
                  <a:sym typeface="+mn-lt"/>
                </a:rPr>
                <a:t> </a:t>
              </a:r>
              <a:r>
                <a:rPr lang="en-US" altLang="zh-CN" sz="2400" dirty="0" err="1">
                  <a:solidFill>
                    <a:srgbClr val="FF0000"/>
                  </a:solidFill>
                  <a:latin typeface="Arial Narrow" panose="020B0606020202030204" pitchFamily="34" charset="0"/>
                  <a:cs typeface="+mn-ea"/>
                  <a:sym typeface="+mn-lt"/>
                </a:rPr>
                <a:t>quả</a:t>
              </a:r>
              <a:r>
                <a:rPr lang="en-US" altLang="zh-CN" sz="2400" dirty="0">
                  <a:solidFill>
                    <a:srgbClr val="FF0000"/>
                  </a:solidFill>
                  <a:latin typeface="Arial Narrow" panose="020B0606020202030204" pitchFamily="34" charset="0"/>
                  <a:cs typeface="+mn-ea"/>
                  <a:sym typeface="+mn-lt"/>
                </a:rPr>
                <a:t> </a:t>
              </a:r>
              <a:r>
                <a:rPr lang="en-US" altLang="zh-CN" sz="2400" dirty="0" err="1">
                  <a:solidFill>
                    <a:srgbClr val="FF0000"/>
                  </a:solidFill>
                  <a:latin typeface="Arial Narrow" panose="020B0606020202030204" pitchFamily="34" charset="0"/>
                  <a:cs typeface="+mn-ea"/>
                  <a:sym typeface="+mn-lt"/>
                </a:rPr>
                <a:t>nhất</a:t>
              </a:r>
              <a:r>
                <a:rPr lang="en-US" altLang="zh-CN" sz="2400" dirty="0">
                  <a:solidFill>
                    <a:srgbClr val="FF0000"/>
                  </a:solidFill>
                  <a:latin typeface="Arial Narrow" panose="020B0606020202030204" pitchFamily="34" charset="0"/>
                  <a:cs typeface="+mn-ea"/>
                  <a:sym typeface="+mn-lt"/>
                </a:rPr>
                <a:t>.</a:t>
              </a:r>
              <a:endParaRPr lang="zh-CN" altLang="en-US" sz="2400" dirty="0">
                <a:solidFill>
                  <a:srgbClr val="FF0000"/>
                </a:solidFill>
                <a:latin typeface="Arial Narrow" panose="020B0606020202030204" pitchFamily="34" charset="0"/>
                <a:cs typeface="+mn-ea"/>
                <a:sym typeface="+mn-lt"/>
              </a:endParaRPr>
            </a:p>
          </p:txBody>
        </p:sp>
      </p:grpSp>
      <p:grpSp>
        <p:nvGrpSpPr>
          <p:cNvPr id="33" name="组合 32"/>
          <p:cNvGrpSpPr/>
          <p:nvPr/>
        </p:nvGrpSpPr>
        <p:grpSpPr>
          <a:xfrm>
            <a:off x="1402081" y="3949601"/>
            <a:ext cx="3953198" cy="959720"/>
            <a:chOff x="1238250" y="3338839"/>
            <a:chExt cx="2774480" cy="623249"/>
          </a:xfrm>
        </p:grpSpPr>
        <p:sp>
          <p:nvSpPr>
            <p:cNvPr id="13" name="矩形 12"/>
            <p:cNvSpPr/>
            <p:nvPr/>
          </p:nvSpPr>
          <p:spPr>
            <a:xfrm>
              <a:off x="1238250" y="3368998"/>
              <a:ext cx="2774480" cy="494461"/>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192000" anchor="ctr">
              <a:normAutofit/>
            </a:bodyPr>
            <a:lstStyle/>
            <a:p>
              <a:endParaRPr lang="zh-CN" altLang="en-US" sz="2400" dirty="0">
                <a:solidFill>
                  <a:srgbClr val="FF0000"/>
                </a:solidFill>
                <a:cs typeface="+mn-ea"/>
                <a:sym typeface="+mn-lt"/>
              </a:endParaRPr>
            </a:p>
          </p:txBody>
        </p:sp>
        <p:sp>
          <p:nvSpPr>
            <p:cNvPr id="27" name="矩形 26"/>
            <p:cNvSpPr/>
            <p:nvPr/>
          </p:nvSpPr>
          <p:spPr>
            <a:xfrm>
              <a:off x="1238250" y="3338839"/>
              <a:ext cx="2774479" cy="623249"/>
            </a:xfrm>
            <a:prstGeom prst="rect">
              <a:avLst/>
            </a:prstGeom>
          </p:spPr>
          <p:txBody>
            <a:bodyPr wrap="square">
              <a:spAutoFit/>
            </a:bodyPr>
            <a:lstStyle/>
            <a:p>
              <a:pPr algn="ctr"/>
              <a:r>
                <a:rPr lang="en-US" altLang="zh-CN" sz="2400" dirty="0" err="1">
                  <a:solidFill>
                    <a:srgbClr val="FF0000"/>
                  </a:solidFill>
                  <a:cs typeface="+mn-ea"/>
                  <a:sym typeface="+mn-lt"/>
                </a:rPr>
                <a:t>Lên</a:t>
              </a:r>
              <a:r>
                <a:rPr lang="en-US" altLang="zh-CN" sz="2400" dirty="0">
                  <a:solidFill>
                    <a:srgbClr val="FF0000"/>
                  </a:solidFill>
                  <a:cs typeface="+mn-ea"/>
                  <a:sym typeface="+mn-lt"/>
                </a:rPr>
                <a:t> </a:t>
              </a:r>
              <a:r>
                <a:rPr lang="en-US" altLang="zh-CN" sz="2400" dirty="0" err="1">
                  <a:solidFill>
                    <a:srgbClr val="FF0000"/>
                  </a:solidFill>
                  <a:cs typeface="+mn-ea"/>
                  <a:sym typeface="+mn-lt"/>
                </a:rPr>
                <a:t>lịch</a:t>
              </a:r>
              <a:r>
                <a:rPr lang="en-US" altLang="zh-CN" sz="2400" dirty="0">
                  <a:solidFill>
                    <a:srgbClr val="FF0000"/>
                  </a:solidFill>
                  <a:cs typeface="+mn-ea"/>
                  <a:sym typeface="+mn-lt"/>
                </a:rPr>
                <a:t> </a:t>
              </a:r>
              <a:r>
                <a:rPr lang="en-US" altLang="zh-CN" sz="2400" dirty="0" err="1">
                  <a:solidFill>
                    <a:srgbClr val="FF0000"/>
                  </a:solidFill>
                  <a:cs typeface="+mn-ea"/>
                  <a:sym typeface="+mn-lt"/>
                </a:rPr>
                <a:t>cho</a:t>
              </a:r>
              <a:r>
                <a:rPr lang="en-US" altLang="zh-CN" sz="2400" dirty="0">
                  <a:solidFill>
                    <a:srgbClr val="FF0000"/>
                  </a:solidFill>
                  <a:cs typeface="+mn-ea"/>
                  <a:sym typeface="+mn-lt"/>
                </a:rPr>
                <a:t> </a:t>
              </a:r>
              <a:r>
                <a:rPr lang="en-US" altLang="zh-CN" sz="2400" dirty="0" err="1">
                  <a:solidFill>
                    <a:srgbClr val="FF0000"/>
                  </a:solidFill>
                  <a:cs typeface="+mn-ea"/>
                  <a:sym typeface="+mn-lt"/>
                </a:rPr>
                <a:t>giờ</a:t>
              </a:r>
              <a:r>
                <a:rPr lang="en-US" altLang="zh-CN" sz="2400" dirty="0">
                  <a:solidFill>
                    <a:srgbClr val="FF0000"/>
                  </a:solidFill>
                  <a:cs typeface="+mn-ea"/>
                  <a:sym typeface="+mn-lt"/>
                </a:rPr>
                <a:t> </a:t>
              </a:r>
              <a:r>
                <a:rPr lang="en-US" altLang="zh-CN" sz="2400" dirty="0" err="1">
                  <a:solidFill>
                    <a:srgbClr val="FF0000"/>
                  </a:solidFill>
                  <a:cs typeface="+mn-ea"/>
                  <a:sym typeface="+mn-lt"/>
                </a:rPr>
                <a:t>giải</a:t>
              </a:r>
              <a:r>
                <a:rPr lang="en-US" altLang="zh-CN" sz="2400" dirty="0">
                  <a:solidFill>
                    <a:srgbClr val="FF0000"/>
                  </a:solidFill>
                  <a:cs typeface="+mn-ea"/>
                  <a:sym typeface="+mn-lt"/>
                </a:rPr>
                <a:t> lao </a:t>
              </a:r>
              <a:r>
                <a:rPr lang="en-US" altLang="zh-CN" sz="2400" dirty="0" err="1">
                  <a:solidFill>
                    <a:srgbClr val="FF0000"/>
                  </a:solidFill>
                  <a:cs typeface="+mn-ea"/>
                  <a:sym typeface="+mn-lt"/>
                </a:rPr>
                <a:t>và</a:t>
              </a:r>
              <a:r>
                <a:rPr lang="en-US" altLang="zh-CN" sz="2400" dirty="0">
                  <a:solidFill>
                    <a:srgbClr val="FF0000"/>
                  </a:solidFill>
                  <a:cs typeface="+mn-ea"/>
                  <a:sym typeface="+mn-lt"/>
                </a:rPr>
                <a:t> </a:t>
              </a:r>
              <a:r>
                <a:rPr lang="en-US" altLang="zh-CN" sz="2400" dirty="0" err="1">
                  <a:solidFill>
                    <a:srgbClr val="FF0000"/>
                  </a:solidFill>
                  <a:cs typeface="+mn-ea"/>
                  <a:sym typeface="+mn-lt"/>
                </a:rPr>
                <a:t>những</a:t>
              </a:r>
              <a:r>
                <a:rPr lang="en-US" altLang="zh-CN" sz="2400" dirty="0">
                  <a:solidFill>
                    <a:srgbClr val="FF0000"/>
                  </a:solidFill>
                  <a:cs typeface="+mn-ea"/>
                  <a:sym typeface="+mn-lt"/>
                </a:rPr>
                <a:t> </a:t>
              </a:r>
              <a:r>
                <a:rPr lang="en-US" altLang="zh-CN" sz="2400" dirty="0" err="1">
                  <a:solidFill>
                    <a:srgbClr val="FF0000"/>
                  </a:solidFill>
                  <a:cs typeface="+mn-ea"/>
                  <a:sym typeface="+mn-lt"/>
                </a:rPr>
                <a:t>khoảng</a:t>
              </a:r>
              <a:r>
                <a:rPr lang="en-US" altLang="zh-CN" sz="2400" dirty="0">
                  <a:solidFill>
                    <a:srgbClr val="FF0000"/>
                  </a:solidFill>
                  <a:cs typeface="+mn-ea"/>
                  <a:sym typeface="+mn-lt"/>
                </a:rPr>
                <a:t> </a:t>
              </a:r>
              <a:r>
                <a:rPr lang="en-US" altLang="zh-CN" sz="2400" dirty="0" err="1">
                  <a:solidFill>
                    <a:srgbClr val="FF0000"/>
                  </a:solidFill>
                  <a:cs typeface="+mn-ea"/>
                  <a:sym typeface="+mn-lt"/>
                </a:rPr>
                <a:t>gián</a:t>
              </a:r>
              <a:r>
                <a:rPr lang="en-US" altLang="zh-CN" sz="2400" dirty="0">
                  <a:solidFill>
                    <a:srgbClr val="FF0000"/>
                  </a:solidFill>
                  <a:cs typeface="+mn-ea"/>
                  <a:sym typeface="+mn-lt"/>
                </a:rPr>
                <a:t> </a:t>
              </a:r>
              <a:r>
                <a:rPr lang="en-US" altLang="zh-CN" sz="2400" dirty="0" err="1">
                  <a:solidFill>
                    <a:srgbClr val="FF0000"/>
                  </a:solidFill>
                  <a:cs typeface="+mn-ea"/>
                  <a:sym typeface="+mn-lt"/>
                </a:rPr>
                <a:t>đoạn</a:t>
              </a:r>
              <a:r>
                <a:rPr lang="en-US" altLang="zh-CN" sz="2400" dirty="0">
                  <a:solidFill>
                    <a:srgbClr val="FF0000"/>
                  </a:solidFill>
                  <a:cs typeface="+mn-ea"/>
                  <a:sym typeface="+mn-lt"/>
                </a:rPr>
                <a:t>.</a:t>
              </a:r>
              <a:endParaRPr lang="zh-CN" altLang="en-US" sz="2400" dirty="0">
                <a:solidFill>
                  <a:srgbClr val="FF0000"/>
                </a:solidFill>
                <a:cs typeface="+mn-ea"/>
                <a:sym typeface="+mn-lt"/>
              </a:endParaRPr>
            </a:p>
          </p:txBody>
        </p:sp>
      </p:grpSp>
      <p:grpSp>
        <p:nvGrpSpPr>
          <p:cNvPr id="28" name="组合 31">
            <a:extLst>
              <a:ext uri="{FF2B5EF4-FFF2-40B4-BE49-F238E27FC236}">
                <a16:creationId xmlns:a16="http://schemas.microsoft.com/office/drawing/2014/main" id="{70709326-A427-4B8E-9017-05A009FDFA36}"/>
              </a:ext>
            </a:extLst>
          </p:cNvPr>
          <p:cNvGrpSpPr/>
          <p:nvPr/>
        </p:nvGrpSpPr>
        <p:grpSpPr>
          <a:xfrm>
            <a:off x="7786261" y="732437"/>
            <a:ext cx="4204877" cy="998928"/>
            <a:chOff x="5331295" y="1877401"/>
            <a:chExt cx="2774480" cy="623247"/>
          </a:xfrm>
        </p:grpSpPr>
        <p:sp>
          <p:nvSpPr>
            <p:cNvPr id="36" name="矩形 13">
              <a:extLst>
                <a:ext uri="{FF2B5EF4-FFF2-40B4-BE49-F238E27FC236}">
                  <a16:creationId xmlns:a16="http://schemas.microsoft.com/office/drawing/2014/main" id="{F7BA427B-023E-4A93-9E6D-1D5BC75C0F8B}"/>
                </a:ext>
              </a:extLst>
            </p:cNvPr>
            <p:cNvSpPr/>
            <p:nvPr/>
          </p:nvSpPr>
          <p:spPr>
            <a:xfrm>
              <a:off x="5331295" y="1930253"/>
              <a:ext cx="2774480" cy="494461"/>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192000" anchor="ctr">
              <a:normAutofit/>
            </a:bodyPr>
            <a:lstStyle/>
            <a:p>
              <a:endParaRPr lang="zh-CN" altLang="en-US" sz="2400" dirty="0">
                <a:solidFill>
                  <a:srgbClr val="FF0000"/>
                </a:solidFill>
                <a:cs typeface="+mn-ea"/>
                <a:sym typeface="+mn-lt"/>
              </a:endParaRPr>
            </a:p>
          </p:txBody>
        </p:sp>
        <p:sp>
          <p:nvSpPr>
            <p:cNvPr id="38" name="矩形 25">
              <a:extLst>
                <a:ext uri="{FF2B5EF4-FFF2-40B4-BE49-F238E27FC236}">
                  <a16:creationId xmlns:a16="http://schemas.microsoft.com/office/drawing/2014/main" id="{8933CBC5-F224-4140-B9AC-D86E4C1A7D15}"/>
                </a:ext>
              </a:extLst>
            </p:cNvPr>
            <p:cNvSpPr/>
            <p:nvPr/>
          </p:nvSpPr>
          <p:spPr>
            <a:xfrm>
              <a:off x="5331295" y="1877401"/>
              <a:ext cx="2774480" cy="623247"/>
            </a:xfrm>
            <a:prstGeom prst="rect">
              <a:avLst/>
            </a:prstGeom>
          </p:spPr>
          <p:txBody>
            <a:bodyPr wrap="square">
              <a:spAutoFit/>
            </a:bodyPr>
            <a:lstStyle/>
            <a:p>
              <a:pPr algn="ctr"/>
              <a:r>
                <a:rPr lang="en-US" altLang="zh-CN" sz="2400" dirty="0" err="1">
                  <a:solidFill>
                    <a:srgbClr val="FF0000"/>
                  </a:solidFill>
                  <a:cs typeface="+mn-ea"/>
                  <a:sym typeface="+mn-lt"/>
                </a:rPr>
                <a:t>Dành</a:t>
              </a:r>
              <a:r>
                <a:rPr lang="en-US" altLang="zh-CN" sz="2400" dirty="0">
                  <a:solidFill>
                    <a:srgbClr val="FF0000"/>
                  </a:solidFill>
                  <a:cs typeface="+mn-ea"/>
                  <a:sym typeface="+mn-lt"/>
                </a:rPr>
                <a:t> ra 30 </a:t>
              </a:r>
              <a:r>
                <a:rPr lang="en-US" altLang="zh-CN" sz="2400" dirty="0" err="1">
                  <a:solidFill>
                    <a:srgbClr val="FF0000"/>
                  </a:solidFill>
                  <a:cs typeface="+mn-ea"/>
                  <a:sym typeface="+mn-lt"/>
                </a:rPr>
                <a:t>phút</a:t>
              </a:r>
              <a:r>
                <a:rPr lang="en-US" altLang="zh-CN" sz="2400" dirty="0">
                  <a:solidFill>
                    <a:srgbClr val="FF0000"/>
                  </a:solidFill>
                  <a:cs typeface="+mn-ea"/>
                  <a:sym typeface="+mn-lt"/>
                </a:rPr>
                <a:t> </a:t>
              </a:r>
              <a:r>
                <a:rPr lang="en-US" altLang="zh-CN" sz="2400" dirty="0" err="1">
                  <a:solidFill>
                    <a:srgbClr val="FF0000"/>
                  </a:solidFill>
                  <a:cs typeface="+mn-ea"/>
                  <a:sym typeface="+mn-lt"/>
                </a:rPr>
                <a:t>đầu</a:t>
              </a:r>
              <a:r>
                <a:rPr lang="en-US" altLang="zh-CN" sz="2400" dirty="0">
                  <a:solidFill>
                    <a:srgbClr val="FF0000"/>
                  </a:solidFill>
                  <a:cs typeface="+mn-ea"/>
                  <a:sym typeface="+mn-lt"/>
                </a:rPr>
                <a:t> </a:t>
              </a:r>
              <a:r>
                <a:rPr lang="en-US" altLang="zh-CN" sz="2400" dirty="0" err="1">
                  <a:solidFill>
                    <a:srgbClr val="FF0000"/>
                  </a:solidFill>
                  <a:cs typeface="+mn-ea"/>
                  <a:sym typeface="+mn-lt"/>
                </a:rPr>
                <a:t>buổi</a:t>
              </a:r>
              <a:r>
                <a:rPr lang="en-US" altLang="zh-CN" sz="2400" dirty="0">
                  <a:solidFill>
                    <a:srgbClr val="FF0000"/>
                  </a:solidFill>
                  <a:cs typeface="+mn-ea"/>
                  <a:sym typeface="+mn-lt"/>
                </a:rPr>
                <a:t> </a:t>
              </a:r>
              <a:r>
                <a:rPr lang="en-US" altLang="zh-CN" sz="2400" dirty="0" err="1">
                  <a:solidFill>
                    <a:srgbClr val="FF0000"/>
                  </a:solidFill>
                  <a:cs typeface="+mn-ea"/>
                  <a:sym typeface="+mn-lt"/>
                </a:rPr>
                <a:t>sáng</a:t>
              </a:r>
              <a:r>
                <a:rPr lang="en-US" altLang="zh-CN" sz="2400" dirty="0">
                  <a:solidFill>
                    <a:srgbClr val="FF0000"/>
                  </a:solidFill>
                  <a:cs typeface="+mn-ea"/>
                  <a:sym typeface="+mn-lt"/>
                </a:rPr>
                <a:t> </a:t>
              </a:r>
              <a:r>
                <a:rPr lang="en-US" altLang="zh-CN" sz="2400" dirty="0" err="1">
                  <a:solidFill>
                    <a:srgbClr val="FF0000"/>
                  </a:solidFill>
                  <a:cs typeface="+mn-ea"/>
                  <a:sym typeface="+mn-lt"/>
                </a:rPr>
                <a:t>để</a:t>
              </a:r>
              <a:r>
                <a:rPr lang="en-US" altLang="zh-CN" sz="2400" dirty="0">
                  <a:solidFill>
                    <a:srgbClr val="FF0000"/>
                  </a:solidFill>
                  <a:cs typeface="+mn-ea"/>
                  <a:sym typeface="+mn-lt"/>
                </a:rPr>
                <a:t> </a:t>
              </a:r>
              <a:r>
                <a:rPr lang="en-US" altLang="zh-CN" sz="2400" dirty="0" err="1">
                  <a:solidFill>
                    <a:srgbClr val="FF0000"/>
                  </a:solidFill>
                  <a:cs typeface="+mn-ea"/>
                  <a:sym typeface="+mn-lt"/>
                </a:rPr>
                <a:t>lên</a:t>
              </a:r>
              <a:r>
                <a:rPr lang="en-US" altLang="zh-CN" sz="2400" dirty="0">
                  <a:solidFill>
                    <a:srgbClr val="FF0000"/>
                  </a:solidFill>
                  <a:cs typeface="+mn-ea"/>
                  <a:sym typeface="+mn-lt"/>
                </a:rPr>
                <a:t> </a:t>
              </a:r>
              <a:r>
                <a:rPr lang="en-US" altLang="zh-CN" sz="2400" dirty="0" err="1">
                  <a:solidFill>
                    <a:srgbClr val="FF0000"/>
                  </a:solidFill>
                  <a:cs typeface="+mn-ea"/>
                  <a:sym typeface="+mn-lt"/>
                </a:rPr>
                <a:t>kế</a:t>
              </a:r>
              <a:r>
                <a:rPr lang="en-US" altLang="zh-CN" sz="2400" dirty="0">
                  <a:solidFill>
                    <a:srgbClr val="FF0000"/>
                  </a:solidFill>
                  <a:cs typeface="+mn-ea"/>
                  <a:sym typeface="+mn-lt"/>
                </a:rPr>
                <a:t> </a:t>
              </a:r>
              <a:r>
                <a:rPr lang="en-US" altLang="zh-CN" sz="2400" dirty="0" err="1">
                  <a:solidFill>
                    <a:srgbClr val="FF0000"/>
                  </a:solidFill>
                  <a:cs typeface="+mn-ea"/>
                  <a:sym typeface="+mn-lt"/>
                </a:rPr>
                <a:t>hoạch</a:t>
              </a:r>
              <a:r>
                <a:rPr lang="en-US" altLang="zh-CN" sz="2400" dirty="0">
                  <a:solidFill>
                    <a:srgbClr val="FF0000"/>
                  </a:solidFill>
                  <a:cs typeface="+mn-ea"/>
                  <a:sym typeface="+mn-lt"/>
                </a:rPr>
                <a:t> </a:t>
              </a:r>
              <a:r>
                <a:rPr lang="en-US" altLang="zh-CN" sz="2400" dirty="0" err="1">
                  <a:solidFill>
                    <a:srgbClr val="FF0000"/>
                  </a:solidFill>
                  <a:cs typeface="+mn-ea"/>
                  <a:sym typeface="+mn-lt"/>
                </a:rPr>
                <a:t>trong</a:t>
              </a:r>
              <a:r>
                <a:rPr lang="en-US" altLang="zh-CN" sz="2400" dirty="0">
                  <a:solidFill>
                    <a:srgbClr val="FF0000"/>
                  </a:solidFill>
                  <a:cs typeface="+mn-ea"/>
                  <a:sym typeface="+mn-lt"/>
                </a:rPr>
                <a:t> </a:t>
              </a:r>
              <a:r>
                <a:rPr lang="en-US" altLang="zh-CN" sz="2400" dirty="0" err="1">
                  <a:solidFill>
                    <a:srgbClr val="FF0000"/>
                  </a:solidFill>
                  <a:cs typeface="+mn-ea"/>
                  <a:sym typeface="+mn-lt"/>
                </a:rPr>
                <a:t>ngày</a:t>
              </a:r>
              <a:r>
                <a:rPr lang="en-US" altLang="zh-CN" sz="2400" dirty="0">
                  <a:solidFill>
                    <a:srgbClr val="FF0000"/>
                  </a:solidFill>
                  <a:cs typeface="+mn-ea"/>
                  <a:sym typeface="+mn-lt"/>
                </a:rPr>
                <a:t>.</a:t>
              </a:r>
              <a:endParaRPr lang="zh-CN" altLang="en-US" sz="2400" dirty="0">
                <a:solidFill>
                  <a:srgbClr val="FF0000"/>
                </a:solidFill>
                <a:cs typeface="+mn-ea"/>
                <a:sym typeface="+mn-lt"/>
              </a:endParaRPr>
            </a:p>
          </p:txBody>
        </p:sp>
      </p:grpSp>
      <p:pic>
        <p:nvPicPr>
          <p:cNvPr id="4" name="Picture 3">
            <a:extLst>
              <a:ext uri="{FF2B5EF4-FFF2-40B4-BE49-F238E27FC236}">
                <a16:creationId xmlns:a16="http://schemas.microsoft.com/office/drawing/2014/main" id="{E0351565-EAD3-4599-969A-B83F3DCA0634}"/>
              </a:ext>
            </a:extLst>
          </p:cNvPr>
          <p:cNvPicPr>
            <a:picLocks noChangeAspect="1"/>
          </p:cNvPicPr>
          <p:nvPr/>
        </p:nvPicPr>
        <p:blipFill>
          <a:blip r:embed="rId3"/>
          <a:stretch>
            <a:fillRect/>
          </a:stretch>
        </p:blipFill>
        <p:spPr>
          <a:xfrm>
            <a:off x="552647" y="1456985"/>
            <a:ext cx="4947405" cy="3577168"/>
          </a:xfrm>
          <a:prstGeom prst="rect">
            <a:avLst/>
          </a:prstGeom>
        </p:spPr>
      </p:pic>
      <p:sp>
        <p:nvSpPr>
          <p:cNvPr id="39" name="TextBox 38">
            <a:extLst>
              <a:ext uri="{FF2B5EF4-FFF2-40B4-BE49-F238E27FC236}">
                <a16:creationId xmlns:a16="http://schemas.microsoft.com/office/drawing/2014/main" id="{B505DAB7-D83F-463B-9382-1802FCA24E72}"/>
              </a:ext>
            </a:extLst>
          </p:cNvPr>
          <p:cNvSpPr txBox="1"/>
          <p:nvPr/>
        </p:nvSpPr>
        <p:spPr>
          <a:xfrm>
            <a:off x="-68789" y="5183163"/>
            <a:ext cx="6007876" cy="954107"/>
          </a:xfrm>
          <a:prstGeom prst="rect">
            <a:avLst/>
          </a:prstGeom>
          <a:noFill/>
        </p:spPr>
        <p:txBody>
          <a:bodyPr wrap="square" rtlCol="0">
            <a:spAutoFit/>
          </a:bodyPr>
          <a:lstStyle/>
          <a:p>
            <a:pPr algn="ctr"/>
            <a:r>
              <a:rPr lang="en-US" sz="1400" i="1" dirty="0"/>
              <a:t>               </a:t>
            </a:r>
            <a:r>
              <a:rPr lang="en-US" sz="1400" i="1" dirty="0" err="1"/>
              <a:t>Hình</a:t>
            </a:r>
            <a:r>
              <a:rPr lang="en-US" sz="1400" i="1" dirty="0"/>
              <a:t> </a:t>
            </a:r>
            <a:r>
              <a:rPr lang="en-US" sz="1400" i="1" dirty="0" err="1"/>
              <a:t>ảnh</a:t>
            </a:r>
            <a:r>
              <a:rPr lang="en-US" sz="1400" i="1" dirty="0"/>
              <a:t> </a:t>
            </a:r>
            <a:r>
              <a:rPr lang="en-US" sz="1400" i="1" dirty="0" err="1"/>
              <a:t>minh</a:t>
            </a:r>
            <a:r>
              <a:rPr lang="en-US" sz="1400" i="1" dirty="0"/>
              <a:t> </a:t>
            </a:r>
            <a:r>
              <a:rPr lang="en-US" sz="1400" i="1" dirty="0" err="1"/>
              <a:t>họa</a:t>
            </a:r>
            <a:r>
              <a:rPr lang="en-US" sz="1400" i="1" dirty="0"/>
              <a:t>, </a:t>
            </a:r>
            <a:r>
              <a:rPr lang="en-US" sz="1400" i="1" dirty="0" err="1"/>
              <a:t>nguồn</a:t>
            </a:r>
            <a:r>
              <a:rPr lang="en-US" sz="1400" i="1" dirty="0"/>
              <a:t>: https://www.wikihow.com/images/thumb/1/12/Have-Fun-when-You%27re-Bored-at-Home-Step-2-Version-2.jpg/v4-728px-Have-Fun-when-You%27re-Bored-at-Home-Step-2-Version-2.jpg</a:t>
            </a:r>
          </a:p>
        </p:txBody>
      </p:sp>
      <p:sp>
        <p:nvSpPr>
          <p:cNvPr id="40" name="TextBox 39">
            <a:extLst>
              <a:ext uri="{FF2B5EF4-FFF2-40B4-BE49-F238E27FC236}">
                <a16:creationId xmlns:a16="http://schemas.microsoft.com/office/drawing/2014/main" id="{62D2779C-A249-4CD9-882D-02266E285326}"/>
              </a:ext>
            </a:extLst>
          </p:cNvPr>
          <p:cNvSpPr txBox="1"/>
          <p:nvPr/>
        </p:nvSpPr>
        <p:spPr>
          <a:xfrm>
            <a:off x="6349486" y="1530214"/>
            <a:ext cx="5761233" cy="2677656"/>
          </a:xfrm>
          <a:prstGeom prst="rect">
            <a:avLst/>
          </a:prstGeom>
          <a:noFill/>
        </p:spPr>
        <p:txBody>
          <a:bodyPr wrap="square" rtlCol="0">
            <a:spAutoFit/>
          </a:bodyPr>
          <a:lstStyle/>
          <a:p>
            <a:endParaRPr lang="en-US" sz="2400" dirty="0">
              <a:solidFill>
                <a:schemeClr val="tx1">
                  <a:lumMod val="95000"/>
                  <a:lumOff val="5000"/>
                </a:schemeClr>
              </a:solidFill>
              <a:latin typeface="Helvetica" panose="020B0604020202020204" pitchFamily="34" charset="0"/>
              <a:cs typeface="Helvetica" panose="020B0604020202020204" pitchFamily="34" charset="0"/>
            </a:endParaRPr>
          </a:p>
          <a:p>
            <a:pPr marL="285750" indent="-285750">
              <a:buFont typeface="Arial" panose="020B0604020202020204" pitchFamily="34" charset="0"/>
              <a:buChar char="•"/>
            </a:pPr>
            <a:r>
              <a:rPr lang="vi-VN" sz="2400" dirty="0">
                <a:solidFill>
                  <a:schemeClr val="tx1">
                    <a:lumMod val="95000"/>
                    <a:lumOff val="5000"/>
                  </a:schemeClr>
                </a:solidFill>
                <a:latin typeface="Helvetica" panose="020B0604020202020204" pitchFamily="34" charset="0"/>
                <a:cs typeface="Helvetica" panose="020B0604020202020204" pitchFamily="34" charset="0"/>
              </a:rPr>
              <a:t>Mỗi sáng sau khi thức dậy, bạn hãy nhẩm trong đầu những việc cần làm và phác thảo sơ qua lịch trình làm việc. </a:t>
            </a:r>
            <a:endParaRPr lang="en-US" sz="2400" dirty="0">
              <a:solidFill>
                <a:schemeClr val="tx1">
                  <a:lumMod val="95000"/>
                  <a:lumOff val="5000"/>
                </a:schemeClr>
              </a:solidFill>
              <a:latin typeface="Helvetica" panose="020B0604020202020204" pitchFamily="34" charset="0"/>
              <a:cs typeface="Helvetica" panose="020B0604020202020204" pitchFamily="34" charset="0"/>
            </a:endParaRPr>
          </a:p>
          <a:p>
            <a:endParaRPr lang="en-US" sz="2400" dirty="0">
              <a:solidFill>
                <a:schemeClr val="tx1">
                  <a:lumMod val="95000"/>
                  <a:lumOff val="5000"/>
                </a:schemeClr>
              </a:solidFill>
              <a:latin typeface="Helvetica" panose="020B0604020202020204" pitchFamily="34" charset="0"/>
              <a:cs typeface="Helvetica" panose="020B0604020202020204" pitchFamily="34" charset="0"/>
            </a:endParaRPr>
          </a:p>
          <a:p>
            <a:pPr marL="285750" indent="-285750">
              <a:buFont typeface="Arial" panose="020B0604020202020204" pitchFamily="34" charset="0"/>
              <a:buChar char="•"/>
            </a:pPr>
            <a:r>
              <a:rPr lang="vi-VN" sz="2400" dirty="0">
                <a:solidFill>
                  <a:schemeClr val="tx1">
                    <a:lumMod val="95000"/>
                    <a:lumOff val="5000"/>
                  </a:schemeClr>
                </a:solidFill>
                <a:latin typeface="Helvetica" panose="020B0604020202020204" pitchFamily="34" charset="0"/>
                <a:cs typeface="Helvetica" panose="020B0604020202020204" pitchFamily="34" charset="0"/>
              </a:rPr>
              <a:t>Ghi nhớ các nhiệm vụ trong công việc, và các việc vặt cần làm.</a:t>
            </a:r>
            <a:endParaRPr lang="en-US" sz="2400" dirty="0">
              <a:solidFill>
                <a:schemeClr val="tx1">
                  <a:lumMod val="95000"/>
                  <a:lumOff val="5000"/>
                </a:schemeClr>
              </a:solidFill>
              <a:latin typeface="Helvetica" panose="020B0604020202020204" pitchFamily="34" charset="0"/>
              <a:cs typeface="Helvetica" panose="020B0604020202020204" pitchFamily="34" charset="0"/>
            </a:endParaRPr>
          </a:p>
        </p:txBody>
      </p:sp>
      <p:sp>
        <p:nvSpPr>
          <p:cNvPr id="41" name="矩形 6">
            <a:extLst>
              <a:ext uri="{FF2B5EF4-FFF2-40B4-BE49-F238E27FC236}">
                <a16:creationId xmlns:a16="http://schemas.microsoft.com/office/drawing/2014/main" id="{788E944E-9FF0-4E8A-8B7F-B69C4DC69001}"/>
              </a:ext>
            </a:extLst>
          </p:cNvPr>
          <p:cNvSpPr/>
          <p:nvPr/>
        </p:nvSpPr>
        <p:spPr>
          <a:xfrm>
            <a:off x="6186351" y="1231901"/>
            <a:ext cx="73443" cy="56261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dirty="0">
              <a:cs typeface="+mn-ea"/>
              <a:sym typeface="+mn-lt"/>
            </a:endParaRPr>
          </a:p>
        </p:txBody>
      </p:sp>
      <p:sp>
        <p:nvSpPr>
          <p:cNvPr id="42" name="椭圆 7">
            <a:extLst>
              <a:ext uri="{FF2B5EF4-FFF2-40B4-BE49-F238E27FC236}">
                <a16:creationId xmlns:a16="http://schemas.microsoft.com/office/drawing/2014/main" id="{1DEE6031-9CFA-4CD9-BE6E-887D8A937DF2}"/>
              </a:ext>
            </a:extLst>
          </p:cNvPr>
          <p:cNvSpPr/>
          <p:nvPr/>
        </p:nvSpPr>
        <p:spPr>
          <a:xfrm>
            <a:off x="6003310" y="1865443"/>
            <a:ext cx="439524" cy="439524"/>
          </a:xfrm>
          <a:prstGeom prst="ellipse">
            <a:avLst/>
          </a:prstGeom>
          <a:solidFill>
            <a:schemeClr val="accent1"/>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dirty="0">
              <a:cs typeface="+mn-ea"/>
              <a:sym typeface="+mn-lt"/>
            </a:endParaRPr>
          </a:p>
        </p:txBody>
      </p:sp>
      <p:sp>
        <p:nvSpPr>
          <p:cNvPr id="43" name="椭圆 8">
            <a:extLst>
              <a:ext uri="{FF2B5EF4-FFF2-40B4-BE49-F238E27FC236}">
                <a16:creationId xmlns:a16="http://schemas.microsoft.com/office/drawing/2014/main" id="{BE7A6CF5-E686-4E39-82A3-FE45D9C084D9}"/>
              </a:ext>
            </a:extLst>
          </p:cNvPr>
          <p:cNvSpPr/>
          <p:nvPr/>
        </p:nvSpPr>
        <p:spPr>
          <a:xfrm>
            <a:off x="6014559" y="2906184"/>
            <a:ext cx="439524" cy="439524"/>
          </a:xfrm>
          <a:prstGeom prst="ellipse">
            <a:avLst/>
          </a:prstGeom>
          <a:solidFill>
            <a:schemeClr val="accent6">
              <a:lumMod val="75000"/>
            </a:schemeClr>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dirty="0">
              <a:cs typeface="+mn-ea"/>
              <a:sym typeface="+mn-lt"/>
            </a:endParaRPr>
          </a:p>
        </p:txBody>
      </p:sp>
      <p:sp>
        <p:nvSpPr>
          <p:cNvPr id="44" name="椭圆 9">
            <a:extLst>
              <a:ext uri="{FF2B5EF4-FFF2-40B4-BE49-F238E27FC236}">
                <a16:creationId xmlns:a16="http://schemas.microsoft.com/office/drawing/2014/main" id="{4F3B77C3-AB47-49D9-9DD6-A69EB4389EC5}"/>
              </a:ext>
            </a:extLst>
          </p:cNvPr>
          <p:cNvSpPr/>
          <p:nvPr/>
        </p:nvSpPr>
        <p:spPr>
          <a:xfrm>
            <a:off x="6003310" y="4085191"/>
            <a:ext cx="439524" cy="439524"/>
          </a:xfrm>
          <a:prstGeom prst="ellipse">
            <a:avLst/>
          </a:prstGeom>
          <a:solidFill>
            <a:schemeClr val="accent4"/>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dirty="0">
              <a:cs typeface="+mn-ea"/>
              <a:sym typeface="+mn-lt"/>
            </a:endParaRPr>
          </a:p>
        </p:txBody>
      </p:sp>
      <p:sp>
        <p:nvSpPr>
          <p:cNvPr id="45" name="等腰三角形 17">
            <a:extLst>
              <a:ext uri="{FF2B5EF4-FFF2-40B4-BE49-F238E27FC236}">
                <a16:creationId xmlns:a16="http://schemas.microsoft.com/office/drawing/2014/main" id="{E8D5A0AE-5528-40CB-981E-0B2749EA4322}"/>
              </a:ext>
            </a:extLst>
          </p:cNvPr>
          <p:cNvSpPr/>
          <p:nvPr/>
        </p:nvSpPr>
        <p:spPr>
          <a:xfrm rot="16200000">
            <a:off x="5572944" y="1968772"/>
            <a:ext cx="270123" cy="232865"/>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dirty="0">
              <a:cs typeface="+mn-ea"/>
              <a:sym typeface="+mn-lt"/>
            </a:endParaRPr>
          </a:p>
        </p:txBody>
      </p:sp>
      <p:sp>
        <p:nvSpPr>
          <p:cNvPr id="46" name="等腰三角形 18">
            <a:extLst>
              <a:ext uri="{FF2B5EF4-FFF2-40B4-BE49-F238E27FC236}">
                <a16:creationId xmlns:a16="http://schemas.microsoft.com/office/drawing/2014/main" id="{FFBD1A81-3757-464B-AC10-465CC13049D8}"/>
              </a:ext>
            </a:extLst>
          </p:cNvPr>
          <p:cNvSpPr/>
          <p:nvPr/>
        </p:nvSpPr>
        <p:spPr>
          <a:xfrm rot="16200000">
            <a:off x="5572944" y="4190807"/>
            <a:ext cx="270123" cy="232865"/>
          </a:xfrm>
          <a:prstGeom prs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dirty="0">
              <a:cs typeface="+mn-ea"/>
              <a:sym typeface="+mn-lt"/>
            </a:endParaRPr>
          </a:p>
        </p:txBody>
      </p:sp>
      <p:sp>
        <p:nvSpPr>
          <p:cNvPr id="47" name="等腰三角形 19">
            <a:extLst>
              <a:ext uri="{FF2B5EF4-FFF2-40B4-BE49-F238E27FC236}">
                <a16:creationId xmlns:a16="http://schemas.microsoft.com/office/drawing/2014/main" id="{E0957CCD-779E-4B5E-885E-06D9D951ED07}"/>
              </a:ext>
            </a:extLst>
          </p:cNvPr>
          <p:cNvSpPr/>
          <p:nvPr/>
        </p:nvSpPr>
        <p:spPr>
          <a:xfrm rot="5400000" flipH="1">
            <a:off x="6602049" y="3009512"/>
            <a:ext cx="270123" cy="232865"/>
          </a:xfrm>
          <a:prstGeom prst="triangl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dirty="0">
              <a:cs typeface="+mn-ea"/>
              <a:sym typeface="+mn-lt"/>
            </a:endParaRPr>
          </a:p>
        </p:txBody>
      </p:sp>
      <p:grpSp>
        <p:nvGrpSpPr>
          <p:cNvPr id="48" name="组合 20">
            <a:extLst>
              <a:ext uri="{FF2B5EF4-FFF2-40B4-BE49-F238E27FC236}">
                <a16:creationId xmlns:a16="http://schemas.microsoft.com/office/drawing/2014/main" id="{0EB3131E-9897-44D9-9CC6-C39975784F23}"/>
              </a:ext>
            </a:extLst>
          </p:cNvPr>
          <p:cNvGrpSpPr/>
          <p:nvPr/>
        </p:nvGrpSpPr>
        <p:grpSpPr>
          <a:xfrm>
            <a:off x="247260" y="255805"/>
            <a:ext cx="674717" cy="597391"/>
            <a:chOff x="414045" y="185503"/>
            <a:chExt cx="506038" cy="448043"/>
          </a:xfrm>
        </p:grpSpPr>
        <p:sp>
          <p:nvSpPr>
            <p:cNvPr id="49" name="矩形 21">
              <a:extLst>
                <a:ext uri="{FF2B5EF4-FFF2-40B4-BE49-F238E27FC236}">
                  <a16:creationId xmlns:a16="http://schemas.microsoft.com/office/drawing/2014/main" id="{81F81260-AE2D-4B45-96A6-5484E255F42C}"/>
                </a:ext>
              </a:extLst>
            </p:cNvPr>
            <p:cNvSpPr/>
            <p:nvPr/>
          </p:nvSpPr>
          <p:spPr>
            <a:xfrm rot="2700000">
              <a:off x="414045" y="194182"/>
              <a:ext cx="430684" cy="430684"/>
            </a:xfrm>
            <a:prstGeom prst="rect">
              <a:avLst/>
            </a:prstGeom>
            <a:solidFill>
              <a:schemeClr val="bg1">
                <a:lumMod val="85000"/>
              </a:schemeClr>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cs typeface="+mn-ea"/>
                <a:sym typeface="+mn-lt"/>
              </a:endParaRPr>
            </a:p>
          </p:txBody>
        </p:sp>
        <p:sp>
          <p:nvSpPr>
            <p:cNvPr id="50" name="矩形 22">
              <a:extLst>
                <a:ext uri="{FF2B5EF4-FFF2-40B4-BE49-F238E27FC236}">
                  <a16:creationId xmlns:a16="http://schemas.microsoft.com/office/drawing/2014/main" id="{A838F3F1-443B-4253-9789-3DA25625F8D6}"/>
                </a:ext>
              </a:extLst>
            </p:cNvPr>
            <p:cNvSpPr/>
            <p:nvPr/>
          </p:nvSpPr>
          <p:spPr>
            <a:xfrm rot="2700000">
              <a:off x="472040" y="185503"/>
              <a:ext cx="448043" cy="448043"/>
            </a:xfrm>
            <a:prstGeom prst="rect">
              <a:avLst/>
            </a:prstGeom>
            <a:solidFill>
              <a:schemeClr val="tx1">
                <a:lumMod val="75000"/>
                <a:lumOff val="25000"/>
              </a:schemeClr>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cs typeface="+mn-ea"/>
                <a:sym typeface="+mn-lt"/>
              </a:endParaRPr>
            </a:p>
          </p:txBody>
        </p:sp>
      </p:grpSp>
      <p:sp>
        <p:nvSpPr>
          <p:cNvPr id="51" name="文本框 23">
            <a:extLst>
              <a:ext uri="{FF2B5EF4-FFF2-40B4-BE49-F238E27FC236}">
                <a16:creationId xmlns:a16="http://schemas.microsoft.com/office/drawing/2014/main" id="{28E83E1B-4265-4E48-B9B5-73C9DC690C00}"/>
              </a:ext>
            </a:extLst>
          </p:cNvPr>
          <p:cNvSpPr txBox="1"/>
          <p:nvPr/>
        </p:nvSpPr>
        <p:spPr>
          <a:xfrm>
            <a:off x="1012969" y="205685"/>
            <a:ext cx="7408017" cy="584775"/>
          </a:xfrm>
          <a:prstGeom prst="rect">
            <a:avLst/>
          </a:prstGeom>
          <a:noFill/>
        </p:spPr>
        <p:txBody>
          <a:bodyPr wrap="square" rtlCol="0">
            <a:spAutoFit/>
          </a:bodyPr>
          <a:lstStyle/>
          <a:p>
            <a:r>
              <a:rPr lang="en-US" altLang="zh-CN" sz="3200" dirty="0" err="1">
                <a:solidFill>
                  <a:srgbClr val="C00000"/>
                </a:solidFill>
                <a:cs typeface="+mn-ea"/>
                <a:sym typeface="+mn-lt"/>
              </a:rPr>
              <a:t>Bám</a:t>
            </a:r>
            <a:r>
              <a:rPr lang="en-US" altLang="zh-CN" sz="3200" dirty="0">
                <a:solidFill>
                  <a:srgbClr val="C00000"/>
                </a:solidFill>
                <a:cs typeface="+mn-ea"/>
                <a:sym typeface="+mn-lt"/>
              </a:rPr>
              <a:t> </a:t>
            </a:r>
            <a:r>
              <a:rPr lang="en-US" altLang="zh-CN" sz="3200" dirty="0" err="1">
                <a:solidFill>
                  <a:srgbClr val="C00000"/>
                </a:solidFill>
                <a:cs typeface="+mn-ea"/>
                <a:sym typeface="+mn-lt"/>
              </a:rPr>
              <a:t>sát</a:t>
            </a:r>
            <a:r>
              <a:rPr lang="en-US" altLang="zh-CN" sz="3200" dirty="0">
                <a:solidFill>
                  <a:srgbClr val="C00000"/>
                </a:solidFill>
                <a:cs typeface="+mn-ea"/>
                <a:sym typeface="+mn-lt"/>
              </a:rPr>
              <a:t> </a:t>
            </a:r>
            <a:r>
              <a:rPr lang="en-US" altLang="zh-CN" sz="3200" dirty="0" err="1">
                <a:solidFill>
                  <a:srgbClr val="C00000"/>
                </a:solidFill>
                <a:cs typeface="+mn-ea"/>
                <a:sym typeface="+mn-lt"/>
              </a:rPr>
              <a:t>lịch</a:t>
            </a:r>
            <a:r>
              <a:rPr lang="en-US" altLang="zh-CN" sz="3200" dirty="0">
                <a:solidFill>
                  <a:srgbClr val="C00000"/>
                </a:solidFill>
                <a:cs typeface="+mn-ea"/>
                <a:sym typeface="+mn-lt"/>
              </a:rPr>
              <a:t> </a:t>
            </a:r>
            <a:r>
              <a:rPr lang="en-US" altLang="zh-CN" sz="3200" dirty="0" err="1">
                <a:solidFill>
                  <a:srgbClr val="C00000"/>
                </a:solidFill>
                <a:cs typeface="+mn-ea"/>
                <a:sym typeface="+mn-lt"/>
              </a:rPr>
              <a:t>trình</a:t>
            </a:r>
            <a:r>
              <a:rPr lang="en-US" altLang="zh-CN" sz="3200" dirty="0">
                <a:solidFill>
                  <a:srgbClr val="C00000"/>
                </a:solidFill>
                <a:cs typeface="+mn-ea"/>
                <a:sym typeface="+mn-lt"/>
              </a:rPr>
              <a:t> </a:t>
            </a:r>
            <a:r>
              <a:rPr lang="en-US" altLang="zh-CN" sz="3200" dirty="0" err="1">
                <a:solidFill>
                  <a:srgbClr val="C00000"/>
                </a:solidFill>
                <a:cs typeface="+mn-ea"/>
                <a:sym typeface="+mn-lt"/>
              </a:rPr>
              <a:t>hàng</a:t>
            </a:r>
            <a:r>
              <a:rPr lang="en-US" altLang="zh-CN" sz="3200" dirty="0">
                <a:solidFill>
                  <a:srgbClr val="C00000"/>
                </a:solidFill>
                <a:cs typeface="+mn-ea"/>
                <a:sym typeface="+mn-lt"/>
              </a:rPr>
              <a:t> </a:t>
            </a:r>
            <a:r>
              <a:rPr lang="en-US" altLang="zh-CN" sz="3200" dirty="0" err="1">
                <a:solidFill>
                  <a:srgbClr val="C00000"/>
                </a:solidFill>
                <a:cs typeface="+mn-ea"/>
                <a:sym typeface="+mn-lt"/>
              </a:rPr>
              <a:t>ngày</a:t>
            </a:r>
            <a:endParaRPr lang="zh-CN" altLang="en-US" sz="3200" dirty="0">
              <a:solidFill>
                <a:srgbClr val="C00000"/>
              </a:solidFill>
              <a:cs typeface="+mn-ea"/>
              <a:sym typeface="+mn-lt"/>
            </a:endParaRPr>
          </a:p>
        </p:txBody>
      </p:sp>
      <p:grpSp>
        <p:nvGrpSpPr>
          <p:cNvPr id="52" name="组合 30">
            <a:extLst>
              <a:ext uri="{FF2B5EF4-FFF2-40B4-BE49-F238E27FC236}">
                <a16:creationId xmlns:a16="http://schemas.microsoft.com/office/drawing/2014/main" id="{FD6A92A9-47A1-4F08-9B2C-083C005CAFAD}"/>
              </a:ext>
            </a:extLst>
          </p:cNvPr>
          <p:cNvGrpSpPr/>
          <p:nvPr/>
        </p:nvGrpSpPr>
        <p:grpSpPr>
          <a:xfrm>
            <a:off x="1280160" y="1873968"/>
            <a:ext cx="4075117" cy="2216555"/>
            <a:chOff x="956392" y="1039716"/>
            <a:chExt cx="3056338" cy="1662416"/>
          </a:xfrm>
        </p:grpSpPr>
        <p:sp>
          <p:nvSpPr>
            <p:cNvPr id="53" name="矩形 10">
              <a:extLst>
                <a:ext uri="{FF2B5EF4-FFF2-40B4-BE49-F238E27FC236}">
                  <a16:creationId xmlns:a16="http://schemas.microsoft.com/office/drawing/2014/main" id="{A882370B-5E02-4964-9963-3CBF96A675F3}"/>
                </a:ext>
              </a:extLst>
            </p:cNvPr>
            <p:cNvSpPr/>
            <p:nvPr/>
          </p:nvSpPr>
          <p:spPr>
            <a:xfrm>
              <a:off x="956392" y="1115735"/>
              <a:ext cx="3056337" cy="547228"/>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192000" anchor="ctr">
              <a:normAutofit/>
            </a:bodyPr>
            <a:lstStyle/>
            <a:p>
              <a:endParaRPr lang="zh-CN" altLang="en-US" sz="2400" dirty="0">
                <a:solidFill>
                  <a:srgbClr val="FF0000"/>
                </a:solidFill>
                <a:cs typeface="+mn-ea"/>
                <a:sym typeface="+mn-lt"/>
              </a:endParaRPr>
            </a:p>
          </p:txBody>
        </p:sp>
        <p:sp>
          <p:nvSpPr>
            <p:cNvPr id="54" name="文本框 8">
              <a:extLst>
                <a:ext uri="{FF2B5EF4-FFF2-40B4-BE49-F238E27FC236}">
                  <a16:creationId xmlns:a16="http://schemas.microsoft.com/office/drawing/2014/main" id="{0B64834F-2616-4123-9105-9FC69B8BC5AE}"/>
                </a:ext>
              </a:extLst>
            </p:cNvPr>
            <p:cNvSpPr txBox="1"/>
            <p:nvPr/>
          </p:nvSpPr>
          <p:spPr>
            <a:xfrm>
              <a:off x="1555791" y="2277062"/>
              <a:ext cx="1603730" cy="425070"/>
            </a:xfrm>
            <a:prstGeom prst="rect">
              <a:avLst/>
            </a:prstGeom>
            <a:noFill/>
          </p:spPr>
          <p:txBody>
            <a:bodyPr anchor="ctr"/>
            <a:lstStyle/>
            <a:p>
              <a:pPr algn="ctr"/>
              <a:endParaRPr sz="2400" dirty="0">
                <a:solidFill>
                  <a:srgbClr val="FF0000"/>
                </a:solidFill>
                <a:cs typeface="+mn-ea"/>
                <a:sym typeface="+mn-lt"/>
              </a:endParaRPr>
            </a:p>
          </p:txBody>
        </p:sp>
        <p:sp>
          <p:nvSpPr>
            <p:cNvPr id="55" name="矩形 24">
              <a:extLst>
                <a:ext uri="{FF2B5EF4-FFF2-40B4-BE49-F238E27FC236}">
                  <a16:creationId xmlns:a16="http://schemas.microsoft.com/office/drawing/2014/main" id="{CAA83483-2773-4C98-9481-4F9990659DB7}"/>
                </a:ext>
              </a:extLst>
            </p:cNvPr>
            <p:cNvSpPr/>
            <p:nvPr/>
          </p:nvSpPr>
          <p:spPr>
            <a:xfrm>
              <a:off x="956393" y="1039716"/>
              <a:ext cx="3056337" cy="623248"/>
            </a:xfrm>
            <a:prstGeom prst="rect">
              <a:avLst/>
            </a:prstGeom>
          </p:spPr>
          <p:txBody>
            <a:bodyPr wrap="square">
              <a:spAutoFit/>
            </a:bodyPr>
            <a:lstStyle/>
            <a:p>
              <a:pPr algn="ctr"/>
              <a:r>
                <a:rPr lang="en-US" altLang="zh-CN" sz="2400" dirty="0" err="1">
                  <a:solidFill>
                    <a:srgbClr val="FF0000"/>
                  </a:solidFill>
                  <a:latin typeface="Arial Narrow" panose="020B0606020202030204" pitchFamily="34" charset="0"/>
                  <a:cs typeface="+mn-ea"/>
                  <a:sym typeface="+mn-lt"/>
                </a:rPr>
                <a:t>Xác</a:t>
              </a:r>
              <a:r>
                <a:rPr lang="en-US" altLang="zh-CN" sz="2400" dirty="0">
                  <a:solidFill>
                    <a:srgbClr val="FF0000"/>
                  </a:solidFill>
                  <a:latin typeface="Arial Narrow" panose="020B0606020202030204" pitchFamily="34" charset="0"/>
                  <a:cs typeface="+mn-ea"/>
                  <a:sym typeface="+mn-lt"/>
                </a:rPr>
                <a:t> </a:t>
              </a:r>
              <a:r>
                <a:rPr lang="en-US" altLang="zh-CN" sz="2400" dirty="0" err="1">
                  <a:solidFill>
                    <a:srgbClr val="FF0000"/>
                  </a:solidFill>
                  <a:latin typeface="Arial Narrow" panose="020B0606020202030204" pitchFamily="34" charset="0"/>
                  <a:cs typeface="+mn-ea"/>
                  <a:sym typeface="+mn-lt"/>
                </a:rPr>
                <a:t>định</a:t>
              </a:r>
              <a:r>
                <a:rPr lang="en-US" altLang="zh-CN" sz="2400" dirty="0">
                  <a:solidFill>
                    <a:srgbClr val="FF0000"/>
                  </a:solidFill>
                  <a:latin typeface="Arial Narrow" panose="020B0606020202030204" pitchFamily="34" charset="0"/>
                  <a:cs typeface="+mn-ea"/>
                  <a:sym typeface="+mn-lt"/>
                </a:rPr>
                <a:t> </a:t>
              </a:r>
              <a:r>
                <a:rPr lang="en-US" altLang="zh-CN" sz="2400" dirty="0" err="1">
                  <a:solidFill>
                    <a:srgbClr val="FF0000"/>
                  </a:solidFill>
                  <a:latin typeface="Arial Narrow" panose="020B0606020202030204" pitchFamily="34" charset="0"/>
                  <a:cs typeface="+mn-ea"/>
                  <a:sym typeface="+mn-lt"/>
                </a:rPr>
                <a:t>những</a:t>
              </a:r>
              <a:r>
                <a:rPr lang="en-US" altLang="zh-CN" sz="2400" dirty="0">
                  <a:solidFill>
                    <a:srgbClr val="FF0000"/>
                  </a:solidFill>
                  <a:latin typeface="Arial Narrow" panose="020B0606020202030204" pitchFamily="34" charset="0"/>
                  <a:cs typeface="+mn-ea"/>
                  <a:sym typeface="+mn-lt"/>
                </a:rPr>
                <a:t> </a:t>
              </a:r>
              <a:r>
                <a:rPr lang="en-US" altLang="zh-CN" sz="2400" dirty="0" err="1">
                  <a:solidFill>
                    <a:srgbClr val="FF0000"/>
                  </a:solidFill>
                  <a:latin typeface="Arial Narrow" panose="020B0606020202030204" pitchFamily="34" charset="0"/>
                  <a:cs typeface="+mn-ea"/>
                  <a:sym typeface="+mn-lt"/>
                </a:rPr>
                <a:t>khoảng</a:t>
              </a:r>
              <a:r>
                <a:rPr lang="en-US" altLang="zh-CN" sz="2400" dirty="0">
                  <a:solidFill>
                    <a:srgbClr val="FF0000"/>
                  </a:solidFill>
                  <a:latin typeface="Arial Narrow" panose="020B0606020202030204" pitchFamily="34" charset="0"/>
                  <a:cs typeface="+mn-ea"/>
                  <a:sym typeface="+mn-lt"/>
                </a:rPr>
                <a:t> </a:t>
              </a:r>
              <a:r>
                <a:rPr lang="en-US" altLang="zh-CN" sz="2400" dirty="0" err="1">
                  <a:solidFill>
                    <a:srgbClr val="FF0000"/>
                  </a:solidFill>
                  <a:latin typeface="Arial Narrow" panose="020B0606020202030204" pitchFamily="34" charset="0"/>
                  <a:cs typeface="+mn-ea"/>
                  <a:sym typeface="+mn-lt"/>
                </a:rPr>
                <a:t>thời</a:t>
              </a:r>
              <a:r>
                <a:rPr lang="en-US" altLang="zh-CN" sz="2400" dirty="0">
                  <a:solidFill>
                    <a:srgbClr val="FF0000"/>
                  </a:solidFill>
                  <a:latin typeface="Arial Narrow" panose="020B0606020202030204" pitchFamily="34" charset="0"/>
                  <a:cs typeface="+mn-ea"/>
                  <a:sym typeface="+mn-lt"/>
                </a:rPr>
                <a:t> </a:t>
              </a:r>
              <a:r>
                <a:rPr lang="en-US" altLang="zh-CN" sz="2400" dirty="0" err="1">
                  <a:solidFill>
                    <a:srgbClr val="FF0000"/>
                  </a:solidFill>
                  <a:latin typeface="Arial Narrow" panose="020B0606020202030204" pitchFamily="34" charset="0"/>
                  <a:cs typeface="+mn-ea"/>
                  <a:sym typeface="+mn-lt"/>
                </a:rPr>
                <a:t>gian</a:t>
              </a:r>
              <a:r>
                <a:rPr lang="en-US" altLang="zh-CN" sz="2400" dirty="0">
                  <a:solidFill>
                    <a:srgbClr val="FF0000"/>
                  </a:solidFill>
                  <a:latin typeface="Arial Narrow" panose="020B0606020202030204" pitchFamily="34" charset="0"/>
                  <a:cs typeface="+mn-ea"/>
                  <a:sym typeface="+mn-lt"/>
                </a:rPr>
                <a:t> </a:t>
              </a:r>
              <a:r>
                <a:rPr lang="en-US" altLang="zh-CN" sz="2400" dirty="0" err="1">
                  <a:solidFill>
                    <a:srgbClr val="FF0000"/>
                  </a:solidFill>
                  <a:latin typeface="Arial Narrow" panose="020B0606020202030204" pitchFamily="34" charset="0"/>
                  <a:cs typeface="+mn-ea"/>
                  <a:sym typeface="+mn-lt"/>
                </a:rPr>
                <a:t>bạn</a:t>
              </a:r>
              <a:r>
                <a:rPr lang="en-US" altLang="zh-CN" sz="2400" dirty="0">
                  <a:solidFill>
                    <a:srgbClr val="FF0000"/>
                  </a:solidFill>
                  <a:latin typeface="Arial Narrow" panose="020B0606020202030204" pitchFamily="34" charset="0"/>
                  <a:cs typeface="+mn-ea"/>
                  <a:sym typeface="+mn-lt"/>
                </a:rPr>
                <a:t> </a:t>
              </a:r>
              <a:r>
                <a:rPr lang="en-US" altLang="zh-CN" sz="2400" dirty="0" err="1">
                  <a:solidFill>
                    <a:srgbClr val="FF0000"/>
                  </a:solidFill>
                  <a:latin typeface="Arial Narrow" panose="020B0606020202030204" pitchFamily="34" charset="0"/>
                  <a:cs typeface="+mn-ea"/>
                  <a:sym typeface="+mn-lt"/>
                </a:rPr>
                <a:t>làm</a:t>
              </a:r>
              <a:r>
                <a:rPr lang="en-US" altLang="zh-CN" sz="2400" dirty="0">
                  <a:solidFill>
                    <a:srgbClr val="FF0000"/>
                  </a:solidFill>
                  <a:latin typeface="Arial Narrow" panose="020B0606020202030204" pitchFamily="34" charset="0"/>
                  <a:cs typeface="+mn-ea"/>
                  <a:sym typeface="+mn-lt"/>
                </a:rPr>
                <a:t> </a:t>
              </a:r>
              <a:r>
                <a:rPr lang="en-US" altLang="zh-CN" sz="2400" dirty="0" err="1">
                  <a:solidFill>
                    <a:srgbClr val="FF0000"/>
                  </a:solidFill>
                  <a:latin typeface="Arial Narrow" panose="020B0606020202030204" pitchFamily="34" charset="0"/>
                  <a:cs typeface="+mn-ea"/>
                  <a:sym typeface="+mn-lt"/>
                </a:rPr>
                <a:t>việc</a:t>
              </a:r>
              <a:r>
                <a:rPr lang="en-US" altLang="zh-CN" sz="2400" dirty="0">
                  <a:solidFill>
                    <a:srgbClr val="FF0000"/>
                  </a:solidFill>
                  <a:latin typeface="Arial Narrow" panose="020B0606020202030204" pitchFamily="34" charset="0"/>
                  <a:cs typeface="+mn-ea"/>
                  <a:sym typeface="+mn-lt"/>
                </a:rPr>
                <a:t> </a:t>
              </a:r>
              <a:r>
                <a:rPr lang="en-US" altLang="zh-CN" sz="2400" dirty="0" err="1">
                  <a:solidFill>
                    <a:srgbClr val="FF0000"/>
                  </a:solidFill>
                  <a:latin typeface="Arial Narrow" panose="020B0606020202030204" pitchFamily="34" charset="0"/>
                  <a:cs typeface="+mn-ea"/>
                  <a:sym typeface="+mn-lt"/>
                </a:rPr>
                <a:t>hiệu</a:t>
              </a:r>
              <a:r>
                <a:rPr lang="en-US" altLang="zh-CN" sz="2400" dirty="0">
                  <a:solidFill>
                    <a:srgbClr val="FF0000"/>
                  </a:solidFill>
                  <a:latin typeface="Arial Narrow" panose="020B0606020202030204" pitchFamily="34" charset="0"/>
                  <a:cs typeface="+mn-ea"/>
                  <a:sym typeface="+mn-lt"/>
                </a:rPr>
                <a:t> </a:t>
              </a:r>
              <a:r>
                <a:rPr lang="en-US" altLang="zh-CN" sz="2400" dirty="0" err="1">
                  <a:solidFill>
                    <a:srgbClr val="FF0000"/>
                  </a:solidFill>
                  <a:latin typeface="Arial Narrow" panose="020B0606020202030204" pitchFamily="34" charset="0"/>
                  <a:cs typeface="+mn-ea"/>
                  <a:sym typeface="+mn-lt"/>
                </a:rPr>
                <a:t>quả</a:t>
              </a:r>
              <a:r>
                <a:rPr lang="en-US" altLang="zh-CN" sz="2400" dirty="0">
                  <a:solidFill>
                    <a:srgbClr val="FF0000"/>
                  </a:solidFill>
                  <a:latin typeface="Arial Narrow" panose="020B0606020202030204" pitchFamily="34" charset="0"/>
                  <a:cs typeface="+mn-ea"/>
                  <a:sym typeface="+mn-lt"/>
                </a:rPr>
                <a:t> </a:t>
              </a:r>
              <a:r>
                <a:rPr lang="en-US" altLang="zh-CN" sz="2400" dirty="0" err="1">
                  <a:solidFill>
                    <a:srgbClr val="FF0000"/>
                  </a:solidFill>
                  <a:latin typeface="Arial Narrow" panose="020B0606020202030204" pitchFamily="34" charset="0"/>
                  <a:cs typeface="+mn-ea"/>
                  <a:sym typeface="+mn-lt"/>
                </a:rPr>
                <a:t>nhất</a:t>
              </a:r>
              <a:r>
                <a:rPr lang="en-US" altLang="zh-CN" sz="2400" dirty="0">
                  <a:solidFill>
                    <a:srgbClr val="FF0000"/>
                  </a:solidFill>
                  <a:latin typeface="Arial Narrow" panose="020B0606020202030204" pitchFamily="34" charset="0"/>
                  <a:cs typeface="+mn-ea"/>
                  <a:sym typeface="+mn-lt"/>
                </a:rPr>
                <a:t>.</a:t>
              </a:r>
              <a:endParaRPr lang="zh-CN" altLang="en-US" sz="2400" dirty="0">
                <a:solidFill>
                  <a:srgbClr val="FF0000"/>
                </a:solidFill>
                <a:latin typeface="Arial Narrow" panose="020B0606020202030204" pitchFamily="34" charset="0"/>
                <a:cs typeface="+mn-ea"/>
                <a:sym typeface="+mn-lt"/>
              </a:endParaRPr>
            </a:p>
          </p:txBody>
        </p:sp>
      </p:grpSp>
      <p:grpSp>
        <p:nvGrpSpPr>
          <p:cNvPr id="56" name="组合 31">
            <a:extLst>
              <a:ext uri="{FF2B5EF4-FFF2-40B4-BE49-F238E27FC236}">
                <a16:creationId xmlns:a16="http://schemas.microsoft.com/office/drawing/2014/main" id="{268E3EED-BFB5-4024-9BFB-3AA3732C9121}"/>
              </a:ext>
            </a:extLst>
          </p:cNvPr>
          <p:cNvGrpSpPr/>
          <p:nvPr/>
        </p:nvGrpSpPr>
        <p:grpSpPr>
          <a:xfrm>
            <a:off x="7113363" y="2990885"/>
            <a:ext cx="4204877" cy="998928"/>
            <a:chOff x="5331295" y="1877401"/>
            <a:chExt cx="2774480" cy="623247"/>
          </a:xfrm>
        </p:grpSpPr>
        <p:sp>
          <p:nvSpPr>
            <p:cNvPr id="57" name="矩形 13">
              <a:extLst>
                <a:ext uri="{FF2B5EF4-FFF2-40B4-BE49-F238E27FC236}">
                  <a16:creationId xmlns:a16="http://schemas.microsoft.com/office/drawing/2014/main" id="{1139D056-8611-42FE-9B45-8B7314609E0E}"/>
                </a:ext>
              </a:extLst>
            </p:cNvPr>
            <p:cNvSpPr/>
            <p:nvPr/>
          </p:nvSpPr>
          <p:spPr>
            <a:xfrm>
              <a:off x="5331295" y="1930253"/>
              <a:ext cx="2774480" cy="494461"/>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192000" anchor="ctr">
              <a:normAutofit/>
            </a:bodyPr>
            <a:lstStyle/>
            <a:p>
              <a:endParaRPr lang="zh-CN" altLang="en-US" sz="2400" dirty="0">
                <a:solidFill>
                  <a:srgbClr val="FF0000"/>
                </a:solidFill>
                <a:cs typeface="+mn-ea"/>
                <a:sym typeface="+mn-lt"/>
              </a:endParaRPr>
            </a:p>
          </p:txBody>
        </p:sp>
        <p:sp>
          <p:nvSpPr>
            <p:cNvPr id="58" name="矩形 25">
              <a:extLst>
                <a:ext uri="{FF2B5EF4-FFF2-40B4-BE49-F238E27FC236}">
                  <a16:creationId xmlns:a16="http://schemas.microsoft.com/office/drawing/2014/main" id="{0E87719E-CF66-4C86-8A8B-D2469A126ECA}"/>
                </a:ext>
              </a:extLst>
            </p:cNvPr>
            <p:cNvSpPr/>
            <p:nvPr/>
          </p:nvSpPr>
          <p:spPr>
            <a:xfrm>
              <a:off x="5331295" y="1877401"/>
              <a:ext cx="2774480" cy="623247"/>
            </a:xfrm>
            <a:prstGeom prst="rect">
              <a:avLst/>
            </a:prstGeom>
          </p:spPr>
          <p:txBody>
            <a:bodyPr wrap="square">
              <a:spAutoFit/>
            </a:bodyPr>
            <a:lstStyle/>
            <a:p>
              <a:pPr algn="ctr"/>
              <a:r>
                <a:rPr lang="en-US" altLang="zh-CN" sz="2400" dirty="0" err="1">
                  <a:solidFill>
                    <a:srgbClr val="FF0000"/>
                  </a:solidFill>
                  <a:cs typeface="+mn-ea"/>
                  <a:sym typeface="+mn-lt"/>
                </a:rPr>
                <a:t>Dành</a:t>
              </a:r>
              <a:r>
                <a:rPr lang="en-US" altLang="zh-CN" sz="2400" dirty="0">
                  <a:solidFill>
                    <a:srgbClr val="FF0000"/>
                  </a:solidFill>
                  <a:cs typeface="+mn-ea"/>
                  <a:sym typeface="+mn-lt"/>
                </a:rPr>
                <a:t> ra 30 </a:t>
              </a:r>
              <a:r>
                <a:rPr lang="en-US" altLang="zh-CN" sz="2400" dirty="0" err="1">
                  <a:solidFill>
                    <a:srgbClr val="FF0000"/>
                  </a:solidFill>
                  <a:cs typeface="+mn-ea"/>
                  <a:sym typeface="+mn-lt"/>
                </a:rPr>
                <a:t>phút</a:t>
              </a:r>
              <a:r>
                <a:rPr lang="en-US" altLang="zh-CN" sz="2400" dirty="0">
                  <a:solidFill>
                    <a:srgbClr val="FF0000"/>
                  </a:solidFill>
                  <a:cs typeface="+mn-ea"/>
                  <a:sym typeface="+mn-lt"/>
                </a:rPr>
                <a:t> </a:t>
              </a:r>
              <a:r>
                <a:rPr lang="en-US" altLang="zh-CN" sz="2400" dirty="0" err="1">
                  <a:solidFill>
                    <a:srgbClr val="FF0000"/>
                  </a:solidFill>
                  <a:cs typeface="+mn-ea"/>
                  <a:sym typeface="+mn-lt"/>
                </a:rPr>
                <a:t>đầu</a:t>
              </a:r>
              <a:r>
                <a:rPr lang="en-US" altLang="zh-CN" sz="2400" dirty="0">
                  <a:solidFill>
                    <a:srgbClr val="FF0000"/>
                  </a:solidFill>
                  <a:cs typeface="+mn-ea"/>
                  <a:sym typeface="+mn-lt"/>
                </a:rPr>
                <a:t> </a:t>
              </a:r>
              <a:r>
                <a:rPr lang="en-US" altLang="zh-CN" sz="2400" dirty="0" err="1">
                  <a:solidFill>
                    <a:srgbClr val="FF0000"/>
                  </a:solidFill>
                  <a:cs typeface="+mn-ea"/>
                  <a:sym typeface="+mn-lt"/>
                </a:rPr>
                <a:t>buổi</a:t>
              </a:r>
              <a:r>
                <a:rPr lang="en-US" altLang="zh-CN" sz="2400" dirty="0">
                  <a:solidFill>
                    <a:srgbClr val="FF0000"/>
                  </a:solidFill>
                  <a:cs typeface="+mn-ea"/>
                  <a:sym typeface="+mn-lt"/>
                </a:rPr>
                <a:t> </a:t>
              </a:r>
              <a:r>
                <a:rPr lang="en-US" altLang="zh-CN" sz="2400" dirty="0" err="1">
                  <a:solidFill>
                    <a:srgbClr val="FF0000"/>
                  </a:solidFill>
                  <a:cs typeface="+mn-ea"/>
                  <a:sym typeface="+mn-lt"/>
                </a:rPr>
                <a:t>sáng</a:t>
              </a:r>
              <a:r>
                <a:rPr lang="en-US" altLang="zh-CN" sz="2400" dirty="0">
                  <a:solidFill>
                    <a:srgbClr val="FF0000"/>
                  </a:solidFill>
                  <a:cs typeface="+mn-ea"/>
                  <a:sym typeface="+mn-lt"/>
                </a:rPr>
                <a:t> </a:t>
              </a:r>
              <a:r>
                <a:rPr lang="en-US" altLang="zh-CN" sz="2400" dirty="0" err="1">
                  <a:solidFill>
                    <a:srgbClr val="FF0000"/>
                  </a:solidFill>
                  <a:cs typeface="+mn-ea"/>
                  <a:sym typeface="+mn-lt"/>
                </a:rPr>
                <a:t>để</a:t>
              </a:r>
              <a:r>
                <a:rPr lang="en-US" altLang="zh-CN" sz="2400" dirty="0">
                  <a:solidFill>
                    <a:srgbClr val="FF0000"/>
                  </a:solidFill>
                  <a:cs typeface="+mn-ea"/>
                  <a:sym typeface="+mn-lt"/>
                </a:rPr>
                <a:t> </a:t>
              </a:r>
              <a:r>
                <a:rPr lang="en-US" altLang="zh-CN" sz="2400" dirty="0" err="1">
                  <a:solidFill>
                    <a:srgbClr val="FF0000"/>
                  </a:solidFill>
                  <a:cs typeface="+mn-ea"/>
                  <a:sym typeface="+mn-lt"/>
                </a:rPr>
                <a:t>lên</a:t>
              </a:r>
              <a:r>
                <a:rPr lang="en-US" altLang="zh-CN" sz="2400" dirty="0">
                  <a:solidFill>
                    <a:srgbClr val="FF0000"/>
                  </a:solidFill>
                  <a:cs typeface="+mn-ea"/>
                  <a:sym typeface="+mn-lt"/>
                </a:rPr>
                <a:t> </a:t>
              </a:r>
              <a:r>
                <a:rPr lang="en-US" altLang="zh-CN" sz="2400" dirty="0" err="1">
                  <a:solidFill>
                    <a:srgbClr val="FF0000"/>
                  </a:solidFill>
                  <a:cs typeface="+mn-ea"/>
                  <a:sym typeface="+mn-lt"/>
                </a:rPr>
                <a:t>kế</a:t>
              </a:r>
              <a:r>
                <a:rPr lang="en-US" altLang="zh-CN" sz="2400" dirty="0">
                  <a:solidFill>
                    <a:srgbClr val="FF0000"/>
                  </a:solidFill>
                  <a:cs typeface="+mn-ea"/>
                  <a:sym typeface="+mn-lt"/>
                </a:rPr>
                <a:t> </a:t>
              </a:r>
              <a:r>
                <a:rPr lang="en-US" altLang="zh-CN" sz="2400" dirty="0" err="1">
                  <a:solidFill>
                    <a:srgbClr val="FF0000"/>
                  </a:solidFill>
                  <a:cs typeface="+mn-ea"/>
                  <a:sym typeface="+mn-lt"/>
                </a:rPr>
                <a:t>hoạch</a:t>
              </a:r>
              <a:r>
                <a:rPr lang="en-US" altLang="zh-CN" sz="2400" dirty="0">
                  <a:solidFill>
                    <a:srgbClr val="FF0000"/>
                  </a:solidFill>
                  <a:cs typeface="+mn-ea"/>
                  <a:sym typeface="+mn-lt"/>
                </a:rPr>
                <a:t> </a:t>
              </a:r>
              <a:r>
                <a:rPr lang="en-US" altLang="zh-CN" sz="2400" dirty="0" err="1">
                  <a:solidFill>
                    <a:srgbClr val="FF0000"/>
                  </a:solidFill>
                  <a:cs typeface="+mn-ea"/>
                  <a:sym typeface="+mn-lt"/>
                </a:rPr>
                <a:t>trong</a:t>
              </a:r>
              <a:r>
                <a:rPr lang="en-US" altLang="zh-CN" sz="2400" dirty="0">
                  <a:solidFill>
                    <a:srgbClr val="FF0000"/>
                  </a:solidFill>
                  <a:cs typeface="+mn-ea"/>
                  <a:sym typeface="+mn-lt"/>
                </a:rPr>
                <a:t> </a:t>
              </a:r>
              <a:r>
                <a:rPr lang="en-US" altLang="zh-CN" sz="2400" dirty="0" err="1">
                  <a:solidFill>
                    <a:srgbClr val="FF0000"/>
                  </a:solidFill>
                  <a:cs typeface="+mn-ea"/>
                  <a:sym typeface="+mn-lt"/>
                </a:rPr>
                <a:t>ngày</a:t>
              </a:r>
              <a:r>
                <a:rPr lang="en-US" altLang="zh-CN" sz="2400" dirty="0">
                  <a:solidFill>
                    <a:srgbClr val="FF0000"/>
                  </a:solidFill>
                  <a:cs typeface="+mn-ea"/>
                  <a:sym typeface="+mn-lt"/>
                </a:rPr>
                <a:t>.</a:t>
              </a:r>
              <a:endParaRPr lang="zh-CN" altLang="en-US" sz="2400" dirty="0">
                <a:solidFill>
                  <a:srgbClr val="FF0000"/>
                </a:solidFill>
                <a:cs typeface="+mn-ea"/>
                <a:sym typeface="+mn-lt"/>
              </a:endParaRPr>
            </a:p>
          </p:txBody>
        </p:sp>
      </p:grpSp>
      <p:grpSp>
        <p:nvGrpSpPr>
          <p:cNvPr id="59" name="组合 32">
            <a:extLst>
              <a:ext uri="{FF2B5EF4-FFF2-40B4-BE49-F238E27FC236}">
                <a16:creationId xmlns:a16="http://schemas.microsoft.com/office/drawing/2014/main" id="{6EE866F7-3BC5-43C8-9987-C8E6600C03AC}"/>
              </a:ext>
            </a:extLst>
          </p:cNvPr>
          <p:cNvGrpSpPr/>
          <p:nvPr/>
        </p:nvGrpSpPr>
        <p:grpSpPr>
          <a:xfrm>
            <a:off x="1402081" y="3949601"/>
            <a:ext cx="3953198" cy="959720"/>
            <a:chOff x="1238250" y="3338839"/>
            <a:chExt cx="2774480" cy="623249"/>
          </a:xfrm>
        </p:grpSpPr>
        <p:sp>
          <p:nvSpPr>
            <p:cNvPr id="60" name="矩形 12">
              <a:extLst>
                <a:ext uri="{FF2B5EF4-FFF2-40B4-BE49-F238E27FC236}">
                  <a16:creationId xmlns:a16="http://schemas.microsoft.com/office/drawing/2014/main" id="{4C97D9C2-BE9E-45C0-BEC2-45FF6078AAF5}"/>
                </a:ext>
              </a:extLst>
            </p:cNvPr>
            <p:cNvSpPr/>
            <p:nvPr/>
          </p:nvSpPr>
          <p:spPr>
            <a:xfrm>
              <a:off x="1238250" y="3368998"/>
              <a:ext cx="2774480" cy="494461"/>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192000" anchor="ctr">
              <a:normAutofit/>
            </a:bodyPr>
            <a:lstStyle/>
            <a:p>
              <a:endParaRPr lang="zh-CN" altLang="en-US" sz="2400" dirty="0">
                <a:solidFill>
                  <a:srgbClr val="FF0000"/>
                </a:solidFill>
                <a:cs typeface="+mn-ea"/>
                <a:sym typeface="+mn-lt"/>
              </a:endParaRPr>
            </a:p>
          </p:txBody>
        </p:sp>
        <p:sp>
          <p:nvSpPr>
            <p:cNvPr id="61" name="矩形 26">
              <a:extLst>
                <a:ext uri="{FF2B5EF4-FFF2-40B4-BE49-F238E27FC236}">
                  <a16:creationId xmlns:a16="http://schemas.microsoft.com/office/drawing/2014/main" id="{2B2A0E75-F629-447F-A574-E769B1196151}"/>
                </a:ext>
              </a:extLst>
            </p:cNvPr>
            <p:cNvSpPr/>
            <p:nvPr/>
          </p:nvSpPr>
          <p:spPr>
            <a:xfrm>
              <a:off x="1238250" y="3338839"/>
              <a:ext cx="2774479" cy="623249"/>
            </a:xfrm>
            <a:prstGeom prst="rect">
              <a:avLst/>
            </a:prstGeom>
          </p:spPr>
          <p:txBody>
            <a:bodyPr wrap="square">
              <a:spAutoFit/>
            </a:bodyPr>
            <a:lstStyle/>
            <a:p>
              <a:pPr algn="ctr"/>
              <a:r>
                <a:rPr lang="en-US" altLang="zh-CN" sz="2400" dirty="0" err="1">
                  <a:solidFill>
                    <a:srgbClr val="FF0000"/>
                  </a:solidFill>
                  <a:cs typeface="+mn-ea"/>
                  <a:sym typeface="+mn-lt"/>
                </a:rPr>
                <a:t>Lên</a:t>
              </a:r>
              <a:r>
                <a:rPr lang="en-US" altLang="zh-CN" sz="2400" dirty="0">
                  <a:solidFill>
                    <a:srgbClr val="FF0000"/>
                  </a:solidFill>
                  <a:cs typeface="+mn-ea"/>
                  <a:sym typeface="+mn-lt"/>
                </a:rPr>
                <a:t> </a:t>
              </a:r>
              <a:r>
                <a:rPr lang="en-US" altLang="zh-CN" sz="2400" dirty="0" err="1">
                  <a:solidFill>
                    <a:srgbClr val="FF0000"/>
                  </a:solidFill>
                  <a:cs typeface="+mn-ea"/>
                  <a:sym typeface="+mn-lt"/>
                </a:rPr>
                <a:t>lịch</a:t>
              </a:r>
              <a:r>
                <a:rPr lang="en-US" altLang="zh-CN" sz="2400" dirty="0">
                  <a:solidFill>
                    <a:srgbClr val="FF0000"/>
                  </a:solidFill>
                  <a:cs typeface="+mn-ea"/>
                  <a:sym typeface="+mn-lt"/>
                </a:rPr>
                <a:t> </a:t>
              </a:r>
              <a:r>
                <a:rPr lang="en-US" altLang="zh-CN" sz="2400" dirty="0" err="1">
                  <a:solidFill>
                    <a:srgbClr val="FF0000"/>
                  </a:solidFill>
                  <a:cs typeface="+mn-ea"/>
                  <a:sym typeface="+mn-lt"/>
                </a:rPr>
                <a:t>cho</a:t>
              </a:r>
              <a:r>
                <a:rPr lang="en-US" altLang="zh-CN" sz="2400" dirty="0">
                  <a:solidFill>
                    <a:srgbClr val="FF0000"/>
                  </a:solidFill>
                  <a:cs typeface="+mn-ea"/>
                  <a:sym typeface="+mn-lt"/>
                </a:rPr>
                <a:t> </a:t>
              </a:r>
              <a:r>
                <a:rPr lang="en-US" altLang="zh-CN" sz="2400" dirty="0" err="1">
                  <a:solidFill>
                    <a:srgbClr val="FF0000"/>
                  </a:solidFill>
                  <a:cs typeface="+mn-ea"/>
                  <a:sym typeface="+mn-lt"/>
                </a:rPr>
                <a:t>giờ</a:t>
              </a:r>
              <a:r>
                <a:rPr lang="en-US" altLang="zh-CN" sz="2400" dirty="0">
                  <a:solidFill>
                    <a:srgbClr val="FF0000"/>
                  </a:solidFill>
                  <a:cs typeface="+mn-ea"/>
                  <a:sym typeface="+mn-lt"/>
                </a:rPr>
                <a:t> </a:t>
              </a:r>
              <a:r>
                <a:rPr lang="en-US" altLang="zh-CN" sz="2400" dirty="0" err="1">
                  <a:solidFill>
                    <a:srgbClr val="FF0000"/>
                  </a:solidFill>
                  <a:cs typeface="+mn-ea"/>
                  <a:sym typeface="+mn-lt"/>
                </a:rPr>
                <a:t>giải</a:t>
              </a:r>
              <a:r>
                <a:rPr lang="en-US" altLang="zh-CN" sz="2400" dirty="0">
                  <a:solidFill>
                    <a:srgbClr val="FF0000"/>
                  </a:solidFill>
                  <a:cs typeface="+mn-ea"/>
                  <a:sym typeface="+mn-lt"/>
                </a:rPr>
                <a:t> lao </a:t>
              </a:r>
              <a:r>
                <a:rPr lang="en-US" altLang="zh-CN" sz="2400" dirty="0" err="1">
                  <a:solidFill>
                    <a:srgbClr val="FF0000"/>
                  </a:solidFill>
                  <a:cs typeface="+mn-ea"/>
                  <a:sym typeface="+mn-lt"/>
                </a:rPr>
                <a:t>và</a:t>
              </a:r>
              <a:r>
                <a:rPr lang="en-US" altLang="zh-CN" sz="2400" dirty="0">
                  <a:solidFill>
                    <a:srgbClr val="FF0000"/>
                  </a:solidFill>
                  <a:cs typeface="+mn-ea"/>
                  <a:sym typeface="+mn-lt"/>
                </a:rPr>
                <a:t> </a:t>
              </a:r>
              <a:r>
                <a:rPr lang="en-US" altLang="zh-CN" sz="2400" dirty="0" err="1">
                  <a:solidFill>
                    <a:srgbClr val="FF0000"/>
                  </a:solidFill>
                  <a:cs typeface="+mn-ea"/>
                  <a:sym typeface="+mn-lt"/>
                </a:rPr>
                <a:t>những</a:t>
              </a:r>
              <a:r>
                <a:rPr lang="en-US" altLang="zh-CN" sz="2400" dirty="0">
                  <a:solidFill>
                    <a:srgbClr val="FF0000"/>
                  </a:solidFill>
                  <a:cs typeface="+mn-ea"/>
                  <a:sym typeface="+mn-lt"/>
                </a:rPr>
                <a:t> </a:t>
              </a:r>
              <a:r>
                <a:rPr lang="en-US" altLang="zh-CN" sz="2400" dirty="0" err="1">
                  <a:solidFill>
                    <a:srgbClr val="FF0000"/>
                  </a:solidFill>
                  <a:cs typeface="+mn-ea"/>
                  <a:sym typeface="+mn-lt"/>
                </a:rPr>
                <a:t>khoảng</a:t>
              </a:r>
              <a:r>
                <a:rPr lang="en-US" altLang="zh-CN" sz="2400" dirty="0">
                  <a:solidFill>
                    <a:srgbClr val="FF0000"/>
                  </a:solidFill>
                  <a:cs typeface="+mn-ea"/>
                  <a:sym typeface="+mn-lt"/>
                </a:rPr>
                <a:t> </a:t>
              </a:r>
              <a:r>
                <a:rPr lang="en-US" altLang="zh-CN" sz="2400" dirty="0" err="1">
                  <a:solidFill>
                    <a:srgbClr val="FF0000"/>
                  </a:solidFill>
                  <a:cs typeface="+mn-ea"/>
                  <a:sym typeface="+mn-lt"/>
                </a:rPr>
                <a:t>gián</a:t>
              </a:r>
              <a:r>
                <a:rPr lang="en-US" altLang="zh-CN" sz="2400" dirty="0">
                  <a:solidFill>
                    <a:srgbClr val="FF0000"/>
                  </a:solidFill>
                  <a:cs typeface="+mn-ea"/>
                  <a:sym typeface="+mn-lt"/>
                </a:rPr>
                <a:t> </a:t>
              </a:r>
              <a:r>
                <a:rPr lang="en-US" altLang="zh-CN" sz="2400" dirty="0" err="1">
                  <a:solidFill>
                    <a:srgbClr val="FF0000"/>
                  </a:solidFill>
                  <a:cs typeface="+mn-ea"/>
                  <a:sym typeface="+mn-lt"/>
                </a:rPr>
                <a:t>đoạn</a:t>
              </a:r>
              <a:r>
                <a:rPr lang="en-US" altLang="zh-CN" sz="2400" dirty="0">
                  <a:solidFill>
                    <a:srgbClr val="FF0000"/>
                  </a:solidFill>
                  <a:cs typeface="+mn-ea"/>
                  <a:sym typeface="+mn-lt"/>
                </a:rPr>
                <a:t>.</a:t>
              </a:r>
              <a:endParaRPr lang="zh-CN" altLang="en-US" sz="2400" dirty="0">
                <a:solidFill>
                  <a:srgbClr val="FF0000"/>
                </a:solidFill>
                <a:cs typeface="+mn-ea"/>
                <a:sym typeface="+mn-lt"/>
              </a:endParaRPr>
            </a:p>
          </p:txBody>
        </p:sp>
      </p:grpSp>
      <p:sp>
        <p:nvSpPr>
          <p:cNvPr id="62" name="椭圆 8">
            <a:extLst>
              <a:ext uri="{FF2B5EF4-FFF2-40B4-BE49-F238E27FC236}">
                <a16:creationId xmlns:a16="http://schemas.microsoft.com/office/drawing/2014/main" id="{3C7B0A6F-CDE7-4946-A132-DC7C0440E4E6}"/>
              </a:ext>
            </a:extLst>
          </p:cNvPr>
          <p:cNvSpPr/>
          <p:nvPr/>
        </p:nvSpPr>
        <p:spPr>
          <a:xfrm>
            <a:off x="6014559" y="5157059"/>
            <a:ext cx="439524" cy="439524"/>
          </a:xfrm>
          <a:prstGeom prst="ellipse">
            <a:avLst/>
          </a:prstGeom>
          <a:solidFill>
            <a:schemeClr val="accent2"/>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dirty="0">
              <a:cs typeface="+mn-ea"/>
              <a:sym typeface="+mn-lt"/>
            </a:endParaRPr>
          </a:p>
        </p:txBody>
      </p:sp>
      <p:sp>
        <p:nvSpPr>
          <p:cNvPr id="63" name="等腰三角形 19">
            <a:extLst>
              <a:ext uri="{FF2B5EF4-FFF2-40B4-BE49-F238E27FC236}">
                <a16:creationId xmlns:a16="http://schemas.microsoft.com/office/drawing/2014/main" id="{323A7AFD-9EAD-4A09-9986-4F8C925268F3}"/>
              </a:ext>
            </a:extLst>
          </p:cNvPr>
          <p:cNvSpPr/>
          <p:nvPr/>
        </p:nvSpPr>
        <p:spPr>
          <a:xfrm rot="5400000" flipH="1">
            <a:off x="6602049" y="5260387"/>
            <a:ext cx="270123" cy="232865"/>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dirty="0">
              <a:cs typeface="+mn-ea"/>
              <a:sym typeface="+mn-lt"/>
            </a:endParaRPr>
          </a:p>
        </p:txBody>
      </p:sp>
      <p:grpSp>
        <p:nvGrpSpPr>
          <p:cNvPr id="64" name="组合 31">
            <a:extLst>
              <a:ext uri="{FF2B5EF4-FFF2-40B4-BE49-F238E27FC236}">
                <a16:creationId xmlns:a16="http://schemas.microsoft.com/office/drawing/2014/main" id="{2F6C99BA-B783-4C68-893C-84FBE25050F9}"/>
              </a:ext>
            </a:extLst>
          </p:cNvPr>
          <p:cNvGrpSpPr/>
          <p:nvPr/>
        </p:nvGrpSpPr>
        <p:grpSpPr>
          <a:xfrm>
            <a:off x="7100807" y="4991999"/>
            <a:ext cx="3711863" cy="729752"/>
            <a:chOff x="5331295" y="1877400"/>
            <a:chExt cx="2783897" cy="547314"/>
          </a:xfrm>
        </p:grpSpPr>
        <p:sp>
          <p:nvSpPr>
            <p:cNvPr id="65" name="矩形 13">
              <a:extLst>
                <a:ext uri="{FF2B5EF4-FFF2-40B4-BE49-F238E27FC236}">
                  <a16:creationId xmlns:a16="http://schemas.microsoft.com/office/drawing/2014/main" id="{45A7B9A4-AFAB-4084-BB2D-8B2CFA76C2B3}"/>
                </a:ext>
              </a:extLst>
            </p:cNvPr>
            <p:cNvSpPr/>
            <p:nvPr/>
          </p:nvSpPr>
          <p:spPr>
            <a:xfrm>
              <a:off x="5331295" y="1930253"/>
              <a:ext cx="2774480" cy="494461"/>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192000" anchor="ctr">
              <a:normAutofit/>
            </a:bodyPr>
            <a:lstStyle/>
            <a:p>
              <a:endParaRPr lang="zh-CN" altLang="en-US" sz="2400" dirty="0">
                <a:solidFill>
                  <a:srgbClr val="FF0000"/>
                </a:solidFill>
                <a:cs typeface="+mn-ea"/>
                <a:sym typeface="+mn-lt"/>
              </a:endParaRPr>
            </a:p>
          </p:txBody>
        </p:sp>
        <p:sp>
          <p:nvSpPr>
            <p:cNvPr id="66" name="矩形 25">
              <a:extLst>
                <a:ext uri="{FF2B5EF4-FFF2-40B4-BE49-F238E27FC236}">
                  <a16:creationId xmlns:a16="http://schemas.microsoft.com/office/drawing/2014/main" id="{CB39FC19-D3C5-4174-916D-38FA9EF29D68}"/>
                </a:ext>
              </a:extLst>
            </p:cNvPr>
            <p:cNvSpPr/>
            <p:nvPr/>
          </p:nvSpPr>
          <p:spPr>
            <a:xfrm>
              <a:off x="5331295" y="1877400"/>
              <a:ext cx="2783897" cy="346249"/>
            </a:xfrm>
            <a:prstGeom prst="rect">
              <a:avLst/>
            </a:prstGeom>
          </p:spPr>
          <p:txBody>
            <a:bodyPr wrap="square">
              <a:spAutoFit/>
            </a:bodyPr>
            <a:lstStyle/>
            <a:p>
              <a:pPr algn="ctr"/>
              <a:r>
                <a:rPr lang="en-US" altLang="zh-CN" sz="2400" dirty="0" err="1">
                  <a:solidFill>
                    <a:srgbClr val="FF0000"/>
                  </a:solidFill>
                  <a:cs typeface="+mn-ea"/>
                  <a:sym typeface="+mn-lt"/>
                </a:rPr>
                <a:t>Tuân</a:t>
              </a:r>
              <a:r>
                <a:rPr lang="en-US" altLang="zh-CN" sz="2400" dirty="0">
                  <a:solidFill>
                    <a:srgbClr val="FF0000"/>
                  </a:solidFill>
                  <a:cs typeface="+mn-ea"/>
                  <a:sym typeface="+mn-lt"/>
                </a:rPr>
                <a:t> </a:t>
              </a:r>
              <a:r>
                <a:rPr lang="en-US" altLang="zh-CN" sz="2400" dirty="0" err="1">
                  <a:solidFill>
                    <a:srgbClr val="FF0000"/>
                  </a:solidFill>
                  <a:cs typeface="+mn-ea"/>
                  <a:sym typeface="+mn-lt"/>
                </a:rPr>
                <a:t>thủ</a:t>
              </a:r>
              <a:r>
                <a:rPr lang="en-US" altLang="zh-CN" sz="2400" dirty="0">
                  <a:solidFill>
                    <a:srgbClr val="FF0000"/>
                  </a:solidFill>
                  <a:cs typeface="+mn-ea"/>
                  <a:sym typeface="+mn-lt"/>
                </a:rPr>
                <a:t> </a:t>
              </a:r>
              <a:r>
                <a:rPr lang="en-US" altLang="zh-CN" sz="2400" dirty="0" err="1">
                  <a:solidFill>
                    <a:srgbClr val="FF0000"/>
                  </a:solidFill>
                  <a:cs typeface="+mn-ea"/>
                  <a:sym typeface="+mn-lt"/>
                </a:rPr>
                <a:t>giờ</a:t>
              </a:r>
              <a:r>
                <a:rPr lang="en-US" altLang="zh-CN" sz="2400" dirty="0">
                  <a:solidFill>
                    <a:srgbClr val="FF0000"/>
                  </a:solidFill>
                  <a:cs typeface="+mn-ea"/>
                  <a:sym typeface="+mn-lt"/>
                </a:rPr>
                <a:t> </a:t>
              </a:r>
              <a:r>
                <a:rPr lang="en-US" altLang="zh-CN" sz="2400" dirty="0" err="1">
                  <a:solidFill>
                    <a:srgbClr val="FF0000"/>
                  </a:solidFill>
                  <a:cs typeface="+mn-ea"/>
                  <a:sym typeface="+mn-lt"/>
                </a:rPr>
                <a:t>ngủ</a:t>
              </a:r>
              <a:r>
                <a:rPr lang="en-US" altLang="zh-CN" sz="2400" dirty="0">
                  <a:solidFill>
                    <a:srgbClr val="FF0000"/>
                  </a:solidFill>
                  <a:cs typeface="+mn-ea"/>
                  <a:sym typeface="+mn-lt"/>
                </a:rPr>
                <a:t>.</a:t>
              </a:r>
              <a:endParaRPr lang="zh-CN" altLang="en-US" sz="2400" dirty="0">
                <a:solidFill>
                  <a:srgbClr val="FF0000"/>
                </a:solidFill>
                <a:cs typeface="+mn-ea"/>
                <a:sym typeface="+mn-lt"/>
              </a:endParaRPr>
            </a:p>
          </p:txBody>
        </p:sp>
      </p:grpSp>
    </p:spTree>
    <p:extLst>
      <p:ext uri="{BB962C8B-B14F-4D97-AF65-F5344CB8AC3E}">
        <p14:creationId xmlns:p14="http://schemas.microsoft.com/office/powerpoint/2010/main" val="184225985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31"/>
                                        </p:tgtEl>
                                      </p:cBhvr>
                                    </p:animEffect>
                                    <p:set>
                                      <p:cBhvr>
                                        <p:cTn id="7" dur="1" fill="hold">
                                          <p:stCondLst>
                                            <p:cond delay="499"/>
                                          </p:stCondLst>
                                        </p:cTn>
                                        <p:tgtEl>
                                          <p:spTgt spid="31"/>
                                        </p:tgtEl>
                                        <p:attrNameLst>
                                          <p:attrName>style.visibility</p:attrName>
                                        </p:attrNameLst>
                                      </p:cBhvr>
                                      <p:to>
                                        <p:strVal val="hidden"/>
                                      </p:to>
                                    </p:set>
                                  </p:childTnLst>
                                </p:cTn>
                              </p:par>
                              <p:par>
                                <p:cTn id="8" presetID="10" presetClass="exit" presetSubtype="0" fill="hold" nodeType="withEffect">
                                  <p:stCondLst>
                                    <p:cond delay="0"/>
                                  </p:stCondLst>
                                  <p:childTnLst>
                                    <p:animEffect transition="out" filter="fade">
                                      <p:cBhvr>
                                        <p:cTn id="9" dur="500"/>
                                        <p:tgtEl>
                                          <p:spTgt spid="33"/>
                                        </p:tgtEl>
                                      </p:cBhvr>
                                    </p:animEffect>
                                    <p:set>
                                      <p:cBhvr>
                                        <p:cTn id="10" dur="1" fill="hold">
                                          <p:stCondLst>
                                            <p:cond delay="499"/>
                                          </p:stCondLst>
                                        </p:cTn>
                                        <p:tgtEl>
                                          <p:spTgt spid="33"/>
                                        </p:tgtEl>
                                        <p:attrNameLst>
                                          <p:attrName>style.visibility</p:attrName>
                                        </p:attrNameLst>
                                      </p:cBhvr>
                                      <p:to>
                                        <p:strVal val="hidden"/>
                                      </p:to>
                                    </p:set>
                                  </p:childTnLst>
                                </p:cTn>
                              </p:par>
                              <p:par>
                                <p:cTn id="11" presetID="10" presetClass="exit" presetSubtype="0" fill="hold" nodeType="withEffect">
                                  <p:stCondLst>
                                    <p:cond delay="0"/>
                                  </p:stCondLst>
                                  <p:childTnLst>
                                    <p:animEffect transition="out" filter="fade">
                                      <p:cBhvr>
                                        <p:cTn id="12" dur="500"/>
                                        <p:tgtEl>
                                          <p:spTgt spid="28"/>
                                        </p:tgtEl>
                                      </p:cBhvr>
                                    </p:animEffect>
                                    <p:set>
                                      <p:cBhvr>
                                        <p:cTn id="13" dur="1" fill="hold">
                                          <p:stCondLst>
                                            <p:cond delay="499"/>
                                          </p:stCondLst>
                                        </p:cTn>
                                        <p:tgtEl>
                                          <p:spTgt spid="28"/>
                                        </p:tgtEl>
                                        <p:attrNameLst>
                                          <p:attrName>style.visibility</p:attrName>
                                        </p:attrNameLst>
                                      </p:cBhvr>
                                      <p:to>
                                        <p:strVal val="hidden"/>
                                      </p:to>
                                    </p:set>
                                  </p:childTnLst>
                                </p:cTn>
                              </p:par>
                              <p:par>
                                <p:cTn id="14" presetID="10" presetClass="exit" presetSubtype="0" fill="hold" nodeType="withEffect">
                                  <p:stCondLst>
                                    <p:cond delay="600"/>
                                  </p:stCondLst>
                                  <p:childTnLst>
                                    <p:animEffect transition="out" filter="fade">
                                      <p:cBhvr>
                                        <p:cTn id="15" dur="700"/>
                                        <p:tgtEl>
                                          <p:spTgt spid="4"/>
                                        </p:tgtEl>
                                      </p:cBhvr>
                                    </p:animEffect>
                                    <p:set>
                                      <p:cBhvr>
                                        <p:cTn id="16" dur="1" fill="hold">
                                          <p:stCondLst>
                                            <p:cond delay="699"/>
                                          </p:stCondLst>
                                        </p:cTn>
                                        <p:tgtEl>
                                          <p:spTgt spid="4"/>
                                        </p:tgtEl>
                                        <p:attrNameLst>
                                          <p:attrName>style.visibility</p:attrName>
                                        </p:attrNameLst>
                                      </p:cBhvr>
                                      <p:to>
                                        <p:strVal val="hidden"/>
                                      </p:to>
                                    </p:set>
                                  </p:childTnLst>
                                </p:cTn>
                              </p:par>
                              <p:par>
                                <p:cTn id="17" presetID="10" presetClass="exit" presetSubtype="0" fill="hold" grpId="0" nodeType="withEffect">
                                  <p:stCondLst>
                                    <p:cond delay="800"/>
                                  </p:stCondLst>
                                  <p:childTnLst>
                                    <p:animEffect transition="out" filter="fade">
                                      <p:cBhvr>
                                        <p:cTn id="18" dur="500"/>
                                        <p:tgtEl>
                                          <p:spTgt spid="39"/>
                                        </p:tgtEl>
                                      </p:cBhvr>
                                    </p:animEffect>
                                    <p:set>
                                      <p:cBhvr>
                                        <p:cTn id="19" dur="1" fill="hold">
                                          <p:stCondLst>
                                            <p:cond delay="499"/>
                                          </p:stCondLst>
                                        </p:cTn>
                                        <p:tgtEl>
                                          <p:spTgt spid="39"/>
                                        </p:tgtEl>
                                        <p:attrNameLst>
                                          <p:attrName>style.visibility</p:attrName>
                                        </p:attrNameLst>
                                      </p:cBhvr>
                                      <p:to>
                                        <p:strVal val="hidden"/>
                                      </p:to>
                                    </p:set>
                                  </p:childTnLst>
                                </p:cTn>
                              </p:par>
                              <p:par>
                                <p:cTn id="20" presetID="10" presetClass="exit" presetSubtype="0" fill="hold" grpId="0" nodeType="withEffect">
                                  <p:stCondLst>
                                    <p:cond delay="800"/>
                                  </p:stCondLst>
                                  <p:childTnLst>
                                    <p:animEffect transition="out" filter="fade">
                                      <p:cBhvr>
                                        <p:cTn id="21" dur="500"/>
                                        <p:tgtEl>
                                          <p:spTgt spid="40"/>
                                        </p:tgtEl>
                                      </p:cBhvr>
                                    </p:animEffect>
                                    <p:set>
                                      <p:cBhvr>
                                        <p:cTn id="22" dur="1" fill="hold">
                                          <p:stCondLst>
                                            <p:cond delay="499"/>
                                          </p:stCondLst>
                                        </p:cTn>
                                        <p:tgtEl>
                                          <p:spTgt spid="40"/>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1"/>
                                        </p:tgtEl>
                                        <p:attrNameLst>
                                          <p:attrName>style.visibility</p:attrName>
                                        </p:attrNameLst>
                                      </p:cBhvr>
                                      <p:to>
                                        <p:strVal val="visible"/>
                                      </p:to>
                                    </p:set>
                                    <p:animEffect transition="in" filter="fade">
                                      <p:cBhvr>
                                        <p:cTn id="27" dur="500"/>
                                        <p:tgtEl>
                                          <p:spTgt spid="41"/>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42"/>
                                        </p:tgtEl>
                                        <p:attrNameLst>
                                          <p:attrName>style.visibility</p:attrName>
                                        </p:attrNameLst>
                                      </p:cBhvr>
                                      <p:to>
                                        <p:strVal val="visible"/>
                                      </p:to>
                                    </p:set>
                                    <p:animEffect transition="in" filter="fade">
                                      <p:cBhvr>
                                        <p:cTn id="30" dur="500"/>
                                        <p:tgtEl>
                                          <p:spTgt spid="42"/>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45"/>
                                        </p:tgtEl>
                                        <p:attrNameLst>
                                          <p:attrName>style.visibility</p:attrName>
                                        </p:attrNameLst>
                                      </p:cBhvr>
                                      <p:to>
                                        <p:strVal val="visible"/>
                                      </p:to>
                                    </p:set>
                                    <p:animEffect transition="in" filter="fade">
                                      <p:cBhvr>
                                        <p:cTn id="33" dur="500"/>
                                        <p:tgtEl>
                                          <p:spTgt spid="45"/>
                                        </p:tgtEl>
                                      </p:cBhvr>
                                    </p:animEffect>
                                  </p:childTnLst>
                                </p:cTn>
                              </p:par>
                              <p:par>
                                <p:cTn id="34" presetID="10" presetClass="entr" presetSubtype="0" fill="hold" nodeType="withEffect">
                                  <p:stCondLst>
                                    <p:cond delay="0"/>
                                  </p:stCondLst>
                                  <p:childTnLst>
                                    <p:set>
                                      <p:cBhvr>
                                        <p:cTn id="35" dur="1" fill="hold">
                                          <p:stCondLst>
                                            <p:cond delay="0"/>
                                          </p:stCondLst>
                                        </p:cTn>
                                        <p:tgtEl>
                                          <p:spTgt spid="52"/>
                                        </p:tgtEl>
                                        <p:attrNameLst>
                                          <p:attrName>style.visibility</p:attrName>
                                        </p:attrNameLst>
                                      </p:cBhvr>
                                      <p:to>
                                        <p:strVal val="visible"/>
                                      </p:to>
                                    </p:set>
                                    <p:animEffect transition="in" filter="fade">
                                      <p:cBhvr>
                                        <p:cTn id="36" dur="500"/>
                                        <p:tgtEl>
                                          <p:spTgt spid="52"/>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43"/>
                                        </p:tgtEl>
                                        <p:attrNameLst>
                                          <p:attrName>style.visibility</p:attrName>
                                        </p:attrNameLst>
                                      </p:cBhvr>
                                      <p:to>
                                        <p:strVal val="visible"/>
                                      </p:to>
                                    </p:set>
                                    <p:animEffect transition="in" filter="fade">
                                      <p:cBhvr>
                                        <p:cTn id="39" dur="500"/>
                                        <p:tgtEl>
                                          <p:spTgt spid="43"/>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47"/>
                                        </p:tgtEl>
                                        <p:attrNameLst>
                                          <p:attrName>style.visibility</p:attrName>
                                        </p:attrNameLst>
                                      </p:cBhvr>
                                      <p:to>
                                        <p:strVal val="visible"/>
                                      </p:to>
                                    </p:set>
                                    <p:animEffect transition="in" filter="fade">
                                      <p:cBhvr>
                                        <p:cTn id="42" dur="500"/>
                                        <p:tgtEl>
                                          <p:spTgt spid="47"/>
                                        </p:tgtEl>
                                      </p:cBhvr>
                                    </p:animEffect>
                                  </p:childTnLst>
                                </p:cTn>
                              </p:par>
                              <p:par>
                                <p:cTn id="43" presetID="10" presetClass="entr" presetSubtype="0" fill="hold" nodeType="withEffect">
                                  <p:stCondLst>
                                    <p:cond delay="0"/>
                                  </p:stCondLst>
                                  <p:childTnLst>
                                    <p:set>
                                      <p:cBhvr>
                                        <p:cTn id="44" dur="1" fill="hold">
                                          <p:stCondLst>
                                            <p:cond delay="0"/>
                                          </p:stCondLst>
                                        </p:cTn>
                                        <p:tgtEl>
                                          <p:spTgt spid="56"/>
                                        </p:tgtEl>
                                        <p:attrNameLst>
                                          <p:attrName>style.visibility</p:attrName>
                                        </p:attrNameLst>
                                      </p:cBhvr>
                                      <p:to>
                                        <p:strVal val="visible"/>
                                      </p:to>
                                    </p:set>
                                    <p:animEffect transition="in" filter="fade">
                                      <p:cBhvr>
                                        <p:cTn id="45" dur="500"/>
                                        <p:tgtEl>
                                          <p:spTgt spid="56"/>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44"/>
                                        </p:tgtEl>
                                        <p:attrNameLst>
                                          <p:attrName>style.visibility</p:attrName>
                                        </p:attrNameLst>
                                      </p:cBhvr>
                                      <p:to>
                                        <p:strVal val="visible"/>
                                      </p:to>
                                    </p:set>
                                    <p:animEffect transition="in" filter="fade">
                                      <p:cBhvr>
                                        <p:cTn id="48" dur="500"/>
                                        <p:tgtEl>
                                          <p:spTgt spid="44"/>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46"/>
                                        </p:tgtEl>
                                        <p:attrNameLst>
                                          <p:attrName>style.visibility</p:attrName>
                                        </p:attrNameLst>
                                      </p:cBhvr>
                                      <p:to>
                                        <p:strVal val="visible"/>
                                      </p:to>
                                    </p:set>
                                    <p:animEffect transition="in" filter="fade">
                                      <p:cBhvr>
                                        <p:cTn id="51" dur="500"/>
                                        <p:tgtEl>
                                          <p:spTgt spid="46"/>
                                        </p:tgtEl>
                                      </p:cBhvr>
                                    </p:animEffect>
                                  </p:childTnLst>
                                </p:cTn>
                              </p:par>
                              <p:par>
                                <p:cTn id="52" presetID="10" presetClass="entr" presetSubtype="0" fill="hold" nodeType="withEffect">
                                  <p:stCondLst>
                                    <p:cond delay="0"/>
                                  </p:stCondLst>
                                  <p:childTnLst>
                                    <p:set>
                                      <p:cBhvr>
                                        <p:cTn id="53" dur="1" fill="hold">
                                          <p:stCondLst>
                                            <p:cond delay="0"/>
                                          </p:stCondLst>
                                        </p:cTn>
                                        <p:tgtEl>
                                          <p:spTgt spid="59"/>
                                        </p:tgtEl>
                                        <p:attrNameLst>
                                          <p:attrName>style.visibility</p:attrName>
                                        </p:attrNameLst>
                                      </p:cBhvr>
                                      <p:to>
                                        <p:strVal val="visible"/>
                                      </p:to>
                                    </p:set>
                                    <p:animEffect transition="in" filter="fade">
                                      <p:cBhvr>
                                        <p:cTn id="54" dur="500"/>
                                        <p:tgtEl>
                                          <p:spTgt spid="59"/>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62"/>
                                        </p:tgtEl>
                                        <p:attrNameLst>
                                          <p:attrName>style.visibility</p:attrName>
                                        </p:attrNameLst>
                                      </p:cBhvr>
                                      <p:to>
                                        <p:strVal val="visible"/>
                                      </p:to>
                                    </p:set>
                                    <p:animEffect transition="in" filter="fade">
                                      <p:cBhvr>
                                        <p:cTn id="57" dur="500"/>
                                        <p:tgtEl>
                                          <p:spTgt spid="62"/>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63"/>
                                        </p:tgtEl>
                                        <p:attrNameLst>
                                          <p:attrName>style.visibility</p:attrName>
                                        </p:attrNameLst>
                                      </p:cBhvr>
                                      <p:to>
                                        <p:strVal val="visible"/>
                                      </p:to>
                                    </p:set>
                                    <p:animEffect transition="in" filter="fade">
                                      <p:cBhvr>
                                        <p:cTn id="60" dur="500"/>
                                        <p:tgtEl>
                                          <p:spTgt spid="63"/>
                                        </p:tgtEl>
                                      </p:cBhvr>
                                    </p:animEffect>
                                  </p:childTnLst>
                                </p:cTn>
                              </p:par>
                              <p:par>
                                <p:cTn id="61" presetID="10" presetClass="entr" presetSubtype="0" fill="hold" nodeType="withEffect">
                                  <p:stCondLst>
                                    <p:cond delay="0"/>
                                  </p:stCondLst>
                                  <p:childTnLst>
                                    <p:set>
                                      <p:cBhvr>
                                        <p:cTn id="62" dur="1" fill="hold">
                                          <p:stCondLst>
                                            <p:cond delay="0"/>
                                          </p:stCondLst>
                                        </p:cTn>
                                        <p:tgtEl>
                                          <p:spTgt spid="64"/>
                                        </p:tgtEl>
                                        <p:attrNameLst>
                                          <p:attrName>style.visibility</p:attrName>
                                        </p:attrNameLst>
                                      </p:cBhvr>
                                      <p:to>
                                        <p:strVal val="visible"/>
                                      </p:to>
                                    </p:set>
                                    <p:animEffect transition="in" filter="fade">
                                      <p:cBhvr>
                                        <p:cTn id="63" dur="500"/>
                                        <p:tgtEl>
                                          <p:spTgt spid="64"/>
                                        </p:tgtEl>
                                      </p:cBhvr>
                                    </p:animEffect>
                                  </p:childTnLst>
                                </p:cTn>
                              </p:par>
                              <p:par>
                                <p:cTn id="64" presetID="10" presetClass="entr" presetSubtype="0" fill="hold" nodeType="withEffect">
                                  <p:stCondLst>
                                    <p:cond delay="0"/>
                                  </p:stCondLst>
                                  <p:childTnLst>
                                    <p:set>
                                      <p:cBhvr>
                                        <p:cTn id="65" dur="1" fill="hold">
                                          <p:stCondLst>
                                            <p:cond delay="0"/>
                                          </p:stCondLst>
                                        </p:cTn>
                                        <p:tgtEl>
                                          <p:spTgt spid="48"/>
                                        </p:tgtEl>
                                        <p:attrNameLst>
                                          <p:attrName>style.visibility</p:attrName>
                                        </p:attrNameLst>
                                      </p:cBhvr>
                                      <p:to>
                                        <p:strVal val="visible"/>
                                      </p:to>
                                    </p:set>
                                    <p:animEffect transition="in" filter="fade">
                                      <p:cBhvr>
                                        <p:cTn id="66" dur="500"/>
                                        <p:tgtEl>
                                          <p:spTgt spid="48"/>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51"/>
                                        </p:tgtEl>
                                        <p:attrNameLst>
                                          <p:attrName>style.visibility</p:attrName>
                                        </p:attrNameLst>
                                      </p:cBhvr>
                                      <p:to>
                                        <p:strVal val="visible"/>
                                      </p:to>
                                    </p:set>
                                    <p:animEffect transition="in" filter="fade">
                                      <p:cBhvr>
                                        <p:cTn id="69"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P spid="40" grpId="0"/>
      <p:bldP spid="41" grpId="0" animBg="1"/>
      <p:bldP spid="42" grpId="0" animBg="1"/>
      <p:bldP spid="43" grpId="0" animBg="1"/>
      <p:bldP spid="44" grpId="0" animBg="1"/>
      <p:bldP spid="45" grpId="0" animBg="1"/>
      <p:bldP spid="46" grpId="0" animBg="1"/>
      <p:bldP spid="47" grpId="0" animBg="1"/>
      <p:bldP spid="51" grpId="0"/>
      <p:bldP spid="62" grpId="0" animBg="1"/>
      <p:bldP spid="63"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6186351" y="1231901"/>
            <a:ext cx="73443" cy="56261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dirty="0">
              <a:cs typeface="+mn-ea"/>
              <a:sym typeface="+mn-lt"/>
            </a:endParaRPr>
          </a:p>
        </p:txBody>
      </p:sp>
      <p:sp>
        <p:nvSpPr>
          <p:cNvPr id="8" name="椭圆 7"/>
          <p:cNvSpPr/>
          <p:nvPr/>
        </p:nvSpPr>
        <p:spPr>
          <a:xfrm>
            <a:off x="6003310" y="1865443"/>
            <a:ext cx="439524" cy="439524"/>
          </a:xfrm>
          <a:prstGeom prst="ellipse">
            <a:avLst/>
          </a:prstGeom>
          <a:solidFill>
            <a:schemeClr val="accent1"/>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dirty="0">
              <a:cs typeface="+mn-ea"/>
              <a:sym typeface="+mn-lt"/>
            </a:endParaRPr>
          </a:p>
        </p:txBody>
      </p:sp>
      <p:sp>
        <p:nvSpPr>
          <p:cNvPr id="9" name="椭圆 8"/>
          <p:cNvSpPr/>
          <p:nvPr/>
        </p:nvSpPr>
        <p:spPr>
          <a:xfrm>
            <a:off x="6014559" y="2906184"/>
            <a:ext cx="439524" cy="439524"/>
          </a:xfrm>
          <a:prstGeom prst="ellipse">
            <a:avLst/>
          </a:prstGeom>
          <a:solidFill>
            <a:schemeClr val="accent6">
              <a:lumMod val="75000"/>
            </a:schemeClr>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dirty="0">
              <a:cs typeface="+mn-ea"/>
              <a:sym typeface="+mn-lt"/>
            </a:endParaRPr>
          </a:p>
        </p:txBody>
      </p:sp>
      <p:sp>
        <p:nvSpPr>
          <p:cNvPr id="10" name="椭圆 9"/>
          <p:cNvSpPr/>
          <p:nvPr/>
        </p:nvSpPr>
        <p:spPr>
          <a:xfrm>
            <a:off x="6003310" y="4085191"/>
            <a:ext cx="439524" cy="439524"/>
          </a:xfrm>
          <a:prstGeom prst="ellipse">
            <a:avLst/>
          </a:prstGeom>
          <a:solidFill>
            <a:schemeClr val="accent4"/>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dirty="0">
              <a:cs typeface="+mn-ea"/>
              <a:sym typeface="+mn-lt"/>
            </a:endParaRPr>
          </a:p>
        </p:txBody>
      </p:sp>
      <p:sp>
        <p:nvSpPr>
          <p:cNvPr id="18" name="等腰三角形 17"/>
          <p:cNvSpPr/>
          <p:nvPr/>
        </p:nvSpPr>
        <p:spPr>
          <a:xfrm rot="16200000">
            <a:off x="5572944" y="1968772"/>
            <a:ext cx="270123" cy="232865"/>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dirty="0">
              <a:cs typeface="+mn-ea"/>
              <a:sym typeface="+mn-lt"/>
            </a:endParaRPr>
          </a:p>
        </p:txBody>
      </p:sp>
      <p:sp>
        <p:nvSpPr>
          <p:cNvPr id="19" name="等腰三角形 18"/>
          <p:cNvSpPr/>
          <p:nvPr/>
        </p:nvSpPr>
        <p:spPr>
          <a:xfrm rot="16200000">
            <a:off x="5572944" y="4190807"/>
            <a:ext cx="270123" cy="232865"/>
          </a:xfrm>
          <a:prstGeom prs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dirty="0">
              <a:cs typeface="+mn-ea"/>
              <a:sym typeface="+mn-lt"/>
            </a:endParaRPr>
          </a:p>
        </p:txBody>
      </p:sp>
      <p:sp>
        <p:nvSpPr>
          <p:cNvPr id="20" name="等腰三角形 19"/>
          <p:cNvSpPr/>
          <p:nvPr/>
        </p:nvSpPr>
        <p:spPr>
          <a:xfrm rot="5400000" flipH="1">
            <a:off x="6602049" y="3009512"/>
            <a:ext cx="270123" cy="232865"/>
          </a:xfrm>
          <a:prstGeom prst="triangl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dirty="0">
              <a:cs typeface="+mn-ea"/>
              <a:sym typeface="+mn-lt"/>
            </a:endParaRPr>
          </a:p>
        </p:txBody>
      </p:sp>
      <p:grpSp>
        <p:nvGrpSpPr>
          <p:cNvPr id="21" name="组合 20"/>
          <p:cNvGrpSpPr/>
          <p:nvPr/>
        </p:nvGrpSpPr>
        <p:grpSpPr>
          <a:xfrm>
            <a:off x="247260" y="255805"/>
            <a:ext cx="674717" cy="597391"/>
            <a:chOff x="414045" y="185503"/>
            <a:chExt cx="506038" cy="448043"/>
          </a:xfrm>
        </p:grpSpPr>
        <p:sp>
          <p:nvSpPr>
            <p:cNvPr id="22" name="矩形 21"/>
            <p:cNvSpPr/>
            <p:nvPr/>
          </p:nvSpPr>
          <p:spPr>
            <a:xfrm rot="2700000">
              <a:off x="414045" y="194182"/>
              <a:ext cx="430684" cy="430684"/>
            </a:xfrm>
            <a:prstGeom prst="rect">
              <a:avLst/>
            </a:prstGeom>
            <a:solidFill>
              <a:schemeClr val="bg1">
                <a:lumMod val="85000"/>
              </a:schemeClr>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cs typeface="+mn-ea"/>
                <a:sym typeface="+mn-lt"/>
              </a:endParaRPr>
            </a:p>
          </p:txBody>
        </p:sp>
        <p:sp>
          <p:nvSpPr>
            <p:cNvPr id="23" name="矩形 22"/>
            <p:cNvSpPr/>
            <p:nvPr/>
          </p:nvSpPr>
          <p:spPr>
            <a:xfrm rot="2700000">
              <a:off x="472040" y="185503"/>
              <a:ext cx="448043" cy="448043"/>
            </a:xfrm>
            <a:prstGeom prst="rect">
              <a:avLst/>
            </a:prstGeom>
            <a:solidFill>
              <a:schemeClr val="tx1">
                <a:lumMod val="75000"/>
                <a:lumOff val="25000"/>
              </a:schemeClr>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cs typeface="+mn-ea"/>
                <a:sym typeface="+mn-lt"/>
              </a:endParaRPr>
            </a:p>
          </p:txBody>
        </p:sp>
      </p:grpSp>
      <p:sp>
        <p:nvSpPr>
          <p:cNvPr id="24" name="文本框 23"/>
          <p:cNvSpPr txBox="1"/>
          <p:nvPr/>
        </p:nvSpPr>
        <p:spPr>
          <a:xfrm>
            <a:off x="1012969" y="205685"/>
            <a:ext cx="7408017" cy="584775"/>
          </a:xfrm>
          <a:prstGeom prst="rect">
            <a:avLst/>
          </a:prstGeom>
          <a:noFill/>
        </p:spPr>
        <p:txBody>
          <a:bodyPr wrap="square" rtlCol="0">
            <a:spAutoFit/>
          </a:bodyPr>
          <a:lstStyle/>
          <a:p>
            <a:r>
              <a:rPr lang="en-US" altLang="zh-CN" sz="3200" dirty="0" err="1">
                <a:solidFill>
                  <a:srgbClr val="C00000"/>
                </a:solidFill>
                <a:cs typeface="+mn-ea"/>
                <a:sym typeface="+mn-lt"/>
              </a:rPr>
              <a:t>Bám</a:t>
            </a:r>
            <a:r>
              <a:rPr lang="en-US" altLang="zh-CN" sz="3200" dirty="0">
                <a:solidFill>
                  <a:srgbClr val="C00000"/>
                </a:solidFill>
                <a:cs typeface="+mn-ea"/>
                <a:sym typeface="+mn-lt"/>
              </a:rPr>
              <a:t> </a:t>
            </a:r>
            <a:r>
              <a:rPr lang="en-US" altLang="zh-CN" sz="3200" dirty="0" err="1">
                <a:solidFill>
                  <a:srgbClr val="C00000"/>
                </a:solidFill>
                <a:cs typeface="+mn-ea"/>
                <a:sym typeface="+mn-lt"/>
              </a:rPr>
              <a:t>sát</a:t>
            </a:r>
            <a:r>
              <a:rPr lang="en-US" altLang="zh-CN" sz="3200" dirty="0">
                <a:solidFill>
                  <a:srgbClr val="C00000"/>
                </a:solidFill>
                <a:cs typeface="+mn-ea"/>
                <a:sym typeface="+mn-lt"/>
              </a:rPr>
              <a:t> </a:t>
            </a:r>
            <a:r>
              <a:rPr lang="en-US" altLang="zh-CN" sz="3200" dirty="0" err="1">
                <a:solidFill>
                  <a:srgbClr val="C00000"/>
                </a:solidFill>
                <a:cs typeface="+mn-ea"/>
                <a:sym typeface="+mn-lt"/>
              </a:rPr>
              <a:t>lịch</a:t>
            </a:r>
            <a:r>
              <a:rPr lang="en-US" altLang="zh-CN" sz="3200" dirty="0">
                <a:solidFill>
                  <a:srgbClr val="C00000"/>
                </a:solidFill>
                <a:cs typeface="+mn-ea"/>
                <a:sym typeface="+mn-lt"/>
              </a:rPr>
              <a:t> </a:t>
            </a:r>
            <a:r>
              <a:rPr lang="en-US" altLang="zh-CN" sz="3200" dirty="0" err="1">
                <a:solidFill>
                  <a:srgbClr val="C00000"/>
                </a:solidFill>
                <a:cs typeface="+mn-ea"/>
                <a:sym typeface="+mn-lt"/>
              </a:rPr>
              <a:t>trình</a:t>
            </a:r>
            <a:r>
              <a:rPr lang="en-US" altLang="zh-CN" sz="3200" dirty="0">
                <a:solidFill>
                  <a:srgbClr val="C00000"/>
                </a:solidFill>
                <a:cs typeface="+mn-ea"/>
                <a:sym typeface="+mn-lt"/>
              </a:rPr>
              <a:t> </a:t>
            </a:r>
            <a:r>
              <a:rPr lang="en-US" altLang="zh-CN" sz="3200" dirty="0" err="1">
                <a:solidFill>
                  <a:srgbClr val="C00000"/>
                </a:solidFill>
                <a:cs typeface="+mn-ea"/>
                <a:sym typeface="+mn-lt"/>
              </a:rPr>
              <a:t>hàng</a:t>
            </a:r>
            <a:r>
              <a:rPr lang="en-US" altLang="zh-CN" sz="3200" dirty="0">
                <a:solidFill>
                  <a:srgbClr val="C00000"/>
                </a:solidFill>
                <a:cs typeface="+mn-ea"/>
                <a:sym typeface="+mn-lt"/>
              </a:rPr>
              <a:t> </a:t>
            </a:r>
            <a:r>
              <a:rPr lang="en-US" altLang="zh-CN" sz="3200" dirty="0" err="1">
                <a:solidFill>
                  <a:srgbClr val="C00000"/>
                </a:solidFill>
                <a:cs typeface="+mn-ea"/>
                <a:sym typeface="+mn-lt"/>
              </a:rPr>
              <a:t>ngày</a:t>
            </a:r>
            <a:endParaRPr lang="zh-CN" altLang="en-US" sz="3200" dirty="0">
              <a:solidFill>
                <a:srgbClr val="C00000"/>
              </a:solidFill>
              <a:cs typeface="+mn-ea"/>
              <a:sym typeface="+mn-lt"/>
            </a:endParaRPr>
          </a:p>
        </p:txBody>
      </p:sp>
      <p:grpSp>
        <p:nvGrpSpPr>
          <p:cNvPr id="31" name="组合 30"/>
          <p:cNvGrpSpPr/>
          <p:nvPr/>
        </p:nvGrpSpPr>
        <p:grpSpPr>
          <a:xfrm>
            <a:off x="1280160" y="1873968"/>
            <a:ext cx="4075117" cy="2216555"/>
            <a:chOff x="956392" y="1039716"/>
            <a:chExt cx="3056338" cy="1662416"/>
          </a:xfrm>
        </p:grpSpPr>
        <p:sp>
          <p:nvSpPr>
            <p:cNvPr id="11" name="矩形 10"/>
            <p:cNvSpPr/>
            <p:nvPr/>
          </p:nvSpPr>
          <p:spPr>
            <a:xfrm>
              <a:off x="956392" y="1115735"/>
              <a:ext cx="3056337" cy="547228"/>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192000" anchor="ctr">
              <a:normAutofit/>
            </a:bodyPr>
            <a:lstStyle/>
            <a:p>
              <a:endParaRPr lang="zh-CN" altLang="en-US" sz="2400" dirty="0">
                <a:solidFill>
                  <a:srgbClr val="FF0000"/>
                </a:solidFill>
                <a:cs typeface="+mn-ea"/>
                <a:sym typeface="+mn-lt"/>
              </a:endParaRPr>
            </a:p>
          </p:txBody>
        </p:sp>
        <p:sp>
          <p:nvSpPr>
            <p:cNvPr id="12" name="文本框 8"/>
            <p:cNvSpPr txBox="1"/>
            <p:nvPr/>
          </p:nvSpPr>
          <p:spPr>
            <a:xfrm>
              <a:off x="1555791" y="2277062"/>
              <a:ext cx="1603730" cy="425070"/>
            </a:xfrm>
            <a:prstGeom prst="rect">
              <a:avLst/>
            </a:prstGeom>
            <a:noFill/>
          </p:spPr>
          <p:txBody>
            <a:bodyPr anchor="ctr"/>
            <a:lstStyle/>
            <a:p>
              <a:pPr algn="ctr"/>
              <a:endParaRPr sz="2400" dirty="0">
                <a:solidFill>
                  <a:srgbClr val="FF0000"/>
                </a:solidFill>
                <a:cs typeface="+mn-ea"/>
                <a:sym typeface="+mn-lt"/>
              </a:endParaRPr>
            </a:p>
          </p:txBody>
        </p:sp>
        <p:sp>
          <p:nvSpPr>
            <p:cNvPr id="25" name="矩形 24"/>
            <p:cNvSpPr/>
            <p:nvPr/>
          </p:nvSpPr>
          <p:spPr>
            <a:xfrm>
              <a:off x="956393" y="1039716"/>
              <a:ext cx="3056337" cy="623248"/>
            </a:xfrm>
            <a:prstGeom prst="rect">
              <a:avLst/>
            </a:prstGeom>
          </p:spPr>
          <p:txBody>
            <a:bodyPr wrap="square">
              <a:spAutoFit/>
            </a:bodyPr>
            <a:lstStyle/>
            <a:p>
              <a:pPr algn="ctr"/>
              <a:r>
                <a:rPr lang="en-US" altLang="zh-CN" sz="2400" dirty="0" err="1">
                  <a:solidFill>
                    <a:srgbClr val="FF0000"/>
                  </a:solidFill>
                  <a:latin typeface="Arial Narrow" panose="020B0606020202030204" pitchFamily="34" charset="0"/>
                  <a:cs typeface="+mn-ea"/>
                  <a:sym typeface="+mn-lt"/>
                </a:rPr>
                <a:t>Xác</a:t>
              </a:r>
              <a:r>
                <a:rPr lang="en-US" altLang="zh-CN" sz="2400" dirty="0">
                  <a:solidFill>
                    <a:srgbClr val="FF0000"/>
                  </a:solidFill>
                  <a:latin typeface="Arial Narrow" panose="020B0606020202030204" pitchFamily="34" charset="0"/>
                  <a:cs typeface="+mn-ea"/>
                  <a:sym typeface="+mn-lt"/>
                </a:rPr>
                <a:t> </a:t>
              </a:r>
              <a:r>
                <a:rPr lang="en-US" altLang="zh-CN" sz="2400" dirty="0" err="1">
                  <a:solidFill>
                    <a:srgbClr val="FF0000"/>
                  </a:solidFill>
                  <a:latin typeface="Arial Narrow" panose="020B0606020202030204" pitchFamily="34" charset="0"/>
                  <a:cs typeface="+mn-ea"/>
                  <a:sym typeface="+mn-lt"/>
                </a:rPr>
                <a:t>định</a:t>
              </a:r>
              <a:r>
                <a:rPr lang="en-US" altLang="zh-CN" sz="2400" dirty="0">
                  <a:solidFill>
                    <a:srgbClr val="FF0000"/>
                  </a:solidFill>
                  <a:latin typeface="Arial Narrow" panose="020B0606020202030204" pitchFamily="34" charset="0"/>
                  <a:cs typeface="+mn-ea"/>
                  <a:sym typeface="+mn-lt"/>
                </a:rPr>
                <a:t> </a:t>
              </a:r>
              <a:r>
                <a:rPr lang="en-US" altLang="zh-CN" sz="2400" dirty="0" err="1">
                  <a:solidFill>
                    <a:srgbClr val="FF0000"/>
                  </a:solidFill>
                  <a:latin typeface="Arial Narrow" panose="020B0606020202030204" pitchFamily="34" charset="0"/>
                  <a:cs typeface="+mn-ea"/>
                  <a:sym typeface="+mn-lt"/>
                </a:rPr>
                <a:t>những</a:t>
              </a:r>
              <a:r>
                <a:rPr lang="en-US" altLang="zh-CN" sz="2400" dirty="0">
                  <a:solidFill>
                    <a:srgbClr val="FF0000"/>
                  </a:solidFill>
                  <a:latin typeface="Arial Narrow" panose="020B0606020202030204" pitchFamily="34" charset="0"/>
                  <a:cs typeface="+mn-ea"/>
                  <a:sym typeface="+mn-lt"/>
                </a:rPr>
                <a:t> </a:t>
              </a:r>
              <a:r>
                <a:rPr lang="en-US" altLang="zh-CN" sz="2400" dirty="0" err="1">
                  <a:solidFill>
                    <a:srgbClr val="FF0000"/>
                  </a:solidFill>
                  <a:latin typeface="Arial Narrow" panose="020B0606020202030204" pitchFamily="34" charset="0"/>
                  <a:cs typeface="+mn-ea"/>
                  <a:sym typeface="+mn-lt"/>
                </a:rPr>
                <a:t>khoảng</a:t>
              </a:r>
              <a:r>
                <a:rPr lang="en-US" altLang="zh-CN" sz="2400" dirty="0">
                  <a:solidFill>
                    <a:srgbClr val="FF0000"/>
                  </a:solidFill>
                  <a:latin typeface="Arial Narrow" panose="020B0606020202030204" pitchFamily="34" charset="0"/>
                  <a:cs typeface="+mn-ea"/>
                  <a:sym typeface="+mn-lt"/>
                </a:rPr>
                <a:t> </a:t>
              </a:r>
              <a:r>
                <a:rPr lang="en-US" altLang="zh-CN" sz="2400" dirty="0" err="1">
                  <a:solidFill>
                    <a:srgbClr val="FF0000"/>
                  </a:solidFill>
                  <a:latin typeface="Arial Narrow" panose="020B0606020202030204" pitchFamily="34" charset="0"/>
                  <a:cs typeface="+mn-ea"/>
                  <a:sym typeface="+mn-lt"/>
                </a:rPr>
                <a:t>thời</a:t>
              </a:r>
              <a:r>
                <a:rPr lang="en-US" altLang="zh-CN" sz="2400" dirty="0">
                  <a:solidFill>
                    <a:srgbClr val="FF0000"/>
                  </a:solidFill>
                  <a:latin typeface="Arial Narrow" panose="020B0606020202030204" pitchFamily="34" charset="0"/>
                  <a:cs typeface="+mn-ea"/>
                  <a:sym typeface="+mn-lt"/>
                </a:rPr>
                <a:t> </a:t>
              </a:r>
              <a:r>
                <a:rPr lang="en-US" altLang="zh-CN" sz="2400" dirty="0" err="1">
                  <a:solidFill>
                    <a:srgbClr val="FF0000"/>
                  </a:solidFill>
                  <a:latin typeface="Arial Narrow" panose="020B0606020202030204" pitchFamily="34" charset="0"/>
                  <a:cs typeface="+mn-ea"/>
                  <a:sym typeface="+mn-lt"/>
                </a:rPr>
                <a:t>gian</a:t>
              </a:r>
              <a:r>
                <a:rPr lang="en-US" altLang="zh-CN" sz="2400" dirty="0">
                  <a:solidFill>
                    <a:srgbClr val="FF0000"/>
                  </a:solidFill>
                  <a:latin typeface="Arial Narrow" panose="020B0606020202030204" pitchFamily="34" charset="0"/>
                  <a:cs typeface="+mn-ea"/>
                  <a:sym typeface="+mn-lt"/>
                </a:rPr>
                <a:t> </a:t>
              </a:r>
              <a:r>
                <a:rPr lang="en-US" altLang="zh-CN" sz="2400" dirty="0" err="1">
                  <a:solidFill>
                    <a:srgbClr val="FF0000"/>
                  </a:solidFill>
                  <a:latin typeface="Arial Narrow" panose="020B0606020202030204" pitchFamily="34" charset="0"/>
                  <a:cs typeface="+mn-ea"/>
                  <a:sym typeface="+mn-lt"/>
                </a:rPr>
                <a:t>bạn</a:t>
              </a:r>
              <a:r>
                <a:rPr lang="en-US" altLang="zh-CN" sz="2400" dirty="0">
                  <a:solidFill>
                    <a:srgbClr val="FF0000"/>
                  </a:solidFill>
                  <a:latin typeface="Arial Narrow" panose="020B0606020202030204" pitchFamily="34" charset="0"/>
                  <a:cs typeface="+mn-ea"/>
                  <a:sym typeface="+mn-lt"/>
                </a:rPr>
                <a:t> </a:t>
              </a:r>
              <a:r>
                <a:rPr lang="en-US" altLang="zh-CN" sz="2400" dirty="0" err="1">
                  <a:solidFill>
                    <a:srgbClr val="FF0000"/>
                  </a:solidFill>
                  <a:latin typeface="Arial Narrow" panose="020B0606020202030204" pitchFamily="34" charset="0"/>
                  <a:cs typeface="+mn-ea"/>
                  <a:sym typeface="+mn-lt"/>
                </a:rPr>
                <a:t>làm</a:t>
              </a:r>
              <a:r>
                <a:rPr lang="en-US" altLang="zh-CN" sz="2400" dirty="0">
                  <a:solidFill>
                    <a:srgbClr val="FF0000"/>
                  </a:solidFill>
                  <a:latin typeface="Arial Narrow" panose="020B0606020202030204" pitchFamily="34" charset="0"/>
                  <a:cs typeface="+mn-ea"/>
                  <a:sym typeface="+mn-lt"/>
                </a:rPr>
                <a:t> </a:t>
              </a:r>
              <a:r>
                <a:rPr lang="en-US" altLang="zh-CN" sz="2400" dirty="0" err="1">
                  <a:solidFill>
                    <a:srgbClr val="FF0000"/>
                  </a:solidFill>
                  <a:latin typeface="Arial Narrow" panose="020B0606020202030204" pitchFamily="34" charset="0"/>
                  <a:cs typeface="+mn-ea"/>
                  <a:sym typeface="+mn-lt"/>
                </a:rPr>
                <a:t>việc</a:t>
              </a:r>
              <a:r>
                <a:rPr lang="en-US" altLang="zh-CN" sz="2400" dirty="0">
                  <a:solidFill>
                    <a:srgbClr val="FF0000"/>
                  </a:solidFill>
                  <a:latin typeface="Arial Narrow" panose="020B0606020202030204" pitchFamily="34" charset="0"/>
                  <a:cs typeface="+mn-ea"/>
                  <a:sym typeface="+mn-lt"/>
                </a:rPr>
                <a:t> </a:t>
              </a:r>
              <a:r>
                <a:rPr lang="en-US" altLang="zh-CN" sz="2400" dirty="0" err="1">
                  <a:solidFill>
                    <a:srgbClr val="FF0000"/>
                  </a:solidFill>
                  <a:latin typeface="Arial Narrow" panose="020B0606020202030204" pitchFamily="34" charset="0"/>
                  <a:cs typeface="+mn-ea"/>
                  <a:sym typeface="+mn-lt"/>
                </a:rPr>
                <a:t>hiệu</a:t>
              </a:r>
              <a:r>
                <a:rPr lang="en-US" altLang="zh-CN" sz="2400" dirty="0">
                  <a:solidFill>
                    <a:srgbClr val="FF0000"/>
                  </a:solidFill>
                  <a:latin typeface="Arial Narrow" panose="020B0606020202030204" pitchFamily="34" charset="0"/>
                  <a:cs typeface="+mn-ea"/>
                  <a:sym typeface="+mn-lt"/>
                </a:rPr>
                <a:t> </a:t>
              </a:r>
              <a:r>
                <a:rPr lang="en-US" altLang="zh-CN" sz="2400" dirty="0" err="1">
                  <a:solidFill>
                    <a:srgbClr val="FF0000"/>
                  </a:solidFill>
                  <a:latin typeface="Arial Narrow" panose="020B0606020202030204" pitchFamily="34" charset="0"/>
                  <a:cs typeface="+mn-ea"/>
                  <a:sym typeface="+mn-lt"/>
                </a:rPr>
                <a:t>quả</a:t>
              </a:r>
              <a:r>
                <a:rPr lang="en-US" altLang="zh-CN" sz="2400" dirty="0">
                  <a:solidFill>
                    <a:srgbClr val="FF0000"/>
                  </a:solidFill>
                  <a:latin typeface="Arial Narrow" panose="020B0606020202030204" pitchFamily="34" charset="0"/>
                  <a:cs typeface="+mn-ea"/>
                  <a:sym typeface="+mn-lt"/>
                </a:rPr>
                <a:t> </a:t>
              </a:r>
              <a:r>
                <a:rPr lang="en-US" altLang="zh-CN" sz="2400" dirty="0" err="1">
                  <a:solidFill>
                    <a:srgbClr val="FF0000"/>
                  </a:solidFill>
                  <a:latin typeface="Arial Narrow" panose="020B0606020202030204" pitchFamily="34" charset="0"/>
                  <a:cs typeface="+mn-ea"/>
                  <a:sym typeface="+mn-lt"/>
                </a:rPr>
                <a:t>nhất</a:t>
              </a:r>
              <a:r>
                <a:rPr lang="en-US" altLang="zh-CN" sz="2400" dirty="0">
                  <a:solidFill>
                    <a:srgbClr val="FF0000"/>
                  </a:solidFill>
                  <a:latin typeface="Arial Narrow" panose="020B0606020202030204" pitchFamily="34" charset="0"/>
                  <a:cs typeface="+mn-ea"/>
                  <a:sym typeface="+mn-lt"/>
                </a:rPr>
                <a:t>.</a:t>
              </a:r>
              <a:endParaRPr lang="zh-CN" altLang="en-US" sz="2400" dirty="0">
                <a:solidFill>
                  <a:srgbClr val="FF0000"/>
                </a:solidFill>
                <a:latin typeface="Arial Narrow" panose="020B0606020202030204" pitchFamily="34" charset="0"/>
                <a:cs typeface="+mn-ea"/>
                <a:sym typeface="+mn-lt"/>
              </a:endParaRPr>
            </a:p>
          </p:txBody>
        </p:sp>
      </p:grpSp>
      <p:grpSp>
        <p:nvGrpSpPr>
          <p:cNvPr id="32" name="组合 31"/>
          <p:cNvGrpSpPr/>
          <p:nvPr/>
        </p:nvGrpSpPr>
        <p:grpSpPr>
          <a:xfrm>
            <a:off x="7113363" y="2990885"/>
            <a:ext cx="4204877" cy="998928"/>
            <a:chOff x="5331295" y="1877401"/>
            <a:chExt cx="2774480" cy="623247"/>
          </a:xfrm>
        </p:grpSpPr>
        <p:sp>
          <p:nvSpPr>
            <p:cNvPr id="14" name="矩形 13"/>
            <p:cNvSpPr/>
            <p:nvPr/>
          </p:nvSpPr>
          <p:spPr>
            <a:xfrm>
              <a:off x="5331295" y="1930253"/>
              <a:ext cx="2774480" cy="494461"/>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192000" anchor="ctr">
              <a:normAutofit/>
            </a:bodyPr>
            <a:lstStyle/>
            <a:p>
              <a:endParaRPr lang="zh-CN" altLang="en-US" sz="2400" dirty="0">
                <a:solidFill>
                  <a:srgbClr val="FF0000"/>
                </a:solidFill>
                <a:cs typeface="+mn-ea"/>
                <a:sym typeface="+mn-lt"/>
              </a:endParaRPr>
            </a:p>
          </p:txBody>
        </p:sp>
        <p:sp>
          <p:nvSpPr>
            <p:cNvPr id="26" name="矩形 25"/>
            <p:cNvSpPr/>
            <p:nvPr/>
          </p:nvSpPr>
          <p:spPr>
            <a:xfrm>
              <a:off x="5331295" y="1877401"/>
              <a:ext cx="2774480" cy="623247"/>
            </a:xfrm>
            <a:prstGeom prst="rect">
              <a:avLst/>
            </a:prstGeom>
          </p:spPr>
          <p:txBody>
            <a:bodyPr wrap="square">
              <a:spAutoFit/>
            </a:bodyPr>
            <a:lstStyle/>
            <a:p>
              <a:pPr algn="ctr"/>
              <a:r>
                <a:rPr lang="en-US" altLang="zh-CN" sz="2400" dirty="0" err="1">
                  <a:solidFill>
                    <a:srgbClr val="FF0000"/>
                  </a:solidFill>
                  <a:cs typeface="+mn-ea"/>
                  <a:sym typeface="+mn-lt"/>
                </a:rPr>
                <a:t>Dành</a:t>
              </a:r>
              <a:r>
                <a:rPr lang="en-US" altLang="zh-CN" sz="2400" dirty="0">
                  <a:solidFill>
                    <a:srgbClr val="FF0000"/>
                  </a:solidFill>
                  <a:cs typeface="+mn-ea"/>
                  <a:sym typeface="+mn-lt"/>
                </a:rPr>
                <a:t> ra 30 </a:t>
              </a:r>
              <a:r>
                <a:rPr lang="en-US" altLang="zh-CN" sz="2400" dirty="0" err="1">
                  <a:solidFill>
                    <a:srgbClr val="FF0000"/>
                  </a:solidFill>
                  <a:cs typeface="+mn-ea"/>
                  <a:sym typeface="+mn-lt"/>
                </a:rPr>
                <a:t>phút</a:t>
              </a:r>
              <a:r>
                <a:rPr lang="en-US" altLang="zh-CN" sz="2400" dirty="0">
                  <a:solidFill>
                    <a:srgbClr val="FF0000"/>
                  </a:solidFill>
                  <a:cs typeface="+mn-ea"/>
                  <a:sym typeface="+mn-lt"/>
                </a:rPr>
                <a:t> </a:t>
              </a:r>
              <a:r>
                <a:rPr lang="en-US" altLang="zh-CN" sz="2400" dirty="0" err="1">
                  <a:solidFill>
                    <a:srgbClr val="FF0000"/>
                  </a:solidFill>
                  <a:cs typeface="+mn-ea"/>
                  <a:sym typeface="+mn-lt"/>
                </a:rPr>
                <a:t>đầu</a:t>
              </a:r>
              <a:r>
                <a:rPr lang="en-US" altLang="zh-CN" sz="2400" dirty="0">
                  <a:solidFill>
                    <a:srgbClr val="FF0000"/>
                  </a:solidFill>
                  <a:cs typeface="+mn-ea"/>
                  <a:sym typeface="+mn-lt"/>
                </a:rPr>
                <a:t> </a:t>
              </a:r>
              <a:r>
                <a:rPr lang="en-US" altLang="zh-CN" sz="2400" dirty="0" err="1">
                  <a:solidFill>
                    <a:srgbClr val="FF0000"/>
                  </a:solidFill>
                  <a:cs typeface="+mn-ea"/>
                  <a:sym typeface="+mn-lt"/>
                </a:rPr>
                <a:t>buổi</a:t>
              </a:r>
              <a:r>
                <a:rPr lang="en-US" altLang="zh-CN" sz="2400" dirty="0">
                  <a:solidFill>
                    <a:srgbClr val="FF0000"/>
                  </a:solidFill>
                  <a:cs typeface="+mn-ea"/>
                  <a:sym typeface="+mn-lt"/>
                </a:rPr>
                <a:t> </a:t>
              </a:r>
              <a:r>
                <a:rPr lang="en-US" altLang="zh-CN" sz="2400" dirty="0" err="1">
                  <a:solidFill>
                    <a:srgbClr val="FF0000"/>
                  </a:solidFill>
                  <a:cs typeface="+mn-ea"/>
                  <a:sym typeface="+mn-lt"/>
                </a:rPr>
                <a:t>sáng</a:t>
              </a:r>
              <a:r>
                <a:rPr lang="en-US" altLang="zh-CN" sz="2400" dirty="0">
                  <a:solidFill>
                    <a:srgbClr val="FF0000"/>
                  </a:solidFill>
                  <a:cs typeface="+mn-ea"/>
                  <a:sym typeface="+mn-lt"/>
                </a:rPr>
                <a:t> </a:t>
              </a:r>
              <a:r>
                <a:rPr lang="en-US" altLang="zh-CN" sz="2400" dirty="0" err="1">
                  <a:solidFill>
                    <a:srgbClr val="FF0000"/>
                  </a:solidFill>
                  <a:cs typeface="+mn-ea"/>
                  <a:sym typeface="+mn-lt"/>
                </a:rPr>
                <a:t>để</a:t>
              </a:r>
              <a:r>
                <a:rPr lang="en-US" altLang="zh-CN" sz="2400" dirty="0">
                  <a:solidFill>
                    <a:srgbClr val="FF0000"/>
                  </a:solidFill>
                  <a:cs typeface="+mn-ea"/>
                  <a:sym typeface="+mn-lt"/>
                </a:rPr>
                <a:t> </a:t>
              </a:r>
              <a:r>
                <a:rPr lang="en-US" altLang="zh-CN" sz="2400" dirty="0" err="1">
                  <a:solidFill>
                    <a:srgbClr val="FF0000"/>
                  </a:solidFill>
                  <a:cs typeface="+mn-ea"/>
                  <a:sym typeface="+mn-lt"/>
                </a:rPr>
                <a:t>lên</a:t>
              </a:r>
              <a:r>
                <a:rPr lang="en-US" altLang="zh-CN" sz="2400" dirty="0">
                  <a:solidFill>
                    <a:srgbClr val="FF0000"/>
                  </a:solidFill>
                  <a:cs typeface="+mn-ea"/>
                  <a:sym typeface="+mn-lt"/>
                </a:rPr>
                <a:t> </a:t>
              </a:r>
              <a:r>
                <a:rPr lang="en-US" altLang="zh-CN" sz="2400" dirty="0" err="1">
                  <a:solidFill>
                    <a:srgbClr val="FF0000"/>
                  </a:solidFill>
                  <a:cs typeface="+mn-ea"/>
                  <a:sym typeface="+mn-lt"/>
                </a:rPr>
                <a:t>kế</a:t>
              </a:r>
              <a:r>
                <a:rPr lang="en-US" altLang="zh-CN" sz="2400" dirty="0">
                  <a:solidFill>
                    <a:srgbClr val="FF0000"/>
                  </a:solidFill>
                  <a:cs typeface="+mn-ea"/>
                  <a:sym typeface="+mn-lt"/>
                </a:rPr>
                <a:t> </a:t>
              </a:r>
              <a:r>
                <a:rPr lang="en-US" altLang="zh-CN" sz="2400" dirty="0" err="1">
                  <a:solidFill>
                    <a:srgbClr val="FF0000"/>
                  </a:solidFill>
                  <a:cs typeface="+mn-ea"/>
                  <a:sym typeface="+mn-lt"/>
                </a:rPr>
                <a:t>hoạch</a:t>
              </a:r>
              <a:r>
                <a:rPr lang="en-US" altLang="zh-CN" sz="2400" dirty="0">
                  <a:solidFill>
                    <a:srgbClr val="FF0000"/>
                  </a:solidFill>
                  <a:cs typeface="+mn-ea"/>
                  <a:sym typeface="+mn-lt"/>
                </a:rPr>
                <a:t> </a:t>
              </a:r>
              <a:r>
                <a:rPr lang="en-US" altLang="zh-CN" sz="2400" dirty="0" err="1">
                  <a:solidFill>
                    <a:srgbClr val="FF0000"/>
                  </a:solidFill>
                  <a:cs typeface="+mn-ea"/>
                  <a:sym typeface="+mn-lt"/>
                </a:rPr>
                <a:t>trong</a:t>
              </a:r>
              <a:r>
                <a:rPr lang="en-US" altLang="zh-CN" sz="2400" dirty="0">
                  <a:solidFill>
                    <a:srgbClr val="FF0000"/>
                  </a:solidFill>
                  <a:cs typeface="+mn-ea"/>
                  <a:sym typeface="+mn-lt"/>
                </a:rPr>
                <a:t> </a:t>
              </a:r>
              <a:r>
                <a:rPr lang="en-US" altLang="zh-CN" sz="2400" dirty="0" err="1">
                  <a:solidFill>
                    <a:srgbClr val="FF0000"/>
                  </a:solidFill>
                  <a:cs typeface="+mn-ea"/>
                  <a:sym typeface="+mn-lt"/>
                </a:rPr>
                <a:t>ngày</a:t>
              </a:r>
              <a:r>
                <a:rPr lang="en-US" altLang="zh-CN" sz="2400" dirty="0">
                  <a:solidFill>
                    <a:srgbClr val="FF0000"/>
                  </a:solidFill>
                  <a:cs typeface="+mn-ea"/>
                  <a:sym typeface="+mn-lt"/>
                </a:rPr>
                <a:t>.</a:t>
              </a:r>
              <a:endParaRPr lang="zh-CN" altLang="en-US" sz="2400" dirty="0">
                <a:solidFill>
                  <a:srgbClr val="FF0000"/>
                </a:solidFill>
                <a:cs typeface="+mn-ea"/>
                <a:sym typeface="+mn-lt"/>
              </a:endParaRPr>
            </a:p>
          </p:txBody>
        </p:sp>
      </p:grpSp>
      <p:grpSp>
        <p:nvGrpSpPr>
          <p:cNvPr id="33" name="组合 32"/>
          <p:cNvGrpSpPr/>
          <p:nvPr/>
        </p:nvGrpSpPr>
        <p:grpSpPr>
          <a:xfrm>
            <a:off x="1402081" y="3949601"/>
            <a:ext cx="3953198" cy="959720"/>
            <a:chOff x="1238250" y="3338839"/>
            <a:chExt cx="2774480" cy="623249"/>
          </a:xfrm>
        </p:grpSpPr>
        <p:sp>
          <p:nvSpPr>
            <p:cNvPr id="13" name="矩形 12"/>
            <p:cNvSpPr/>
            <p:nvPr/>
          </p:nvSpPr>
          <p:spPr>
            <a:xfrm>
              <a:off x="1238250" y="3368998"/>
              <a:ext cx="2774480" cy="494461"/>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192000" anchor="ctr">
              <a:normAutofit/>
            </a:bodyPr>
            <a:lstStyle/>
            <a:p>
              <a:endParaRPr lang="zh-CN" altLang="en-US" sz="2400" dirty="0">
                <a:solidFill>
                  <a:srgbClr val="FF0000"/>
                </a:solidFill>
                <a:cs typeface="+mn-ea"/>
                <a:sym typeface="+mn-lt"/>
              </a:endParaRPr>
            </a:p>
          </p:txBody>
        </p:sp>
        <p:sp>
          <p:nvSpPr>
            <p:cNvPr id="27" name="矩形 26"/>
            <p:cNvSpPr/>
            <p:nvPr/>
          </p:nvSpPr>
          <p:spPr>
            <a:xfrm>
              <a:off x="1238250" y="3338839"/>
              <a:ext cx="2774479" cy="623249"/>
            </a:xfrm>
            <a:prstGeom prst="rect">
              <a:avLst/>
            </a:prstGeom>
          </p:spPr>
          <p:txBody>
            <a:bodyPr wrap="square">
              <a:spAutoFit/>
            </a:bodyPr>
            <a:lstStyle/>
            <a:p>
              <a:pPr algn="ctr"/>
              <a:r>
                <a:rPr lang="en-US" altLang="zh-CN" sz="2400" dirty="0" err="1">
                  <a:solidFill>
                    <a:srgbClr val="FF0000"/>
                  </a:solidFill>
                  <a:cs typeface="+mn-ea"/>
                  <a:sym typeface="+mn-lt"/>
                </a:rPr>
                <a:t>Lên</a:t>
              </a:r>
              <a:r>
                <a:rPr lang="en-US" altLang="zh-CN" sz="2400" dirty="0">
                  <a:solidFill>
                    <a:srgbClr val="FF0000"/>
                  </a:solidFill>
                  <a:cs typeface="+mn-ea"/>
                  <a:sym typeface="+mn-lt"/>
                </a:rPr>
                <a:t> </a:t>
              </a:r>
              <a:r>
                <a:rPr lang="en-US" altLang="zh-CN" sz="2400" dirty="0" err="1">
                  <a:solidFill>
                    <a:srgbClr val="FF0000"/>
                  </a:solidFill>
                  <a:cs typeface="+mn-ea"/>
                  <a:sym typeface="+mn-lt"/>
                </a:rPr>
                <a:t>lịch</a:t>
              </a:r>
              <a:r>
                <a:rPr lang="en-US" altLang="zh-CN" sz="2400" dirty="0">
                  <a:solidFill>
                    <a:srgbClr val="FF0000"/>
                  </a:solidFill>
                  <a:cs typeface="+mn-ea"/>
                  <a:sym typeface="+mn-lt"/>
                </a:rPr>
                <a:t> </a:t>
              </a:r>
              <a:r>
                <a:rPr lang="en-US" altLang="zh-CN" sz="2400" dirty="0" err="1">
                  <a:solidFill>
                    <a:srgbClr val="FF0000"/>
                  </a:solidFill>
                  <a:cs typeface="+mn-ea"/>
                  <a:sym typeface="+mn-lt"/>
                </a:rPr>
                <a:t>cho</a:t>
              </a:r>
              <a:r>
                <a:rPr lang="en-US" altLang="zh-CN" sz="2400" dirty="0">
                  <a:solidFill>
                    <a:srgbClr val="FF0000"/>
                  </a:solidFill>
                  <a:cs typeface="+mn-ea"/>
                  <a:sym typeface="+mn-lt"/>
                </a:rPr>
                <a:t> </a:t>
              </a:r>
              <a:r>
                <a:rPr lang="en-US" altLang="zh-CN" sz="2400" dirty="0" err="1">
                  <a:solidFill>
                    <a:srgbClr val="FF0000"/>
                  </a:solidFill>
                  <a:cs typeface="+mn-ea"/>
                  <a:sym typeface="+mn-lt"/>
                </a:rPr>
                <a:t>giờ</a:t>
              </a:r>
              <a:r>
                <a:rPr lang="en-US" altLang="zh-CN" sz="2400" dirty="0">
                  <a:solidFill>
                    <a:srgbClr val="FF0000"/>
                  </a:solidFill>
                  <a:cs typeface="+mn-ea"/>
                  <a:sym typeface="+mn-lt"/>
                </a:rPr>
                <a:t> </a:t>
              </a:r>
              <a:r>
                <a:rPr lang="en-US" altLang="zh-CN" sz="2400" dirty="0" err="1">
                  <a:solidFill>
                    <a:srgbClr val="FF0000"/>
                  </a:solidFill>
                  <a:cs typeface="+mn-ea"/>
                  <a:sym typeface="+mn-lt"/>
                </a:rPr>
                <a:t>giải</a:t>
              </a:r>
              <a:r>
                <a:rPr lang="en-US" altLang="zh-CN" sz="2400" dirty="0">
                  <a:solidFill>
                    <a:srgbClr val="FF0000"/>
                  </a:solidFill>
                  <a:cs typeface="+mn-ea"/>
                  <a:sym typeface="+mn-lt"/>
                </a:rPr>
                <a:t> lao </a:t>
              </a:r>
              <a:r>
                <a:rPr lang="en-US" altLang="zh-CN" sz="2400" dirty="0" err="1">
                  <a:solidFill>
                    <a:srgbClr val="FF0000"/>
                  </a:solidFill>
                  <a:cs typeface="+mn-ea"/>
                  <a:sym typeface="+mn-lt"/>
                </a:rPr>
                <a:t>và</a:t>
              </a:r>
              <a:r>
                <a:rPr lang="en-US" altLang="zh-CN" sz="2400" dirty="0">
                  <a:solidFill>
                    <a:srgbClr val="FF0000"/>
                  </a:solidFill>
                  <a:cs typeface="+mn-ea"/>
                  <a:sym typeface="+mn-lt"/>
                </a:rPr>
                <a:t> </a:t>
              </a:r>
              <a:r>
                <a:rPr lang="en-US" altLang="zh-CN" sz="2400" dirty="0" err="1">
                  <a:solidFill>
                    <a:srgbClr val="FF0000"/>
                  </a:solidFill>
                  <a:cs typeface="+mn-ea"/>
                  <a:sym typeface="+mn-lt"/>
                </a:rPr>
                <a:t>những</a:t>
              </a:r>
              <a:r>
                <a:rPr lang="en-US" altLang="zh-CN" sz="2400" dirty="0">
                  <a:solidFill>
                    <a:srgbClr val="FF0000"/>
                  </a:solidFill>
                  <a:cs typeface="+mn-ea"/>
                  <a:sym typeface="+mn-lt"/>
                </a:rPr>
                <a:t> </a:t>
              </a:r>
              <a:r>
                <a:rPr lang="en-US" altLang="zh-CN" sz="2400" dirty="0" err="1">
                  <a:solidFill>
                    <a:srgbClr val="FF0000"/>
                  </a:solidFill>
                  <a:cs typeface="+mn-ea"/>
                  <a:sym typeface="+mn-lt"/>
                </a:rPr>
                <a:t>khoảng</a:t>
              </a:r>
              <a:r>
                <a:rPr lang="en-US" altLang="zh-CN" sz="2400" dirty="0">
                  <a:solidFill>
                    <a:srgbClr val="FF0000"/>
                  </a:solidFill>
                  <a:cs typeface="+mn-ea"/>
                  <a:sym typeface="+mn-lt"/>
                </a:rPr>
                <a:t> </a:t>
              </a:r>
              <a:r>
                <a:rPr lang="en-US" altLang="zh-CN" sz="2400" dirty="0" err="1">
                  <a:solidFill>
                    <a:srgbClr val="FF0000"/>
                  </a:solidFill>
                  <a:cs typeface="+mn-ea"/>
                  <a:sym typeface="+mn-lt"/>
                </a:rPr>
                <a:t>gián</a:t>
              </a:r>
              <a:r>
                <a:rPr lang="en-US" altLang="zh-CN" sz="2400" dirty="0">
                  <a:solidFill>
                    <a:srgbClr val="FF0000"/>
                  </a:solidFill>
                  <a:cs typeface="+mn-ea"/>
                  <a:sym typeface="+mn-lt"/>
                </a:rPr>
                <a:t> </a:t>
              </a:r>
              <a:r>
                <a:rPr lang="en-US" altLang="zh-CN" sz="2400" dirty="0" err="1">
                  <a:solidFill>
                    <a:srgbClr val="FF0000"/>
                  </a:solidFill>
                  <a:cs typeface="+mn-ea"/>
                  <a:sym typeface="+mn-lt"/>
                </a:rPr>
                <a:t>đoạn</a:t>
              </a:r>
              <a:r>
                <a:rPr lang="en-US" altLang="zh-CN" sz="2400" dirty="0">
                  <a:solidFill>
                    <a:srgbClr val="FF0000"/>
                  </a:solidFill>
                  <a:cs typeface="+mn-ea"/>
                  <a:sym typeface="+mn-lt"/>
                </a:rPr>
                <a:t>.</a:t>
              </a:r>
              <a:endParaRPr lang="zh-CN" altLang="en-US" sz="2400" dirty="0">
                <a:solidFill>
                  <a:srgbClr val="FF0000"/>
                </a:solidFill>
                <a:cs typeface="+mn-ea"/>
                <a:sym typeface="+mn-lt"/>
              </a:endParaRPr>
            </a:p>
          </p:txBody>
        </p:sp>
      </p:grpSp>
      <p:sp>
        <p:nvSpPr>
          <p:cNvPr id="29" name="椭圆 8">
            <a:extLst>
              <a:ext uri="{FF2B5EF4-FFF2-40B4-BE49-F238E27FC236}">
                <a16:creationId xmlns:a16="http://schemas.microsoft.com/office/drawing/2014/main" id="{3AD9E9DC-BC98-4580-A2B2-0A9BC50A3FFA}"/>
              </a:ext>
            </a:extLst>
          </p:cNvPr>
          <p:cNvSpPr/>
          <p:nvPr/>
        </p:nvSpPr>
        <p:spPr>
          <a:xfrm>
            <a:off x="6014559" y="5157059"/>
            <a:ext cx="439524" cy="439524"/>
          </a:xfrm>
          <a:prstGeom prst="ellipse">
            <a:avLst/>
          </a:prstGeom>
          <a:solidFill>
            <a:schemeClr val="accent2"/>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dirty="0">
              <a:cs typeface="+mn-ea"/>
              <a:sym typeface="+mn-lt"/>
            </a:endParaRPr>
          </a:p>
        </p:txBody>
      </p:sp>
      <p:sp>
        <p:nvSpPr>
          <p:cNvPr id="30" name="等腰三角形 19">
            <a:extLst>
              <a:ext uri="{FF2B5EF4-FFF2-40B4-BE49-F238E27FC236}">
                <a16:creationId xmlns:a16="http://schemas.microsoft.com/office/drawing/2014/main" id="{D23D18B6-3967-4338-810E-A5D785A6D75C}"/>
              </a:ext>
            </a:extLst>
          </p:cNvPr>
          <p:cNvSpPr/>
          <p:nvPr/>
        </p:nvSpPr>
        <p:spPr>
          <a:xfrm rot="5400000" flipH="1">
            <a:off x="6602049" y="5260387"/>
            <a:ext cx="270123" cy="232865"/>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dirty="0">
              <a:cs typeface="+mn-ea"/>
              <a:sym typeface="+mn-lt"/>
            </a:endParaRPr>
          </a:p>
        </p:txBody>
      </p:sp>
      <p:grpSp>
        <p:nvGrpSpPr>
          <p:cNvPr id="34" name="组合 31">
            <a:extLst>
              <a:ext uri="{FF2B5EF4-FFF2-40B4-BE49-F238E27FC236}">
                <a16:creationId xmlns:a16="http://schemas.microsoft.com/office/drawing/2014/main" id="{7F8FCEEF-31D5-4806-9603-93947A9941E1}"/>
              </a:ext>
            </a:extLst>
          </p:cNvPr>
          <p:cNvGrpSpPr/>
          <p:nvPr/>
        </p:nvGrpSpPr>
        <p:grpSpPr>
          <a:xfrm>
            <a:off x="7100807" y="4991999"/>
            <a:ext cx="3711863" cy="729752"/>
            <a:chOff x="5331295" y="1877400"/>
            <a:chExt cx="2783897" cy="547314"/>
          </a:xfrm>
        </p:grpSpPr>
        <p:sp>
          <p:nvSpPr>
            <p:cNvPr id="35" name="矩形 13">
              <a:extLst>
                <a:ext uri="{FF2B5EF4-FFF2-40B4-BE49-F238E27FC236}">
                  <a16:creationId xmlns:a16="http://schemas.microsoft.com/office/drawing/2014/main" id="{4E30AB3F-DC0D-4076-B207-DB099DC07EC1}"/>
                </a:ext>
              </a:extLst>
            </p:cNvPr>
            <p:cNvSpPr/>
            <p:nvPr/>
          </p:nvSpPr>
          <p:spPr>
            <a:xfrm>
              <a:off x="5331295" y="1930253"/>
              <a:ext cx="2774480" cy="494461"/>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192000" anchor="ctr">
              <a:normAutofit/>
            </a:bodyPr>
            <a:lstStyle/>
            <a:p>
              <a:endParaRPr lang="zh-CN" altLang="en-US" sz="2400" dirty="0">
                <a:solidFill>
                  <a:srgbClr val="FF0000"/>
                </a:solidFill>
                <a:cs typeface="+mn-ea"/>
                <a:sym typeface="+mn-lt"/>
              </a:endParaRPr>
            </a:p>
          </p:txBody>
        </p:sp>
        <p:sp>
          <p:nvSpPr>
            <p:cNvPr id="37" name="矩形 25">
              <a:extLst>
                <a:ext uri="{FF2B5EF4-FFF2-40B4-BE49-F238E27FC236}">
                  <a16:creationId xmlns:a16="http://schemas.microsoft.com/office/drawing/2014/main" id="{7698980B-31ED-45EC-96E2-C1AAA1182460}"/>
                </a:ext>
              </a:extLst>
            </p:cNvPr>
            <p:cNvSpPr/>
            <p:nvPr/>
          </p:nvSpPr>
          <p:spPr>
            <a:xfrm>
              <a:off x="5331295" y="1877400"/>
              <a:ext cx="2783897" cy="346249"/>
            </a:xfrm>
            <a:prstGeom prst="rect">
              <a:avLst/>
            </a:prstGeom>
          </p:spPr>
          <p:txBody>
            <a:bodyPr wrap="square">
              <a:spAutoFit/>
            </a:bodyPr>
            <a:lstStyle/>
            <a:p>
              <a:pPr algn="ctr"/>
              <a:r>
                <a:rPr lang="en-US" altLang="zh-CN" sz="2400" dirty="0" err="1">
                  <a:solidFill>
                    <a:srgbClr val="FF0000"/>
                  </a:solidFill>
                  <a:cs typeface="+mn-ea"/>
                  <a:sym typeface="+mn-lt"/>
                </a:rPr>
                <a:t>Tuân</a:t>
              </a:r>
              <a:r>
                <a:rPr lang="en-US" altLang="zh-CN" sz="2400" dirty="0">
                  <a:solidFill>
                    <a:srgbClr val="FF0000"/>
                  </a:solidFill>
                  <a:cs typeface="+mn-ea"/>
                  <a:sym typeface="+mn-lt"/>
                </a:rPr>
                <a:t> </a:t>
              </a:r>
              <a:r>
                <a:rPr lang="en-US" altLang="zh-CN" sz="2400" dirty="0" err="1">
                  <a:solidFill>
                    <a:srgbClr val="FF0000"/>
                  </a:solidFill>
                  <a:cs typeface="+mn-ea"/>
                  <a:sym typeface="+mn-lt"/>
                </a:rPr>
                <a:t>thủ</a:t>
              </a:r>
              <a:r>
                <a:rPr lang="en-US" altLang="zh-CN" sz="2400" dirty="0">
                  <a:solidFill>
                    <a:srgbClr val="FF0000"/>
                  </a:solidFill>
                  <a:cs typeface="+mn-ea"/>
                  <a:sym typeface="+mn-lt"/>
                </a:rPr>
                <a:t> </a:t>
              </a:r>
              <a:r>
                <a:rPr lang="en-US" altLang="zh-CN" sz="2400" dirty="0" err="1">
                  <a:solidFill>
                    <a:srgbClr val="FF0000"/>
                  </a:solidFill>
                  <a:cs typeface="+mn-ea"/>
                  <a:sym typeface="+mn-lt"/>
                </a:rPr>
                <a:t>giờ</a:t>
              </a:r>
              <a:r>
                <a:rPr lang="en-US" altLang="zh-CN" sz="2400" dirty="0">
                  <a:solidFill>
                    <a:srgbClr val="FF0000"/>
                  </a:solidFill>
                  <a:cs typeface="+mn-ea"/>
                  <a:sym typeface="+mn-lt"/>
                </a:rPr>
                <a:t> </a:t>
              </a:r>
              <a:r>
                <a:rPr lang="en-US" altLang="zh-CN" sz="2400" dirty="0" err="1">
                  <a:solidFill>
                    <a:srgbClr val="FF0000"/>
                  </a:solidFill>
                  <a:cs typeface="+mn-ea"/>
                  <a:sym typeface="+mn-lt"/>
                </a:rPr>
                <a:t>ngủ</a:t>
              </a:r>
              <a:r>
                <a:rPr lang="en-US" altLang="zh-CN" sz="2400" dirty="0">
                  <a:solidFill>
                    <a:srgbClr val="FF0000"/>
                  </a:solidFill>
                  <a:cs typeface="+mn-ea"/>
                  <a:sym typeface="+mn-lt"/>
                </a:rPr>
                <a:t>.</a:t>
              </a:r>
              <a:endParaRPr lang="zh-CN" altLang="en-US" sz="2400" dirty="0">
                <a:solidFill>
                  <a:srgbClr val="FF0000"/>
                </a:solidFill>
                <a:cs typeface="+mn-ea"/>
                <a:sym typeface="+mn-lt"/>
              </a:endParaRPr>
            </a:p>
          </p:txBody>
        </p:sp>
      </p:grpSp>
      <p:pic>
        <p:nvPicPr>
          <p:cNvPr id="3" name="Picture 2">
            <a:extLst>
              <a:ext uri="{FF2B5EF4-FFF2-40B4-BE49-F238E27FC236}">
                <a16:creationId xmlns:a16="http://schemas.microsoft.com/office/drawing/2014/main" id="{372221D1-CE8A-4127-B08E-54ADCF1A93C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07459" y="1227337"/>
            <a:ext cx="4909312" cy="3681984"/>
          </a:xfrm>
          <a:prstGeom prst="rect">
            <a:avLst/>
          </a:prstGeom>
        </p:spPr>
      </p:pic>
      <p:sp>
        <p:nvSpPr>
          <p:cNvPr id="39" name="TextBox 38">
            <a:extLst>
              <a:ext uri="{FF2B5EF4-FFF2-40B4-BE49-F238E27FC236}">
                <a16:creationId xmlns:a16="http://schemas.microsoft.com/office/drawing/2014/main" id="{4BE5E6E3-7B72-4FDD-A7D0-AD7FE01C81D2}"/>
              </a:ext>
            </a:extLst>
          </p:cNvPr>
          <p:cNvSpPr txBox="1"/>
          <p:nvPr/>
        </p:nvSpPr>
        <p:spPr>
          <a:xfrm>
            <a:off x="6014559" y="5157059"/>
            <a:ext cx="6007876" cy="954107"/>
          </a:xfrm>
          <a:prstGeom prst="rect">
            <a:avLst/>
          </a:prstGeom>
          <a:noFill/>
        </p:spPr>
        <p:txBody>
          <a:bodyPr wrap="square" rtlCol="0">
            <a:spAutoFit/>
          </a:bodyPr>
          <a:lstStyle/>
          <a:p>
            <a:pPr algn="ctr"/>
            <a:r>
              <a:rPr lang="en-US" sz="1400" i="1" dirty="0"/>
              <a:t>               </a:t>
            </a:r>
            <a:r>
              <a:rPr lang="en-US" sz="1400" i="1" dirty="0" err="1"/>
              <a:t>Hình</a:t>
            </a:r>
            <a:r>
              <a:rPr lang="en-US" sz="1400" i="1" dirty="0"/>
              <a:t> </a:t>
            </a:r>
            <a:r>
              <a:rPr lang="en-US" sz="1400" i="1" dirty="0" err="1"/>
              <a:t>ảnh</a:t>
            </a:r>
            <a:r>
              <a:rPr lang="en-US" sz="1400" i="1" dirty="0"/>
              <a:t> </a:t>
            </a:r>
            <a:r>
              <a:rPr lang="en-US" sz="1400" i="1" dirty="0" err="1"/>
              <a:t>minh</a:t>
            </a:r>
            <a:r>
              <a:rPr lang="en-US" sz="1400" i="1" dirty="0"/>
              <a:t> </a:t>
            </a:r>
            <a:r>
              <a:rPr lang="en-US" sz="1400" i="1" dirty="0" err="1"/>
              <a:t>họa</a:t>
            </a:r>
            <a:r>
              <a:rPr lang="en-US" sz="1400" i="1" dirty="0"/>
              <a:t>, </a:t>
            </a:r>
            <a:r>
              <a:rPr lang="en-US" sz="1400" i="1" dirty="0" err="1"/>
              <a:t>nguồn</a:t>
            </a:r>
            <a:r>
              <a:rPr lang="en-US" sz="1400" i="1" dirty="0"/>
              <a:t>: https://www.wikihow.com/images/thumb/a/ad/Deal-with-Depression-in-a-Relationship-Step-11-Version-2.jpg/v4-728px-Deal-with-Depression-in-a-Relationship-Step-11-Version-2.jpg</a:t>
            </a:r>
          </a:p>
        </p:txBody>
      </p:sp>
      <p:sp>
        <p:nvSpPr>
          <p:cNvPr id="40" name="TextBox 39">
            <a:extLst>
              <a:ext uri="{FF2B5EF4-FFF2-40B4-BE49-F238E27FC236}">
                <a16:creationId xmlns:a16="http://schemas.microsoft.com/office/drawing/2014/main" id="{000986F9-74CC-4F9C-88D0-CAAF358F6CAE}"/>
              </a:ext>
            </a:extLst>
          </p:cNvPr>
          <p:cNvSpPr txBox="1"/>
          <p:nvPr/>
        </p:nvSpPr>
        <p:spPr>
          <a:xfrm>
            <a:off x="41306" y="1991649"/>
            <a:ext cx="6218488" cy="3046988"/>
          </a:xfrm>
          <a:prstGeom prst="rect">
            <a:avLst/>
          </a:prstGeom>
          <a:noFill/>
        </p:spPr>
        <p:txBody>
          <a:bodyPr wrap="square" rtlCol="0">
            <a:spAutoFit/>
          </a:bodyPr>
          <a:lstStyle/>
          <a:p>
            <a:endParaRPr lang="en-US" sz="2400" dirty="0">
              <a:solidFill>
                <a:schemeClr val="tx1">
                  <a:lumMod val="95000"/>
                  <a:lumOff val="5000"/>
                </a:schemeClr>
              </a:solidFill>
              <a:latin typeface="Helvetica" panose="020B0604020202020204" pitchFamily="34" charset="0"/>
              <a:cs typeface="Helvetica" panose="020B0604020202020204" pitchFamily="34" charset="0"/>
            </a:endParaRPr>
          </a:p>
          <a:p>
            <a:pPr marL="285750" indent="-285750">
              <a:buFont typeface="Arial" panose="020B0604020202020204" pitchFamily="34" charset="0"/>
              <a:buChar char="•"/>
            </a:pPr>
            <a:r>
              <a:rPr lang="vi-VN" sz="2400" dirty="0">
                <a:solidFill>
                  <a:schemeClr val="tx1">
                    <a:lumMod val="95000"/>
                    <a:lumOff val="5000"/>
                  </a:schemeClr>
                </a:solidFill>
                <a:latin typeface="Helvetica" panose="020B0604020202020204" pitchFamily="34" charset="0"/>
                <a:cs typeface="Helvetica" panose="020B0604020202020204" pitchFamily="34" charset="0"/>
              </a:rPr>
              <a:t>Không ai có thể làm việc liên tục không ngừng nghỉ hoặc không ngắt quãng. Bạn cần cho phép mình thỉnh thoảng nghỉ ngơi hoặc tiêu khiển.</a:t>
            </a:r>
            <a:endParaRPr lang="en-US" sz="2400" dirty="0">
              <a:solidFill>
                <a:schemeClr val="tx1">
                  <a:lumMod val="95000"/>
                  <a:lumOff val="5000"/>
                </a:schemeClr>
              </a:solidFill>
              <a:latin typeface="Helvetica" panose="020B0604020202020204" pitchFamily="34" charset="0"/>
              <a:cs typeface="Helvetica" panose="020B0604020202020204" pitchFamily="34" charset="0"/>
            </a:endParaRPr>
          </a:p>
          <a:p>
            <a:endParaRPr lang="en-US" sz="2400" dirty="0">
              <a:solidFill>
                <a:schemeClr val="tx1">
                  <a:lumMod val="95000"/>
                  <a:lumOff val="5000"/>
                </a:schemeClr>
              </a:solidFill>
              <a:latin typeface="Helvetica" panose="020B0604020202020204" pitchFamily="34" charset="0"/>
              <a:cs typeface="Helvetica" panose="020B0604020202020204" pitchFamily="34" charset="0"/>
            </a:endParaRPr>
          </a:p>
          <a:p>
            <a:pPr marL="285750" indent="-285750">
              <a:buFont typeface="Arial" panose="020B0604020202020204" pitchFamily="34" charset="0"/>
              <a:buChar char="•"/>
            </a:pPr>
            <a:r>
              <a:rPr lang="vi-VN" sz="2400" dirty="0">
                <a:solidFill>
                  <a:schemeClr val="tx1">
                    <a:lumMod val="95000"/>
                    <a:lumOff val="5000"/>
                  </a:schemeClr>
                </a:solidFill>
                <a:latin typeface="Helvetica" panose="020B0604020202020204" pitchFamily="34" charset="0"/>
                <a:cs typeface="Helvetica" panose="020B0604020202020204" pitchFamily="34" charset="0"/>
              </a:rPr>
              <a:t>Thời gian tạm nghỉ có thể chen vào giữa các nhiệm vụ cần làm. </a:t>
            </a:r>
            <a:endParaRPr lang="en-US" sz="2400" dirty="0">
              <a:solidFill>
                <a:schemeClr val="tx1">
                  <a:lumMod val="95000"/>
                  <a:lumOff val="5000"/>
                </a:schemeClr>
              </a:solidFill>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106413548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7"/>
                                        </p:tgtEl>
                                      </p:cBhvr>
                                    </p:animEffect>
                                    <p:set>
                                      <p:cBhvr>
                                        <p:cTn id="7" dur="1" fill="hold">
                                          <p:stCondLst>
                                            <p:cond delay="499"/>
                                          </p:stCondLst>
                                        </p:cTn>
                                        <p:tgtEl>
                                          <p:spTgt spid="7"/>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500"/>
                                        <p:tgtEl>
                                          <p:spTgt spid="8"/>
                                        </p:tgtEl>
                                      </p:cBhvr>
                                    </p:animEffect>
                                    <p:set>
                                      <p:cBhvr>
                                        <p:cTn id="10" dur="1" fill="hold">
                                          <p:stCondLst>
                                            <p:cond delay="499"/>
                                          </p:stCondLst>
                                        </p:cTn>
                                        <p:tgtEl>
                                          <p:spTgt spid="8"/>
                                        </p:tgtEl>
                                        <p:attrNameLst>
                                          <p:attrName>style.visibility</p:attrName>
                                        </p:attrNameLst>
                                      </p:cBhvr>
                                      <p:to>
                                        <p:strVal val="hidden"/>
                                      </p:to>
                                    </p:set>
                                  </p:childTnLst>
                                </p:cTn>
                              </p:par>
                              <p:par>
                                <p:cTn id="11" presetID="10" presetClass="exit" presetSubtype="0" fill="hold" grpId="0" nodeType="withEffect">
                                  <p:stCondLst>
                                    <p:cond delay="0"/>
                                  </p:stCondLst>
                                  <p:childTnLst>
                                    <p:animEffect transition="out" filter="fade">
                                      <p:cBhvr>
                                        <p:cTn id="12" dur="500"/>
                                        <p:tgtEl>
                                          <p:spTgt spid="9"/>
                                        </p:tgtEl>
                                      </p:cBhvr>
                                    </p:animEffect>
                                    <p:set>
                                      <p:cBhvr>
                                        <p:cTn id="13" dur="1" fill="hold">
                                          <p:stCondLst>
                                            <p:cond delay="499"/>
                                          </p:stCondLst>
                                        </p:cTn>
                                        <p:tgtEl>
                                          <p:spTgt spid="9"/>
                                        </p:tgtEl>
                                        <p:attrNameLst>
                                          <p:attrName>style.visibility</p:attrName>
                                        </p:attrNameLst>
                                      </p:cBhvr>
                                      <p:to>
                                        <p:strVal val="hidden"/>
                                      </p:to>
                                    </p:set>
                                  </p:childTnLst>
                                </p:cTn>
                              </p:par>
                              <p:par>
                                <p:cTn id="14" presetID="10" presetClass="exit" presetSubtype="0" fill="hold" grpId="0" nodeType="withEffect">
                                  <p:stCondLst>
                                    <p:cond delay="0"/>
                                  </p:stCondLst>
                                  <p:childTnLst>
                                    <p:animEffect transition="out" filter="fade">
                                      <p:cBhvr>
                                        <p:cTn id="15" dur="500"/>
                                        <p:tgtEl>
                                          <p:spTgt spid="10"/>
                                        </p:tgtEl>
                                      </p:cBhvr>
                                    </p:animEffect>
                                    <p:set>
                                      <p:cBhvr>
                                        <p:cTn id="16" dur="1" fill="hold">
                                          <p:stCondLst>
                                            <p:cond delay="499"/>
                                          </p:stCondLst>
                                        </p:cTn>
                                        <p:tgtEl>
                                          <p:spTgt spid="10"/>
                                        </p:tgtEl>
                                        <p:attrNameLst>
                                          <p:attrName>style.visibility</p:attrName>
                                        </p:attrNameLst>
                                      </p:cBhvr>
                                      <p:to>
                                        <p:strVal val="hidden"/>
                                      </p:to>
                                    </p:set>
                                  </p:childTnLst>
                                </p:cTn>
                              </p:par>
                              <p:par>
                                <p:cTn id="17" presetID="10" presetClass="exit" presetSubtype="0" fill="hold" grpId="0" nodeType="withEffect">
                                  <p:stCondLst>
                                    <p:cond delay="0"/>
                                  </p:stCondLst>
                                  <p:childTnLst>
                                    <p:animEffect transition="out" filter="fade">
                                      <p:cBhvr>
                                        <p:cTn id="18" dur="500"/>
                                        <p:tgtEl>
                                          <p:spTgt spid="18"/>
                                        </p:tgtEl>
                                      </p:cBhvr>
                                    </p:animEffect>
                                    <p:set>
                                      <p:cBhvr>
                                        <p:cTn id="19" dur="1" fill="hold">
                                          <p:stCondLst>
                                            <p:cond delay="499"/>
                                          </p:stCondLst>
                                        </p:cTn>
                                        <p:tgtEl>
                                          <p:spTgt spid="18"/>
                                        </p:tgtEl>
                                        <p:attrNameLst>
                                          <p:attrName>style.visibility</p:attrName>
                                        </p:attrNameLst>
                                      </p:cBhvr>
                                      <p:to>
                                        <p:strVal val="hidden"/>
                                      </p:to>
                                    </p:set>
                                  </p:childTnLst>
                                </p:cTn>
                              </p:par>
                              <p:par>
                                <p:cTn id="20" presetID="10" presetClass="exit" presetSubtype="0" fill="hold" grpId="0" nodeType="withEffect">
                                  <p:stCondLst>
                                    <p:cond delay="0"/>
                                  </p:stCondLst>
                                  <p:childTnLst>
                                    <p:animEffect transition="out" filter="fade">
                                      <p:cBhvr>
                                        <p:cTn id="21" dur="500"/>
                                        <p:tgtEl>
                                          <p:spTgt spid="19"/>
                                        </p:tgtEl>
                                      </p:cBhvr>
                                    </p:animEffect>
                                    <p:set>
                                      <p:cBhvr>
                                        <p:cTn id="22" dur="1" fill="hold">
                                          <p:stCondLst>
                                            <p:cond delay="499"/>
                                          </p:stCondLst>
                                        </p:cTn>
                                        <p:tgtEl>
                                          <p:spTgt spid="19"/>
                                        </p:tgtEl>
                                        <p:attrNameLst>
                                          <p:attrName>style.visibility</p:attrName>
                                        </p:attrNameLst>
                                      </p:cBhvr>
                                      <p:to>
                                        <p:strVal val="hidden"/>
                                      </p:to>
                                    </p:set>
                                  </p:childTnLst>
                                </p:cTn>
                              </p:par>
                              <p:par>
                                <p:cTn id="23" presetID="10" presetClass="exit" presetSubtype="0" fill="hold" grpId="0" nodeType="withEffect">
                                  <p:stCondLst>
                                    <p:cond delay="0"/>
                                  </p:stCondLst>
                                  <p:childTnLst>
                                    <p:animEffect transition="out" filter="fade">
                                      <p:cBhvr>
                                        <p:cTn id="24" dur="500"/>
                                        <p:tgtEl>
                                          <p:spTgt spid="20"/>
                                        </p:tgtEl>
                                      </p:cBhvr>
                                    </p:animEffect>
                                    <p:set>
                                      <p:cBhvr>
                                        <p:cTn id="25" dur="1" fill="hold">
                                          <p:stCondLst>
                                            <p:cond delay="499"/>
                                          </p:stCondLst>
                                        </p:cTn>
                                        <p:tgtEl>
                                          <p:spTgt spid="20"/>
                                        </p:tgtEl>
                                        <p:attrNameLst>
                                          <p:attrName>style.visibility</p:attrName>
                                        </p:attrNameLst>
                                      </p:cBhvr>
                                      <p:to>
                                        <p:strVal val="hidden"/>
                                      </p:to>
                                    </p:set>
                                  </p:childTnLst>
                                </p:cTn>
                              </p:par>
                              <p:par>
                                <p:cTn id="26" presetID="10" presetClass="exit" presetSubtype="0" fill="hold" nodeType="withEffect">
                                  <p:stCondLst>
                                    <p:cond delay="0"/>
                                  </p:stCondLst>
                                  <p:childTnLst>
                                    <p:animEffect transition="out" filter="fade">
                                      <p:cBhvr>
                                        <p:cTn id="27" dur="500"/>
                                        <p:tgtEl>
                                          <p:spTgt spid="31"/>
                                        </p:tgtEl>
                                      </p:cBhvr>
                                    </p:animEffect>
                                    <p:set>
                                      <p:cBhvr>
                                        <p:cTn id="28" dur="1" fill="hold">
                                          <p:stCondLst>
                                            <p:cond delay="499"/>
                                          </p:stCondLst>
                                        </p:cTn>
                                        <p:tgtEl>
                                          <p:spTgt spid="31"/>
                                        </p:tgtEl>
                                        <p:attrNameLst>
                                          <p:attrName>style.visibility</p:attrName>
                                        </p:attrNameLst>
                                      </p:cBhvr>
                                      <p:to>
                                        <p:strVal val="hidden"/>
                                      </p:to>
                                    </p:set>
                                  </p:childTnLst>
                                </p:cTn>
                              </p:par>
                              <p:par>
                                <p:cTn id="29" presetID="10" presetClass="exit" presetSubtype="0" fill="hold" nodeType="withEffect">
                                  <p:stCondLst>
                                    <p:cond delay="0"/>
                                  </p:stCondLst>
                                  <p:childTnLst>
                                    <p:animEffect transition="out" filter="fade">
                                      <p:cBhvr>
                                        <p:cTn id="30" dur="500"/>
                                        <p:tgtEl>
                                          <p:spTgt spid="32"/>
                                        </p:tgtEl>
                                      </p:cBhvr>
                                    </p:animEffect>
                                    <p:set>
                                      <p:cBhvr>
                                        <p:cTn id="31" dur="1" fill="hold">
                                          <p:stCondLst>
                                            <p:cond delay="499"/>
                                          </p:stCondLst>
                                        </p:cTn>
                                        <p:tgtEl>
                                          <p:spTgt spid="32"/>
                                        </p:tgtEl>
                                        <p:attrNameLst>
                                          <p:attrName>style.visibility</p:attrName>
                                        </p:attrNameLst>
                                      </p:cBhvr>
                                      <p:to>
                                        <p:strVal val="hidden"/>
                                      </p:to>
                                    </p:set>
                                  </p:childTnLst>
                                </p:cTn>
                              </p:par>
                              <p:par>
                                <p:cTn id="32" presetID="10" presetClass="exit" presetSubtype="0" fill="hold" grpId="0" nodeType="withEffect">
                                  <p:stCondLst>
                                    <p:cond delay="0"/>
                                  </p:stCondLst>
                                  <p:childTnLst>
                                    <p:animEffect transition="out" filter="fade">
                                      <p:cBhvr>
                                        <p:cTn id="33" dur="500"/>
                                        <p:tgtEl>
                                          <p:spTgt spid="29"/>
                                        </p:tgtEl>
                                      </p:cBhvr>
                                    </p:animEffect>
                                    <p:set>
                                      <p:cBhvr>
                                        <p:cTn id="34" dur="1" fill="hold">
                                          <p:stCondLst>
                                            <p:cond delay="499"/>
                                          </p:stCondLst>
                                        </p:cTn>
                                        <p:tgtEl>
                                          <p:spTgt spid="29"/>
                                        </p:tgtEl>
                                        <p:attrNameLst>
                                          <p:attrName>style.visibility</p:attrName>
                                        </p:attrNameLst>
                                      </p:cBhvr>
                                      <p:to>
                                        <p:strVal val="hidden"/>
                                      </p:to>
                                    </p:set>
                                  </p:childTnLst>
                                </p:cTn>
                              </p:par>
                              <p:par>
                                <p:cTn id="35" presetID="10" presetClass="exit" presetSubtype="0" fill="hold" grpId="0" nodeType="withEffect">
                                  <p:stCondLst>
                                    <p:cond delay="0"/>
                                  </p:stCondLst>
                                  <p:childTnLst>
                                    <p:animEffect transition="out" filter="fade">
                                      <p:cBhvr>
                                        <p:cTn id="36" dur="500"/>
                                        <p:tgtEl>
                                          <p:spTgt spid="30"/>
                                        </p:tgtEl>
                                      </p:cBhvr>
                                    </p:animEffect>
                                    <p:set>
                                      <p:cBhvr>
                                        <p:cTn id="37" dur="1" fill="hold">
                                          <p:stCondLst>
                                            <p:cond delay="499"/>
                                          </p:stCondLst>
                                        </p:cTn>
                                        <p:tgtEl>
                                          <p:spTgt spid="30"/>
                                        </p:tgtEl>
                                        <p:attrNameLst>
                                          <p:attrName>style.visibility</p:attrName>
                                        </p:attrNameLst>
                                      </p:cBhvr>
                                      <p:to>
                                        <p:strVal val="hidden"/>
                                      </p:to>
                                    </p:set>
                                  </p:childTnLst>
                                </p:cTn>
                              </p:par>
                              <p:par>
                                <p:cTn id="38" presetID="10" presetClass="exit" presetSubtype="0" fill="hold" nodeType="withEffect">
                                  <p:stCondLst>
                                    <p:cond delay="0"/>
                                  </p:stCondLst>
                                  <p:childTnLst>
                                    <p:animEffect transition="out" filter="fade">
                                      <p:cBhvr>
                                        <p:cTn id="39" dur="500"/>
                                        <p:tgtEl>
                                          <p:spTgt spid="34"/>
                                        </p:tgtEl>
                                      </p:cBhvr>
                                    </p:animEffect>
                                    <p:set>
                                      <p:cBhvr>
                                        <p:cTn id="40" dur="1" fill="hold">
                                          <p:stCondLst>
                                            <p:cond delay="499"/>
                                          </p:stCondLst>
                                        </p:cTn>
                                        <p:tgtEl>
                                          <p:spTgt spid="34"/>
                                        </p:tgtEl>
                                        <p:attrNameLst>
                                          <p:attrName>style.visibility</p:attrName>
                                        </p:attrNameLst>
                                      </p:cBhvr>
                                      <p:to>
                                        <p:strVal val="hidden"/>
                                      </p:to>
                                    </p:set>
                                  </p:childTnLst>
                                </p:cTn>
                              </p:par>
                              <p:par>
                                <p:cTn id="41" presetID="56" presetClass="path" presetSubtype="0" accel="50000" decel="50000" fill="hold" nodeType="withEffect">
                                  <p:stCondLst>
                                    <p:cond delay="0"/>
                                  </p:stCondLst>
                                  <p:childTnLst>
                                    <p:animMotion origin="layout" path="M -3.33333E-6 -3.33333E-6 L -0.07057 -0.41643 " pathEditMode="relative" rAng="0" ptsTypes="AA">
                                      <p:cBhvr>
                                        <p:cTn id="42" dur="2000" fill="hold"/>
                                        <p:tgtEl>
                                          <p:spTgt spid="33"/>
                                        </p:tgtEl>
                                        <p:attrNameLst>
                                          <p:attrName>ppt_x</p:attrName>
                                          <p:attrName>ppt_y</p:attrName>
                                        </p:attrNameLst>
                                      </p:cBhvr>
                                      <p:rCtr x="-3529" y="-20833"/>
                                    </p:animMotion>
                                  </p:childTnLst>
                                </p:cTn>
                              </p:par>
                              <p:par>
                                <p:cTn id="43" presetID="18" presetClass="entr" presetSubtype="12" fill="hold" grpId="0" nodeType="withEffect">
                                  <p:stCondLst>
                                    <p:cond delay="900"/>
                                  </p:stCondLst>
                                  <p:childTnLst>
                                    <p:set>
                                      <p:cBhvr>
                                        <p:cTn id="44" dur="1" fill="hold">
                                          <p:stCondLst>
                                            <p:cond delay="0"/>
                                          </p:stCondLst>
                                        </p:cTn>
                                        <p:tgtEl>
                                          <p:spTgt spid="39"/>
                                        </p:tgtEl>
                                        <p:attrNameLst>
                                          <p:attrName>style.visibility</p:attrName>
                                        </p:attrNameLst>
                                      </p:cBhvr>
                                      <p:to>
                                        <p:strVal val="visible"/>
                                      </p:to>
                                    </p:set>
                                    <p:animEffect transition="in" filter="strips(downLeft)">
                                      <p:cBhvr>
                                        <p:cTn id="45" dur="900"/>
                                        <p:tgtEl>
                                          <p:spTgt spid="39"/>
                                        </p:tgtEl>
                                      </p:cBhvr>
                                    </p:animEffect>
                                  </p:childTnLst>
                                </p:cTn>
                              </p:par>
                              <p:par>
                                <p:cTn id="46" presetID="9" presetClass="entr" presetSubtype="0" fill="hold" nodeType="withEffect">
                                  <p:stCondLst>
                                    <p:cond delay="900"/>
                                  </p:stCondLst>
                                  <p:childTnLst>
                                    <p:set>
                                      <p:cBhvr>
                                        <p:cTn id="47" dur="1" fill="hold">
                                          <p:stCondLst>
                                            <p:cond delay="0"/>
                                          </p:stCondLst>
                                        </p:cTn>
                                        <p:tgtEl>
                                          <p:spTgt spid="3"/>
                                        </p:tgtEl>
                                        <p:attrNameLst>
                                          <p:attrName>style.visibility</p:attrName>
                                        </p:attrNameLst>
                                      </p:cBhvr>
                                      <p:to>
                                        <p:strVal val="visible"/>
                                      </p:to>
                                    </p:set>
                                    <p:animEffect transition="in" filter="dissolve">
                                      <p:cBhvr>
                                        <p:cTn id="48" dur="700"/>
                                        <p:tgtEl>
                                          <p:spTgt spid="3"/>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40">
                                            <p:txEl>
                                              <p:pRg st="1" end="1"/>
                                            </p:txEl>
                                          </p:spTgt>
                                        </p:tgtEl>
                                        <p:attrNameLst>
                                          <p:attrName>style.visibility</p:attrName>
                                        </p:attrNameLst>
                                      </p:cBhvr>
                                      <p:to>
                                        <p:strVal val="visible"/>
                                      </p:to>
                                    </p:set>
                                    <p:animEffect transition="in" filter="fade">
                                      <p:cBhvr>
                                        <p:cTn id="53" dur="500"/>
                                        <p:tgtEl>
                                          <p:spTgt spid="40">
                                            <p:txEl>
                                              <p:pRg st="1" end="1"/>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nodeType="clickEffect">
                                  <p:stCondLst>
                                    <p:cond delay="0"/>
                                  </p:stCondLst>
                                  <p:childTnLst>
                                    <p:set>
                                      <p:cBhvr>
                                        <p:cTn id="57" dur="1" fill="hold">
                                          <p:stCondLst>
                                            <p:cond delay="0"/>
                                          </p:stCondLst>
                                        </p:cTn>
                                        <p:tgtEl>
                                          <p:spTgt spid="40">
                                            <p:txEl>
                                              <p:pRg st="3" end="3"/>
                                            </p:txEl>
                                          </p:spTgt>
                                        </p:tgtEl>
                                        <p:attrNameLst>
                                          <p:attrName>style.visibility</p:attrName>
                                        </p:attrNameLst>
                                      </p:cBhvr>
                                      <p:to>
                                        <p:strVal val="visible"/>
                                      </p:to>
                                    </p:set>
                                    <p:animEffect transition="in" filter="fade">
                                      <p:cBhvr>
                                        <p:cTn id="58" dur="500"/>
                                        <p:tgtEl>
                                          <p:spTgt spid="40">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8" grpId="0" animBg="1"/>
      <p:bldP spid="19" grpId="0" animBg="1"/>
      <p:bldP spid="20" grpId="0" animBg="1"/>
      <p:bldP spid="29" grpId="0" animBg="1"/>
      <p:bldP spid="30" grpId="0" animBg="1"/>
      <p:bldP spid="39"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等腰三角形 19"/>
          <p:cNvSpPr/>
          <p:nvPr/>
        </p:nvSpPr>
        <p:spPr>
          <a:xfrm rot="5400000" flipH="1">
            <a:off x="6602049" y="3009512"/>
            <a:ext cx="270123" cy="232865"/>
          </a:xfrm>
          <a:prstGeom prst="triangl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dirty="0">
              <a:cs typeface="+mn-ea"/>
              <a:sym typeface="+mn-lt"/>
            </a:endParaRPr>
          </a:p>
        </p:txBody>
      </p:sp>
      <p:grpSp>
        <p:nvGrpSpPr>
          <p:cNvPr id="21" name="组合 20"/>
          <p:cNvGrpSpPr/>
          <p:nvPr/>
        </p:nvGrpSpPr>
        <p:grpSpPr>
          <a:xfrm>
            <a:off x="247260" y="255805"/>
            <a:ext cx="674717" cy="597391"/>
            <a:chOff x="414045" y="185503"/>
            <a:chExt cx="506038" cy="448043"/>
          </a:xfrm>
        </p:grpSpPr>
        <p:sp>
          <p:nvSpPr>
            <p:cNvPr id="22" name="矩形 21"/>
            <p:cNvSpPr/>
            <p:nvPr/>
          </p:nvSpPr>
          <p:spPr>
            <a:xfrm rot="2700000">
              <a:off x="414045" y="194182"/>
              <a:ext cx="430684" cy="430684"/>
            </a:xfrm>
            <a:prstGeom prst="rect">
              <a:avLst/>
            </a:prstGeom>
            <a:solidFill>
              <a:schemeClr val="bg1">
                <a:lumMod val="85000"/>
              </a:schemeClr>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cs typeface="+mn-ea"/>
                <a:sym typeface="+mn-lt"/>
              </a:endParaRPr>
            </a:p>
          </p:txBody>
        </p:sp>
        <p:sp>
          <p:nvSpPr>
            <p:cNvPr id="23" name="矩形 22"/>
            <p:cNvSpPr/>
            <p:nvPr/>
          </p:nvSpPr>
          <p:spPr>
            <a:xfrm rot="2700000">
              <a:off x="472040" y="185503"/>
              <a:ext cx="448043" cy="448043"/>
            </a:xfrm>
            <a:prstGeom prst="rect">
              <a:avLst/>
            </a:prstGeom>
            <a:solidFill>
              <a:schemeClr val="tx1">
                <a:lumMod val="75000"/>
                <a:lumOff val="25000"/>
              </a:schemeClr>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cs typeface="+mn-ea"/>
                <a:sym typeface="+mn-lt"/>
              </a:endParaRPr>
            </a:p>
          </p:txBody>
        </p:sp>
      </p:grpSp>
      <p:sp>
        <p:nvSpPr>
          <p:cNvPr id="24" name="文本框 23"/>
          <p:cNvSpPr txBox="1"/>
          <p:nvPr/>
        </p:nvSpPr>
        <p:spPr>
          <a:xfrm>
            <a:off x="1012969" y="205685"/>
            <a:ext cx="7408017" cy="584775"/>
          </a:xfrm>
          <a:prstGeom prst="rect">
            <a:avLst/>
          </a:prstGeom>
          <a:noFill/>
        </p:spPr>
        <p:txBody>
          <a:bodyPr wrap="square" rtlCol="0">
            <a:spAutoFit/>
          </a:bodyPr>
          <a:lstStyle/>
          <a:p>
            <a:r>
              <a:rPr lang="en-US" altLang="zh-CN" sz="3200" dirty="0" err="1">
                <a:solidFill>
                  <a:srgbClr val="C00000"/>
                </a:solidFill>
                <a:cs typeface="+mn-ea"/>
                <a:sym typeface="+mn-lt"/>
              </a:rPr>
              <a:t>Bám</a:t>
            </a:r>
            <a:r>
              <a:rPr lang="en-US" altLang="zh-CN" sz="3200" dirty="0">
                <a:solidFill>
                  <a:srgbClr val="C00000"/>
                </a:solidFill>
                <a:cs typeface="+mn-ea"/>
                <a:sym typeface="+mn-lt"/>
              </a:rPr>
              <a:t> </a:t>
            </a:r>
            <a:r>
              <a:rPr lang="en-US" altLang="zh-CN" sz="3200" dirty="0" err="1">
                <a:solidFill>
                  <a:srgbClr val="C00000"/>
                </a:solidFill>
                <a:cs typeface="+mn-ea"/>
                <a:sym typeface="+mn-lt"/>
              </a:rPr>
              <a:t>sát</a:t>
            </a:r>
            <a:r>
              <a:rPr lang="en-US" altLang="zh-CN" sz="3200" dirty="0">
                <a:solidFill>
                  <a:srgbClr val="C00000"/>
                </a:solidFill>
                <a:cs typeface="+mn-ea"/>
                <a:sym typeface="+mn-lt"/>
              </a:rPr>
              <a:t> </a:t>
            </a:r>
            <a:r>
              <a:rPr lang="en-US" altLang="zh-CN" sz="3200" dirty="0" err="1">
                <a:solidFill>
                  <a:srgbClr val="C00000"/>
                </a:solidFill>
                <a:cs typeface="+mn-ea"/>
                <a:sym typeface="+mn-lt"/>
              </a:rPr>
              <a:t>lịch</a:t>
            </a:r>
            <a:r>
              <a:rPr lang="en-US" altLang="zh-CN" sz="3200" dirty="0">
                <a:solidFill>
                  <a:srgbClr val="C00000"/>
                </a:solidFill>
                <a:cs typeface="+mn-ea"/>
                <a:sym typeface="+mn-lt"/>
              </a:rPr>
              <a:t> </a:t>
            </a:r>
            <a:r>
              <a:rPr lang="en-US" altLang="zh-CN" sz="3200" dirty="0" err="1">
                <a:solidFill>
                  <a:srgbClr val="C00000"/>
                </a:solidFill>
                <a:cs typeface="+mn-ea"/>
                <a:sym typeface="+mn-lt"/>
              </a:rPr>
              <a:t>trình</a:t>
            </a:r>
            <a:r>
              <a:rPr lang="en-US" altLang="zh-CN" sz="3200" dirty="0">
                <a:solidFill>
                  <a:srgbClr val="C00000"/>
                </a:solidFill>
                <a:cs typeface="+mn-ea"/>
                <a:sym typeface="+mn-lt"/>
              </a:rPr>
              <a:t> </a:t>
            </a:r>
            <a:r>
              <a:rPr lang="en-US" altLang="zh-CN" sz="3200" dirty="0" err="1">
                <a:solidFill>
                  <a:srgbClr val="C00000"/>
                </a:solidFill>
                <a:cs typeface="+mn-ea"/>
                <a:sym typeface="+mn-lt"/>
              </a:rPr>
              <a:t>hàng</a:t>
            </a:r>
            <a:r>
              <a:rPr lang="en-US" altLang="zh-CN" sz="3200" dirty="0">
                <a:solidFill>
                  <a:srgbClr val="C00000"/>
                </a:solidFill>
                <a:cs typeface="+mn-ea"/>
                <a:sym typeface="+mn-lt"/>
              </a:rPr>
              <a:t> </a:t>
            </a:r>
            <a:r>
              <a:rPr lang="en-US" altLang="zh-CN" sz="3200" dirty="0" err="1">
                <a:solidFill>
                  <a:srgbClr val="C00000"/>
                </a:solidFill>
                <a:cs typeface="+mn-ea"/>
                <a:sym typeface="+mn-lt"/>
              </a:rPr>
              <a:t>ngày</a:t>
            </a:r>
            <a:endParaRPr lang="zh-CN" altLang="en-US" sz="3200" dirty="0">
              <a:solidFill>
                <a:srgbClr val="C00000"/>
              </a:solidFill>
              <a:cs typeface="+mn-ea"/>
              <a:sym typeface="+mn-lt"/>
            </a:endParaRPr>
          </a:p>
        </p:txBody>
      </p:sp>
      <p:grpSp>
        <p:nvGrpSpPr>
          <p:cNvPr id="32" name="组合 31"/>
          <p:cNvGrpSpPr/>
          <p:nvPr/>
        </p:nvGrpSpPr>
        <p:grpSpPr>
          <a:xfrm>
            <a:off x="7113363" y="2990885"/>
            <a:ext cx="4204877" cy="998928"/>
            <a:chOff x="5331295" y="1877401"/>
            <a:chExt cx="2774480" cy="623247"/>
          </a:xfrm>
        </p:grpSpPr>
        <p:sp>
          <p:nvSpPr>
            <p:cNvPr id="14" name="矩形 13"/>
            <p:cNvSpPr/>
            <p:nvPr/>
          </p:nvSpPr>
          <p:spPr>
            <a:xfrm>
              <a:off x="5331295" y="1930253"/>
              <a:ext cx="2774480" cy="494461"/>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192000" anchor="ctr">
              <a:normAutofit/>
            </a:bodyPr>
            <a:lstStyle/>
            <a:p>
              <a:endParaRPr lang="zh-CN" altLang="en-US" sz="2400" dirty="0">
                <a:solidFill>
                  <a:srgbClr val="FF0000"/>
                </a:solidFill>
                <a:cs typeface="+mn-ea"/>
                <a:sym typeface="+mn-lt"/>
              </a:endParaRPr>
            </a:p>
          </p:txBody>
        </p:sp>
        <p:sp>
          <p:nvSpPr>
            <p:cNvPr id="26" name="矩形 25"/>
            <p:cNvSpPr/>
            <p:nvPr/>
          </p:nvSpPr>
          <p:spPr>
            <a:xfrm>
              <a:off x="5331295" y="1877401"/>
              <a:ext cx="2774480" cy="623247"/>
            </a:xfrm>
            <a:prstGeom prst="rect">
              <a:avLst/>
            </a:prstGeom>
          </p:spPr>
          <p:txBody>
            <a:bodyPr wrap="square">
              <a:spAutoFit/>
            </a:bodyPr>
            <a:lstStyle/>
            <a:p>
              <a:pPr algn="ctr"/>
              <a:r>
                <a:rPr lang="en-US" altLang="zh-CN" sz="2400" dirty="0" err="1">
                  <a:solidFill>
                    <a:srgbClr val="FF0000"/>
                  </a:solidFill>
                  <a:cs typeface="+mn-ea"/>
                  <a:sym typeface="+mn-lt"/>
                </a:rPr>
                <a:t>Dành</a:t>
              </a:r>
              <a:r>
                <a:rPr lang="en-US" altLang="zh-CN" sz="2400" dirty="0">
                  <a:solidFill>
                    <a:srgbClr val="FF0000"/>
                  </a:solidFill>
                  <a:cs typeface="+mn-ea"/>
                  <a:sym typeface="+mn-lt"/>
                </a:rPr>
                <a:t> ra 30 </a:t>
              </a:r>
              <a:r>
                <a:rPr lang="en-US" altLang="zh-CN" sz="2400" dirty="0" err="1">
                  <a:solidFill>
                    <a:srgbClr val="FF0000"/>
                  </a:solidFill>
                  <a:cs typeface="+mn-ea"/>
                  <a:sym typeface="+mn-lt"/>
                </a:rPr>
                <a:t>phút</a:t>
              </a:r>
              <a:r>
                <a:rPr lang="en-US" altLang="zh-CN" sz="2400" dirty="0">
                  <a:solidFill>
                    <a:srgbClr val="FF0000"/>
                  </a:solidFill>
                  <a:cs typeface="+mn-ea"/>
                  <a:sym typeface="+mn-lt"/>
                </a:rPr>
                <a:t> </a:t>
              </a:r>
              <a:r>
                <a:rPr lang="en-US" altLang="zh-CN" sz="2400" dirty="0" err="1">
                  <a:solidFill>
                    <a:srgbClr val="FF0000"/>
                  </a:solidFill>
                  <a:cs typeface="+mn-ea"/>
                  <a:sym typeface="+mn-lt"/>
                </a:rPr>
                <a:t>đầu</a:t>
              </a:r>
              <a:r>
                <a:rPr lang="en-US" altLang="zh-CN" sz="2400" dirty="0">
                  <a:solidFill>
                    <a:srgbClr val="FF0000"/>
                  </a:solidFill>
                  <a:cs typeface="+mn-ea"/>
                  <a:sym typeface="+mn-lt"/>
                </a:rPr>
                <a:t> </a:t>
              </a:r>
              <a:r>
                <a:rPr lang="en-US" altLang="zh-CN" sz="2400" dirty="0" err="1">
                  <a:solidFill>
                    <a:srgbClr val="FF0000"/>
                  </a:solidFill>
                  <a:cs typeface="+mn-ea"/>
                  <a:sym typeface="+mn-lt"/>
                </a:rPr>
                <a:t>buổi</a:t>
              </a:r>
              <a:r>
                <a:rPr lang="en-US" altLang="zh-CN" sz="2400" dirty="0">
                  <a:solidFill>
                    <a:srgbClr val="FF0000"/>
                  </a:solidFill>
                  <a:cs typeface="+mn-ea"/>
                  <a:sym typeface="+mn-lt"/>
                </a:rPr>
                <a:t> </a:t>
              </a:r>
              <a:r>
                <a:rPr lang="en-US" altLang="zh-CN" sz="2400" dirty="0" err="1">
                  <a:solidFill>
                    <a:srgbClr val="FF0000"/>
                  </a:solidFill>
                  <a:cs typeface="+mn-ea"/>
                  <a:sym typeface="+mn-lt"/>
                </a:rPr>
                <a:t>sáng</a:t>
              </a:r>
              <a:r>
                <a:rPr lang="en-US" altLang="zh-CN" sz="2400" dirty="0">
                  <a:solidFill>
                    <a:srgbClr val="FF0000"/>
                  </a:solidFill>
                  <a:cs typeface="+mn-ea"/>
                  <a:sym typeface="+mn-lt"/>
                </a:rPr>
                <a:t> </a:t>
              </a:r>
              <a:r>
                <a:rPr lang="en-US" altLang="zh-CN" sz="2400" dirty="0" err="1">
                  <a:solidFill>
                    <a:srgbClr val="FF0000"/>
                  </a:solidFill>
                  <a:cs typeface="+mn-ea"/>
                  <a:sym typeface="+mn-lt"/>
                </a:rPr>
                <a:t>để</a:t>
              </a:r>
              <a:r>
                <a:rPr lang="en-US" altLang="zh-CN" sz="2400" dirty="0">
                  <a:solidFill>
                    <a:srgbClr val="FF0000"/>
                  </a:solidFill>
                  <a:cs typeface="+mn-ea"/>
                  <a:sym typeface="+mn-lt"/>
                </a:rPr>
                <a:t> </a:t>
              </a:r>
              <a:r>
                <a:rPr lang="en-US" altLang="zh-CN" sz="2400" dirty="0" err="1">
                  <a:solidFill>
                    <a:srgbClr val="FF0000"/>
                  </a:solidFill>
                  <a:cs typeface="+mn-ea"/>
                  <a:sym typeface="+mn-lt"/>
                </a:rPr>
                <a:t>lên</a:t>
              </a:r>
              <a:r>
                <a:rPr lang="en-US" altLang="zh-CN" sz="2400" dirty="0">
                  <a:solidFill>
                    <a:srgbClr val="FF0000"/>
                  </a:solidFill>
                  <a:cs typeface="+mn-ea"/>
                  <a:sym typeface="+mn-lt"/>
                </a:rPr>
                <a:t> </a:t>
              </a:r>
              <a:r>
                <a:rPr lang="en-US" altLang="zh-CN" sz="2400" dirty="0" err="1">
                  <a:solidFill>
                    <a:srgbClr val="FF0000"/>
                  </a:solidFill>
                  <a:cs typeface="+mn-ea"/>
                  <a:sym typeface="+mn-lt"/>
                </a:rPr>
                <a:t>kế</a:t>
              </a:r>
              <a:r>
                <a:rPr lang="en-US" altLang="zh-CN" sz="2400" dirty="0">
                  <a:solidFill>
                    <a:srgbClr val="FF0000"/>
                  </a:solidFill>
                  <a:cs typeface="+mn-ea"/>
                  <a:sym typeface="+mn-lt"/>
                </a:rPr>
                <a:t> </a:t>
              </a:r>
              <a:r>
                <a:rPr lang="en-US" altLang="zh-CN" sz="2400" dirty="0" err="1">
                  <a:solidFill>
                    <a:srgbClr val="FF0000"/>
                  </a:solidFill>
                  <a:cs typeface="+mn-ea"/>
                  <a:sym typeface="+mn-lt"/>
                </a:rPr>
                <a:t>hoạch</a:t>
              </a:r>
              <a:r>
                <a:rPr lang="en-US" altLang="zh-CN" sz="2400" dirty="0">
                  <a:solidFill>
                    <a:srgbClr val="FF0000"/>
                  </a:solidFill>
                  <a:cs typeface="+mn-ea"/>
                  <a:sym typeface="+mn-lt"/>
                </a:rPr>
                <a:t> </a:t>
              </a:r>
              <a:r>
                <a:rPr lang="en-US" altLang="zh-CN" sz="2400" dirty="0" err="1">
                  <a:solidFill>
                    <a:srgbClr val="FF0000"/>
                  </a:solidFill>
                  <a:cs typeface="+mn-ea"/>
                  <a:sym typeface="+mn-lt"/>
                </a:rPr>
                <a:t>trong</a:t>
              </a:r>
              <a:r>
                <a:rPr lang="en-US" altLang="zh-CN" sz="2400" dirty="0">
                  <a:solidFill>
                    <a:srgbClr val="FF0000"/>
                  </a:solidFill>
                  <a:cs typeface="+mn-ea"/>
                  <a:sym typeface="+mn-lt"/>
                </a:rPr>
                <a:t> </a:t>
              </a:r>
              <a:r>
                <a:rPr lang="en-US" altLang="zh-CN" sz="2400" dirty="0" err="1">
                  <a:solidFill>
                    <a:srgbClr val="FF0000"/>
                  </a:solidFill>
                  <a:cs typeface="+mn-ea"/>
                  <a:sym typeface="+mn-lt"/>
                </a:rPr>
                <a:t>ngày</a:t>
              </a:r>
              <a:r>
                <a:rPr lang="en-US" altLang="zh-CN" sz="2400" dirty="0">
                  <a:solidFill>
                    <a:srgbClr val="FF0000"/>
                  </a:solidFill>
                  <a:cs typeface="+mn-ea"/>
                  <a:sym typeface="+mn-lt"/>
                </a:rPr>
                <a:t>.</a:t>
              </a:r>
              <a:endParaRPr lang="zh-CN" altLang="en-US" sz="2400" dirty="0">
                <a:solidFill>
                  <a:srgbClr val="FF0000"/>
                </a:solidFill>
                <a:cs typeface="+mn-ea"/>
                <a:sym typeface="+mn-lt"/>
              </a:endParaRPr>
            </a:p>
          </p:txBody>
        </p:sp>
      </p:grpSp>
      <p:grpSp>
        <p:nvGrpSpPr>
          <p:cNvPr id="28" name="组合 32">
            <a:extLst>
              <a:ext uri="{FF2B5EF4-FFF2-40B4-BE49-F238E27FC236}">
                <a16:creationId xmlns:a16="http://schemas.microsoft.com/office/drawing/2014/main" id="{FE5F6F1B-9566-4F36-A281-75831999FD09}"/>
              </a:ext>
            </a:extLst>
          </p:cNvPr>
          <p:cNvGrpSpPr/>
          <p:nvPr/>
        </p:nvGrpSpPr>
        <p:grpSpPr>
          <a:xfrm>
            <a:off x="534383" y="1092684"/>
            <a:ext cx="3953198" cy="959720"/>
            <a:chOff x="1238250" y="3338839"/>
            <a:chExt cx="2774480" cy="623249"/>
          </a:xfrm>
        </p:grpSpPr>
        <p:sp>
          <p:nvSpPr>
            <p:cNvPr id="36" name="矩形 12">
              <a:extLst>
                <a:ext uri="{FF2B5EF4-FFF2-40B4-BE49-F238E27FC236}">
                  <a16:creationId xmlns:a16="http://schemas.microsoft.com/office/drawing/2014/main" id="{E355841C-A394-43EF-AE35-8B3BE450F8BE}"/>
                </a:ext>
              </a:extLst>
            </p:cNvPr>
            <p:cNvSpPr/>
            <p:nvPr/>
          </p:nvSpPr>
          <p:spPr>
            <a:xfrm>
              <a:off x="1238250" y="3368998"/>
              <a:ext cx="2774480" cy="494461"/>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192000" anchor="ctr">
              <a:normAutofit/>
            </a:bodyPr>
            <a:lstStyle/>
            <a:p>
              <a:endParaRPr lang="zh-CN" altLang="en-US" sz="2400" dirty="0">
                <a:solidFill>
                  <a:srgbClr val="FF0000"/>
                </a:solidFill>
                <a:cs typeface="+mn-ea"/>
                <a:sym typeface="+mn-lt"/>
              </a:endParaRPr>
            </a:p>
          </p:txBody>
        </p:sp>
        <p:sp>
          <p:nvSpPr>
            <p:cNvPr id="38" name="矩形 26">
              <a:extLst>
                <a:ext uri="{FF2B5EF4-FFF2-40B4-BE49-F238E27FC236}">
                  <a16:creationId xmlns:a16="http://schemas.microsoft.com/office/drawing/2014/main" id="{BB8A8818-FBCE-4FA3-AD7B-D7989B299E22}"/>
                </a:ext>
              </a:extLst>
            </p:cNvPr>
            <p:cNvSpPr/>
            <p:nvPr/>
          </p:nvSpPr>
          <p:spPr>
            <a:xfrm>
              <a:off x="1238250" y="3338839"/>
              <a:ext cx="2774479" cy="623249"/>
            </a:xfrm>
            <a:prstGeom prst="rect">
              <a:avLst/>
            </a:prstGeom>
          </p:spPr>
          <p:txBody>
            <a:bodyPr wrap="square">
              <a:spAutoFit/>
            </a:bodyPr>
            <a:lstStyle/>
            <a:p>
              <a:pPr algn="ctr"/>
              <a:r>
                <a:rPr lang="en-US" altLang="zh-CN" sz="2400" dirty="0" err="1">
                  <a:solidFill>
                    <a:srgbClr val="FF0000"/>
                  </a:solidFill>
                  <a:cs typeface="+mn-ea"/>
                  <a:sym typeface="+mn-lt"/>
                </a:rPr>
                <a:t>Lên</a:t>
              </a:r>
              <a:r>
                <a:rPr lang="en-US" altLang="zh-CN" sz="2400" dirty="0">
                  <a:solidFill>
                    <a:srgbClr val="FF0000"/>
                  </a:solidFill>
                  <a:cs typeface="+mn-ea"/>
                  <a:sym typeface="+mn-lt"/>
                </a:rPr>
                <a:t> </a:t>
              </a:r>
              <a:r>
                <a:rPr lang="en-US" altLang="zh-CN" sz="2400" dirty="0" err="1">
                  <a:solidFill>
                    <a:srgbClr val="FF0000"/>
                  </a:solidFill>
                  <a:cs typeface="+mn-ea"/>
                  <a:sym typeface="+mn-lt"/>
                </a:rPr>
                <a:t>lịch</a:t>
              </a:r>
              <a:r>
                <a:rPr lang="en-US" altLang="zh-CN" sz="2400" dirty="0">
                  <a:solidFill>
                    <a:srgbClr val="FF0000"/>
                  </a:solidFill>
                  <a:cs typeface="+mn-ea"/>
                  <a:sym typeface="+mn-lt"/>
                </a:rPr>
                <a:t> </a:t>
              </a:r>
              <a:r>
                <a:rPr lang="en-US" altLang="zh-CN" sz="2400" dirty="0" err="1">
                  <a:solidFill>
                    <a:srgbClr val="FF0000"/>
                  </a:solidFill>
                  <a:cs typeface="+mn-ea"/>
                  <a:sym typeface="+mn-lt"/>
                </a:rPr>
                <a:t>cho</a:t>
              </a:r>
              <a:r>
                <a:rPr lang="en-US" altLang="zh-CN" sz="2400" dirty="0">
                  <a:solidFill>
                    <a:srgbClr val="FF0000"/>
                  </a:solidFill>
                  <a:cs typeface="+mn-ea"/>
                  <a:sym typeface="+mn-lt"/>
                </a:rPr>
                <a:t> </a:t>
              </a:r>
              <a:r>
                <a:rPr lang="en-US" altLang="zh-CN" sz="2400" dirty="0" err="1">
                  <a:solidFill>
                    <a:srgbClr val="FF0000"/>
                  </a:solidFill>
                  <a:cs typeface="+mn-ea"/>
                  <a:sym typeface="+mn-lt"/>
                </a:rPr>
                <a:t>giờ</a:t>
              </a:r>
              <a:r>
                <a:rPr lang="en-US" altLang="zh-CN" sz="2400" dirty="0">
                  <a:solidFill>
                    <a:srgbClr val="FF0000"/>
                  </a:solidFill>
                  <a:cs typeface="+mn-ea"/>
                  <a:sym typeface="+mn-lt"/>
                </a:rPr>
                <a:t> </a:t>
              </a:r>
              <a:r>
                <a:rPr lang="en-US" altLang="zh-CN" sz="2400" dirty="0" err="1">
                  <a:solidFill>
                    <a:srgbClr val="FF0000"/>
                  </a:solidFill>
                  <a:cs typeface="+mn-ea"/>
                  <a:sym typeface="+mn-lt"/>
                </a:rPr>
                <a:t>giải</a:t>
              </a:r>
              <a:r>
                <a:rPr lang="en-US" altLang="zh-CN" sz="2400" dirty="0">
                  <a:solidFill>
                    <a:srgbClr val="FF0000"/>
                  </a:solidFill>
                  <a:cs typeface="+mn-ea"/>
                  <a:sym typeface="+mn-lt"/>
                </a:rPr>
                <a:t> lao </a:t>
              </a:r>
              <a:r>
                <a:rPr lang="en-US" altLang="zh-CN" sz="2400" dirty="0" err="1">
                  <a:solidFill>
                    <a:srgbClr val="FF0000"/>
                  </a:solidFill>
                  <a:cs typeface="+mn-ea"/>
                  <a:sym typeface="+mn-lt"/>
                </a:rPr>
                <a:t>và</a:t>
              </a:r>
              <a:r>
                <a:rPr lang="en-US" altLang="zh-CN" sz="2400" dirty="0">
                  <a:solidFill>
                    <a:srgbClr val="FF0000"/>
                  </a:solidFill>
                  <a:cs typeface="+mn-ea"/>
                  <a:sym typeface="+mn-lt"/>
                </a:rPr>
                <a:t> </a:t>
              </a:r>
              <a:r>
                <a:rPr lang="en-US" altLang="zh-CN" sz="2400" dirty="0" err="1">
                  <a:solidFill>
                    <a:srgbClr val="FF0000"/>
                  </a:solidFill>
                  <a:cs typeface="+mn-ea"/>
                  <a:sym typeface="+mn-lt"/>
                </a:rPr>
                <a:t>những</a:t>
              </a:r>
              <a:r>
                <a:rPr lang="en-US" altLang="zh-CN" sz="2400" dirty="0">
                  <a:solidFill>
                    <a:srgbClr val="FF0000"/>
                  </a:solidFill>
                  <a:cs typeface="+mn-ea"/>
                  <a:sym typeface="+mn-lt"/>
                </a:rPr>
                <a:t> </a:t>
              </a:r>
              <a:r>
                <a:rPr lang="en-US" altLang="zh-CN" sz="2400" dirty="0" err="1">
                  <a:solidFill>
                    <a:srgbClr val="FF0000"/>
                  </a:solidFill>
                  <a:cs typeface="+mn-ea"/>
                  <a:sym typeface="+mn-lt"/>
                </a:rPr>
                <a:t>khoảng</a:t>
              </a:r>
              <a:r>
                <a:rPr lang="en-US" altLang="zh-CN" sz="2400" dirty="0">
                  <a:solidFill>
                    <a:srgbClr val="FF0000"/>
                  </a:solidFill>
                  <a:cs typeface="+mn-ea"/>
                  <a:sym typeface="+mn-lt"/>
                </a:rPr>
                <a:t> </a:t>
              </a:r>
              <a:r>
                <a:rPr lang="en-US" altLang="zh-CN" sz="2400" dirty="0" err="1">
                  <a:solidFill>
                    <a:srgbClr val="FF0000"/>
                  </a:solidFill>
                  <a:cs typeface="+mn-ea"/>
                  <a:sym typeface="+mn-lt"/>
                </a:rPr>
                <a:t>gián</a:t>
              </a:r>
              <a:r>
                <a:rPr lang="en-US" altLang="zh-CN" sz="2400" dirty="0">
                  <a:solidFill>
                    <a:srgbClr val="FF0000"/>
                  </a:solidFill>
                  <a:cs typeface="+mn-ea"/>
                  <a:sym typeface="+mn-lt"/>
                </a:rPr>
                <a:t> </a:t>
              </a:r>
              <a:r>
                <a:rPr lang="en-US" altLang="zh-CN" sz="2400" dirty="0" err="1">
                  <a:solidFill>
                    <a:srgbClr val="FF0000"/>
                  </a:solidFill>
                  <a:cs typeface="+mn-ea"/>
                  <a:sym typeface="+mn-lt"/>
                </a:rPr>
                <a:t>đoạn</a:t>
              </a:r>
              <a:r>
                <a:rPr lang="en-US" altLang="zh-CN" sz="2400" dirty="0">
                  <a:solidFill>
                    <a:srgbClr val="FF0000"/>
                  </a:solidFill>
                  <a:cs typeface="+mn-ea"/>
                  <a:sym typeface="+mn-lt"/>
                </a:rPr>
                <a:t>.</a:t>
              </a:r>
              <a:endParaRPr lang="zh-CN" altLang="en-US" sz="2400" dirty="0">
                <a:solidFill>
                  <a:srgbClr val="FF0000"/>
                </a:solidFill>
                <a:cs typeface="+mn-ea"/>
                <a:sym typeface="+mn-lt"/>
              </a:endParaRPr>
            </a:p>
          </p:txBody>
        </p:sp>
      </p:grpSp>
      <p:pic>
        <p:nvPicPr>
          <p:cNvPr id="3" name="Picture 2">
            <a:extLst>
              <a:ext uri="{FF2B5EF4-FFF2-40B4-BE49-F238E27FC236}">
                <a16:creationId xmlns:a16="http://schemas.microsoft.com/office/drawing/2014/main" id="{372221D1-CE8A-4127-B08E-54ADCF1A93C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07459" y="1227337"/>
            <a:ext cx="4909312" cy="3681984"/>
          </a:xfrm>
          <a:prstGeom prst="rect">
            <a:avLst/>
          </a:prstGeom>
        </p:spPr>
      </p:pic>
      <p:sp>
        <p:nvSpPr>
          <p:cNvPr id="39" name="TextBox 38">
            <a:extLst>
              <a:ext uri="{FF2B5EF4-FFF2-40B4-BE49-F238E27FC236}">
                <a16:creationId xmlns:a16="http://schemas.microsoft.com/office/drawing/2014/main" id="{4BE5E6E3-7B72-4FDD-A7D0-AD7FE01C81D2}"/>
              </a:ext>
            </a:extLst>
          </p:cNvPr>
          <p:cNvSpPr txBox="1"/>
          <p:nvPr/>
        </p:nvSpPr>
        <p:spPr>
          <a:xfrm>
            <a:off x="6014559" y="5157059"/>
            <a:ext cx="6007876" cy="954107"/>
          </a:xfrm>
          <a:prstGeom prst="rect">
            <a:avLst/>
          </a:prstGeom>
          <a:noFill/>
        </p:spPr>
        <p:txBody>
          <a:bodyPr wrap="square" rtlCol="0">
            <a:spAutoFit/>
          </a:bodyPr>
          <a:lstStyle/>
          <a:p>
            <a:pPr algn="ctr"/>
            <a:r>
              <a:rPr lang="en-US" sz="1400" i="1" dirty="0"/>
              <a:t>               </a:t>
            </a:r>
            <a:r>
              <a:rPr lang="en-US" sz="1400" i="1" dirty="0" err="1"/>
              <a:t>Hình</a:t>
            </a:r>
            <a:r>
              <a:rPr lang="en-US" sz="1400" i="1" dirty="0"/>
              <a:t> </a:t>
            </a:r>
            <a:r>
              <a:rPr lang="en-US" sz="1400" i="1" dirty="0" err="1"/>
              <a:t>ảnh</a:t>
            </a:r>
            <a:r>
              <a:rPr lang="en-US" sz="1400" i="1" dirty="0"/>
              <a:t> </a:t>
            </a:r>
            <a:r>
              <a:rPr lang="en-US" sz="1400" i="1" dirty="0" err="1"/>
              <a:t>minh</a:t>
            </a:r>
            <a:r>
              <a:rPr lang="en-US" sz="1400" i="1" dirty="0"/>
              <a:t> </a:t>
            </a:r>
            <a:r>
              <a:rPr lang="en-US" sz="1400" i="1" dirty="0" err="1"/>
              <a:t>họa</a:t>
            </a:r>
            <a:r>
              <a:rPr lang="en-US" sz="1400" i="1" dirty="0"/>
              <a:t>, </a:t>
            </a:r>
            <a:r>
              <a:rPr lang="en-US" sz="1400" i="1" dirty="0" err="1"/>
              <a:t>nguồn</a:t>
            </a:r>
            <a:r>
              <a:rPr lang="en-US" sz="1400" i="1" dirty="0"/>
              <a:t>: https://www.wikihow.com/images/thumb/a/ad/Deal-with-Depression-in-a-Relationship-Step-11-Version-2.jpg/v4-728px-Deal-with-Depression-in-a-Relationship-Step-11-Version-2.jpg</a:t>
            </a:r>
          </a:p>
        </p:txBody>
      </p:sp>
      <p:sp>
        <p:nvSpPr>
          <p:cNvPr id="40" name="TextBox 39">
            <a:extLst>
              <a:ext uri="{FF2B5EF4-FFF2-40B4-BE49-F238E27FC236}">
                <a16:creationId xmlns:a16="http://schemas.microsoft.com/office/drawing/2014/main" id="{000986F9-74CC-4F9C-88D0-CAAF358F6CAE}"/>
              </a:ext>
            </a:extLst>
          </p:cNvPr>
          <p:cNvSpPr txBox="1"/>
          <p:nvPr/>
        </p:nvSpPr>
        <p:spPr>
          <a:xfrm>
            <a:off x="41306" y="1991649"/>
            <a:ext cx="6227414" cy="3046988"/>
          </a:xfrm>
          <a:prstGeom prst="rect">
            <a:avLst/>
          </a:prstGeom>
          <a:noFill/>
        </p:spPr>
        <p:txBody>
          <a:bodyPr wrap="square" rtlCol="0">
            <a:spAutoFit/>
          </a:bodyPr>
          <a:lstStyle/>
          <a:p>
            <a:endParaRPr lang="en-US" sz="2400" dirty="0">
              <a:solidFill>
                <a:schemeClr val="tx1">
                  <a:lumMod val="95000"/>
                  <a:lumOff val="5000"/>
                </a:schemeClr>
              </a:solidFill>
              <a:latin typeface="Helvetica" panose="020B0604020202020204" pitchFamily="34" charset="0"/>
              <a:cs typeface="Helvetica" panose="020B0604020202020204" pitchFamily="34" charset="0"/>
            </a:endParaRPr>
          </a:p>
          <a:p>
            <a:pPr marL="285750" indent="-285750">
              <a:buFont typeface="Arial" panose="020B0604020202020204" pitchFamily="34" charset="0"/>
              <a:buChar char="•"/>
            </a:pPr>
            <a:r>
              <a:rPr lang="vi-VN" sz="2400" dirty="0">
                <a:solidFill>
                  <a:schemeClr val="tx1">
                    <a:lumMod val="95000"/>
                    <a:lumOff val="5000"/>
                  </a:schemeClr>
                </a:solidFill>
                <a:latin typeface="Helvetica" panose="020B0604020202020204" pitchFamily="34" charset="0"/>
                <a:cs typeface="Helvetica" panose="020B0604020202020204" pitchFamily="34" charset="0"/>
              </a:rPr>
              <a:t>Không ai có thể làm việc liên tục không ngừng nghỉ hoặc không ngắt quãng. Bạn cần cho phép mình thỉnh thoảng nghỉ ngơi hoặc tiêu khiển.</a:t>
            </a:r>
            <a:endParaRPr lang="en-US" sz="2400" dirty="0">
              <a:solidFill>
                <a:schemeClr val="tx1">
                  <a:lumMod val="95000"/>
                  <a:lumOff val="5000"/>
                </a:schemeClr>
              </a:solidFill>
              <a:latin typeface="Helvetica" panose="020B0604020202020204" pitchFamily="34" charset="0"/>
              <a:cs typeface="Helvetica" panose="020B0604020202020204" pitchFamily="34" charset="0"/>
            </a:endParaRPr>
          </a:p>
          <a:p>
            <a:endParaRPr lang="en-US" sz="2400" dirty="0">
              <a:solidFill>
                <a:schemeClr val="tx1">
                  <a:lumMod val="95000"/>
                  <a:lumOff val="5000"/>
                </a:schemeClr>
              </a:solidFill>
              <a:latin typeface="Helvetica" panose="020B0604020202020204" pitchFamily="34" charset="0"/>
              <a:cs typeface="Helvetica" panose="020B0604020202020204" pitchFamily="34" charset="0"/>
            </a:endParaRPr>
          </a:p>
          <a:p>
            <a:pPr marL="285750" indent="-285750">
              <a:buFont typeface="Arial" panose="020B0604020202020204" pitchFamily="34" charset="0"/>
              <a:buChar char="•"/>
            </a:pPr>
            <a:r>
              <a:rPr lang="vi-VN" sz="2400" dirty="0">
                <a:solidFill>
                  <a:schemeClr val="tx1">
                    <a:lumMod val="95000"/>
                    <a:lumOff val="5000"/>
                  </a:schemeClr>
                </a:solidFill>
                <a:latin typeface="Helvetica" panose="020B0604020202020204" pitchFamily="34" charset="0"/>
                <a:cs typeface="Helvetica" panose="020B0604020202020204" pitchFamily="34" charset="0"/>
              </a:rPr>
              <a:t>Thời gian tạm nghỉ có thể chen vào giữa các nhiệm vụ cần làm. </a:t>
            </a:r>
            <a:endParaRPr lang="en-US" sz="2400" dirty="0">
              <a:solidFill>
                <a:schemeClr val="tx1">
                  <a:lumMod val="95000"/>
                  <a:lumOff val="5000"/>
                </a:schemeClr>
              </a:solidFill>
              <a:latin typeface="Helvetica" panose="020B0604020202020204" pitchFamily="34" charset="0"/>
              <a:cs typeface="Helvetica" panose="020B0604020202020204" pitchFamily="34" charset="0"/>
            </a:endParaRPr>
          </a:p>
        </p:txBody>
      </p:sp>
      <p:sp>
        <p:nvSpPr>
          <p:cNvPr id="41" name="矩形 6">
            <a:extLst>
              <a:ext uri="{FF2B5EF4-FFF2-40B4-BE49-F238E27FC236}">
                <a16:creationId xmlns:a16="http://schemas.microsoft.com/office/drawing/2014/main" id="{15829629-81F0-48D1-8833-583F28E671AF}"/>
              </a:ext>
            </a:extLst>
          </p:cNvPr>
          <p:cNvSpPr/>
          <p:nvPr/>
        </p:nvSpPr>
        <p:spPr>
          <a:xfrm>
            <a:off x="6186351" y="1231901"/>
            <a:ext cx="73443" cy="56261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dirty="0">
              <a:cs typeface="+mn-ea"/>
              <a:sym typeface="+mn-lt"/>
            </a:endParaRPr>
          </a:p>
        </p:txBody>
      </p:sp>
      <p:sp>
        <p:nvSpPr>
          <p:cNvPr id="42" name="椭圆 7">
            <a:extLst>
              <a:ext uri="{FF2B5EF4-FFF2-40B4-BE49-F238E27FC236}">
                <a16:creationId xmlns:a16="http://schemas.microsoft.com/office/drawing/2014/main" id="{2A78B213-0BBE-402F-BEA7-F52E95D44D2B}"/>
              </a:ext>
            </a:extLst>
          </p:cNvPr>
          <p:cNvSpPr/>
          <p:nvPr/>
        </p:nvSpPr>
        <p:spPr>
          <a:xfrm>
            <a:off x="6003310" y="1865443"/>
            <a:ext cx="439524" cy="439524"/>
          </a:xfrm>
          <a:prstGeom prst="ellipse">
            <a:avLst/>
          </a:prstGeom>
          <a:solidFill>
            <a:schemeClr val="accent1"/>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dirty="0">
              <a:cs typeface="+mn-ea"/>
              <a:sym typeface="+mn-lt"/>
            </a:endParaRPr>
          </a:p>
        </p:txBody>
      </p:sp>
      <p:sp>
        <p:nvSpPr>
          <p:cNvPr id="43" name="椭圆 8">
            <a:extLst>
              <a:ext uri="{FF2B5EF4-FFF2-40B4-BE49-F238E27FC236}">
                <a16:creationId xmlns:a16="http://schemas.microsoft.com/office/drawing/2014/main" id="{08D3FCBB-E019-487F-8B63-EAA6576016A6}"/>
              </a:ext>
            </a:extLst>
          </p:cNvPr>
          <p:cNvSpPr/>
          <p:nvPr/>
        </p:nvSpPr>
        <p:spPr>
          <a:xfrm>
            <a:off x="6014559" y="2906184"/>
            <a:ext cx="439524" cy="439524"/>
          </a:xfrm>
          <a:prstGeom prst="ellipse">
            <a:avLst/>
          </a:prstGeom>
          <a:solidFill>
            <a:schemeClr val="accent6">
              <a:lumMod val="75000"/>
            </a:schemeClr>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dirty="0">
              <a:cs typeface="+mn-ea"/>
              <a:sym typeface="+mn-lt"/>
            </a:endParaRPr>
          </a:p>
        </p:txBody>
      </p:sp>
      <p:sp>
        <p:nvSpPr>
          <p:cNvPr id="44" name="椭圆 9">
            <a:extLst>
              <a:ext uri="{FF2B5EF4-FFF2-40B4-BE49-F238E27FC236}">
                <a16:creationId xmlns:a16="http://schemas.microsoft.com/office/drawing/2014/main" id="{F5E613E1-DFE7-40C2-84D2-3FCB4945F306}"/>
              </a:ext>
            </a:extLst>
          </p:cNvPr>
          <p:cNvSpPr/>
          <p:nvPr/>
        </p:nvSpPr>
        <p:spPr>
          <a:xfrm>
            <a:off x="6003310" y="4085191"/>
            <a:ext cx="439524" cy="439524"/>
          </a:xfrm>
          <a:prstGeom prst="ellipse">
            <a:avLst/>
          </a:prstGeom>
          <a:solidFill>
            <a:schemeClr val="accent4"/>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dirty="0">
              <a:cs typeface="+mn-ea"/>
              <a:sym typeface="+mn-lt"/>
            </a:endParaRPr>
          </a:p>
        </p:txBody>
      </p:sp>
      <p:sp>
        <p:nvSpPr>
          <p:cNvPr id="45" name="等腰三角形 17">
            <a:extLst>
              <a:ext uri="{FF2B5EF4-FFF2-40B4-BE49-F238E27FC236}">
                <a16:creationId xmlns:a16="http://schemas.microsoft.com/office/drawing/2014/main" id="{9CF3CE89-59F9-420D-A834-45651AC9D572}"/>
              </a:ext>
            </a:extLst>
          </p:cNvPr>
          <p:cNvSpPr/>
          <p:nvPr/>
        </p:nvSpPr>
        <p:spPr>
          <a:xfrm rot="16200000">
            <a:off x="5572944" y="1968772"/>
            <a:ext cx="270123" cy="232865"/>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dirty="0">
              <a:cs typeface="+mn-ea"/>
              <a:sym typeface="+mn-lt"/>
            </a:endParaRPr>
          </a:p>
        </p:txBody>
      </p:sp>
      <p:sp>
        <p:nvSpPr>
          <p:cNvPr id="46" name="等腰三角形 18">
            <a:extLst>
              <a:ext uri="{FF2B5EF4-FFF2-40B4-BE49-F238E27FC236}">
                <a16:creationId xmlns:a16="http://schemas.microsoft.com/office/drawing/2014/main" id="{922BA109-4457-4DDA-A1D6-C79041366275}"/>
              </a:ext>
            </a:extLst>
          </p:cNvPr>
          <p:cNvSpPr/>
          <p:nvPr/>
        </p:nvSpPr>
        <p:spPr>
          <a:xfrm rot="16200000">
            <a:off x="5572944" y="4190807"/>
            <a:ext cx="270123" cy="232865"/>
          </a:xfrm>
          <a:prstGeom prs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dirty="0">
              <a:cs typeface="+mn-ea"/>
              <a:sym typeface="+mn-lt"/>
            </a:endParaRPr>
          </a:p>
        </p:txBody>
      </p:sp>
      <p:sp>
        <p:nvSpPr>
          <p:cNvPr id="47" name="等腰三角形 19">
            <a:extLst>
              <a:ext uri="{FF2B5EF4-FFF2-40B4-BE49-F238E27FC236}">
                <a16:creationId xmlns:a16="http://schemas.microsoft.com/office/drawing/2014/main" id="{4ADB5CB4-11F7-4CB3-A0DF-104211C539BF}"/>
              </a:ext>
            </a:extLst>
          </p:cNvPr>
          <p:cNvSpPr/>
          <p:nvPr/>
        </p:nvSpPr>
        <p:spPr>
          <a:xfrm rot="5400000" flipH="1">
            <a:off x="6602049" y="3009512"/>
            <a:ext cx="270123" cy="232865"/>
          </a:xfrm>
          <a:prstGeom prst="triangl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dirty="0">
              <a:cs typeface="+mn-ea"/>
              <a:sym typeface="+mn-lt"/>
            </a:endParaRPr>
          </a:p>
        </p:txBody>
      </p:sp>
      <p:grpSp>
        <p:nvGrpSpPr>
          <p:cNvPr id="52" name="组合 30">
            <a:extLst>
              <a:ext uri="{FF2B5EF4-FFF2-40B4-BE49-F238E27FC236}">
                <a16:creationId xmlns:a16="http://schemas.microsoft.com/office/drawing/2014/main" id="{F4766341-0E98-4E59-A6E5-F134259AA0D6}"/>
              </a:ext>
            </a:extLst>
          </p:cNvPr>
          <p:cNvGrpSpPr/>
          <p:nvPr/>
        </p:nvGrpSpPr>
        <p:grpSpPr>
          <a:xfrm>
            <a:off x="1280160" y="1873968"/>
            <a:ext cx="4075117" cy="2216555"/>
            <a:chOff x="956392" y="1039716"/>
            <a:chExt cx="3056338" cy="1662416"/>
          </a:xfrm>
        </p:grpSpPr>
        <p:sp>
          <p:nvSpPr>
            <p:cNvPr id="53" name="矩形 10">
              <a:extLst>
                <a:ext uri="{FF2B5EF4-FFF2-40B4-BE49-F238E27FC236}">
                  <a16:creationId xmlns:a16="http://schemas.microsoft.com/office/drawing/2014/main" id="{CD5C34E6-230E-44A0-BB1E-ADED25730B94}"/>
                </a:ext>
              </a:extLst>
            </p:cNvPr>
            <p:cNvSpPr/>
            <p:nvPr/>
          </p:nvSpPr>
          <p:spPr>
            <a:xfrm>
              <a:off x="956392" y="1115735"/>
              <a:ext cx="3056337" cy="547228"/>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192000" anchor="ctr">
              <a:normAutofit/>
            </a:bodyPr>
            <a:lstStyle/>
            <a:p>
              <a:endParaRPr lang="zh-CN" altLang="en-US" sz="2400" dirty="0">
                <a:solidFill>
                  <a:srgbClr val="FF0000"/>
                </a:solidFill>
                <a:cs typeface="+mn-ea"/>
                <a:sym typeface="+mn-lt"/>
              </a:endParaRPr>
            </a:p>
          </p:txBody>
        </p:sp>
        <p:sp>
          <p:nvSpPr>
            <p:cNvPr id="54" name="文本框 8">
              <a:extLst>
                <a:ext uri="{FF2B5EF4-FFF2-40B4-BE49-F238E27FC236}">
                  <a16:creationId xmlns:a16="http://schemas.microsoft.com/office/drawing/2014/main" id="{DB95C5C7-BAA6-4B3F-A32A-4BBE2614D60D}"/>
                </a:ext>
              </a:extLst>
            </p:cNvPr>
            <p:cNvSpPr txBox="1"/>
            <p:nvPr/>
          </p:nvSpPr>
          <p:spPr>
            <a:xfrm>
              <a:off x="1555791" y="2277062"/>
              <a:ext cx="1603730" cy="425070"/>
            </a:xfrm>
            <a:prstGeom prst="rect">
              <a:avLst/>
            </a:prstGeom>
            <a:noFill/>
          </p:spPr>
          <p:txBody>
            <a:bodyPr anchor="ctr"/>
            <a:lstStyle/>
            <a:p>
              <a:pPr algn="ctr"/>
              <a:endParaRPr sz="2400" dirty="0">
                <a:solidFill>
                  <a:srgbClr val="FF0000"/>
                </a:solidFill>
                <a:cs typeface="+mn-ea"/>
                <a:sym typeface="+mn-lt"/>
              </a:endParaRPr>
            </a:p>
          </p:txBody>
        </p:sp>
        <p:sp>
          <p:nvSpPr>
            <p:cNvPr id="55" name="矩形 24">
              <a:extLst>
                <a:ext uri="{FF2B5EF4-FFF2-40B4-BE49-F238E27FC236}">
                  <a16:creationId xmlns:a16="http://schemas.microsoft.com/office/drawing/2014/main" id="{A27C994A-0254-435E-A07D-219FB2E75F4E}"/>
                </a:ext>
              </a:extLst>
            </p:cNvPr>
            <p:cNvSpPr/>
            <p:nvPr/>
          </p:nvSpPr>
          <p:spPr>
            <a:xfrm>
              <a:off x="956393" y="1039716"/>
              <a:ext cx="3056337" cy="623248"/>
            </a:xfrm>
            <a:prstGeom prst="rect">
              <a:avLst/>
            </a:prstGeom>
          </p:spPr>
          <p:txBody>
            <a:bodyPr wrap="square">
              <a:spAutoFit/>
            </a:bodyPr>
            <a:lstStyle/>
            <a:p>
              <a:pPr algn="ctr"/>
              <a:r>
                <a:rPr lang="en-US" altLang="zh-CN" sz="2400" dirty="0" err="1">
                  <a:solidFill>
                    <a:srgbClr val="FF0000"/>
                  </a:solidFill>
                  <a:latin typeface="Arial Narrow" panose="020B0606020202030204" pitchFamily="34" charset="0"/>
                  <a:cs typeface="+mn-ea"/>
                  <a:sym typeface="+mn-lt"/>
                </a:rPr>
                <a:t>Xác</a:t>
              </a:r>
              <a:r>
                <a:rPr lang="en-US" altLang="zh-CN" sz="2400" dirty="0">
                  <a:solidFill>
                    <a:srgbClr val="FF0000"/>
                  </a:solidFill>
                  <a:latin typeface="Arial Narrow" panose="020B0606020202030204" pitchFamily="34" charset="0"/>
                  <a:cs typeface="+mn-ea"/>
                  <a:sym typeface="+mn-lt"/>
                </a:rPr>
                <a:t> </a:t>
              </a:r>
              <a:r>
                <a:rPr lang="en-US" altLang="zh-CN" sz="2400" dirty="0" err="1">
                  <a:solidFill>
                    <a:srgbClr val="FF0000"/>
                  </a:solidFill>
                  <a:latin typeface="Arial Narrow" panose="020B0606020202030204" pitchFamily="34" charset="0"/>
                  <a:cs typeface="+mn-ea"/>
                  <a:sym typeface="+mn-lt"/>
                </a:rPr>
                <a:t>định</a:t>
              </a:r>
              <a:r>
                <a:rPr lang="en-US" altLang="zh-CN" sz="2400" dirty="0">
                  <a:solidFill>
                    <a:srgbClr val="FF0000"/>
                  </a:solidFill>
                  <a:latin typeface="Arial Narrow" panose="020B0606020202030204" pitchFamily="34" charset="0"/>
                  <a:cs typeface="+mn-ea"/>
                  <a:sym typeface="+mn-lt"/>
                </a:rPr>
                <a:t> </a:t>
              </a:r>
              <a:r>
                <a:rPr lang="en-US" altLang="zh-CN" sz="2400" dirty="0" err="1">
                  <a:solidFill>
                    <a:srgbClr val="FF0000"/>
                  </a:solidFill>
                  <a:latin typeface="Arial Narrow" panose="020B0606020202030204" pitchFamily="34" charset="0"/>
                  <a:cs typeface="+mn-ea"/>
                  <a:sym typeface="+mn-lt"/>
                </a:rPr>
                <a:t>những</a:t>
              </a:r>
              <a:r>
                <a:rPr lang="en-US" altLang="zh-CN" sz="2400" dirty="0">
                  <a:solidFill>
                    <a:srgbClr val="FF0000"/>
                  </a:solidFill>
                  <a:latin typeface="Arial Narrow" panose="020B0606020202030204" pitchFamily="34" charset="0"/>
                  <a:cs typeface="+mn-ea"/>
                  <a:sym typeface="+mn-lt"/>
                </a:rPr>
                <a:t> </a:t>
              </a:r>
              <a:r>
                <a:rPr lang="en-US" altLang="zh-CN" sz="2400" dirty="0" err="1">
                  <a:solidFill>
                    <a:srgbClr val="FF0000"/>
                  </a:solidFill>
                  <a:latin typeface="Arial Narrow" panose="020B0606020202030204" pitchFamily="34" charset="0"/>
                  <a:cs typeface="+mn-ea"/>
                  <a:sym typeface="+mn-lt"/>
                </a:rPr>
                <a:t>khoảng</a:t>
              </a:r>
              <a:r>
                <a:rPr lang="en-US" altLang="zh-CN" sz="2400" dirty="0">
                  <a:solidFill>
                    <a:srgbClr val="FF0000"/>
                  </a:solidFill>
                  <a:latin typeface="Arial Narrow" panose="020B0606020202030204" pitchFamily="34" charset="0"/>
                  <a:cs typeface="+mn-ea"/>
                  <a:sym typeface="+mn-lt"/>
                </a:rPr>
                <a:t> </a:t>
              </a:r>
              <a:r>
                <a:rPr lang="en-US" altLang="zh-CN" sz="2400" dirty="0" err="1">
                  <a:solidFill>
                    <a:srgbClr val="FF0000"/>
                  </a:solidFill>
                  <a:latin typeface="Arial Narrow" panose="020B0606020202030204" pitchFamily="34" charset="0"/>
                  <a:cs typeface="+mn-ea"/>
                  <a:sym typeface="+mn-lt"/>
                </a:rPr>
                <a:t>thời</a:t>
              </a:r>
              <a:r>
                <a:rPr lang="en-US" altLang="zh-CN" sz="2400" dirty="0">
                  <a:solidFill>
                    <a:srgbClr val="FF0000"/>
                  </a:solidFill>
                  <a:latin typeface="Arial Narrow" panose="020B0606020202030204" pitchFamily="34" charset="0"/>
                  <a:cs typeface="+mn-ea"/>
                  <a:sym typeface="+mn-lt"/>
                </a:rPr>
                <a:t> </a:t>
              </a:r>
              <a:r>
                <a:rPr lang="en-US" altLang="zh-CN" sz="2400" dirty="0" err="1">
                  <a:solidFill>
                    <a:srgbClr val="FF0000"/>
                  </a:solidFill>
                  <a:latin typeface="Arial Narrow" panose="020B0606020202030204" pitchFamily="34" charset="0"/>
                  <a:cs typeface="+mn-ea"/>
                  <a:sym typeface="+mn-lt"/>
                </a:rPr>
                <a:t>gian</a:t>
              </a:r>
              <a:r>
                <a:rPr lang="en-US" altLang="zh-CN" sz="2400" dirty="0">
                  <a:solidFill>
                    <a:srgbClr val="FF0000"/>
                  </a:solidFill>
                  <a:latin typeface="Arial Narrow" panose="020B0606020202030204" pitchFamily="34" charset="0"/>
                  <a:cs typeface="+mn-ea"/>
                  <a:sym typeface="+mn-lt"/>
                </a:rPr>
                <a:t> </a:t>
              </a:r>
              <a:r>
                <a:rPr lang="en-US" altLang="zh-CN" sz="2400" dirty="0" err="1">
                  <a:solidFill>
                    <a:srgbClr val="FF0000"/>
                  </a:solidFill>
                  <a:latin typeface="Arial Narrow" panose="020B0606020202030204" pitchFamily="34" charset="0"/>
                  <a:cs typeface="+mn-ea"/>
                  <a:sym typeface="+mn-lt"/>
                </a:rPr>
                <a:t>bạn</a:t>
              </a:r>
              <a:r>
                <a:rPr lang="en-US" altLang="zh-CN" sz="2400" dirty="0">
                  <a:solidFill>
                    <a:srgbClr val="FF0000"/>
                  </a:solidFill>
                  <a:latin typeface="Arial Narrow" panose="020B0606020202030204" pitchFamily="34" charset="0"/>
                  <a:cs typeface="+mn-ea"/>
                  <a:sym typeface="+mn-lt"/>
                </a:rPr>
                <a:t> </a:t>
              </a:r>
              <a:r>
                <a:rPr lang="en-US" altLang="zh-CN" sz="2400" dirty="0" err="1">
                  <a:solidFill>
                    <a:srgbClr val="FF0000"/>
                  </a:solidFill>
                  <a:latin typeface="Arial Narrow" panose="020B0606020202030204" pitchFamily="34" charset="0"/>
                  <a:cs typeface="+mn-ea"/>
                  <a:sym typeface="+mn-lt"/>
                </a:rPr>
                <a:t>làm</a:t>
              </a:r>
              <a:r>
                <a:rPr lang="en-US" altLang="zh-CN" sz="2400" dirty="0">
                  <a:solidFill>
                    <a:srgbClr val="FF0000"/>
                  </a:solidFill>
                  <a:latin typeface="Arial Narrow" panose="020B0606020202030204" pitchFamily="34" charset="0"/>
                  <a:cs typeface="+mn-ea"/>
                  <a:sym typeface="+mn-lt"/>
                </a:rPr>
                <a:t> </a:t>
              </a:r>
              <a:r>
                <a:rPr lang="en-US" altLang="zh-CN" sz="2400" dirty="0" err="1">
                  <a:solidFill>
                    <a:srgbClr val="FF0000"/>
                  </a:solidFill>
                  <a:latin typeface="Arial Narrow" panose="020B0606020202030204" pitchFamily="34" charset="0"/>
                  <a:cs typeface="+mn-ea"/>
                  <a:sym typeface="+mn-lt"/>
                </a:rPr>
                <a:t>việc</a:t>
              </a:r>
              <a:r>
                <a:rPr lang="en-US" altLang="zh-CN" sz="2400" dirty="0">
                  <a:solidFill>
                    <a:srgbClr val="FF0000"/>
                  </a:solidFill>
                  <a:latin typeface="Arial Narrow" panose="020B0606020202030204" pitchFamily="34" charset="0"/>
                  <a:cs typeface="+mn-ea"/>
                  <a:sym typeface="+mn-lt"/>
                </a:rPr>
                <a:t> </a:t>
              </a:r>
              <a:r>
                <a:rPr lang="en-US" altLang="zh-CN" sz="2400" dirty="0" err="1">
                  <a:solidFill>
                    <a:srgbClr val="FF0000"/>
                  </a:solidFill>
                  <a:latin typeface="Arial Narrow" panose="020B0606020202030204" pitchFamily="34" charset="0"/>
                  <a:cs typeface="+mn-ea"/>
                  <a:sym typeface="+mn-lt"/>
                </a:rPr>
                <a:t>hiệu</a:t>
              </a:r>
              <a:r>
                <a:rPr lang="en-US" altLang="zh-CN" sz="2400" dirty="0">
                  <a:solidFill>
                    <a:srgbClr val="FF0000"/>
                  </a:solidFill>
                  <a:latin typeface="Arial Narrow" panose="020B0606020202030204" pitchFamily="34" charset="0"/>
                  <a:cs typeface="+mn-ea"/>
                  <a:sym typeface="+mn-lt"/>
                </a:rPr>
                <a:t> </a:t>
              </a:r>
              <a:r>
                <a:rPr lang="en-US" altLang="zh-CN" sz="2400" dirty="0" err="1">
                  <a:solidFill>
                    <a:srgbClr val="FF0000"/>
                  </a:solidFill>
                  <a:latin typeface="Arial Narrow" panose="020B0606020202030204" pitchFamily="34" charset="0"/>
                  <a:cs typeface="+mn-ea"/>
                  <a:sym typeface="+mn-lt"/>
                </a:rPr>
                <a:t>quả</a:t>
              </a:r>
              <a:r>
                <a:rPr lang="en-US" altLang="zh-CN" sz="2400" dirty="0">
                  <a:solidFill>
                    <a:srgbClr val="FF0000"/>
                  </a:solidFill>
                  <a:latin typeface="Arial Narrow" panose="020B0606020202030204" pitchFamily="34" charset="0"/>
                  <a:cs typeface="+mn-ea"/>
                  <a:sym typeface="+mn-lt"/>
                </a:rPr>
                <a:t> </a:t>
              </a:r>
              <a:r>
                <a:rPr lang="en-US" altLang="zh-CN" sz="2400" dirty="0" err="1">
                  <a:solidFill>
                    <a:srgbClr val="FF0000"/>
                  </a:solidFill>
                  <a:latin typeface="Arial Narrow" panose="020B0606020202030204" pitchFamily="34" charset="0"/>
                  <a:cs typeface="+mn-ea"/>
                  <a:sym typeface="+mn-lt"/>
                </a:rPr>
                <a:t>nhất</a:t>
              </a:r>
              <a:r>
                <a:rPr lang="en-US" altLang="zh-CN" sz="2400" dirty="0">
                  <a:solidFill>
                    <a:srgbClr val="FF0000"/>
                  </a:solidFill>
                  <a:latin typeface="Arial Narrow" panose="020B0606020202030204" pitchFamily="34" charset="0"/>
                  <a:cs typeface="+mn-ea"/>
                  <a:sym typeface="+mn-lt"/>
                </a:rPr>
                <a:t>.</a:t>
              </a:r>
              <a:endParaRPr lang="zh-CN" altLang="en-US" sz="2400" dirty="0">
                <a:solidFill>
                  <a:srgbClr val="FF0000"/>
                </a:solidFill>
                <a:latin typeface="Arial Narrow" panose="020B0606020202030204" pitchFamily="34" charset="0"/>
                <a:cs typeface="+mn-ea"/>
                <a:sym typeface="+mn-lt"/>
              </a:endParaRPr>
            </a:p>
          </p:txBody>
        </p:sp>
      </p:grpSp>
      <p:grpSp>
        <p:nvGrpSpPr>
          <p:cNvPr id="56" name="组合 31">
            <a:extLst>
              <a:ext uri="{FF2B5EF4-FFF2-40B4-BE49-F238E27FC236}">
                <a16:creationId xmlns:a16="http://schemas.microsoft.com/office/drawing/2014/main" id="{1EEF3513-02CA-4605-B34B-D6A13A763142}"/>
              </a:ext>
            </a:extLst>
          </p:cNvPr>
          <p:cNvGrpSpPr/>
          <p:nvPr/>
        </p:nvGrpSpPr>
        <p:grpSpPr>
          <a:xfrm>
            <a:off x="7113363" y="2990885"/>
            <a:ext cx="4204877" cy="998928"/>
            <a:chOff x="5331295" y="1877401"/>
            <a:chExt cx="2774480" cy="623247"/>
          </a:xfrm>
        </p:grpSpPr>
        <p:sp>
          <p:nvSpPr>
            <p:cNvPr id="57" name="矩形 13">
              <a:extLst>
                <a:ext uri="{FF2B5EF4-FFF2-40B4-BE49-F238E27FC236}">
                  <a16:creationId xmlns:a16="http://schemas.microsoft.com/office/drawing/2014/main" id="{F509A63E-02DB-43B7-AB1D-748C1E249008}"/>
                </a:ext>
              </a:extLst>
            </p:cNvPr>
            <p:cNvSpPr/>
            <p:nvPr/>
          </p:nvSpPr>
          <p:spPr>
            <a:xfrm>
              <a:off x="5331295" y="1930253"/>
              <a:ext cx="2774480" cy="494461"/>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192000" anchor="ctr">
              <a:normAutofit/>
            </a:bodyPr>
            <a:lstStyle/>
            <a:p>
              <a:endParaRPr lang="zh-CN" altLang="en-US" sz="2400" dirty="0">
                <a:solidFill>
                  <a:srgbClr val="FF0000"/>
                </a:solidFill>
                <a:cs typeface="+mn-ea"/>
                <a:sym typeface="+mn-lt"/>
              </a:endParaRPr>
            </a:p>
          </p:txBody>
        </p:sp>
        <p:sp>
          <p:nvSpPr>
            <p:cNvPr id="58" name="矩形 25">
              <a:extLst>
                <a:ext uri="{FF2B5EF4-FFF2-40B4-BE49-F238E27FC236}">
                  <a16:creationId xmlns:a16="http://schemas.microsoft.com/office/drawing/2014/main" id="{071F1B1B-7ED8-4AAD-8EC9-88692100D716}"/>
                </a:ext>
              </a:extLst>
            </p:cNvPr>
            <p:cNvSpPr/>
            <p:nvPr/>
          </p:nvSpPr>
          <p:spPr>
            <a:xfrm>
              <a:off x="5331295" y="1877401"/>
              <a:ext cx="2774480" cy="623247"/>
            </a:xfrm>
            <a:prstGeom prst="rect">
              <a:avLst/>
            </a:prstGeom>
          </p:spPr>
          <p:txBody>
            <a:bodyPr wrap="square">
              <a:spAutoFit/>
            </a:bodyPr>
            <a:lstStyle/>
            <a:p>
              <a:pPr algn="ctr"/>
              <a:r>
                <a:rPr lang="en-US" altLang="zh-CN" sz="2400" dirty="0" err="1">
                  <a:solidFill>
                    <a:srgbClr val="FF0000"/>
                  </a:solidFill>
                  <a:cs typeface="+mn-ea"/>
                  <a:sym typeface="+mn-lt"/>
                </a:rPr>
                <a:t>Dành</a:t>
              </a:r>
              <a:r>
                <a:rPr lang="en-US" altLang="zh-CN" sz="2400" dirty="0">
                  <a:solidFill>
                    <a:srgbClr val="FF0000"/>
                  </a:solidFill>
                  <a:cs typeface="+mn-ea"/>
                  <a:sym typeface="+mn-lt"/>
                </a:rPr>
                <a:t> ra 30 </a:t>
              </a:r>
              <a:r>
                <a:rPr lang="en-US" altLang="zh-CN" sz="2400" dirty="0" err="1">
                  <a:solidFill>
                    <a:srgbClr val="FF0000"/>
                  </a:solidFill>
                  <a:cs typeface="+mn-ea"/>
                  <a:sym typeface="+mn-lt"/>
                </a:rPr>
                <a:t>phút</a:t>
              </a:r>
              <a:r>
                <a:rPr lang="en-US" altLang="zh-CN" sz="2400" dirty="0">
                  <a:solidFill>
                    <a:srgbClr val="FF0000"/>
                  </a:solidFill>
                  <a:cs typeface="+mn-ea"/>
                  <a:sym typeface="+mn-lt"/>
                </a:rPr>
                <a:t> </a:t>
              </a:r>
              <a:r>
                <a:rPr lang="en-US" altLang="zh-CN" sz="2400" dirty="0" err="1">
                  <a:solidFill>
                    <a:srgbClr val="FF0000"/>
                  </a:solidFill>
                  <a:cs typeface="+mn-ea"/>
                  <a:sym typeface="+mn-lt"/>
                </a:rPr>
                <a:t>đầu</a:t>
              </a:r>
              <a:r>
                <a:rPr lang="en-US" altLang="zh-CN" sz="2400" dirty="0">
                  <a:solidFill>
                    <a:srgbClr val="FF0000"/>
                  </a:solidFill>
                  <a:cs typeface="+mn-ea"/>
                  <a:sym typeface="+mn-lt"/>
                </a:rPr>
                <a:t> </a:t>
              </a:r>
              <a:r>
                <a:rPr lang="en-US" altLang="zh-CN" sz="2400" dirty="0" err="1">
                  <a:solidFill>
                    <a:srgbClr val="FF0000"/>
                  </a:solidFill>
                  <a:cs typeface="+mn-ea"/>
                  <a:sym typeface="+mn-lt"/>
                </a:rPr>
                <a:t>buổi</a:t>
              </a:r>
              <a:r>
                <a:rPr lang="en-US" altLang="zh-CN" sz="2400" dirty="0">
                  <a:solidFill>
                    <a:srgbClr val="FF0000"/>
                  </a:solidFill>
                  <a:cs typeface="+mn-ea"/>
                  <a:sym typeface="+mn-lt"/>
                </a:rPr>
                <a:t> </a:t>
              </a:r>
              <a:r>
                <a:rPr lang="en-US" altLang="zh-CN" sz="2400" dirty="0" err="1">
                  <a:solidFill>
                    <a:srgbClr val="FF0000"/>
                  </a:solidFill>
                  <a:cs typeface="+mn-ea"/>
                  <a:sym typeface="+mn-lt"/>
                </a:rPr>
                <a:t>sáng</a:t>
              </a:r>
              <a:r>
                <a:rPr lang="en-US" altLang="zh-CN" sz="2400" dirty="0">
                  <a:solidFill>
                    <a:srgbClr val="FF0000"/>
                  </a:solidFill>
                  <a:cs typeface="+mn-ea"/>
                  <a:sym typeface="+mn-lt"/>
                </a:rPr>
                <a:t> </a:t>
              </a:r>
              <a:r>
                <a:rPr lang="en-US" altLang="zh-CN" sz="2400" dirty="0" err="1">
                  <a:solidFill>
                    <a:srgbClr val="FF0000"/>
                  </a:solidFill>
                  <a:cs typeface="+mn-ea"/>
                  <a:sym typeface="+mn-lt"/>
                </a:rPr>
                <a:t>để</a:t>
              </a:r>
              <a:r>
                <a:rPr lang="en-US" altLang="zh-CN" sz="2400" dirty="0">
                  <a:solidFill>
                    <a:srgbClr val="FF0000"/>
                  </a:solidFill>
                  <a:cs typeface="+mn-ea"/>
                  <a:sym typeface="+mn-lt"/>
                </a:rPr>
                <a:t> </a:t>
              </a:r>
              <a:r>
                <a:rPr lang="en-US" altLang="zh-CN" sz="2400" dirty="0" err="1">
                  <a:solidFill>
                    <a:srgbClr val="FF0000"/>
                  </a:solidFill>
                  <a:cs typeface="+mn-ea"/>
                  <a:sym typeface="+mn-lt"/>
                </a:rPr>
                <a:t>lên</a:t>
              </a:r>
              <a:r>
                <a:rPr lang="en-US" altLang="zh-CN" sz="2400" dirty="0">
                  <a:solidFill>
                    <a:srgbClr val="FF0000"/>
                  </a:solidFill>
                  <a:cs typeface="+mn-ea"/>
                  <a:sym typeface="+mn-lt"/>
                </a:rPr>
                <a:t> </a:t>
              </a:r>
              <a:r>
                <a:rPr lang="en-US" altLang="zh-CN" sz="2400" dirty="0" err="1">
                  <a:solidFill>
                    <a:srgbClr val="FF0000"/>
                  </a:solidFill>
                  <a:cs typeface="+mn-ea"/>
                  <a:sym typeface="+mn-lt"/>
                </a:rPr>
                <a:t>kế</a:t>
              </a:r>
              <a:r>
                <a:rPr lang="en-US" altLang="zh-CN" sz="2400" dirty="0">
                  <a:solidFill>
                    <a:srgbClr val="FF0000"/>
                  </a:solidFill>
                  <a:cs typeface="+mn-ea"/>
                  <a:sym typeface="+mn-lt"/>
                </a:rPr>
                <a:t> </a:t>
              </a:r>
              <a:r>
                <a:rPr lang="en-US" altLang="zh-CN" sz="2400" dirty="0" err="1">
                  <a:solidFill>
                    <a:srgbClr val="FF0000"/>
                  </a:solidFill>
                  <a:cs typeface="+mn-ea"/>
                  <a:sym typeface="+mn-lt"/>
                </a:rPr>
                <a:t>hoạch</a:t>
              </a:r>
              <a:r>
                <a:rPr lang="en-US" altLang="zh-CN" sz="2400" dirty="0">
                  <a:solidFill>
                    <a:srgbClr val="FF0000"/>
                  </a:solidFill>
                  <a:cs typeface="+mn-ea"/>
                  <a:sym typeface="+mn-lt"/>
                </a:rPr>
                <a:t> </a:t>
              </a:r>
              <a:r>
                <a:rPr lang="en-US" altLang="zh-CN" sz="2400" dirty="0" err="1">
                  <a:solidFill>
                    <a:srgbClr val="FF0000"/>
                  </a:solidFill>
                  <a:cs typeface="+mn-ea"/>
                  <a:sym typeface="+mn-lt"/>
                </a:rPr>
                <a:t>trong</a:t>
              </a:r>
              <a:r>
                <a:rPr lang="en-US" altLang="zh-CN" sz="2400" dirty="0">
                  <a:solidFill>
                    <a:srgbClr val="FF0000"/>
                  </a:solidFill>
                  <a:cs typeface="+mn-ea"/>
                  <a:sym typeface="+mn-lt"/>
                </a:rPr>
                <a:t> </a:t>
              </a:r>
              <a:r>
                <a:rPr lang="en-US" altLang="zh-CN" sz="2400" dirty="0" err="1">
                  <a:solidFill>
                    <a:srgbClr val="FF0000"/>
                  </a:solidFill>
                  <a:cs typeface="+mn-ea"/>
                  <a:sym typeface="+mn-lt"/>
                </a:rPr>
                <a:t>ngày</a:t>
              </a:r>
              <a:r>
                <a:rPr lang="en-US" altLang="zh-CN" sz="2400" dirty="0">
                  <a:solidFill>
                    <a:srgbClr val="FF0000"/>
                  </a:solidFill>
                  <a:cs typeface="+mn-ea"/>
                  <a:sym typeface="+mn-lt"/>
                </a:rPr>
                <a:t>.</a:t>
              </a:r>
              <a:endParaRPr lang="zh-CN" altLang="en-US" sz="2400" dirty="0">
                <a:solidFill>
                  <a:srgbClr val="FF0000"/>
                </a:solidFill>
                <a:cs typeface="+mn-ea"/>
                <a:sym typeface="+mn-lt"/>
              </a:endParaRPr>
            </a:p>
          </p:txBody>
        </p:sp>
      </p:grpSp>
      <p:grpSp>
        <p:nvGrpSpPr>
          <p:cNvPr id="59" name="组合 32">
            <a:extLst>
              <a:ext uri="{FF2B5EF4-FFF2-40B4-BE49-F238E27FC236}">
                <a16:creationId xmlns:a16="http://schemas.microsoft.com/office/drawing/2014/main" id="{0E2D3E82-9A80-4EA2-8945-D51185FF7387}"/>
              </a:ext>
            </a:extLst>
          </p:cNvPr>
          <p:cNvGrpSpPr/>
          <p:nvPr/>
        </p:nvGrpSpPr>
        <p:grpSpPr>
          <a:xfrm>
            <a:off x="1402081" y="3949601"/>
            <a:ext cx="3953198" cy="959720"/>
            <a:chOff x="1238250" y="3338839"/>
            <a:chExt cx="2774480" cy="623249"/>
          </a:xfrm>
        </p:grpSpPr>
        <p:sp>
          <p:nvSpPr>
            <p:cNvPr id="60" name="矩形 12">
              <a:extLst>
                <a:ext uri="{FF2B5EF4-FFF2-40B4-BE49-F238E27FC236}">
                  <a16:creationId xmlns:a16="http://schemas.microsoft.com/office/drawing/2014/main" id="{523A9A6B-7117-4929-B3E1-7F4C5CE44731}"/>
                </a:ext>
              </a:extLst>
            </p:cNvPr>
            <p:cNvSpPr/>
            <p:nvPr/>
          </p:nvSpPr>
          <p:spPr>
            <a:xfrm>
              <a:off x="1238250" y="3368998"/>
              <a:ext cx="2774480" cy="494461"/>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192000" anchor="ctr">
              <a:normAutofit/>
            </a:bodyPr>
            <a:lstStyle/>
            <a:p>
              <a:endParaRPr lang="zh-CN" altLang="en-US" sz="2400" dirty="0">
                <a:solidFill>
                  <a:srgbClr val="FF0000"/>
                </a:solidFill>
                <a:cs typeface="+mn-ea"/>
                <a:sym typeface="+mn-lt"/>
              </a:endParaRPr>
            </a:p>
          </p:txBody>
        </p:sp>
        <p:sp>
          <p:nvSpPr>
            <p:cNvPr id="61" name="矩形 26">
              <a:extLst>
                <a:ext uri="{FF2B5EF4-FFF2-40B4-BE49-F238E27FC236}">
                  <a16:creationId xmlns:a16="http://schemas.microsoft.com/office/drawing/2014/main" id="{5E42F881-6C03-46EF-B942-8B446D9919A7}"/>
                </a:ext>
              </a:extLst>
            </p:cNvPr>
            <p:cNvSpPr/>
            <p:nvPr/>
          </p:nvSpPr>
          <p:spPr>
            <a:xfrm>
              <a:off x="1238250" y="3338839"/>
              <a:ext cx="2774479" cy="623249"/>
            </a:xfrm>
            <a:prstGeom prst="rect">
              <a:avLst/>
            </a:prstGeom>
          </p:spPr>
          <p:txBody>
            <a:bodyPr wrap="square">
              <a:spAutoFit/>
            </a:bodyPr>
            <a:lstStyle/>
            <a:p>
              <a:pPr algn="ctr"/>
              <a:r>
                <a:rPr lang="en-US" altLang="zh-CN" sz="2400" dirty="0" err="1">
                  <a:solidFill>
                    <a:srgbClr val="FF0000"/>
                  </a:solidFill>
                  <a:cs typeface="+mn-ea"/>
                  <a:sym typeface="+mn-lt"/>
                </a:rPr>
                <a:t>Lên</a:t>
              </a:r>
              <a:r>
                <a:rPr lang="en-US" altLang="zh-CN" sz="2400" dirty="0">
                  <a:solidFill>
                    <a:srgbClr val="FF0000"/>
                  </a:solidFill>
                  <a:cs typeface="+mn-ea"/>
                  <a:sym typeface="+mn-lt"/>
                </a:rPr>
                <a:t> </a:t>
              </a:r>
              <a:r>
                <a:rPr lang="en-US" altLang="zh-CN" sz="2400" dirty="0" err="1">
                  <a:solidFill>
                    <a:srgbClr val="FF0000"/>
                  </a:solidFill>
                  <a:cs typeface="+mn-ea"/>
                  <a:sym typeface="+mn-lt"/>
                </a:rPr>
                <a:t>lịch</a:t>
              </a:r>
              <a:r>
                <a:rPr lang="en-US" altLang="zh-CN" sz="2400" dirty="0">
                  <a:solidFill>
                    <a:srgbClr val="FF0000"/>
                  </a:solidFill>
                  <a:cs typeface="+mn-ea"/>
                  <a:sym typeface="+mn-lt"/>
                </a:rPr>
                <a:t> </a:t>
              </a:r>
              <a:r>
                <a:rPr lang="en-US" altLang="zh-CN" sz="2400" dirty="0" err="1">
                  <a:solidFill>
                    <a:srgbClr val="FF0000"/>
                  </a:solidFill>
                  <a:cs typeface="+mn-ea"/>
                  <a:sym typeface="+mn-lt"/>
                </a:rPr>
                <a:t>cho</a:t>
              </a:r>
              <a:r>
                <a:rPr lang="en-US" altLang="zh-CN" sz="2400" dirty="0">
                  <a:solidFill>
                    <a:srgbClr val="FF0000"/>
                  </a:solidFill>
                  <a:cs typeface="+mn-ea"/>
                  <a:sym typeface="+mn-lt"/>
                </a:rPr>
                <a:t> </a:t>
              </a:r>
              <a:r>
                <a:rPr lang="en-US" altLang="zh-CN" sz="2400" dirty="0" err="1">
                  <a:solidFill>
                    <a:srgbClr val="FF0000"/>
                  </a:solidFill>
                  <a:cs typeface="+mn-ea"/>
                  <a:sym typeface="+mn-lt"/>
                </a:rPr>
                <a:t>giờ</a:t>
              </a:r>
              <a:r>
                <a:rPr lang="en-US" altLang="zh-CN" sz="2400" dirty="0">
                  <a:solidFill>
                    <a:srgbClr val="FF0000"/>
                  </a:solidFill>
                  <a:cs typeface="+mn-ea"/>
                  <a:sym typeface="+mn-lt"/>
                </a:rPr>
                <a:t> </a:t>
              </a:r>
              <a:r>
                <a:rPr lang="en-US" altLang="zh-CN" sz="2400" dirty="0" err="1">
                  <a:solidFill>
                    <a:srgbClr val="FF0000"/>
                  </a:solidFill>
                  <a:cs typeface="+mn-ea"/>
                  <a:sym typeface="+mn-lt"/>
                </a:rPr>
                <a:t>giải</a:t>
              </a:r>
              <a:r>
                <a:rPr lang="en-US" altLang="zh-CN" sz="2400" dirty="0">
                  <a:solidFill>
                    <a:srgbClr val="FF0000"/>
                  </a:solidFill>
                  <a:cs typeface="+mn-ea"/>
                  <a:sym typeface="+mn-lt"/>
                </a:rPr>
                <a:t> lao </a:t>
              </a:r>
              <a:r>
                <a:rPr lang="en-US" altLang="zh-CN" sz="2400" dirty="0" err="1">
                  <a:solidFill>
                    <a:srgbClr val="FF0000"/>
                  </a:solidFill>
                  <a:cs typeface="+mn-ea"/>
                  <a:sym typeface="+mn-lt"/>
                </a:rPr>
                <a:t>và</a:t>
              </a:r>
              <a:r>
                <a:rPr lang="en-US" altLang="zh-CN" sz="2400" dirty="0">
                  <a:solidFill>
                    <a:srgbClr val="FF0000"/>
                  </a:solidFill>
                  <a:cs typeface="+mn-ea"/>
                  <a:sym typeface="+mn-lt"/>
                </a:rPr>
                <a:t> </a:t>
              </a:r>
              <a:r>
                <a:rPr lang="en-US" altLang="zh-CN" sz="2400" dirty="0" err="1">
                  <a:solidFill>
                    <a:srgbClr val="FF0000"/>
                  </a:solidFill>
                  <a:cs typeface="+mn-ea"/>
                  <a:sym typeface="+mn-lt"/>
                </a:rPr>
                <a:t>những</a:t>
              </a:r>
              <a:r>
                <a:rPr lang="en-US" altLang="zh-CN" sz="2400" dirty="0">
                  <a:solidFill>
                    <a:srgbClr val="FF0000"/>
                  </a:solidFill>
                  <a:cs typeface="+mn-ea"/>
                  <a:sym typeface="+mn-lt"/>
                </a:rPr>
                <a:t> </a:t>
              </a:r>
              <a:r>
                <a:rPr lang="en-US" altLang="zh-CN" sz="2400" dirty="0" err="1">
                  <a:solidFill>
                    <a:srgbClr val="FF0000"/>
                  </a:solidFill>
                  <a:cs typeface="+mn-ea"/>
                  <a:sym typeface="+mn-lt"/>
                </a:rPr>
                <a:t>khoảng</a:t>
              </a:r>
              <a:r>
                <a:rPr lang="en-US" altLang="zh-CN" sz="2400" dirty="0">
                  <a:solidFill>
                    <a:srgbClr val="FF0000"/>
                  </a:solidFill>
                  <a:cs typeface="+mn-ea"/>
                  <a:sym typeface="+mn-lt"/>
                </a:rPr>
                <a:t> </a:t>
              </a:r>
              <a:r>
                <a:rPr lang="en-US" altLang="zh-CN" sz="2400" dirty="0" err="1">
                  <a:solidFill>
                    <a:srgbClr val="FF0000"/>
                  </a:solidFill>
                  <a:cs typeface="+mn-ea"/>
                  <a:sym typeface="+mn-lt"/>
                </a:rPr>
                <a:t>gián</a:t>
              </a:r>
              <a:r>
                <a:rPr lang="en-US" altLang="zh-CN" sz="2400" dirty="0">
                  <a:solidFill>
                    <a:srgbClr val="FF0000"/>
                  </a:solidFill>
                  <a:cs typeface="+mn-ea"/>
                  <a:sym typeface="+mn-lt"/>
                </a:rPr>
                <a:t> </a:t>
              </a:r>
              <a:r>
                <a:rPr lang="en-US" altLang="zh-CN" sz="2400" dirty="0" err="1">
                  <a:solidFill>
                    <a:srgbClr val="FF0000"/>
                  </a:solidFill>
                  <a:cs typeface="+mn-ea"/>
                  <a:sym typeface="+mn-lt"/>
                </a:rPr>
                <a:t>đoạn</a:t>
              </a:r>
              <a:r>
                <a:rPr lang="en-US" altLang="zh-CN" sz="2400" dirty="0">
                  <a:solidFill>
                    <a:srgbClr val="FF0000"/>
                  </a:solidFill>
                  <a:cs typeface="+mn-ea"/>
                  <a:sym typeface="+mn-lt"/>
                </a:rPr>
                <a:t>.</a:t>
              </a:r>
              <a:endParaRPr lang="zh-CN" altLang="en-US" sz="2400" dirty="0">
                <a:solidFill>
                  <a:srgbClr val="FF0000"/>
                </a:solidFill>
                <a:cs typeface="+mn-ea"/>
                <a:sym typeface="+mn-lt"/>
              </a:endParaRPr>
            </a:p>
          </p:txBody>
        </p:sp>
      </p:grpSp>
      <p:sp>
        <p:nvSpPr>
          <p:cNvPr id="62" name="椭圆 8">
            <a:extLst>
              <a:ext uri="{FF2B5EF4-FFF2-40B4-BE49-F238E27FC236}">
                <a16:creationId xmlns:a16="http://schemas.microsoft.com/office/drawing/2014/main" id="{0626300A-8CFA-4771-8D1A-D66B11CE7B65}"/>
              </a:ext>
            </a:extLst>
          </p:cNvPr>
          <p:cNvSpPr/>
          <p:nvPr/>
        </p:nvSpPr>
        <p:spPr>
          <a:xfrm>
            <a:off x="6014559" y="5157059"/>
            <a:ext cx="439524" cy="439524"/>
          </a:xfrm>
          <a:prstGeom prst="ellipse">
            <a:avLst/>
          </a:prstGeom>
          <a:solidFill>
            <a:schemeClr val="accent2"/>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dirty="0">
              <a:cs typeface="+mn-ea"/>
              <a:sym typeface="+mn-lt"/>
            </a:endParaRPr>
          </a:p>
        </p:txBody>
      </p:sp>
      <p:sp>
        <p:nvSpPr>
          <p:cNvPr id="63" name="等腰三角形 19">
            <a:extLst>
              <a:ext uri="{FF2B5EF4-FFF2-40B4-BE49-F238E27FC236}">
                <a16:creationId xmlns:a16="http://schemas.microsoft.com/office/drawing/2014/main" id="{C9C5D64D-1BE5-40E4-BF85-B7652D779CA5}"/>
              </a:ext>
            </a:extLst>
          </p:cNvPr>
          <p:cNvSpPr/>
          <p:nvPr/>
        </p:nvSpPr>
        <p:spPr>
          <a:xfrm rot="5400000" flipH="1">
            <a:off x="6602049" y="5260387"/>
            <a:ext cx="270123" cy="232865"/>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dirty="0">
              <a:cs typeface="+mn-ea"/>
              <a:sym typeface="+mn-lt"/>
            </a:endParaRPr>
          </a:p>
        </p:txBody>
      </p:sp>
      <p:grpSp>
        <p:nvGrpSpPr>
          <p:cNvPr id="64" name="组合 31">
            <a:extLst>
              <a:ext uri="{FF2B5EF4-FFF2-40B4-BE49-F238E27FC236}">
                <a16:creationId xmlns:a16="http://schemas.microsoft.com/office/drawing/2014/main" id="{69BBAE6B-C346-4F91-9763-FDF852344EFB}"/>
              </a:ext>
            </a:extLst>
          </p:cNvPr>
          <p:cNvGrpSpPr/>
          <p:nvPr/>
        </p:nvGrpSpPr>
        <p:grpSpPr>
          <a:xfrm>
            <a:off x="7100807" y="4991999"/>
            <a:ext cx="3711863" cy="729752"/>
            <a:chOff x="5331295" y="1877400"/>
            <a:chExt cx="2783897" cy="547314"/>
          </a:xfrm>
        </p:grpSpPr>
        <p:sp>
          <p:nvSpPr>
            <p:cNvPr id="65" name="矩形 13">
              <a:extLst>
                <a:ext uri="{FF2B5EF4-FFF2-40B4-BE49-F238E27FC236}">
                  <a16:creationId xmlns:a16="http://schemas.microsoft.com/office/drawing/2014/main" id="{CCA6F92A-53C9-4FBD-9684-667F78EA15D9}"/>
                </a:ext>
              </a:extLst>
            </p:cNvPr>
            <p:cNvSpPr/>
            <p:nvPr/>
          </p:nvSpPr>
          <p:spPr>
            <a:xfrm>
              <a:off x="5331295" y="1930253"/>
              <a:ext cx="2774480" cy="494461"/>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192000" anchor="ctr">
              <a:normAutofit/>
            </a:bodyPr>
            <a:lstStyle/>
            <a:p>
              <a:endParaRPr lang="zh-CN" altLang="en-US" sz="2400" dirty="0">
                <a:solidFill>
                  <a:srgbClr val="FF0000"/>
                </a:solidFill>
                <a:cs typeface="+mn-ea"/>
                <a:sym typeface="+mn-lt"/>
              </a:endParaRPr>
            </a:p>
          </p:txBody>
        </p:sp>
        <p:sp>
          <p:nvSpPr>
            <p:cNvPr id="66" name="矩形 25">
              <a:extLst>
                <a:ext uri="{FF2B5EF4-FFF2-40B4-BE49-F238E27FC236}">
                  <a16:creationId xmlns:a16="http://schemas.microsoft.com/office/drawing/2014/main" id="{ADA8DF1B-D1D4-4FE4-AEEC-65D5E3F87C1E}"/>
                </a:ext>
              </a:extLst>
            </p:cNvPr>
            <p:cNvSpPr/>
            <p:nvPr/>
          </p:nvSpPr>
          <p:spPr>
            <a:xfrm>
              <a:off x="5331295" y="1877400"/>
              <a:ext cx="2783897" cy="346249"/>
            </a:xfrm>
            <a:prstGeom prst="rect">
              <a:avLst/>
            </a:prstGeom>
          </p:spPr>
          <p:txBody>
            <a:bodyPr wrap="square">
              <a:spAutoFit/>
            </a:bodyPr>
            <a:lstStyle/>
            <a:p>
              <a:pPr algn="ctr"/>
              <a:r>
                <a:rPr lang="en-US" altLang="zh-CN" sz="2400" dirty="0" err="1">
                  <a:solidFill>
                    <a:srgbClr val="FF0000"/>
                  </a:solidFill>
                  <a:cs typeface="+mn-ea"/>
                  <a:sym typeface="+mn-lt"/>
                </a:rPr>
                <a:t>Tuân</a:t>
              </a:r>
              <a:r>
                <a:rPr lang="en-US" altLang="zh-CN" sz="2400" dirty="0">
                  <a:solidFill>
                    <a:srgbClr val="FF0000"/>
                  </a:solidFill>
                  <a:cs typeface="+mn-ea"/>
                  <a:sym typeface="+mn-lt"/>
                </a:rPr>
                <a:t> </a:t>
              </a:r>
              <a:r>
                <a:rPr lang="en-US" altLang="zh-CN" sz="2400" dirty="0" err="1">
                  <a:solidFill>
                    <a:srgbClr val="FF0000"/>
                  </a:solidFill>
                  <a:cs typeface="+mn-ea"/>
                  <a:sym typeface="+mn-lt"/>
                </a:rPr>
                <a:t>thủ</a:t>
              </a:r>
              <a:r>
                <a:rPr lang="en-US" altLang="zh-CN" sz="2400" dirty="0">
                  <a:solidFill>
                    <a:srgbClr val="FF0000"/>
                  </a:solidFill>
                  <a:cs typeface="+mn-ea"/>
                  <a:sym typeface="+mn-lt"/>
                </a:rPr>
                <a:t> </a:t>
              </a:r>
              <a:r>
                <a:rPr lang="en-US" altLang="zh-CN" sz="2400" dirty="0" err="1">
                  <a:solidFill>
                    <a:srgbClr val="FF0000"/>
                  </a:solidFill>
                  <a:cs typeface="+mn-ea"/>
                  <a:sym typeface="+mn-lt"/>
                </a:rPr>
                <a:t>giờ</a:t>
              </a:r>
              <a:r>
                <a:rPr lang="en-US" altLang="zh-CN" sz="2400" dirty="0">
                  <a:solidFill>
                    <a:srgbClr val="FF0000"/>
                  </a:solidFill>
                  <a:cs typeface="+mn-ea"/>
                  <a:sym typeface="+mn-lt"/>
                </a:rPr>
                <a:t> </a:t>
              </a:r>
              <a:r>
                <a:rPr lang="en-US" altLang="zh-CN" sz="2400" dirty="0" err="1">
                  <a:solidFill>
                    <a:srgbClr val="FF0000"/>
                  </a:solidFill>
                  <a:cs typeface="+mn-ea"/>
                  <a:sym typeface="+mn-lt"/>
                </a:rPr>
                <a:t>ngủ</a:t>
              </a:r>
              <a:r>
                <a:rPr lang="en-US" altLang="zh-CN" sz="2400" dirty="0">
                  <a:solidFill>
                    <a:srgbClr val="FF0000"/>
                  </a:solidFill>
                  <a:cs typeface="+mn-ea"/>
                  <a:sym typeface="+mn-lt"/>
                </a:rPr>
                <a:t>.</a:t>
              </a:r>
              <a:endParaRPr lang="zh-CN" altLang="en-US" sz="2400" dirty="0">
                <a:solidFill>
                  <a:srgbClr val="FF0000"/>
                </a:solidFill>
                <a:cs typeface="+mn-ea"/>
                <a:sym typeface="+mn-lt"/>
              </a:endParaRPr>
            </a:p>
          </p:txBody>
        </p:sp>
      </p:grpSp>
    </p:spTree>
    <p:extLst>
      <p:ext uri="{BB962C8B-B14F-4D97-AF65-F5344CB8AC3E}">
        <p14:creationId xmlns:p14="http://schemas.microsoft.com/office/powerpoint/2010/main" val="335524451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20"/>
                                        </p:tgtEl>
                                      </p:cBhvr>
                                    </p:animEffect>
                                    <p:set>
                                      <p:cBhvr>
                                        <p:cTn id="7" dur="1" fill="hold">
                                          <p:stCondLst>
                                            <p:cond delay="499"/>
                                          </p:stCondLst>
                                        </p:cTn>
                                        <p:tgtEl>
                                          <p:spTgt spid="20"/>
                                        </p:tgtEl>
                                        <p:attrNameLst>
                                          <p:attrName>style.visibility</p:attrName>
                                        </p:attrNameLst>
                                      </p:cBhvr>
                                      <p:to>
                                        <p:strVal val="hidden"/>
                                      </p:to>
                                    </p:set>
                                  </p:childTnLst>
                                </p:cTn>
                              </p:par>
                              <p:par>
                                <p:cTn id="8" presetID="10" presetClass="exit" presetSubtype="0" fill="hold" nodeType="withEffect">
                                  <p:stCondLst>
                                    <p:cond delay="0"/>
                                  </p:stCondLst>
                                  <p:childTnLst>
                                    <p:animEffect transition="out" filter="fade">
                                      <p:cBhvr>
                                        <p:cTn id="9" dur="500"/>
                                        <p:tgtEl>
                                          <p:spTgt spid="32"/>
                                        </p:tgtEl>
                                      </p:cBhvr>
                                    </p:animEffect>
                                    <p:set>
                                      <p:cBhvr>
                                        <p:cTn id="10" dur="1" fill="hold">
                                          <p:stCondLst>
                                            <p:cond delay="499"/>
                                          </p:stCondLst>
                                        </p:cTn>
                                        <p:tgtEl>
                                          <p:spTgt spid="32"/>
                                        </p:tgtEl>
                                        <p:attrNameLst>
                                          <p:attrName>style.visibility</p:attrName>
                                        </p:attrNameLst>
                                      </p:cBhvr>
                                      <p:to>
                                        <p:strVal val="hidden"/>
                                      </p:to>
                                    </p:set>
                                  </p:childTnLst>
                                </p:cTn>
                              </p:par>
                              <p:par>
                                <p:cTn id="11" presetID="10" presetClass="exit" presetSubtype="0" fill="hold" grpId="0" nodeType="withEffect">
                                  <p:stCondLst>
                                    <p:cond delay="0"/>
                                  </p:stCondLst>
                                  <p:childTnLst>
                                    <p:animEffect transition="out" filter="fade">
                                      <p:cBhvr>
                                        <p:cTn id="12" dur="500"/>
                                        <p:tgtEl>
                                          <p:spTgt spid="39"/>
                                        </p:tgtEl>
                                      </p:cBhvr>
                                    </p:animEffect>
                                    <p:set>
                                      <p:cBhvr>
                                        <p:cTn id="13" dur="1" fill="hold">
                                          <p:stCondLst>
                                            <p:cond delay="499"/>
                                          </p:stCondLst>
                                        </p:cTn>
                                        <p:tgtEl>
                                          <p:spTgt spid="39"/>
                                        </p:tgtEl>
                                        <p:attrNameLst>
                                          <p:attrName>style.visibility</p:attrName>
                                        </p:attrNameLst>
                                      </p:cBhvr>
                                      <p:to>
                                        <p:strVal val="hidden"/>
                                      </p:to>
                                    </p:set>
                                  </p:childTnLst>
                                </p:cTn>
                              </p:par>
                              <p:par>
                                <p:cTn id="14" presetID="10" presetClass="exit" presetSubtype="0" fill="hold" nodeType="withEffect">
                                  <p:stCondLst>
                                    <p:cond delay="600"/>
                                  </p:stCondLst>
                                  <p:childTnLst>
                                    <p:animEffect transition="out" filter="fade">
                                      <p:cBhvr>
                                        <p:cTn id="15" dur="800"/>
                                        <p:tgtEl>
                                          <p:spTgt spid="3"/>
                                        </p:tgtEl>
                                      </p:cBhvr>
                                    </p:animEffect>
                                    <p:set>
                                      <p:cBhvr>
                                        <p:cTn id="16" dur="1" fill="hold">
                                          <p:stCondLst>
                                            <p:cond delay="799"/>
                                          </p:stCondLst>
                                        </p:cTn>
                                        <p:tgtEl>
                                          <p:spTgt spid="3"/>
                                        </p:tgtEl>
                                        <p:attrNameLst>
                                          <p:attrName>style.visibility</p:attrName>
                                        </p:attrNameLst>
                                      </p:cBhvr>
                                      <p:to>
                                        <p:strVal val="hidden"/>
                                      </p:to>
                                    </p:set>
                                  </p:childTnLst>
                                </p:cTn>
                              </p:par>
                              <p:par>
                                <p:cTn id="17" presetID="10" presetClass="exit" presetSubtype="0" fill="hold" grpId="0" nodeType="withEffect">
                                  <p:stCondLst>
                                    <p:cond delay="700"/>
                                  </p:stCondLst>
                                  <p:childTnLst>
                                    <p:animEffect transition="out" filter="fade">
                                      <p:cBhvr>
                                        <p:cTn id="18" dur="500"/>
                                        <p:tgtEl>
                                          <p:spTgt spid="40"/>
                                        </p:tgtEl>
                                      </p:cBhvr>
                                    </p:animEffect>
                                    <p:set>
                                      <p:cBhvr>
                                        <p:cTn id="19" dur="1" fill="hold">
                                          <p:stCondLst>
                                            <p:cond delay="499"/>
                                          </p:stCondLst>
                                        </p:cTn>
                                        <p:tgtEl>
                                          <p:spTgt spid="40"/>
                                        </p:tgtEl>
                                        <p:attrNameLst>
                                          <p:attrName>style.visibility</p:attrName>
                                        </p:attrNameLst>
                                      </p:cBhvr>
                                      <p:to>
                                        <p:strVal val="hidden"/>
                                      </p:to>
                                    </p:set>
                                  </p:childTnLst>
                                </p:cTn>
                              </p:par>
                              <p:par>
                                <p:cTn id="20" presetID="10" presetClass="exit" presetSubtype="0" fill="hold" nodeType="withEffect">
                                  <p:stCondLst>
                                    <p:cond delay="800"/>
                                  </p:stCondLst>
                                  <p:childTnLst>
                                    <p:animEffect transition="out" filter="fade">
                                      <p:cBhvr>
                                        <p:cTn id="21" dur="700"/>
                                        <p:tgtEl>
                                          <p:spTgt spid="28"/>
                                        </p:tgtEl>
                                      </p:cBhvr>
                                    </p:animEffect>
                                    <p:set>
                                      <p:cBhvr>
                                        <p:cTn id="22" dur="1" fill="hold">
                                          <p:stCondLst>
                                            <p:cond delay="699"/>
                                          </p:stCondLst>
                                        </p:cTn>
                                        <p:tgtEl>
                                          <p:spTgt spid="28"/>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1"/>
                                        </p:tgtEl>
                                        <p:attrNameLst>
                                          <p:attrName>style.visibility</p:attrName>
                                        </p:attrNameLst>
                                      </p:cBhvr>
                                      <p:to>
                                        <p:strVal val="visible"/>
                                      </p:to>
                                    </p:set>
                                    <p:animEffect transition="in" filter="fade">
                                      <p:cBhvr>
                                        <p:cTn id="27" dur="500"/>
                                        <p:tgtEl>
                                          <p:spTgt spid="41"/>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42"/>
                                        </p:tgtEl>
                                        <p:attrNameLst>
                                          <p:attrName>style.visibility</p:attrName>
                                        </p:attrNameLst>
                                      </p:cBhvr>
                                      <p:to>
                                        <p:strVal val="visible"/>
                                      </p:to>
                                    </p:set>
                                    <p:animEffect transition="in" filter="fade">
                                      <p:cBhvr>
                                        <p:cTn id="30" dur="500"/>
                                        <p:tgtEl>
                                          <p:spTgt spid="42"/>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45"/>
                                        </p:tgtEl>
                                        <p:attrNameLst>
                                          <p:attrName>style.visibility</p:attrName>
                                        </p:attrNameLst>
                                      </p:cBhvr>
                                      <p:to>
                                        <p:strVal val="visible"/>
                                      </p:to>
                                    </p:set>
                                    <p:animEffect transition="in" filter="fade">
                                      <p:cBhvr>
                                        <p:cTn id="33" dur="500"/>
                                        <p:tgtEl>
                                          <p:spTgt spid="45"/>
                                        </p:tgtEl>
                                      </p:cBhvr>
                                    </p:animEffect>
                                  </p:childTnLst>
                                </p:cTn>
                              </p:par>
                              <p:par>
                                <p:cTn id="34" presetID="10" presetClass="entr" presetSubtype="0" fill="hold" nodeType="withEffect">
                                  <p:stCondLst>
                                    <p:cond delay="0"/>
                                  </p:stCondLst>
                                  <p:childTnLst>
                                    <p:set>
                                      <p:cBhvr>
                                        <p:cTn id="35" dur="1" fill="hold">
                                          <p:stCondLst>
                                            <p:cond delay="0"/>
                                          </p:stCondLst>
                                        </p:cTn>
                                        <p:tgtEl>
                                          <p:spTgt spid="52"/>
                                        </p:tgtEl>
                                        <p:attrNameLst>
                                          <p:attrName>style.visibility</p:attrName>
                                        </p:attrNameLst>
                                      </p:cBhvr>
                                      <p:to>
                                        <p:strVal val="visible"/>
                                      </p:to>
                                    </p:set>
                                    <p:animEffect transition="in" filter="fade">
                                      <p:cBhvr>
                                        <p:cTn id="36" dur="500"/>
                                        <p:tgtEl>
                                          <p:spTgt spid="52"/>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43"/>
                                        </p:tgtEl>
                                        <p:attrNameLst>
                                          <p:attrName>style.visibility</p:attrName>
                                        </p:attrNameLst>
                                      </p:cBhvr>
                                      <p:to>
                                        <p:strVal val="visible"/>
                                      </p:to>
                                    </p:set>
                                    <p:animEffect transition="in" filter="fade">
                                      <p:cBhvr>
                                        <p:cTn id="39" dur="500"/>
                                        <p:tgtEl>
                                          <p:spTgt spid="43"/>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47"/>
                                        </p:tgtEl>
                                        <p:attrNameLst>
                                          <p:attrName>style.visibility</p:attrName>
                                        </p:attrNameLst>
                                      </p:cBhvr>
                                      <p:to>
                                        <p:strVal val="visible"/>
                                      </p:to>
                                    </p:set>
                                    <p:animEffect transition="in" filter="fade">
                                      <p:cBhvr>
                                        <p:cTn id="42" dur="500"/>
                                        <p:tgtEl>
                                          <p:spTgt spid="47"/>
                                        </p:tgtEl>
                                      </p:cBhvr>
                                    </p:animEffect>
                                  </p:childTnLst>
                                </p:cTn>
                              </p:par>
                              <p:par>
                                <p:cTn id="43" presetID="10" presetClass="entr" presetSubtype="0" fill="hold" nodeType="withEffect">
                                  <p:stCondLst>
                                    <p:cond delay="0"/>
                                  </p:stCondLst>
                                  <p:childTnLst>
                                    <p:set>
                                      <p:cBhvr>
                                        <p:cTn id="44" dur="1" fill="hold">
                                          <p:stCondLst>
                                            <p:cond delay="0"/>
                                          </p:stCondLst>
                                        </p:cTn>
                                        <p:tgtEl>
                                          <p:spTgt spid="56"/>
                                        </p:tgtEl>
                                        <p:attrNameLst>
                                          <p:attrName>style.visibility</p:attrName>
                                        </p:attrNameLst>
                                      </p:cBhvr>
                                      <p:to>
                                        <p:strVal val="visible"/>
                                      </p:to>
                                    </p:set>
                                    <p:animEffect transition="in" filter="fade">
                                      <p:cBhvr>
                                        <p:cTn id="45" dur="500"/>
                                        <p:tgtEl>
                                          <p:spTgt spid="56"/>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44"/>
                                        </p:tgtEl>
                                        <p:attrNameLst>
                                          <p:attrName>style.visibility</p:attrName>
                                        </p:attrNameLst>
                                      </p:cBhvr>
                                      <p:to>
                                        <p:strVal val="visible"/>
                                      </p:to>
                                    </p:set>
                                    <p:animEffect transition="in" filter="fade">
                                      <p:cBhvr>
                                        <p:cTn id="48" dur="500"/>
                                        <p:tgtEl>
                                          <p:spTgt spid="44"/>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46"/>
                                        </p:tgtEl>
                                        <p:attrNameLst>
                                          <p:attrName>style.visibility</p:attrName>
                                        </p:attrNameLst>
                                      </p:cBhvr>
                                      <p:to>
                                        <p:strVal val="visible"/>
                                      </p:to>
                                    </p:set>
                                    <p:animEffect transition="in" filter="fade">
                                      <p:cBhvr>
                                        <p:cTn id="51" dur="500"/>
                                        <p:tgtEl>
                                          <p:spTgt spid="46"/>
                                        </p:tgtEl>
                                      </p:cBhvr>
                                    </p:animEffect>
                                  </p:childTnLst>
                                </p:cTn>
                              </p:par>
                              <p:par>
                                <p:cTn id="52" presetID="10" presetClass="entr" presetSubtype="0" fill="hold" nodeType="withEffect">
                                  <p:stCondLst>
                                    <p:cond delay="0"/>
                                  </p:stCondLst>
                                  <p:childTnLst>
                                    <p:set>
                                      <p:cBhvr>
                                        <p:cTn id="53" dur="1" fill="hold">
                                          <p:stCondLst>
                                            <p:cond delay="0"/>
                                          </p:stCondLst>
                                        </p:cTn>
                                        <p:tgtEl>
                                          <p:spTgt spid="59"/>
                                        </p:tgtEl>
                                        <p:attrNameLst>
                                          <p:attrName>style.visibility</p:attrName>
                                        </p:attrNameLst>
                                      </p:cBhvr>
                                      <p:to>
                                        <p:strVal val="visible"/>
                                      </p:to>
                                    </p:set>
                                    <p:animEffect transition="in" filter="fade">
                                      <p:cBhvr>
                                        <p:cTn id="54" dur="500"/>
                                        <p:tgtEl>
                                          <p:spTgt spid="59"/>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62"/>
                                        </p:tgtEl>
                                        <p:attrNameLst>
                                          <p:attrName>style.visibility</p:attrName>
                                        </p:attrNameLst>
                                      </p:cBhvr>
                                      <p:to>
                                        <p:strVal val="visible"/>
                                      </p:to>
                                    </p:set>
                                    <p:animEffect transition="in" filter="fade">
                                      <p:cBhvr>
                                        <p:cTn id="57" dur="500"/>
                                        <p:tgtEl>
                                          <p:spTgt spid="62"/>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63"/>
                                        </p:tgtEl>
                                        <p:attrNameLst>
                                          <p:attrName>style.visibility</p:attrName>
                                        </p:attrNameLst>
                                      </p:cBhvr>
                                      <p:to>
                                        <p:strVal val="visible"/>
                                      </p:to>
                                    </p:set>
                                    <p:animEffect transition="in" filter="fade">
                                      <p:cBhvr>
                                        <p:cTn id="60" dur="500"/>
                                        <p:tgtEl>
                                          <p:spTgt spid="63"/>
                                        </p:tgtEl>
                                      </p:cBhvr>
                                    </p:animEffect>
                                  </p:childTnLst>
                                </p:cTn>
                              </p:par>
                              <p:par>
                                <p:cTn id="61" presetID="10" presetClass="entr" presetSubtype="0" fill="hold" nodeType="withEffect">
                                  <p:stCondLst>
                                    <p:cond delay="0"/>
                                  </p:stCondLst>
                                  <p:childTnLst>
                                    <p:set>
                                      <p:cBhvr>
                                        <p:cTn id="62" dur="1" fill="hold">
                                          <p:stCondLst>
                                            <p:cond delay="0"/>
                                          </p:stCondLst>
                                        </p:cTn>
                                        <p:tgtEl>
                                          <p:spTgt spid="64"/>
                                        </p:tgtEl>
                                        <p:attrNameLst>
                                          <p:attrName>style.visibility</p:attrName>
                                        </p:attrNameLst>
                                      </p:cBhvr>
                                      <p:to>
                                        <p:strVal val="visible"/>
                                      </p:to>
                                    </p:set>
                                    <p:animEffect transition="in" filter="fade">
                                      <p:cBhvr>
                                        <p:cTn id="63" dur="500"/>
                                        <p:tgtEl>
                                          <p:spTgt spid="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39" grpId="0"/>
      <p:bldP spid="40" grpId="0"/>
      <p:bldP spid="41" grpId="0" animBg="1"/>
      <p:bldP spid="42" grpId="0" animBg="1"/>
      <p:bldP spid="43" grpId="0" animBg="1"/>
      <p:bldP spid="44" grpId="0" animBg="1"/>
      <p:bldP spid="45" grpId="0" animBg="1"/>
      <p:bldP spid="46" grpId="0" animBg="1"/>
      <p:bldP spid="47" grpId="0" animBg="1"/>
      <p:bldP spid="62" grpId="0" animBg="1"/>
      <p:bldP spid="63"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6186351" y="1231901"/>
            <a:ext cx="73443" cy="56261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dirty="0">
              <a:cs typeface="+mn-ea"/>
              <a:sym typeface="+mn-lt"/>
            </a:endParaRPr>
          </a:p>
        </p:txBody>
      </p:sp>
      <p:sp>
        <p:nvSpPr>
          <p:cNvPr id="8" name="椭圆 7"/>
          <p:cNvSpPr/>
          <p:nvPr/>
        </p:nvSpPr>
        <p:spPr>
          <a:xfrm>
            <a:off x="6003310" y="1865443"/>
            <a:ext cx="439524" cy="439524"/>
          </a:xfrm>
          <a:prstGeom prst="ellipse">
            <a:avLst/>
          </a:prstGeom>
          <a:solidFill>
            <a:schemeClr val="accent1"/>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dirty="0">
              <a:cs typeface="+mn-ea"/>
              <a:sym typeface="+mn-lt"/>
            </a:endParaRPr>
          </a:p>
        </p:txBody>
      </p:sp>
      <p:sp>
        <p:nvSpPr>
          <p:cNvPr id="9" name="椭圆 8"/>
          <p:cNvSpPr/>
          <p:nvPr/>
        </p:nvSpPr>
        <p:spPr>
          <a:xfrm>
            <a:off x="6014559" y="2906184"/>
            <a:ext cx="439524" cy="439524"/>
          </a:xfrm>
          <a:prstGeom prst="ellipse">
            <a:avLst/>
          </a:prstGeom>
          <a:solidFill>
            <a:schemeClr val="accent6">
              <a:lumMod val="75000"/>
            </a:schemeClr>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dirty="0">
              <a:cs typeface="+mn-ea"/>
              <a:sym typeface="+mn-lt"/>
            </a:endParaRPr>
          </a:p>
        </p:txBody>
      </p:sp>
      <p:sp>
        <p:nvSpPr>
          <p:cNvPr id="10" name="椭圆 9"/>
          <p:cNvSpPr/>
          <p:nvPr/>
        </p:nvSpPr>
        <p:spPr>
          <a:xfrm>
            <a:off x="6003310" y="4085191"/>
            <a:ext cx="439524" cy="439524"/>
          </a:xfrm>
          <a:prstGeom prst="ellipse">
            <a:avLst/>
          </a:prstGeom>
          <a:solidFill>
            <a:schemeClr val="accent4"/>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dirty="0">
              <a:cs typeface="+mn-ea"/>
              <a:sym typeface="+mn-lt"/>
            </a:endParaRPr>
          </a:p>
        </p:txBody>
      </p:sp>
      <p:sp>
        <p:nvSpPr>
          <p:cNvPr id="18" name="等腰三角形 17"/>
          <p:cNvSpPr/>
          <p:nvPr/>
        </p:nvSpPr>
        <p:spPr>
          <a:xfrm rot="16200000">
            <a:off x="5572944" y="1968772"/>
            <a:ext cx="270123" cy="232865"/>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dirty="0">
              <a:cs typeface="+mn-ea"/>
              <a:sym typeface="+mn-lt"/>
            </a:endParaRPr>
          </a:p>
        </p:txBody>
      </p:sp>
      <p:sp>
        <p:nvSpPr>
          <p:cNvPr id="19" name="等腰三角形 18"/>
          <p:cNvSpPr/>
          <p:nvPr/>
        </p:nvSpPr>
        <p:spPr>
          <a:xfrm rot="16200000">
            <a:off x="5572944" y="4190807"/>
            <a:ext cx="270123" cy="232865"/>
          </a:xfrm>
          <a:prstGeom prs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dirty="0">
              <a:cs typeface="+mn-ea"/>
              <a:sym typeface="+mn-lt"/>
            </a:endParaRPr>
          </a:p>
        </p:txBody>
      </p:sp>
      <p:sp>
        <p:nvSpPr>
          <p:cNvPr id="20" name="等腰三角形 19"/>
          <p:cNvSpPr/>
          <p:nvPr/>
        </p:nvSpPr>
        <p:spPr>
          <a:xfrm rot="5400000" flipH="1">
            <a:off x="6602049" y="3009512"/>
            <a:ext cx="270123" cy="232865"/>
          </a:xfrm>
          <a:prstGeom prst="triangl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dirty="0">
              <a:cs typeface="+mn-ea"/>
              <a:sym typeface="+mn-lt"/>
            </a:endParaRPr>
          </a:p>
        </p:txBody>
      </p:sp>
      <p:grpSp>
        <p:nvGrpSpPr>
          <p:cNvPr id="21" name="组合 20"/>
          <p:cNvGrpSpPr/>
          <p:nvPr/>
        </p:nvGrpSpPr>
        <p:grpSpPr>
          <a:xfrm>
            <a:off x="247260" y="255805"/>
            <a:ext cx="674717" cy="597391"/>
            <a:chOff x="414045" y="185503"/>
            <a:chExt cx="506038" cy="448043"/>
          </a:xfrm>
        </p:grpSpPr>
        <p:sp>
          <p:nvSpPr>
            <p:cNvPr id="22" name="矩形 21"/>
            <p:cNvSpPr/>
            <p:nvPr/>
          </p:nvSpPr>
          <p:spPr>
            <a:xfrm rot="2700000">
              <a:off x="414045" y="194182"/>
              <a:ext cx="430684" cy="430684"/>
            </a:xfrm>
            <a:prstGeom prst="rect">
              <a:avLst/>
            </a:prstGeom>
            <a:solidFill>
              <a:schemeClr val="bg1">
                <a:lumMod val="85000"/>
              </a:schemeClr>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cs typeface="+mn-ea"/>
                <a:sym typeface="+mn-lt"/>
              </a:endParaRPr>
            </a:p>
          </p:txBody>
        </p:sp>
        <p:sp>
          <p:nvSpPr>
            <p:cNvPr id="23" name="矩形 22"/>
            <p:cNvSpPr/>
            <p:nvPr/>
          </p:nvSpPr>
          <p:spPr>
            <a:xfrm rot="2700000">
              <a:off x="472040" y="185503"/>
              <a:ext cx="448043" cy="448043"/>
            </a:xfrm>
            <a:prstGeom prst="rect">
              <a:avLst/>
            </a:prstGeom>
            <a:solidFill>
              <a:schemeClr val="tx1">
                <a:lumMod val="75000"/>
                <a:lumOff val="25000"/>
              </a:schemeClr>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cs typeface="+mn-ea"/>
                <a:sym typeface="+mn-lt"/>
              </a:endParaRPr>
            </a:p>
          </p:txBody>
        </p:sp>
      </p:grpSp>
      <p:sp>
        <p:nvSpPr>
          <p:cNvPr id="24" name="文本框 23"/>
          <p:cNvSpPr txBox="1"/>
          <p:nvPr/>
        </p:nvSpPr>
        <p:spPr>
          <a:xfrm>
            <a:off x="1012969" y="205685"/>
            <a:ext cx="7408017" cy="584775"/>
          </a:xfrm>
          <a:prstGeom prst="rect">
            <a:avLst/>
          </a:prstGeom>
          <a:noFill/>
        </p:spPr>
        <p:txBody>
          <a:bodyPr wrap="square" rtlCol="0">
            <a:spAutoFit/>
          </a:bodyPr>
          <a:lstStyle/>
          <a:p>
            <a:r>
              <a:rPr lang="en-US" altLang="zh-CN" sz="3200" dirty="0" err="1">
                <a:solidFill>
                  <a:srgbClr val="C00000"/>
                </a:solidFill>
                <a:cs typeface="+mn-ea"/>
                <a:sym typeface="+mn-lt"/>
              </a:rPr>
              <a:t>Bám</a:t>
            </a:r>
            <a:r>
              <a:rPr lang="en-US" altLang="zh-CN" sz="3200" dirty="0">
                <a:solidFill>
                  <a:srgbClr val="C00000"/>
                </a:solidFill>
                <a:cs typeface="+mn-ea"/>
                <a:sym typeface="+mn-lt"/>
              </a:rPr>
              <a:t> </a:t>
            </a:r>
            <a:r>
              <a:rPr lang="en-US" altLang="zh-CN" sz="3200" dirty="0" err="1">
                <a:solidFill>
                  <a:srgbClr val="C00000"/>
                </a:solidFill>
                <a:cs typeface="+mn-ea"/>
                <a:sym typeface="+mn-lt"/>
              </a:rPr>
              <a:t>sát</a:t>
            </a:r>
            <a:r>
              <a:rPr lang="en-US" altLang="zh-CN" sz="3200" dirty="0">
                <a:solidFill>
                  <a:srgbClr val="C00000"/>
                </a:solidFill>
                <a:cs typeface="+mn-ea"/>
                <a:sym typeface="+mn-lt"/>
              </a:rPr>
              <a:t> </a:t>
            </a:r>
            <a:r>
              <a:rPr lang="en-US" altLang="zh-CN" sz="3200" dirty="0" err="1">
                <a:solidFill>
                  <a:srgbClr val="C00000"/>
                </a:solidFill>
                <a:cs typeface="+mn-ea"/>
                <a:sym typeface="+mn-lt"/>
              </a:rPr>
              <a:t>lịch</a:t>
            </a:r>
            <a:r>
              <a:rPr lang="en-US" altLang="zh-CN" sz="3200" dirty="0">
                <a:solidFill>
                  <a:srgbClr val="C00000"/>
                </a:solidFill>
                <a:cs typeface="+mn-ea"/>
                <a:sym typeface="+mn-lt"/>
              </a:rPr>
              <a:t> </a:t>
            </a:r>
            <a:r>
              <a:rPr lang="en-US" altLang="zh-CN" sz="3200" dirty="0" err="1">
                <a:solidFill>
                  <a:srgbClr val="C00000"/>
                </a:solidFill>
                <a:cs typeface="+mn-ea"/>
                <a:sym typeface="+mn-lt"/>
              </a:rPr>
              <a:t>trình</a:t>
            </a:r>
            <a:r>
              <a:rPr lang="en-US" altLang="zh-CN" sz="3200" dirty="0">
                <a:solidFill>
                  <a:srgbClr val="C00000"/>
                </a:solidFill>
                <a:cs typeface="+mn-ea"/>
                <a:sym typeface="+mn-lt"/>
              </a:rPr>
              <a:t> </a:t>
            </a:r>
            <a:r>
              <a:rPr lang="en-US" altLang="zh-CN" sz="3200" dirty="0" err="1">
                <a:solidFill>
                  <a:srgbClr val="C00000"/>
                </a:solidFill>
                <a:cs typeface="+mn-ea"/>
                <a:sym typeface="+mn-lt"/>
              </a:rPr>
              <a:t>hàng</a:t>
            </a:r>
            <a:r>
              <a:rPr lang="en-US" altLang="zh-CN" sz="3200" dirty="0">
                <a:solidFill>
                  <a:srgbClr val="C00000"/>
                </a:solidFill>
                <a:cs typeface="+mn-ea"/>
                <a:sym typeface="+mn-lt"/>
              </a:rPr>
              <a:t> </a:t>
            </a:r>
            <a:r>
              <a:rPr lang="en-US" altLang="zh-CN" sz="3200" dirty="0" err="1">
                <a:solidFill>
                  <a:srgbClr val="C00000"/>
                </a:solidFill>
                <a:cs typeface="+mn-ea"/>
                <a:sym typeface="+mn-lt"/>
              </a:rPr>
              <a:t>ngày</a:t>
            </a:r>
            <a:endParaRPr lang="zh-CN" altLang="en-US" sz="3200" dirty="0">
              <a:solidFill>
                <a:srgbClr val="C00000"/>
              </a:solidFill>
              <a:cs typeface="+mn-ea"/>
              <a:sym typeface="+mn-lt"/>
            </a:endParaRPr>
          </a:p>
        </p:txBody>
      </p:sp>
      <p:grpSp>
        <p:nvGrpSpPr>
          <p:cNvPr id="31" name="组合 30"/>
          <p:cNvGrpSpPr/>
          <p:nvPr/>
        </p:nvGrpSpPr>
        <p:grpSpPr>
          <a:xfrm>
            <a:off x="1280160" y="1873968"/>
            <a:ext cx="4075117" cy="2216555"/>
            <a:chOff x="956392" y="1039716"/>
            <a:chExt cx="3056338" cy="1662416"/>
          </a:xfrm>
        </p:grpSpPr>
        <p:sp>
          <p:nvSpPr>
            <p:cNvPr id="11" name="矩形 10"/>
            <p:cNvSpPr/>
            <p:nvPr/>
          </p:nvSpPr>
          <p:spPr>
            <a:xfrm>
              <a:off x="956392" y="1115735"/>
              <a:ext cx="3056337" cy="547228"/>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192000" anchor="ctr">
              <a:normAutofit/>
            </a:bodyPr>
            <a:lstStyle/>
            <a:p>
              <a:endParaRPr lang="zh-CN" altLang="en-US" sz="2400" dirty="0">
                <a:solidFill>
                  <a:srgbClr val="FF0000"/>
                </a:solidFill>
                <a:cs typeface="+mn-ea"/>
                <a:sym typeface="+mn-lt"/>
              </a:endParaRPr>
            </a:p>
          </p:txBody>
        </p:sp>
        <p:sp>
          <p:nvSpPr>
            <p:cNvPr id="12" name="文本框 8"/>
            <p:cNvSpPr txBox="1"/>
            <p:nvPr/>
          </p:nvSpPr>
          <p:spPr>
            <a:xfrm>
              <a:off x="1555791" y="2277062"/>
              <a:ext cx="1603730" cy="425070"/>
            </a:xfrm>
            <a:prstGeom prst="rect">
              <a:avLst/>
            </a:prstGeom>
            <a:noFill/>
          </p:spPr>
          <p:txBody>
            <a:bodyPr anchor="ctr"/>
            <a:lstStyle/>
            <a:p>
              <a:pPr algn="ctr"/>
              <a:endParaRPr sz="2400" dirty="0">
                <a:solidFill>
                  <a:srgbClr val="FF0000"/>
                </a:solidFill>
                <a:cs typeface="+mn-ea"/>
                <a:sym typeface="+mn-lt"/>
              </a:endParaRPr>
            </a:p>
          </p:txBody>
        </p:sp>
        <p:sp>
          <p:nvSpPr>
            <p:cNvPr id="25" name="矩形 24"/>
            <p:cNvSpPr/>
            <p:nvPr/>
          </p:nvSpPr>
          <p:spPr>
            <a:xfrm>
              <a:off x="956393" y="1039716"/>
              <a:ext cx="3056337" cy="623248"/>
            </a:xfrm>
            <a:prstGeom prst="rect">
              <a:avLst/>
            </a:prstGeom>
          </p:spPr>
          <p:txBody>
            <a:bodyPr wrap="square">
              <a:spAutoFit/>
            </a:bodyPr>
            <a:lstStyle/>
            <a:p>
              <a:pPr algn="ctr"/>
              <a:r>
                <a:rPr lang="en-US" altLang="zh-CN" sz="2400" dirty="0" err="1">
                  <a:solidFill>
                    <a:srgbClr val="FF0000"/>
                  </a:solidFill>
                  <a:latin typeface="Arial Narrow" panose="020B0606020202030204" pitchFamily="34" charset="0"/>
                  <a:cs typeface="+mn-ea"/>
                  <a:sym typeface="+mn-lt"/>
                </a:rPr>
                <a:t>Xác</a:t>
              </a:r>
              <a:r>
                <a:rPr lang="en-US" altLang="zh-CN" sz="2400" dirty="0">
                  <a:solidFill>
                    <a:srgbClr val="FF0000"/>
                  </a:solidFill>
                  <a:latin typeface="Arial Narrow" panose="020B0606020202030204" pitchFamily="34" charset="0"/>
                  <a:cs typeface="+mn-ea"/>
                  <a:sym typeface="+mn-lt"/>
                </a:rPr>
                <a:t> </a:t>
              </a:r>
              <a:r>
                <a:rPr lang="en-US" altLang="zh-CN" sz="2400" dirty="0" err="1">
                  <a:solidFill>
                    <a:srgbClr val="FF0000"/>
                  </a:solidFill>
                  <a:latin typeface="Arial Narrow" panose="020B0606020202030204" pitchFamily="34" charset="0"/>
                  <a:cs typeface="+mn-ea"/>
                  <a:sym typeface="+mn-lt"/>
                </a:rPr>
                <a:t>định</a:t>
              </a:r>
              <a:r>
                <a:rPr lang="en-US" altLang="zh-CN" sz="2400" dirty="0">
                  <a:solidFill>
                    <a:srgbClr val="FF0000"/>
                  </a:solidFill>
                  <a:latin typeface="Arial Narrow" panose="020B0606020202030204" pitchFamily="34" charset="0"/>
                  <a:cs typeface="+mn-ea"/>
                  <a:sym typeface="+mn-lt"/>
                </a:rPr>
                <a:t> </a:t>
              </a:r>
              <a:r>
                <a:rPr lang="en-US" altLang="zh-CN" sz="2400" dirty="0" err="1">
                  <a:solidFill>
                    <a:srgbClr val="FF0000"/>
                  </a:solidFill>
                  <a:latin typeface="Arial Narrow" panose="020B0606020202030204" pitchFamily="34" charset="0"/>
                  <a:cs typeface="+mn-ea"/>
                  <a:sym typeface="+mn-lt"/>
                </a:rPr>
                <a:t>những</a:t>
              </a:r>
              <a:r>
                <a:rPr lang="en-US" altLang="zh-CN" sz="2400" dirty="0">
                  <a:solidFill>
                    <a:srgbClr val="FF0000"/>
                  </a:solidFill>
                  <a:latin typeface="Arial Narrow" panose="020B0606020202030204" pitchFamily="34" charset="0"/>
                  <a:cs typeface="+mn-ea"/>
                  <a:sym typeface="+mn-lt"/>
                </a:rPr>
                <a:t> </a:t>
              </a:r>
              <a:r>
                <a:rPr lang="en-US" altLang="zh-CN" sz="2400" dirty="0" err="1">
                  <a:solidFill>
                    <a:srgbClr val="FF0000"/>
                  </a:solidFill>
                  <a:latin typeface="Arial Narrow" panose="020B0606020202030204" pitchFamily="34" charset="0"/>
                  <a:cs typeface="+mn-ea"/>
                  <a:sym typeface="+mn-lt"/>
                </a:rPr>
                <a:t>khoảng</a:t>
              </a:r>
              <a:r>
                <a:rPr lang="en-US" altLang="zh-CN" sz="2400" dirty="0">
                  <a:solidFill>
                    <a:srgbClr val="FF0000"/>
                  </a:solidFill>
                  <a:latin typeface="Arial Narrow" panose="020B0606020202030204" pitchFamily="34" charset="0"/>
                  <a:cs typeface="+mn-ea"/>
                  <a:sym typeface="+mn-lt"/>
                </a:rPr>
                <a:t> </a:t>
              </a:r>
              <a:r>
                <a:rPr lang="en-US" altLang="zh-CN" sz="2400" dirty="0" err="1">
                  <a:solidFill>
                    <a:srgbClr val="FF0000"/>
                  </a:solidFill>
                  <a:latin typeface="Arial Narrow" panose="020B0606020202030204" pitchFamily="34" charset="0"/>
                  <a:cs typeface="+mn-ea"/>
                  <a:sym typeface="+mn-lt"/>
                </a:rPr>
                <a:t>thời</a:t>
              </a:r>
              <a:r>
                <a:rPr lang="en-US" altLang="zh-CN" sz="2400" dirty="0">
                  <a:solidFill>
                    <a:srgbClr val="FF0000"/>
                  </a:solidFill>
                  <a:latin typeface="Arial Narrow" panose="020B0606020202030204" pitchFamily="34" charset="0"/>
                  <a:cs typeface="+mn-ea"/>
                  <a:sym typeface="+mn-lt"/>
                </a:rPr>
                <a:t> </a:t>
              </a:r>
              <a:r>
                <a:rPr lang="en-US" altLang="zh-CN" sz="2400" dirty="0" err="1">
                  <a:solidFill>
                    <a:srgbClr val="FF0000"/>
                  </a:solidFill>
                  <a:latin typeface="Arial Narrow" panose="020B0606020202030204" pitchFamily="34" charset="0"/>
                  <a:cs typeface="+mn-ea"/>
                  <a:sym typeface="+mn-lt"/>
                </a:rPr>
                <a:t>gian</a:t>
              </a:r>
              <a:r>
                <a:rPr lang="en-US" altLang="zh-CN" sz="2400" dirty="0">
                  <a:solidFill>
                    <a:srgbClr val="FF0000"/>
                  </a:solidFill>
                  <a:latin typeface="Arial Narrow" panose="020B0606020202030204" pitchFamily="34" charset="0"/>
                  <a:cs typeface="+mn-ea"/>
                  <a:sym typeface="+mn-lt"/>
                </a:rPr>
                <a:t> </a:t>
              </a:r>
              <a:r>
                <a:rPr lang="en-US" altLang="zh-CN" sz="2400" dirty="0" err="1">
                  <a:solidFill>
                    <a:srgbClr val="FF0000"/>
                  </a:solidFill>
                  <a:latin typeface="Arial Narrow" panose="020B0606020202030204" pitchFamily="34" charset="0"/>
                  <a:cs typeface="+mn-ea"/>
                  <a:sym typeface="+mn-lt"/>
                </a:rPr>
                <a:t>bạn</a:t>
              </a:r>
              <a:r>
                <a:rPr lang="en-US" altLang="zh-CN" sz="2400" dirty="0">
                  <a:solidFill>
                    <a:srgbClr val="FF0000"/>
                  </a:solidFill>
                  <a:latin typeface="Arial Narrow" panose="020B0606020202030204" pitchFamily="34" charset="0"/>
                  <a:cs typeface="+mn-ea"/>
                  <a:sym typeface="+mn-lt"/>
                </a:rPr>
                <a:t> </a:t>
              </a:r>
              <a:r>
                <a:rPr lang="en-US" altLang="zh-CN" sz="2400" dirty="0" err="1">
                  <a:solidFill>
                    <a:srgbClr val="FF0000"/>
                  </a:solidFill>
                  <a:latin typeface="Arial Narrow" panose="020B0606020202030204" pitchFamily="34" charset="0"/>
                  <a:cs typeface="+mn-ea"/>
                  <a:sym typeface="+mn-lt"/>
                </a:rPr>
                <a:t>làm</a:t>
              </a:r>
              <a:r>
                <a:rPr lang="en-US" altLang="zh-CN" sz="2400" dirty="0">
                  <a:solidFill>
                    <a:srgbClr val="FF0000"/>
                  </a:solidFill>
                  <a:latin typeface="Arial Narrow" panose="020B0606020202030204" pitchFamily="34" charset="0"/>
                  <a:cs typeface="+mn-ea"/>
                  <a:sym typeface="+mn-lt"/>
                </a:rPr>
                <a:t> </a:t>
              </a:r>
              <a:r>
                <a:rPr lang="en-US" altLang="zh-CN" sz="2400" dirty="0" err="1">
                  <a:solidFill>
                    <a:srgbClr val="FF0000"/>
                  </a:solidFill>
                  <a:latin typeface="Arial Narrow" panose="020B0606020202030204" pitchFamily="34" charset="0"/>
                  <a:cs typeface="+mn-ea"/>
                  <a:sym typeface="+mn-lt"/>
                </a:rPr>
                <a:t>việc</a:t>
              </a:r>
              <a:r>
                <a:rPr lang="en-US" altLang="zh-CN" sz="2400" dirty="0">
                  <a:solidFill>
                    <a:srgbClr val="FF0000"/>
                  </a:solidFill>
                  <a:latin typeface="Arial Narrow" panose="020B0606020202030204" pitchFamily="34" charset="0"/>
                  <a:cs typeface="+mn-ea"/>
                  <a:sym typeface="+mn-lt"/>
                </a:rPr>
                <a:t> </a:t>
              </a:r>
              <a:r>
                <a:rPr lang="en-US" altLang="zh-CN" sz="2400" dirty="0" err="1">
                  <a:solidFill>
                    <a:srgbClr val="FF0000"/>
                  </a:solidFill>
                  <a:latin typeface="Arial Narrow" panose="020B0606020202030204" pitchFamily="34" charset="0"/>
                  <a:cs typeface="+mn-ea"/>
                  <a:sym typeface="+mn-lt"/>
                </a:rPr>
                <a:t>hiệu</a:t>
              </a:r>
              <a:r>
                <a:rPr lang="en-US" altLang="zh-CN" sz="2400" dirty="0">
                  <a:solidFill>
                    <a:srgbClr val="FF0000"/>
                  </a:solidFill>
                  <a:latin typeface="Arial Narrow" panose="020B0606020202030204" pitchFamily="34" charset="0"/>
                  <a:cs typeface="+mn-ea"/>
                  <a:sym typeface="+mn-lt"/>
                </a:rPr>
                <a:t> </a:t>
              </a:r>
              <a:r>
                <a:rPr lang="en-US" altLang="zh-CN" sz="2400" dirty="0" err="1">
                  <a:solidFill>
                    <a:srgbClr val="FF0000"/>
                  </a:solidFill>
                  <a:latin typeface="Arial Narrow" panose="020B0606020202030204" pitchFamily="34" charset="0"/>
                  <a:cs typeface="+mn-ea"/>
                  <a:sym typeface="+mn-lt"/>
                </a:rPr>
                <a:t>quả</a:t>
              </a:r>
              <a:r>
                <a:rPr lang="en-US" altLang="zh-CN" sz="2400" dirty="0">
                  <a:solidFill>
                    <a:srgbClr val="FF0000"/>
                  </a:solidFill>
                  <a:latin typeface="Arial Narrow" panose="020B0606020202030204" pitchFamily="34" charset="0"/>
                  <a:cs typeface="+mn-ea"/>
                  <a:sym typeface="+mn-lt"/>
                </a:rPr>
                <a:t> </a:t>
              </a:r>
              <a:r>
                <a:rPr lang="en-US" altLang="zh-CN" sz="2400" dirty="0" err="1">
                  <a:solidFill>
                    <a:srgbClr val="FF0000"/>
                  </a:solidFill>
                  <a:latin typeface="Arial Narrow" panose="020B0606020202030204" pitchFamily="34" charset="0"/>
                  <a:cs typeface="+mn-ea"/>
                  <a:sym typeface="+mn-lt"/>
                </a:rPr>
                <a:t>nhất</a:t>
              </a:r>
              <a:r>
                <a:rPr lang="en-US" altLang="zh-CN" sz="2400" dirty="0">
                  <a:solidFill>
                    <a:srgbClr val="FF0000"/>
                  </a:solidFill>
                  <a:latin typeface="Arial Narrow" panose="020B0606020202030204" pitchFamily="34" charset="0"/>
                  <a:cs typeface="+mn-ea"/>
                  <a:sym typeface="+mn-lt"/>
                </a:rPr>
                <a:t>.</a:t>
              </a:r>
              <a:endParaRPr lang="zh-CN" altLang="en-US" sz="2400" dirty="0">
                <a:solidFill>
                  <a:srgbClr val="FF0000"/>
                </a:solidFill>
                <a:latin typeface="Arial Narrow" panose="020B0606020202030204" pitchFamily="34" charset="0"/>
                <a:cs typeface="+mn-ea"/>
                <a:sym typeface="+mn-lt"/>
              </a:endParaRPr>
            </a:p>
          </p:txBody>
        </p:sp>
      </p:grpSp>
      <p:grpSp>
        <p:nvGrpSpPr>
          <p:cNvPr id="32" name="组合 31"/>
          <p:cNvGrpSpPr/>
          <p:nvPr/>
        </p:nvGrpSpPr>
        <p:grpSpPr>
          <a:xfrm>
            <a:off x="7113363" y="2990885"/>
            <a:ext cx="4204877" cy="998928"/>
            <a:chOff x="5331295" y="1877401"/>
            <a:chExt cx="2774480" cy="623247"/>
          </a:xfrm>
        </p:grpSpPr>
        <p:sp>
          <p:nvSpPr>
            <p:cNvPr id="14" name="矩形 13"/>
            <p:cNvSpPr/>
            <p:nvPr/>
          </p:nvSpPr>
          <p:spPr>
            <a:xfrm>
              <a:off x="5331295" y="1930253"/>
              <a:ext cx="2774480" cy="494461"/>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192000" anchor="ctr">
              <a:normAutofit/>
            </a:bodyPr>
            <a:lstStyle/>
            <a:p>
              <a:endParaRPr lang="zh-CN" altLang="en-US" sz="2400" dirty="0">
                <a:solidFill>
                  <a:srgbClr val="FF0000"/>
                </a:solidFill>
                <a:cs typeface="+mn-ea"/>
                <a:sym typeface="+mn-lt"/>
              </a:endParaRPr>
            </a:p>
          </p:txBody>
        </p:sp>
        <p:sp>
          <p:nvSpPr>
            <p:cNvPr id="26" name="矩形 25"/>
            <p:cNvSpPr/>
            <p:nvPr/>
          </p:nvSpPr>
          <p:spPr>
            <a:xfrm>
              <a:off x="5331295" y="1877401"/>
              <a:ext cx="2774480" cy="623247"/>
            </a:xfrm>
            <a:prstGeom prst="rect">
              <a:avLst/>
            </a:prstGeom>
          </p:spPr>
          <p:txBody>
            <a:bodyPr wrap="square">
              <a:spAutoFit/>
            </a:bodyPr>
            <a:lstStyle/>
            <a:p>
              <a:pPr algn="ctr"/>
              <a:r>
                <a:rPr lang="en-US" altLang="zh-CN" sz="2400" dirty="0" err="1">
                  <a:solidFill>
                    <a:srgbClr val="FF0000"/>
                  </a:solidFill>
                  <a:cs typeface="+mn-ea"/>
                  <a:sym typeface="+mn-lt"/>
                </a:rPr>
                <a:t>Dành</a:t>
              </a:r>
              <a:r>
                <a:rPr lang="en-US" altLang="zh-CN" sz="2400" dirty="0">
                  <a:solidFill>
                    <a:srgbClr val="FF0000"/>
                  </a:solidFill>
                  <a:cs typeface="+mn-ea"/>
                  <a:sym typeface="+mn-lt"/>
                </a:rPr>
                <a:t> ra 30 </a:t>
              </a:r>
              <a:r>
                <a:rPr lang="en-US" altLang="zh-CN" sz="2400" dirty="0" err="1">
                  <a:solidFill>
                    <a:srgbClr val="FF0000"/>
                  </a:solidFill>
                  <a:cs typeface="+mn-ea"/>
                  <a:sym typeface="+mn-lt"/>
                </a:rPr>
                <a:t>phút</a:t>
              </a:r>
              <a:r>
                <a:rPr lang="en-US" altLang="zh-CN" sz="2400" dirty="0">
                  <a:solidFill>
                    <a:srgbClr val="FF0000"/>
                  </a:solidFill>
                  <a:cs typeface="+mn-ea"/>
                  <a:sym typeface="+mn-lt"/>
                </a:rPr>
                <a:t> </a:t>
              </a:r>
              <a:r>
                <a:rPr lang="en-US" altLang="zh-CN" sz="2400" dirty="0" err="1">
                  <a:solidFill>
                    <a:srgbClr val="FF0000"/>
                  </a:solidFill>
                  <a:cs typeface="+mn-ea"/>
                  <a:sym typeface="+mn-lt"/>
                </a:rPr>
                <a:t>đầu</a:t>
              </a:r>
              <a:r>
                <a:rPr lang="en-US" altLang="zh-CN" sz="2400" dirty="0">
                  <a:solidFill>
                    <a:srgbClr val="FF0000"/>
                  </a:solidFill>
                  <a:cs typeface="+mn-ea"/>
                  <a:sym typeface="+mn-lt"/>
                </a:rPr>
                <a:t> </a:t>
              </a:r>
              <a:r>
                <a:rPr lang="en-US" altLang="zh-CN" sz="2400" dirty="0" err="1">
                  <a:solidFill>
                    <a:srgbClr val="FF0000"/>
                  </a:solidFill>
                  <a:cs typeface="+mn-ea"/>
                  <a:sym typeface="+mn-lt"/>
                </a:rPr>
                <a:t>buổi</a:t>
              </a:r>
              <a:r>
                <a:rPr lang="en-US" altLang="zh-CN" sz="2400" dirty="0">
                  <a:solidFill>
                    <a:srgbClr val="FF0000"/>
                  </a:solidFill>
                  <a:cs typeface="+mn-ea"/>
                  <a:sym typeface="+mn-lt"/>
                </a:rPr>
                <a:t> </a:t>
              </a:r>
              <a:r>
                <a:rPr lang="en-US" altLang="zh-CN" sz="2400" dirty="0" err="1">
                  <a:solidFill>
                    <a:srgbClr val="FF0000"/>
                  </a:solidFill>
                  <a:cs typeface="+mn-ea"/>
                  <a:sym typeface="+mn-lt"/>
                </a:rPr>
                <a:t>sáng</a:t>
              </a:r>
              <a:r>
                <a:rPr lang="en-US" altLang="zh-CN" sz="2400" dirty="0">
                  <a:solidFill>
                    <a:srgbClr val="FF0000"/>
                  </a:solidFill>
                  <a:cs typeface="+mn-ea"/>
                  <a:sym typeface="+mn-lt"/>
                </a:rPr>
                <a:t> </a:t>
              </a:r>
              <a:r>
                <a:rPr lang="en-US" altLang="zh-CN" sz="2400" dirty="0" err="1">
                  <a:solidFill>
                    <a:srgbClr val="FF0000"/>
                  </a:solidFill>
                  <a:cs typeface="+mn-ea"/>
                  <a:sym typeface="+mn-lt"/>
                </a:rPr>
                <a:t>để</a:t>
              </a:r>
              <a:r>
                <a:rPr lang="en-US" altLang="zh-CN" sz="2400" dirty="0">
                  <a:solidFill>
                    <a:srgbClr val="FF0000"/>
                  </a:solidFill>
                  <a:cs typeface="+mn-ea"/>
                  <a:sym typeface="+mn-lt"/>
                </a:rPr>
                <a:t> </a:t>
              </a:r>
              <a:r>
                <a:rPr lang="en-US" altLang="zh-CN" sz="2400" dirty="0" err="1">
                  <a:solidFill>
                    <a:srgbClr val="FF0000"/>
                  </a:solidFill>
                  <a:cs typeface="+mn-ea"/>
                  <a:sym typeface="+mn-lt"/>
                </a:rPr>
                <a:t>lên</a:t>
              </a:r>
              <a:r>
                <a:rPr lang="en-US" altLang="zh-CN" sz="2400" dirty="0">
                  <a:solidFill>
                    <a:srgbClr val="FF0000"/>
                  </a:solidFill>
                  <a:cs typeface="+mn-ea"/>
                  <a:sym typeface="+mn-lt"/>
                </a:rPr>
                <a:t> </a:t>
              </a:r>
              <a:r>
                <a:rPr lang="en-US" altLang="zh-CN" sz="2400" dirty="0" err="1">
                  <a:solidFill>
                    <a:srgbClr val="FF0000"/>
                  </a:solidFill>
                  <a:cs typeface="+mn-ea"/>
                  <a:sym typeface="+mn-lt"/>
                </a:rPr>
                <a:t>kế</a:t>
              </a:r>
              <a:r>
                <a:rPr lang="en-US" altLang="zh-CN" sz="2400" dirty="0">
                  <a:solidFill>
                    <a:srgbClr val="FF0000"/>
                  </a:solidFill>
                  <a:cs typeface="+mn-ea"/>
                  <a:sym typeface="+mn-lt"/>
                </a:rPr>
                <a:t> </a:t>
              </a:r>
              <a:r>
                <a:rPr lang="en-US" altLang="zh-CN" sz="2400" dirty="0" err="1">
                  <a:solidFill>
                    <a:srgbClr val="FF0000"/>
                  </a:solidFill>
                  <a:cs typeface="+mn-ea"/>
                  <a:sym typeface="+mn-lt"/>
                </a:rPr>
                <a:t>hoạch</a:t>
              </a:r>
              <a:r>
                <a:rPr lang="en-US" altLang="zh-CN" sz="2400" dirty="0">
                  <a:solidFill>
                    <a:srgbClr val="FF0000"/>
                  </a:solidFill>
                  <a:cs typeface="+mn-ea"/>
                  <a:sym typeface="+mn-lt"/>
                </a:rPr>
                <a:t> </a:t>
              </a:r>
              <a:r>
                <a:rPr lang="en-US" altLang="zh-CN" sz="2400" dirty="0" err="1">
                  <a:solidFill>
                    <a:srgbClr val="FF0000"/>
                  </a:solidFill>
                  <a:cs typeface="+mn-ea"/>
                  <a:sym typeface="+mn-lt"/>
                </a:rPr>
                <a:t>trong</a:t>
              </a:r>
              <a:r>
                <a:rPr lang="en-US" altLang="zh-CN" sz="2400" dirty="0">
                  <a:solidFill>
                    <a:srgbClr val="FF0000"/>
                  </a:solidFill>
                  <a:cs typeface="+mn-ea"/>
                  <a:sym typeface="+mn-lt"/>
                </a:rPr>
                <a:t> </a:t>
              </a:r>
              <a:r>
                <a:rPr lang="en-US" altLang="zh-CN" sz="2400" dirty="0" err="1">
                  <a:solidFill>
                    <a:srgbClr val="FF0000"/>
                  </a:solidFill>
                  <a:cs typeface="+mn-ea"/>
                  <a:sym typeface="+mn-lt"/>
                </a:rPr>
                <a:t>ngày</a:t>
              </a:r>
              <a:r>
                <a:rPr lang="en-US" altLang="zh-CN" sz="2400" dirty="0">
                  <a:solidFill>
                    <a:srgbClr val="FF0000"/>
                  </a:solidFill>
                  <a:cs typeface="+mn-ea"/>
                  <a:sym typeface="+mn-lt"/>
                </a:rPr>
                <a:t>.</a:t>
              </a:r>
              <a:endParaRPr lang="zh-CN" altLang="en-US" sz="2400" dirty="0">
                <a:solidFill>
                  <a:srgbClr val="FF0000"/>
                </a:solidFill>
                <a:cs typeface="+mn-ea"/>
                <a:sym typeface="+mn-lt"/>
              </a:endParaRPr>
            </a:p>
          </p:txBody>
        </p:sp>
      </p:grpSp>
      <p:grpSp>
        <p:nvGrpSpPr>
          <p:cNvPr id="33" name="组合 32"/>
          <p:cNvGrpSpPr/>
          <p:nvPr/>
        </p:nvGrpSpPr>
        <p:grpSpPr>
          <a:xfrm>
            <a:off x="1402081" y="3949601"/>
            <a:ext cx="3953198" cy="959720"/>
            <a:chOff x="1238250" y="3338839"/>
            <a:chExt cx="2774480" cy="623249"/>
          </a:xfrm>
        </p:grpSpPr>
        <p:sp>
          <p:nvSpPr>
            <p:cNvPr id="13" name="矩形 12"/>
            <p:cNvSpPr/>
            <p:nvPr/>
          </p:nvSpPr>
          <p:spPr>
            <a:xfrm>
              <a:off x="1238250" y="3368998"/>
              <a:ext cx="2774480" cy="494461"/>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192000" anchor="ctr">
              <a:normAutofit/>
            </a:bodyPr>
            <a:lstStyle/>
            <a:p>
              <a:endParaRPr lang="zh-CN" altLang="en-US" sz="2400" dirty="0">
                <a:solidFill>
                  <a:srgbClr val="FF0000"/>
                </a:solidFill>
                <a:cs typeface="+mn-ea"/>
                <a:sym typeface="+mn-lt"/>
              </a:endParaRPr>
            </a:p>
          </p:txBody>
        </p:sp>
        <p:sp>
          <p:nvSpPr>
            <p:cNvPr id="27" name="矩形 26"/>
            <p:cNvSpPr/>
            <p:nvPr/>
          </p:nvSpPr>
          <p:spPr>
            <a:xfrm>
              <a:off x="1238250" y="3338839"/>
              <a:ext cx="2774479" cy="623249"/>
            </a:xfrm>
            <a:prstGeom prst="rect">
              <a:avLst/>
            </a:prstGeom>
          </p:spPr>
          <p:txBody>
            <a:bodyPr wrap="square">
              <a:spAutoFit/>
            </a:bodyPr>
            <a:lstStyle/>
            <a:p>
              <a:pPr algn="ctr"/>
              <a:r>
                <a:rPr lang="en-US" altLang="zh-CN" sz="2400" dirty="0" err="1">
                  <a:solidFill>
                    <a:srgbClr val="FF0000"/>
                  </a:solidFill>
                  <a:cs typeface="+mn-ea"/>
                  <a:sym typeface="+mn-lt"/>
                </a:rPr>
                <a:t>Lên</a:t>
              </a:r>
              <a:r>
                <a:rPr lang="en-US" altLang="zh-CN" sz="2400" dirty="0">
                  <a:solidFill>
                    <a:srgbClr val="FF0000"/>
                  </a:solidFill>
                  <a:cs typeface="+mn-ea"/>
                  <a:sym typeface="+mn-lt"/>
                </a:rPr>
                <a:t> </a:t>
              </a:r>
              <a:r>
                <a:rPr lang="en-US" altLang="zh-CN" sz="2400" dirty="0" err="1">
                  <a:solidFill>
                    <a:srgbClr val="FF0000"/>
                  </a:solidFill>
                  <a:cs typeface="+mn-ea"/>
                  <a:sym typeface="+mn-lt"/>
                </a:rPr>
                <a:t>lịch</a:t>
              </a:r>
              <a:r>
                <a:rPr lang="en-US" altLang="zh-CN" sz="2400" dirty="0">
                  <a:solidFill>
                    <a:srgbClr val="FF0000"/>
                  </a:solidFill>
                  <a:cs typeface="+mn-ea"/>
                  <a:sym typeface="+mn-lt"/>
                </a:rPr>
                <a:t> </a:t>
              </a:r>
              <a:r>
                <a:rPr lang="en-US" altLang="zh-CN" sz="2400" dirty="0" err="1">
                  <a:solidFill>
                    <a:srgbClr val="FF0000"/>
                  </a:solidFill>
                  <a:cs typeface="+mn-ea"/>
                  <a:sym typeface="+mn-lt"/>
                </a:rPr>
                <a:t>cho</a:t>
              </a:r>
              <a:r>
                <a:rPr lang="en-US" altLang="zh-CN" sz="2400" dirty="0">
                  <a:solidFill>
                    <a:srgbClr val="FF0000"/>
                  </a:solidFill>
                  <a:cs typeface="+mn-ea"/>
                  <a:sym typeface="+mn-lt"/>
                </a:rPr>
                <a:t> </a:t>
              </a:r>
              <a:r>
                <a:rPr lang="en-US" altLang="zh-CN" sz="2400" dirty="0" err="1">
                  <a:solidFill>
                    <a:srgbClr val="FF0000"/>
                  </a:solidFill>
                  <a:cs typeface="+mn-ea"/>
                  <a:sym typeface="+mn-lt"/>
                </a:rPr>
                <a:t>giờ</a:t>
              </a:r>
              <a:r>
                <a:rPr lang="en-US" altLang="zh-CN" sz="2400" dirty="0">
                  <a:solidFill>
                    <a:srgbClr val="FF0000"/>
                  </a:solidFill>
                  <a:cs typeface="+mn-ea"/>
                  <a:sym typeface="+mn-lt"/>
                </a:rPr>
                <a:t> </a:t>
              </a:r>
              <a:r>
                <a:rPr lang="en-US" altLang="zh-CN" sz="2400" dirty="0" err="1">
                  <a:solidFill>
                    <a:srgbClr val="FF0000"/>
                  </a:solidFill>
                  <a:cs typeface="+mn-ea"/>
                  <a:sym typeface="+mn-lt"/>
                </a:rPr>
                <a:t>giải</a:t>
              </a:r>
              <a:r>
                <a:rPr lang="en-US" altLang="zh-CN" sz="2400" dirty="0">
                  <a:solidFill>
                    <a:srgbClr val="FF0000"/>
                  </a:solidFill>
                  <a:cs typeface="+mn-ea"/>
                  <a:sym typeface="+mn-lt"/>
                </a:rPr>
                <a:t> lao </a:t>
              </a:r>
              <a:r>
                <a:rPr lang="en-US" altLang="zh-CN" sz="2400" dirty="0" err="1">
                  <a:solidFill>
                    <a:srgbClr val="FF0000"/>
                  </a:solidFill>
                  <a:cs typeface="+mn-ea"/>
                  <a:sym typeface="+mn-lt"/>
                </a:rPr>
                <a:t>và</a:t>
              </a:r>
              <a:r>
                <a:rPr lang="en-US" altLang="zh-CN" sz="2400" dirty="0">
                  <a:solidFill>
                    <a:srgbClr val="FF0000"/>
                  </a:solidFill>
                  <a:cs typeface="+mn-ea"/>
                  <a:sym typeface="+mn-lt"/>
                </a:rPr>
                <a:t> </a:t>
              </a:r>
              <a:r>
                <a:rPr lang="en-US" altLang="zh-CN" sz="2400" dirty="0" err="1">
                  <a:solidFill>
                    <a:srgbClr val="FF0000"/>
                  </a:solidFill>
                  <a:cs typeface="+mn-ea"/>
                  <a:sym typeface="+mn-lt"/>
                </a:rPr>
                <a:t>những</a:t>
              </a:r>
              <a:r>
                <a:rPr lang="en-US" altLang="zh-CN" sz="2400" dirty="0">
                  <a:solidFill>
                    <a:srgbClr val="FF0000"/>
                  </a:solidFill>
                  <a:cs typeface="+mn-ea"/>
                  <a:sym typeface="+mn-lt"/>
                </a:rPr>
                <a:t> </a:t>
              </a:r>
              <a:r>
                <a:rPr lang="en-US" altLang="zh-CN" sz="2400" dirty="0" err="1">
                  <a:solidFill>
                    <a:srgbClr val="FF0000"/>
                  </a:solidFill>
                  <a:cs typeface="+mn-ea"/>
                  <a:sym typeface="+mn-lt"/>
                </a:rPr>
                <a:t>khoảng</a:t>
              </a:r>
              <a:r>
                <a:rPr lang="en-US" altLang="zh-CN" sz="2400" dirty="0">
                  <a:solidFill>
                    <a:srgbClr val="FF0000"/>
                  </a:solidFill>
                  <a:cs typeface="+mn-ea"/>
                  <a:sym typeface="+mn-lt"/>
                </a:rPr>
                <a:t> </a:t>
              </a:r>
              <a:r>
                <a:rPr lang="en-US" altLang="zh-CN" sz="2400" dirty="0" err="1">
                  <a:solidFill>
                    <a:srgbClr val="FF0000"/>
                  </a:solidFill>
                  <a:cs typeface="+mn-ea"/>
                  <a:sym typeface="+mn-lt"/>
                </a:rPr>
                <a:t>gián</a:t>
              </a:r>
              <a:r>
                <a:rPr lang="en-US" altLang="zh-CN" sz="2400" dirty="0">
                  <a:solidFill>
                    <a:srgbClr val="FF0000"/>
                  </a:solidFill>
                  <a:cs typeface="+mn-ea"/>
                  <a:sym typeface="+mn-lt"/>
                </a:rPr>
                <a:t> </a:t>
              </a:r>
              <a:r>
                <a:rPr lang="en-US" altLang="zh-CN" sz="2400" dirty="0" err="1">
                  <a:solidFill>
                    <a:srgbClr val="FF0000"/>
                  </a:solidFill>
                  <a:cs typeface="+mn-ea"/>
                  <a:sym typeface="+mn-lt"/>
                </a:rPr>
                <a:t>đoạn</a:t>
              </a:r>
              <a:r>
                <a:rPr lang="en-US" altLang="zh-CN" sz="2400" dirty="0">
                  <a:solidFill>
                    <a:srgbClr val="FF0000"/>
                  </a:solidFill>
                  <a:cs typeface="+mn-ea"/>
                  <a:sym typeface="+mn-lt"/>
                </a:rPr>
                <a:t>.</a:t>
              </a:r>
              <a:endParaRPr lang="zh-CN" altLang="en-US" sz="2400" dirty="0">
                <a:solidFill>
                  <a:srgbClr val="FF0000"/>
                </a:solidFill>
                <a:cs typeface="+mn-ea"/>
                <a:sym typeface="+mn-lt"/>
              </a:endParaRPr>
            </a:p>
          </p:txBody>
        </p:sp>
      </p:grpSp>
      <p:sp>
        <p:nvSpPr>
          <p:cNvPr id="29" name="椭圆 8">
            <a:extLst>
              <a:ext uri="{FF2B5EF4-FFF2-40B4-BE49-F238E27FC236}">
                <a16:creationId xmlns:a16="http://schemas.microsoft.com/office/drawing/2014/main" id="{3AD9E9DC-BC98-4580-A2B2-0A9BC50A3FFA}"/>
              </a:ext>
            </a:extLst>
          </p:cNvPr>
          <p:cNvSpPr/>
          <p:nvPr/>
        </p:nvSpPr>
        <p:spPr>
          <a:xfrm>
            <a:off x="6014559" y="5157059"/>
            <a:ext cx="439524" cy="439524"/>
          </a:xfrm>
          <a:prstGeom prst="ellipse">
            <a:avLst/>
          </a:prstGeom>
          <a:solidFill>
            <a:schemeClr val="accent2"/>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dirty="0">
              <a:cs typeface="+mn-ea"/>
              <a:sym typeface="+mn-lt"/>
            </a:endParaRPr>
          </a:p>
        </p:txBody>
      </p:sp>
      <p:sp>
        <p:nvSpPr>
          <p:cNvPr id="30" name="等腰三角形 19">
            <a:extLst>
              <a:ext uri="{FF2B5EF4-FFF2-40B4-BE49-F238E27FC236}">
                <a16:creationId xmlns:a16="http://schemas.microsoft.com/office/drawing/2014/main" id="{D23D18B6-3967-4338-810E-A5D785A6D75C}"/>
              </a:ext>
            </a:extLst>
          </p:cNvPr>
          <p:cNvSpPr/>
          <p:nvPr/>
        </p:nvSpPr>
        <p:spPr>
          <a:xfrm rot="5400000" flipH="1">
            <a:off x="6602049" y="5260387"/>
            <a:ext cx="270123" cy="232865"/>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dirty="0">
              <a:cs typeface="+mn-ea"/>
              <a:sym typeface="+mn-lt"/>
            </a:endParaRPr>
          </a:p>
        </p:txBody>
      </p:sp>
      <p:grpSp>
        <p:nvGrpSpPr>
          <p:cNvPr id="34" name="组合 31">
            <a:extLst>
              <a:ext uri="{FF2B5EF4-FFF2-40B4-BE49-F238E27FC236}">
                <a16:creationId xmlns:a16="http://schemas.microsoft.com/office/drawing/2014/main" id="{7F8FCEEF-31D5-4806-9603-93947A9941E1}"/>
              </a:ext>
            </a:extLst>
          </p:cNvPr>
          <p:cNvGrpSpPr/>
          <p:nvPr/>
        </p:nvGrpSpPr>
        <p:grpSpPr>
          <a:xfrm>
            <a:off x="7100807" y="4991999"/>
            <a:ext cx="3711863" cy="729752"/>
            <a:chOff x="5331295" y="1877400"/>
            <a:chExt cx="2783897" cy="547314"/>
          </a:xfrm>
        </p:grpSpPr>
        <p:sp>
          <p:nvSpPr>
            <p:cNvPr id="35" name="矩形 13">
              <a:extLst>
                <a:ext uri="{FF2B5EF4-FFF2-40B4-BE49-F238E27FC236}">
                  <a16:creationId xmlns:a16="http://schemas.microsoft.com/office/drawing/2014/main" id="{4E30AB3F-DC0D-4076-B207-DB099DC07EC1}"/>
                </a:ext>
              </a:extLst>
            </p:cNvPr>
            <p:cNvSpPr/>
            <p:nvPr/>
          </p:nvSpPr>
          <p:spPr>
            <a:xfrm>
              <a:off x="5331295" y="1930253"/>
              <a:ext cx="2774480" cy="494461"/>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192000" anchor="ctr">
              <a:normAutofit/>
            </a:bodyPr>
            <a:lstStyle/>
            <a:p>
              <a:endParaRPr lang="zh-CN" altLang="en-US" sz="2400" dirty="0">
                <a:solidFill>
                  <a:srgbClr val="FF0000"/>
                </a:solidFill>
                <a:cs typeface="+mn-ea"/>
                <a:sym typeface="+mn-lt"/>
              </a:endParaRPr>
            </a:p>
          </p:txBody>
        </p:sp>
        <p:sp>
          <p:nvSpPr>
            <p:cNvPr id="37" name="矩形 25">
              <a:extLst>
                <a:ext uri="{FF2B5EF4-FFF2-40B4-BE49-F238E27FC236}">
                  <a16:creationId xmlns:a16="http://schemas.microsoft.com/office/drawing/2014/main" id="{7698980B-31ED-45EC-96E2-C1AAA1182460}"/>
                </a:ext>
              </a:extLst>
            </p:cNvPr>
            <p:cNvSpPr/>
            <p:nvPr/>
          </p:nvSpPr>
          <p:spPr>
            <a:xfrm>
              <a:off x="5331295" y="1877400"/>
              <a:ext cx="2783897" cy="346249"/>
            </a:xfrm>
            <a:prstGeom prst="rect">
              <a:avLst/>
            </a:prstGeom>
          </p:spPr>
          <p:txBody>
            <a:bodyPr wrap="square">
              <a:spAutoFit/>
            </a:bodyPr>
            <a:lstStyle/>
            <a:p>
              <a:pPr algn="ctr"/>
              <a:r>
                <a:rPr lang="en-US" altLang="zh-CN" sz="2400" dirty="0" err="1">
                  <a:solidFill>
                    <a:srgbClr val="FF0000"/>
                  </a:solidFill>
                  <a:cs typeface="+mn-ea"/>
                  <a:sym typeface="+mn-lt"/>
                </a:rPr>
                <a:t>Tuân</a:t>
              </a:r>
              <a:r>
                <a:rPr lang="en-US" altLang="zh-CN" sz="2400" dirty="0">
                  <a:solidFill>
                    <a:srgbClr val="FF0000"/>
                  </a:solidFill>
                  <a:cs typeface="+mn-ea"/>
                  <a:sym typeface="+mn-lt"/>
                </a:rPr>
                <a:t> </a:t>
              </a:r>
              <a:r>
                <a:rPr lang="en-US" altLang="zh-CN" sz="2400" dirty="0" err="1">
                  <a:solidFill>
                    <a:srgbClr val="FF0000"/>
                  </a:solidFill>
                  <a:cs typeface="+mn-ea"/>
                  <a:sym typeface="+mn-lt"/>
                </a:rPr>
                <a:t>thủ</a:t>
              </a:r>
              <a:r>
                <a:rPr lang="en-US" altLang="zh-CN" sz="2400" dirty="0">
                  <a:solidFill>
                    <a:srgbClr val="FF0000"/>
                  </a:solidFill>
                  <a:cs typeface="+mn-ea"/>
                  <a:sym typeface="+mn-lt"/>
                </a:rPr>
                <a:t> </a:t>
              </a:r>
              <a:r>
                <a:rPr lang="en-US" altLang="zh-CN" sz="2400" dirty="0" err="1">
                  <a:solidFill>
                    <a:srgbClr val="FF0000"/>
                  </a:solidFill>
                  <a:cs typeface="+mn-ea"/>
                  <a:sym typeface="+mn-lt"/>
                </a:rPr>
                <a:t>giờ</a:t>
              </a:r>
              <a:r>
                <a:rPr lang="en-US" altLang="zh-CN" sz="2400" dirty="0">
                  <a:solidFill>
                    <a:srgbClr val="FF0000"/>
                  </a:solidFill>
                  <a:cs typeface="+mn-ea"/>
                  <a:sym typeface="+mn-lt"/>
                </a:rPr>
                <a:t> </a:t>
              </a:r>
              <a:r>
                <a:rPr lang="en-US" altLang="zh-CN" sz="2400" dirty="0" err="1">
                  <a:solidFill>
                    <a:srgbClr val="FF0000"/>
                  </a:solidFill>
                  <a:cs typeface="+mn-ea"/>
                  <a:sym typeface="+mn-lt"/>
                </a:rPr>
                <a:t>ngủ</a:t>
              </a:r>
              <a:r>
                <a:rPr lang="en-US" altLang="zh-CN" sz="2400" dirty="0">
                  <a:solidFill>
                    <a:srgbClr val="FF0000"/>
                  </a:solidFill>
                  <a:cs typeface="+mn-ea"/>
                  <a:sym typeface="+mn-lt"/>
                </a:rPr>
                <a:t>.</a:t>
              </a:r>
              <a:endParaRPr lang="zh-CN" altLang="en-US" sz="2400" dirty="0">
                <a:solidFill>
                  <a:srgbClr val="FF0000"/>
                </a:solidFill>
                <a:cs typeface="+mn-ea"/>
                <a:sym typeface="+mn-lt"/>
              </a:endParaRPr>
            </a:p>
          </p:txBody>
        </p:sp>
      </p:grpSp>
      <p:pic>
        <p:nvPicPr>
          <p:cNvPr id="3" name="Picture 2">
            <a:extLst>
              <a:ext uri="{FF2B5EF4-FFF2-40B4-BE49-F238E27FC236}">
                <a16:creationId xmlns:a16="http://schemas.microsoft.com/office/drawing/2014/main" id="{E728C6AA-85DA-4DCC-A78E-FE6B35C1BF59}"/>
              </a:ext>
            </a:extLst>
          </p:cNvPr>
          <p:cNvPicPr>
            <a:picLocks noChangeAspect="1"/>
          </p:cNvPicPr>
          <p:nvPr/>
        </p:nvPicPr>
        <p:blipFill>
          <a:blip r:embed="rId3"/>
          <a:stretch>
            <a:fillRect/>
          </a:stretch>
        </p:blipFill>
        <p:spPr>
          <a:xfrm>
            <a:off x="451451" y="1477184"/>
            <a:ext cx="4957082" cy="3567643"/>
          </a:xfrm>
          <a:prstGeom prst="rect">
            <a:avLst/>
          </a:prstGeom>
        </p:spPr>
      </p:pic>
      <p:sp>
        <p:nvSpPr>
          <p:cNvPr id="39" name="TextBox 38">
            <a:extLst>
              <a:ext uri="{FF2B5EF4-FFF2-40B4-BE49-F238E27FC236}">
                <a16:creationId xmlns:a16="http://schemas.microsoft.com/office/drawing/2014/main" id="{07D5FFD0-85F5-44C4-9929-7927F2F188D2}"/>
              </a:ext>
            </a:extLst>
          </p:cNvPr>
          <p:cNvSpPr txBox="1"/>
          <p:nvPr/>
        </p:nvSpPr>
        <p:spPr>
          <a:xfrm>
            <a:off x="6683" y="5240956"/>
            <a:ext cx="6007876" cy="738664"/>
          </a:xfrm>
          <a:prstGeom prst="rect">
            <a:avLst/>
          </a:prstGeom>
          <a:noFill/>
        </p:spPr>
        <p:txBody>
          <a:bodyPr wrap="square" rtlCol="0">
            <a:spAutoFit/>
          </a:bodyPr>
          <a:lstStyle/>
          <a:p>
            <a:pPr algn="ctr"/>
            <a:r>
              <a:rPr lang="en-US" sz="1400" i="1" dirty="0"/>
              <a:t>               </a:t>
            </a:r>
            <a:r>
              <a:rPr lang="en-US" sz="1400" i="1" dirty="0" err="1"/>
              <a:t>Hình</a:t>
            </a:r>
            <a:r>
              <a:rPr lang="en-US" sz="1400" i="1" dirty="0"/>
              <a:t> </a:t>
            </a:r>
            <a:r>
              <a:rPr lang="en-US" sz="1400" i="1" dirty="0" err="1"/>
              <a:t>ảnh</a:t>
            </a:r>
            <a:r>
              <a:rPr lang="en-US" sz="1400" i="1" dirty="0"/>
              <a:t> </a:t>
            </a:r>
            <a:r>
              <a:rPr lang="en-US" sz="1400" i="1" dirty="0" err="1"/>
              <a:t>minh</a:t>
            </a:r>
            <a:r>
              <a:rPr lang="en-US" sz="1400" i="1" dirty="0"/>
              <a:t> </a:t>
            </a:r>
            <a:r>
              <a:rPr lang="en-US" sz="1400" i="1" dirty="0" err="1"/>
              <a:t>họa</a:t>
            </a:r>
            <a:r>
              <a:rPr lang="en-US" sz="1400" i="1" dirty="0"/>
              <a:t>, </a:t>
            </a:r>
            <a:r>
              <a:rPr lang="en-US" sz="1400" i="1" dirty="0" err="1"/>
              <a:t>nguồn</a:t>
            </a:r>
            <a:r>
              <a:rPr lang="en-US" sz="1400" i="1" dirty="0"/>
              <a:t>: https://www.wikihow.com/images/thumb/2/2f/Treat-Depression-Naturally-Step-5.jpg/v4-728px-Treat-Depression-Naturally-Step-5.jpg</a:t>
            </a:r>
          </a:p>
        </p:txBody>
      </p:sp>
      <p:sp>
        <p:nvSpPr>
          <p:cNvPr id="40" name="TextBox 39">
            <a:extLst>
              <a:ext uri="{FF2B5EF4-FFF2-40B4-BE49-F238E27FC236}">
                <a16:creationId xmlns:a16="http://schemas.microsoft.com/office/drawing/2014/main" id="{9DA4F966-8181-4B90-84AB-18BE4B9A4511}"/>
              </a:ext>
            </a:extLst>
          </p:cNvPr>
          <p:cNvSpPr txBox="1"/>
          <p:nvPr/>
        </p:nvSpPr>
        <p:spPr>
          <a:xfrm>
            <a:off x="6419215" y="1801212"/>
            <a:ext cx="5630545" cy="3785652"/>
          </a:xfrm>
          <a:prstGeom prst="rect">
            <a:avLst/>
          </a:prstGeom>
          <a:noFill/>
        </p:spPr>
        <p:txBody>
          <a:bodyPr wrap="square" rtlCol="0">
            <a:spAutoFit/>
          </a:bodyPr>
          <a:lstStyle/>
          <a:p>
            <a:endParaRPr lang="en-US" sz="2400" dirty="0">
              <a:solidFill>
                <a:schemeClr val="tx1">
                  <a:lumMod val="95000"/>
                  <a:lumOff val="5000"/>
                </a:schemeClr>
              </a:solidFill>
              <a:latin typeface="Helvetica" panose="020B0604020202020204" pitchFamily="34" charset="0"/>
              <a:cs typeface="Helvetica" panose="020B0604020202020204" pitchFamily="34" charset="0"/>
            </a:endParaRPr>
          </a:p>
          <a:p>
            <a:pPr marL="285750" indent="-285750">
              <a:buFont typeface="Arial" panose="020B0604020202020204" pitchFamily="34" charset="0"/>
              <a:buChar char="•"/>
            </a:pPr>
            <a:r>
              <a:rPr lang="vi-VN" sz="2400" dirty="0">
                <a:solidFill>
                  <a:schemeClr val="tx1">
                    <a:lumMod val="95000"/>
                    <a:lumOff val="5000"/>
                  </a:schemeClr>
                </a:solidFill>
                <a:latin typeface="Helvetica" panose="020B0604020202020204" pitchFamily="34" charset="0"/>
                <a:cs typeface="Helvetica" panose="020B0604020202020204" pitchFamily="34" charset="0"/>
              </a:rPr>
              <a:t>Thói quen đi ngủ đúng giờ sẽ giúp bạn dễ dàng dậy sớm vào buổi sáng và sẵn sàng cho ngày mới</a:t>
            </a:r>
            <a:r>
              <a:rPr lang="en-US" sz="2400" dirty="0">
                <a:solidFill>
                  <a:schemeClr val="tx1">
                    <a:lumMod val="95000"/>
                    <a:lumOff val="5000"/>
                  </a:schemeClr>
                </a:solidFill>
                <a:latin typeface="Helvetica" panose="020B0604020202020204" pitchFamily="34" charset="0"/>
                <a:cs typeface="Helvetica" panose="020B0604020202020204" pitchFamily="34" charset="0"/>
              </a:rPr>
              <a:t> </a:t>
            </a:r>
            <a:r>
              <a:rPr lang="en-US" sz="2400" dirty="0" err="1">
                <a:solidFill>
                  <a:schemeClr val="tx1">
                    <a:lumMod val="95000"/>
                    <a:lumOff val="5000"/>
                  </a:schemeClr>
                </a:solidFill>
                <a:latin typeface="Helvetica" panose="020B0604020202020204" pitchFamily="34" charset="0"/>
                <a:cs typeface="Helvetica" panose="020B0604020202020204" pitchFamily="34" charset="0"/>
              </a:rPr>
              <a:t>đầy</a:t>
            </a:r>
            <a:r>
              <a:rPr lang="en-US" sz="2400" dirty="0">
                <a:solidFill>
                  <a:schemeClr val="tx1">
                    <a:lumMod val="95000"/>
                    <a:lumOff val="5000"/>
                  </a:schemeClr>
                </a:solidFill>
                <a:latin typeface="Helvetica" panose="020B0604020202020204" pitchFamily="34" charset="0"/>
                <a:cs typeface="Helvetica" panose="020B0604020202020204" pitchFamily="34" charset="0"/>
              </a:rPr>
              <a:t> </a:t>
            </a:r>
            <a:r>
              <a:rPr lang="en-US" sz="2400" dirty="0" err="1">
                <a:solidFill>
                  <a:schemeClr val="tx1">
                    <a:lumMod val="95000"/>
                    <a:lumOff val="5000"/>
                  </a:schemeClr>
                </a:solidFill>
                <a:latin typeface="Helvetica" panose="020B0604020202020204" pitchFamily="34" charset="0"/>
                <a:cs typeface="Helvetica" panose="020B0604020202020204" pitchFamily="34" charset="0"/>
              </a:rPr>
              <a:t>năng</a:t>
            </a:r>
            <a:r>
              <a:rPr lang="en-US" sz="2400" dirty="0">
                <a:solidFill>
                  <a:schemeClr val="tx1">
                    <a:lumMod val="95000"/>
                    <a:lumOff val="5000"/>
                  </a:schemeClr>
                </a:solidFill>
                <a:latin typeface="Helvetica" panose="020B0604020202020204" pitchFamily="34" charset="0"/>
                <a:cs typeface="Helvetica" panose="020B0604020202020204" pitchFamily="34" charset="0"/>
              </a:rPr>
              <a:t> </a:t>
            </a:r>
            <a:r>
              <a:rPr lang="en-US" sz="2400" dirty="0" err="1">
                <a:solidFill>
                  <a:schemeClr val="tx1">
                    <a:lumMod val="95000"/>
                    <a:lumOff val="5000"/>
                  </a:schemeClr>
                </a:solidFill>
                <a:latin typeface="Helvetica" panose="020B0604020202020204" pitchFamily="34" charset="0"/>
                <a:cs typeface="Helvetica" panose="020B0604020202020204" pitchFamily="34" charset="0"/>
              </a:rPr>
              <a:t>lượng</a:t>
            </a:r>
            <a:r>
              <a:rPr lang="vi-VN" sz="2400" dirty="0">
                <a:solidFill>
                  <a:schemeClr val="tx1">
                    <a:lumMod val="95000"/>
                    <a:lumOff val="5000"/>
                  </a:schemeClr>
                </a:solidFill>
                <a:latin typeface="Helvetica" panose="020B0604020202020204" pitchFamily="34" charset="0"/>
                <a:cs typeface="Helvetica" panose="020B0604020202020204" pitchFamily="34" charset="0"/>
              </a:rPr>
              <a:t>. </a:t>
            </a:r>
            <a:endParaRPr lang="en-US" sz="2400" dirty="0">
              <a:solidFill>
                <a:schemeClr val="tx1">
                  <a:lumMod val="95000"/>
                  <a:lumOff val="5000"/>
                </a:schemeClr>
              </a:solidFill>
              <a:latin typeface="Helvetica" panose="020B0604020202020204" pitchFamily="34" charset="0"/>
              <a:cs typeface="Helvetica" panose="020B0604020202020204" pitchFamily="34" charset="0"/>
            </a:endParaRPr>
          </a:p>
          <a:p>
            <a:endParaRPr lang="en-US" sz="2400" dirty="0">
              <a:solidFill>
                <a:schemeClr val="tx1">
                  <a:lumMod val="95000"/>
                  <a:lumOff val="5000"/>
                </a:schemeClr>
              </a:solidFill>
              <a:latin typeface="Helvetica" panose="020B0604020202020204" pitchFamily="34" charset="0"/>
              <a:cs typeface="Helvetica" panose="020B0604020202020204" pitchFamily="34" charset="0"/>
            </a:endParaRPr>
          </a:p>
          <a:p>
            <a:pPr marL="285750" indent="-285750">
              <a:buFont typeface="Arial" panose="020B0604020202020204" pitchFamily="34" charset="0"/>
              <a:buChar char="•"/>
            </a:pPr>
            <a:r>
              <a:rPr lang="en-US" sz="2400" dirty="0">
                <a:solidFill>
                  <a:schemeClr val="tx1">
                    <a:lumMod val="95000"/>
                    <a:lumOff val="5000"/>
                  </a:schemeClr>
                </a:solidFill>
                <a:latin typeface="Helvetica" panose="020B0604020202020204" pitchFamily="34" charset="0"/>
                <a:cs typeface="Helvetica" panose="020B0604020202020204" pitchFamily="34" charset="0"/>
              </a:rPr>
              <a:t>B</a:t>
            </a:r>
            <a:r>
              <a:rPr lang="vi-VN" sz="2400" dirty="0">
                <a:solidFill>
                  <a:schemeClr val="tx1">
                    <a:lumMod val="95000"/>
                    <a:lumOff val="5000"/>
                  </a:schemeClr>
                </a:solidFill>
                <a:latin typeface="Helvetica" panose="020B0604020202020204" pitchFamily="34" charset="0"/>
                <a:cs typeface="Helvetica" panose="020B0604020202020204" pitchFamily="34" charset="0"/>
              </a:rPr>
              <a:t>ạn cần đi ngủ và thức dậy đúng giờ, kể cả những ngày cuối tuần. Cơ thể bạn sẽ thích nghi với chu kỳ ngủ/thức của bạn</a:t>
            </a:r>
            <a:r>
              <a:rPr lang="en-US" sz="2400" dirty="0">
                <a:solidFill>
                  <a:schemeClr val="tx1">
                    <a:lumMod val="95000"/>
                    <a:lumOff val="5000"/>
                  </a:schemeClr>
                </a:solidFill>
                <a:latin typeface="Helvetica" panose="020B0604020202020204" pitchFamily="34" charset="0"/>
                <a:cs typeface="Helvetica" panose="020B0604020202020204" pitchFamily="34" charset="0"/>
              </a:rPr>
              <a:t>.</a:t>
            </a:r>
          </a:p>
        </p:txBody>
      </p:sp>
    </p:spTree>
    <p:extLst>
      <p:ext uri="{BB962C8B-B14F-4D97-AF65-F5344CB8AC3E}">
        <p14:creationId xmlns:p14="http://schemas.microsoft.com/office/powerpoint/2010/main" val="36640431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7"/>
                                        </p:tgtEl>
                                      </p:cBhvr>
                                    </p:animEffect>
                                    <p:set>
                                      <p:cBhvr>
                                        <p:cTn id="7" dur="1" fill="hold">
                                          <p:stCondLst>
                                            <p:cond delay="499"/>
                                          </p:stCondLst>
                                        </p:cTn>
                                        <p:tgtEl>
                                          <p:spTgt spid="7"/>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500"/>
                                        <p:tgtEl>
                                          <p:spTgt spid="8"/>
                                        </p:tgtEl>
                                      </p:cBhvr>
                                    </p:animEffect>
                                    <p:set>
                                      <p:cBhvr>
                                        <p:cTn id="10" dur="1" fill="hold">
                                          <p:stCondLst>
                                            <p:cond delay="499"/>
                                          </p:stCondLst>
                                        </p:cTn>
                                        <p:tgtEl>
                                          <p:spTgt spid="8"/>
                                        </p:tgtEl>
                                        <p:attrNameLst>
                                          <p:attrName>style.visibility</p:attrName>
                                        </p:attrNameLst>
                                      </p:cBhvr>
                                      <p:to>
                                        <p:strVal val="hidden"/>
                                      </p:to>
                                    </p:set>
                                  </p:childTnLst>
                                </p:cTn>
                              </p:par>
                              <p:par>
                                <p:cTn id="11" presetID="10" presetClass="exit" presetSubtype="0" fill="hold" grpId="0" nodeType="withEffect">
                                  <p:stCondLst>
                                    <p:cond delay="0"/>
                                  </p:stCondLst>
                                  <p:childTnLst>
                                    <p:animEffect transition="out" filter="fade">
                                      <p:cBhvr>
                                        <p:cTn id="12" dur="500"/>
                                        <p:tgtEl>
                                          <p:spTgt spid="9"/>
                                        </p:tgtEl>
                                      </p:cBhvr>
                                    </p:animEffect>
                                    <p:set>
                                      <p:cBhvr>
                                        <p:cTn id="13" dur="1" fill="hold">
                                          <p:stCondLst>
                                            <p:cond delay="499"/>
                                          </p:stCondLst>
                                        </p:cTn>
                                        <p:tgtEl>
                                          <p:spTgt spid="9"/>
                                        </p:tgtEl>
                                        <p:attrNameLst>
                                          <p:attrName>style.visibility</p:attrName>
                                        </p:attrNameLst>
                                      </p:cBhvr>
                                      <p:to>
                                        <p:strVal val="hidden"/>
                                      </p:to>
                                    </p:set>
                                  </p:childTnLst>
                                </p:cTn>
                              </p:par>
                              <p:par>
                                <p:cTn id="14" presetID="10" presetClass="exit" presetSubtype="0" fill="hold" grpId="0" nodeType="withEffect">
                                  <p:stCondLst>
                                    <p:cond delay="0"/>
                                  </p:stCondLst>
                                  <p:childTnLst>
                                    <p:animEffect transition="out" filter="fade">
                                      <p:cBhvr>
                                        <p:cTn id="15" dur="500"/>
                                        <p:tgtEl>
                                          <p:spTgt spid="10"/>
                                        </p:tgtEl>
                                      </p:cBhvr>
                                    </p:animEffect>
                                    <p:set>
                                      <p:cBhvr>
                                        <p:cTn id="16" dur="1" fill="hold">
                                          <p:stCondLst>
                                            <p:cond delay="499"/>
                                          </p:stCondLst>
                                        </p:cTn>
                                        <p:tgtEl>
                                          <p:spTgt spid="10"/>
                                        </p:tgtEl>
                                        <p:attrNameLst>
                                          <p:attrName>style.visibility</p:attrName>
                                        </p:attrNameLst>
                                      </p:cBhvr>
                                      <p:to>
                                        <p:strVal val="hidden"/>
                                      </p:to>
                                    </p:set>
                                  </p:childTnLst>
                                </p:cTn>
                              </p:par>
                              <p:par>
                                <p:cTn id="17" presetID="10" presetClass="exit" presetSubtype="0" fill="hold" grpId="0" nodeType="withEffect">
                                  <p:stCondLst>
                                    <p:cond delay="0"/>
                                  </p:stCondLst>
                                  <p:childTnLst>
                                    <p:animEffect transition="out" filter="fade">
                                      <p:cBhvr>
                                        <p:cTn id="18" dur="500"/>
                                        <p:tgtEl>
                                          <p:spTgt spid="18"/>
                                        </p:tgtEl>
                                      </p:cBhvr>
                                    </p:animEffect>
                                    <p:set>
                                      <p:cBhvr>
                                        <p:cTn id="19" dur="1" fill="hold">
                                          <p:stCondLst>
                                            <p:cond delay="499"/>
                                          </p:stCondLst>
                                        </p:cTn>
                                        <p:tgtEl>
                                          <p:spTgt spid="18"/>
                                        </p:tgtEl>
                                        <p:attrNameLst>
                                          <p:attrName>style.visibility</p:attrName>
                                        </p:attrNameLst>
                                      </p:cBhvr>
                                      <p:to>
                                        <p:strVal val="hidden"/>
                                      </p:to>
                                    </p:set>
                                  </p:childTnLst>
                                </p:cTn>
                              </p:par>
                              <p:par>
                                <p:cTn id="20" presetID="10" presetClass="exit" presetSubtype="0" fill="hold" grpId="0" nodeType="withEffect">
                                  <p:stCondLst>
                                    <p:cond delay="0"/>
                                  </p:stCondLst>
                                  <p:childTnLst>
                                    <p:animEffect transition="out" filter="fade">
                                      <p:cBhvr>
                                        <p:cTn id="21" dur="500"/>
                                        <p:tgtEl>
                                          <p:spTgt spid="19"/>
                                        </p:tgtEl>
                                      </p:cBhvr>
                                    </p:animEffect>
                                    <p:set>
                                      <p:cBhvr>
                                        <p:cTn id="22" dur="1" fill="hold">
                                          <p:stCondLst>
                                            <p:cond delay="499"/>
                                          </p:stCondLst>
                                        </p:cTn>
                                        <p:tgtEl>
                                          <p:spTgt spid="19"/>
                                        </p:tgtEl>
                                        <p:attrNameLst>
                                          <p:attrName>style.visibility</p:attrName>
                                        </p:attrNameLst>
                                      </p:cBhvr>
                                      <p:to>
                                        <p:strVal val="hidden"/>
                                      </p:to>
                                    </p:set>
                                  </p:childTnLst>
                                </p:cTn>
                              </p:par>
                              <p:par>
                                <p:cTn id="23" presetID="10" presetClass="exit" presetSubtype="0" fill="hold" grpId="0" nodeType="withEffect">
                                  <p:stCondLst>
                                    <p:cond delay="0"/>
                                  </p:stCondLst>
                                  <p:childTnLst>
                                    <p:animEffect transition="out" filter="fade">
                                      <p:cBhvr>
                                        <p:cTn id="24" dur="500"/>
                                        <p:tgtEl>
                                          <p:spTgt spid="20"/>
                                        </p:tgtEl>
                                      </p:cBhvr>
                                    </p:animEffect>
                                    <p:set>
                                      <p:cBhvr>
                                        <p:cTn id="25" dur="1" fill="hold">
                                          <p:stCondLst>
                                            <p:cond delay="499"/>
                                          </p:stCondLst>
                                        </p:cTn>
                                        <p:tgtEl>
                                          <p:spTgt spid="20"/>
                                        </p:tgtEl>
                                        <p:attrNameLst>
                                          <p:attrName>style.visibility</p:attrName>
                                        </p:attrNameLst>
                                      </p:cBhvr>
                                      <p:to>
                                        <p:strVal val="hidden"/>
                                      </p:to>
                                    </p:set>
                                  </p:childTnLst>
                                </p:cTn>
                              </p:par>
                              <p:par>
                                <p:cTn id="26" presetID="10" presetClass="exit" presetSubtype="0" fill="hold" nodeType="withEffect">
                                  <p:stCondLst>
                                    <p:cond delay="0"/>
                                  </p:stCondLst>
                                  <p:childTnLst>
                                    <p:animEffect transition="out" filter="fade">
                                      <p:cBhvr>
                                        <p:cTn id="27" dur="500"/>
                                        <p:tgtEl>
                                          <p:spTgt spid="31"/>
                                        </p:tgtEl>
                                      </p:cBhvr>
                                    </p:animEffect>
                                    <p:set>
                                      <p:cBhvr>
                                        <p:cTn id="28" dur="1" fill="hold">
                                          <p:stCondLst>
                                            <p:cond delay="499"/>
                                          </p:stCondLst>
                                        </p:cTn>
                                        <p:tgtEl>
                                          <p:spTgt spid="31"/>
                                        </p:tgtEl>
                                        <p:attrNameLst>
                                          <p:attrName>style.visibility</p:attrName>
                                        </p:attrNameLst>
                                      </p:cBhvr>
                                      <p:to>
                                        <p:strVal val="hidden"/>
                                      </p:to>
                                    </p:set>
                                  </p:childTnLst>
                                </p:cTn>
                              </p:par>
                              <p:par>
                                <p:cTn id="29" presetID="10" presetClass="exit" presetSubtype="0" fill="hold" nodeType="withEffect">
                                  <p:stCondLst>
                                    <p:cond delay="0"/>
                                  </p:stCondLst>
                                  <p:childTnLst>
                                    <p:animEffect transition="out" filter="fade">
                                      <p:cBhvr>
                                        <p:cTn id="30" dur="500"/>
                                        <p:tgtEl>
                                          <p:spTgt spid="32"/>
                                        </p:tgtEl>
                                      </p:cBhvr>
                                    </p:animEffect>
                                    <p:set>
                                      <p:cBhvr>
                                        <p:cTn id="31" dur="1" fill="hold">
                                          <p:stCondLst>
                                            <p:cond delay="499"/>
                                          </p:stCondLst>
                                        </p:cTn>
                                        <p:tgtEl>
                                          <p:spTgt spid="32"/>
                                        </p:tgtEl>
                                        <p:attrNameLst>
                                          <p:attrName>style.visibility</p:attrName>
                                        </p:attrNameLst>
                                      </p:cBhvr>
                                      <p:to>
                                        <p:strVal val="hidden"/>
                                      </p:to>
                                    </p:set>
                                  </p:childTnLst>
                                </p:cTn>
                              </p:par>
                              <p:par>
                                <p:cTn id="32" presetID="10" presetClass="exit" presetSubtype="0" fill="hold" nodeType="withEffect">
                                  <p:stCondLst>
                                    <p:cond delay="0"/>
                                  </p:stCondLst>
                                  <p:childTnLst>
                                    <p:animEffect transition="out" filter="fade">
                                      <p:cBhvr>
                                        <p:cTn id="33" dur="500"/>
                                        <p:tgtEl>
                                          <p:spTgt spid="33"/>
                                        </p:tgtEl>
                                      </p:cBhvr>
                                    </p:animEffect>
                                    <p:set>
                                      <p:cBhvr>
                                        <p:cTn id="34" dur="1" fill="hold">
                                          <p:stCondLst>
                                            <p:cond delay="499"/>
                                          </p:stCondLst>
                                        </p:cTn>
                                        <p:tgtEl>
                                          <p:spTgt spid="33"/>
                                        </p:tgtEl>
                                        <p:attrNameLst>
                                          <p:attrName>style.visibility</p:attrName>
                                        </p:attrNameLst>
                                      </p:cBhvr>
                                      <p:to>
                                        <p:strVal val="hidden"/>
                                      </p:to>
                                    </p:set>
                                  </p:childTnLst>
                                </p:cTn>
                              </p:par>
                              <p:par>
                                <p:cTn id="35" presetID="10" presetClass="exit" presetSubtype="0" fill="hold" grpId="0" nodeType="withEffect">
                                  <p:stCondLst>
                                    <p:cond delay="0"/>
                                  </p:stCondLst>
                                  <p:childTnLst>
                                    <p:animEffect transition="out" filter="fade">
                                      <p:cBhvr>
                                        <p:cTn id="36" dur="500"/>
                                        <p:tgtEl>
                                          <p:spTgt spid="29"/>
                                        </p:tgtEl>
                                      </p:cBhvr>
                                    </p:animEffect>
                                    <p:set>
                                      <p:cBhvr>
                                        <p:cTn id="37" dur="1" fill="hold">
                                          <p:stCondLst>
                                            <p:cond delay="499"/>
                                          </p:stCondLst>
                                        </p:cTn>
                                        <p:tgtEl>
                                          <p:spTgt spid="29"/>
                                        </p:tgtEl>
                                        <p:attrNameLst>
                                          <p:attrName>style.visibility</p:attrName>
                                        </p:attrNameLst>
                                      </p:cBhvr>
                                      <p:to>
                                        <p:strVal val="hidden"/>
                                      </p:to>
                                    </p:set>
                                  </p:childTnLst>
                                </p:cTn>
                              </p:par>
                              <p:par>
                                <p:cTn id="38" presetID="10" presetClass="exit" presetSubtype="0" fill="hold" grpId="0" nodeType="withEffect">
                                  <p:stCondLst>
                                    <p:cond delay="0"/>
                                  </p:stCondLst>
                                  <p:childTnLst>
                                    <p:animEffect transition="out" filter="fade">
                                      <p:cBhvr>
                                        <p:cTn id="39" dur="500"/>
                                        <p:tgtEl>
                                          <p:spTgt spid="30"/>
                                        </p:tgtEl>
                                      </p:cBhvr>
                                    </p:animEffect>
                                    <p:set>
                                      <p:cBhvr>
                                        <p:cTn id="40" dur="1" fill="hold">
                                          <p:stCondLst>
                                            <p:cond delay="499"/>
                                          </p:stCondLst>
                                        </p:cTn>
                                        <p:tgtEl>
                                          <p:spTgt spid="30"/>
                                        </p:tgtEl>
                                        <p:attrNameLst>
                                          <p:attrName>style.visibility</p:attrName>
                                        </p:attrNameLst>
                                      </p:cBhvr>
                                      <p:to>
                                        <p:strVal val="hidden"/>
                                      </p:to>
                                    </p:set>
                                  </p:childTnLst>
                                </p:cTn>
                              </p:par>
                              <p:par>
                                <p:cTn id="41" presetID="56" presetClass="path" presetSubtype="0" accel="50000" decel="50000" fill="hold" nodeType="withEffect">
                                  <p:stCondLst>
                                    <p:cond delay="0"/>
                                  </p:stCondLst>
                                  <p:childTnLst>
                                    <p:animMotion origin="layout" path="M -0.00235 1.48148E-6 L 0.09244 -0.60139 " pathEditMode="relative" rAng="0" ptsTypes="AA">
                                      <p:cBhvr>
                                        <p:cTn id="42" dur="2000" fill="hold"/>
                                        <p:tgtEl>
                                          <p:spTgt spid="34"/>
                                        </p:tgtEl>
                                        <p:attrNameLst>
                                          <p:attrName>ppt_x</p:attrName>
                                          <p:attrName>ppt_y</p:attrName>
                                        </p:attrNameLst>
                                      </p:cBhvr>
                                      <p:rCtr x="4740" y="-30069"/>
                                    </p:animMotion>
                                  </p:childTnLst>
                                </p:cTn>
                              </p:par>
                              <p:par>
                                <p:cTn id="43" presetID="9" presetClass="entr" presetSubtype="0" fill="hold" nodeType="withEffect">
                                  <p:stCondLst>
                                    <p:cond delay="900"/>
                                  </p:stCondLst>
                                  <p:childTnLst>
                                    <p:set>
                                      <p:cBhvr>
                                        <p:cTn id="44" dur="1" fill="hold">
                                          <p:stCondLst>
                                            <p:cond delay="0"/>
                                          </p:stCondLst>
                                        </p:cTn>
                                        <p:tgtEl>
                                          <p:spTgt spid="3"/>
                                        </p:tgtEl>
                                        <p:attrNameLst>
                                          <p:attrName>style.visibility</p:attrName>
                                        </p:attrNameLst>
                                      </p:cBhvr>
                                      <p:to>
                                        <p:strVal val="visible"/>
                                      </p:to>
                                    </p:set>
                                    <p:animEffect transition="in" filter="dissolve">
                                      <p:cBhvr>
                                        <p:cTn id="45" dur="800"/>
                                        <p:tgtEl>
                                          <p:spTgt spid="3"/>
                                        </p:tgtEl>
                                      </p:cBhvr>
                                    </p:animEffect>
                                  </p:childTnLst>
                                </p:cTn>
                              </p:par>
                              <p:par>
                                <p:cTn id="46" presetID="18" presetClass="entr" presetSubtype="12" fill="hold" grpId="0" nodeType="withEffect">
                                  <p:stCondLst>
                                    <p:cond delay="900"/>
                                  </p:stCondLst>
                                  <p:childTnLst>
                                    <p:set>
                                      <p:cBhvr>
                                        <p:cTn id="47" dur="1" fill="hold">
                                          <p:stCondLst>
                                            <p:cond delay="0"/>
                                          </p:stCondLst>
                                        </p:cTn>
                                        <p:tgtEl>
                                          <p:spTgt spid="39"/>
                                        </p:tgtEl>
                                        <p:attrNameLst>
                                          <p:attrName>style.visibility</p:attrName>
                                        </p:attrNameLst>
                                      </p:cBhvr>
                                      <p:to>
                                        <p:strVal val="visible"/>
                                      </p:to>
                                    </p:set>
                                    <p:animEffect transition="in" filter="strips(downLeft)">
                                      <p:cBhvr>
                                        <p:cTn id="48" dur="900"/>
                                        <p:tgtEl>
                                          <p:spTgt spid="39"/>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40">
                                            <p:txEl>
                                              <p:pRg st="1" end="1"/>
                                            </p:txEl>
                                          </p:spTgt>
                                        </p:tgtEl>
                                        <p:attrNameLst>
                                          <p:attrName>style.visibility</p:attrName>
                                        </p:attrNameLst>
                                      </p:cBhvr>
                                      <p:to>
                                        <p:strVal val="visible"/>
                                      </p:to>
                                    </p:set>
                                    <p:animEffect transition="in" filter="fade">
                                      <p:cBhvr>
                                        <p:cTn id="53" dur="500"/>
                                        <p:tgtEl>
                                          <p:spTgt spid="40">
                                            <p:txEl>
                                              <p:pRg st="1" end="1"/>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nodeType="clickEffect">
                                  <p:stCondLst>
                                    <p:cond delay="0"/>
                                  </p:stCondLst>
                                  <p:childTnLst>
                                    <p:set>
                                      <p:cBhvr>
                                        <p:cTn id="57" dur="1" fill="hold">
                                          <p:stCondLst>
                                            <p:cond delay="0"/>
                                          </p:stCondLst>
                                        </p:cTn>
                                        <p:tgtEl>
                                          <p:spTgt spid="40">
                                            <p:txEl>
                                              <p:pRg st="3" end="3"/>
                                            </p:txEl>
                                          </p:spTgt>
                                        </p:tgtEl>
                                        <p:attrNameLst>
                                          <p:attrName>style.visibility</p:attrName>
                                        </p:attrNameLst>
                                      </p:cBhvr>
                                      <p:to>
                                        <p:strVal val="visible"/>
                                      </p:to>
                                    </p:set>
                                    <p:animEffect transition="in" filter="fade">
                                      <p:cBhvr>
                                        <p:cTn id="58" dur="500"/>
                                        <p:tgtEl>
                                          <p:spTgt spid="40">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8" grpId="0" animBg="1"/>
      <p:bldP spid="19" grpId="0" animBg="1"/>
      <p:bldP spid="20" grpId="0" animBg="1"/>
      <p:bldP spid="29" grpId="0" animBg="1"/>
      <p:bldP spid="30" grpId="0" animBg="1"/>
      <p:bldP spid="39"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PA_组合 2"/>
          <p:cNvGrpSpPr/>
          <p:nvPr/>
        </p:nvGrpSpPr>
        <p:grpSpPr>
          <a:xfrm flipH="1">
            <a:off x="-350158" y="1584795"/>
            <a:ext cx="12442435" cy="5760931"/>
            <a:chOff x="-319353" y="-15106"/>
            <a:chExt cx="9365445" cy="4336264"/>
          </a:xfrm>
        </p:grpSpPr>
        <p:sp>
          <p:nvSpPr>
            <p:cNvPr id="15" name="矩形 14"/>
            <p:cNvSpPr/>
            <p:nvPr/>
          </p:nvSpPr>
          <p:spPr>
            <a:xfrm rot="2700000">
              <a:off x="1968356" y="2955367"/>
              <a:ext cx="1365791" cy="1365791"/>
            </a:xfrm>
            <a:prstGeom prst="rect">
              <a:avLst/>
            </a:prstGeom>
            <a:solidFill>
              <a:schemeClr val="bg1">
                <a:lumMod val="85000"/>
                <a:alpha val="4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sz="2400" dirty="0">
                <a:cs typeface="+mn-ea"/>
                <a:sym typeface="+mn-lt"/>
              </a:endParaRPr>
            </a:p>
          </p:txBody>
        </p:sp>
        <p:sp>
          <p:nvSpPr>
            <p:cNvPr id="16" name="矩形 15"/>
            <p:cNvSpPr/>
            <p:nvPr/>
          </p:nvSpPr>
          <p:spPr>
            <a:xfrm rot="2700000">
              <a:off x="5764027" y="1202021"/>
              <a:ext cx="1733891" cy="1733891"/>
            </a:xfrm>
            <a:prstGeom prst="rect">
              <a:avLst/>
            </a:prstGeom>
            <a:solidFill>
              <a:schemeClr val="bg1">
                <a:lumMod val="85000"/>
                <a:alpha val="4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sz="2400" dirty="0">
                <a:cs typeface="+mn-ea"/>
                <a:sym typeface="+mn-lt"/>
              </a:endParaRPr>
            </a:p>
          </p:txBody>
        </p:sp>
        <p:sp>
          <p:nvSpPr>
            <p:cNvPr id="17" name="矩形 16"/>
            <p:cNvSpPr/>
            <p:nvPr/>
          </p:nvSpPr>
          <p:spPr>
            <a:xfrm rot="2700000">
              <a:off x="-91418" y="2266771"/>
              <a:ext cx="502748" cy="502748"/>
            </a:xfrm>
            <a:prstGeom prst="rect">
              <a:avLst/>
            </a:prstGeom>
            <a:solidFill>
              <a:schemeClr val="bg1">
                <a:lumMod val="85000"/>
                <a:alpha val="5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sz="2400" dirty="0">
                <a:cs typeface="+mn-ea"/>
                <a:sym typeface="+mn-lt"/>
              </a:endParaRPr>
            </a:p>
          </p:txBody>
        </p:sp>
        <p:sp>
          <p:nvSpPr>
            <p:cNvPr id="18" name="矩形 17"/>
            <p:cNvSpPr/>
            <p:nvPr/>
          </p:nvSpPr>
          <p:spPr>
            <a:xfrm rot="2700000">
              <a:off x="913918" y="2851055"/>
              <a:ext cx="502748" cy="502748"/>
            </a:xfrm>
            <a:prstGeom prst="rect">
              <a:avLst/>
            </a:prstGeom>
            <a:solidFill>
              <a:schemeClr val="bg1">
                <a:lumMod val="85000"/>
                <a:alpha val="4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sz="2400" dirty="0">
                <a:cs typeface="+mn-ea"/>
                <a:sym typeface="+mn-lt"/>
              </a:endParaRPr>
            </a:p>
          </p:txBody>
        </p:sp>
        <p:sp>
          <p:nvSpPr>
            <p:cNvPr id="19" name="矩形 18"/>
            <p:cNvSpPr/>
            <p:nvPr/>
          </p:nvSpPr>
          <p:spPr>
            <a:xfrm rot="2700000">
              <a:off x="1450436" y="1995603"/>
              <a:ext cx="330313" cy="33031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sz="2400" dirty="0">
                <a:cs typeface="+mn-ea"/>
                <a:sym typeface="+mn-lt"/>
              </a:endParaRPr>
            </a:p>
          </p:txBody>
        </p:sp>
        <p:sp>
          <p:nvSpPr>
            <p:cNvPr id="20" name="矩形 19"/>
            <p:cNvSpPr/>
            <p:nvPr/>
          </p:nvSpPr>
          <p:spPr>
            <a:xfrm rot="2700000">
              <a:off x="2014199" y="988652"/>
              <a:ext cx="502748" cy="502748"/>
            </a:xfrm>
            <a:prstGeom prst="rect">
              <a:avLst/>
            </a:prstGeom>
            <a:solidFill>
              <a:schemeClr val="bg1">
                <a:lumMod val="8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sz="2400" dirty="0">
                <a:cs typeface="+mn-ea"/>
                <a:sym typeface="+mn-lt"/>
              </a:endParaRPr>
            </a:p>
          </p:txBody>
        </p:sp>
        <p:sp>
          <p:nvSpPr>
            <p:cNvPr id="21" name="矩形 20"/>
            <p:cNvSpPr/>
            <p:nvPr/>
          </p:nvSpPr>
          <p:spPr>
            <a:xfrm rot="2700000">
              <a:off x="8143031" y="2750879"/>
              <a:ext cx="585736" cy="585736"/>
            </a:xfrm>
            <a:prstGeom prst="rect">
              <a:avLst/>
            </a:prstGeom>
            <a:solidFill>
              <a:schemeClr val="bg1">
                <a:lumMod val="85000"/>
                <a:alpha val="4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sz="2400" dirty="0">
                <a:cs typeface="+mn-ea"/>
                <a:sym typeface="+mn-lt"/>
              </a:endParaRPr>
            </a:p>
          </p:txBody>
        </p:sp>
        <p:sp>
          <p:nvSpPr>
            <p:cNvPr id="22" name="矩形 21"/>
            <p:cNvSpPr/>
            <p:nvPr/>
          </p:nvSpPr>
          <p:spPr>
            <a:xfrm rot="2700000">
              <a:off x="8460356" y="-15106"/>
              <a:ext cx="585736" cy="585736"/>
            </a:xfrm>
            <a:prstGeom prst="rect">
              <a:avLst/>
            </a:prstGeom>
            <a:solidFill>
              <a:schemeClr val="bg1">
                <a:lumMod val="85000"/>
                <a:alpha val="4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sz="2400" dirty="0">
                <a:cs typeface="+mn-ea"/>
                <a:sym typeface="+mn-lt"/>
              </a:endParaRPr>
            </a:p>
          </p:txBody>
        </p:sp>
        <p:sp>
          <p:nvSpPr>
            <p:cNvPr id="23" name="矩形 22"/>
            <p:cNvSpPr/>
            <p:nvPr/>
          </p:nvSpPr>
          <p:spPr>
            <a:xfrm rot="2700000">
              <a:off x="8046179" y="1086511"/>
              <a:ext cx="585736" cy="585736"/>
            </a:xfrm>
            <a:prstGeom prst="rect">
              <a:avLst/>
            </a:prstGeom>
            <a:solidFill>
              <a:schemeClr val="bg1">
                <a:lumMod val="85000"/>
                <a:alpha val="2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sz="2400" dirty="0">
                <a:cs typeface="+mn-ea"/>
                <a:sym typeface="+mn-lt"/>
              </a:endParaRPr>
            </a:p>
          </p:txBody>
        </p:sp>
        <p:sp>
          <p:nvSpPr>
            <p:cNvPr id="24" name="矩形 23"/>
            <p:cNvSpPr/>
            <p:nvPr/>
          </p:nvSpPr>
          <p:spPr>
            <a:xfrm rot="2700000">
              <a:off x="-319353" y="245664"/>
              <a:ext cx="1186181" cy="1186181"/>
            </a:xfrm>
            <a:prstGeom prst="rect">
              <a:avLst/>
            </a:prstGeom>
            <a:solidFill>
              <a:schemeClr val="bg1">
                <a:lumMod val="85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sz="2400" dirty="0">
                <a:cs typeface="+mn-ea"/>
                <a:sym typeface="+mn-lt"/>
              </a:endParaRPr>
            </a:p>
          </p:txBody>
        </p:sp>
      </p:grpSp>
      <p:grpSp>
        <p:nvGrpSpPr>
          <p:cNvPr id="3" name="PA_组合 2"/>
          <p:cNvGrpSpPr/>
          <p:nvPr/>
        </p:nvGrpSpPr>
        <p:grpSpPr>
          <a:xfrm>
            <a:off x="99724" y="-487730"/>
            <a:ext cx="12442435" cy="5760931"/>
            <a:chOff x="-319353" y="-15106"/>
            <a:chExt cx="9365445" cy="4336264"/>
          </a:xfrm>
        </p:grpSpPr>
        <p:sp>
          <p:nvSpPr>
            <p:cNvPr id="5" name="矩形 4"/>
            <p:cNvSpPr/>
            <p:nvPr/>
          </p:nvSpPr>
          <p:spPr>
            <a:xfrm rot="2700000">
              <a:off x="1968356" y="2955367"/>
              <a:ext cx="1365791" cy="1365791"/>
            </a:xfrm>
            <a:prstGeom prst="rect">
              <a:avLst/>
            </a:prstGeom>
            <a:solidFill>
              <a:schemeClr val="bg1">
                <a:lumMod val="85000"/>
                <a:alpha val="4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sz="2400" dirty="0">
                <a:cs typeface="+mn-ea"/>
                <a:sym typeface="+mn-lt"/>
              </a:endParaRPr>
            </a:p>
          </p:txBody>
        </p:sp>
        <p:sp>
          <p:nvSpPr>
            <p:cNvPr id="6" name="矩形 5"/>
            <p:cNvSpPr/>
            <p:nvPr/>
          </p:nvSpPr>
          <p:spPr>
            <a:xfrm rot="2700000">
              <a:off x="5764027" y="1202021"/>
              <a:ext cx="1733891" cy="1733891"/>
            </a:xfrm>
            <a:prstGeom prst="rect">
              <a:avLst/>
            </a:prstGeom>
            <a:solidFill>
              <a:schemeClr val="bg1">
                <a:lumMod val="85000"/>
                <a:alpha val="4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sz="2400" dirty="0">
                <a:cs typeface="+mn-ea"/>
                <a:sym typeface="+mn-lt"/>
              </a:endParaRPr>
            </a:p>
          </p:txBody>
        </p:sp>
        <p:sp>
          <p:nvSpPr>
            <p:cNvPr id="7" name="矩形 6"/>
            <p:cNvSpPr/>
            <p:nvPr/>
          </p:nvSpPr>
          <p:spPr>
            <a:xfrm rot="2700000">
              <a:off x="-91418" y="2266771"/>
              <a:ext cx="502748" cy="502748"/>
            </a:xfrm>
            <a:prstGeom prst="rect">
              <a:avLst/>
            </a:prstGeom>
            <a:solidFill>
              <a:schemeClr val="bg1">
                <a:lumMod val="85000"/>
                <a:alpha val="5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sz="2400" dirty="0">
                <a:cs typeface="+mn-ea"/>
                <a:sym typeface="+mn-lt"/>
              </a:endParaRPr>
            </a:p>
          </p:txBody>
        </p:sp>
        <p:sp>
          <p:nvSpPr>
            <p:cNvPr id="8" name="矩形 7"/>
            <p:cNvSpPr/>
            <p:nvPr/>
          </p:nvSpPr>
          <p:spPr>
            <a:xfrm rot="2700000">
              <a:off x="913918" y="2851055"/>
              <a:ext cx="502748" cy="502748"/>
            </a:xfrm>
            <a:prstGeom prst="rect">
              <a:avLst/>
            </a:prstGeom>
            <a:solidFill>
              <a:schemeClr val="bg1">
                <a:lumMod val="85000"/>
                <a:alpha val="4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sz="2400" dirty="0">
                <a:cs typeface="+mn-ea"/>
                <a:sym typeface="+mn-lt"/>
              </a:endParaRPr>
            </a:p>
          </p:txBody>
        </p:sp>
        <p:sp>
          <p:nvSpPr>
            <p:cNvPr id="9" name="矩形 8"/>
            <p:cNvSpPr/>
            <p:nvPr/>
          </p:nvSpPr>
          <p:spPr>
            <a:xfrm rot="2700000">
              <a:off x="1450436" y="1995603"/>
              <a:ext cx="330313" cy="33031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sz="2400" dirty="0">
                <a:cs typeface="+mn-ea"/>
                <a:sym typeface="+mn-lt"/>
              </a:endParaRPr>
            </a:p>
          </p:txBody>
        </p:sp>
        <p:sp>
          <p:nvSpPr>
            <p:cNvPr id="10" name="矩形 9"/>
            <p:cNvSpPr/>
            <p:nvPr/>
          </p:nvSpPr>
          <p:spPr>
            <a:xfrm rot="2700000">
              <a:off x="2014199" y="988652"/>
              <a:ext cx="502748" cy="502748"/>
            </a:xfrm>
            <a:prstGeom prst="rect">
              <a:avLst/>
            </a:prstGeom>
            <a:solidFill>
              <a:schemeClr val="bg1">
                <a:lumMod val="8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sz="2400" dirty="0">
                <a:cs typeface="+mn-ea"/>
                <a:sym typeface="+mn-lt"/>
              </a:endParaRPr>
            </a:p>
          </p:txBody>
        </p:sp>
        <p:sp>
          <p:nvSpPr>
            <p:cNvPr id="11" name="矩形 10"/>
            <p:cNvSpPr/>
            <p:nvPr/>
          </p:nvSpPr>
          <p:spPr>
            <a:xfrm rot="2700000">
              <a:off x="8143031" y="2750879"/>
              <a:ext cx="585736" cy="585736"/>
            </a:xfrm>
            <a:prstGeom prst="rect">
              <a:avLst/>
            </a:prstGeom>
            <a:solidFill>
              <a:schemeClr val="bg1">
                <a:lumMod val="85000"/>
                <a:alpha val="4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sz="2400" dirty="0">
                <a:cs typeface="+mn-ea"/>
                <a:sym typeface="+mn-lt"/>
              </a:endParaRPr>
            </a:p>
          </p:txBody>
        </p:sp>
        <p:sp>
          <p:nvSpPr>
            <p:cNvPr id="12" name="矩形 11"/>
            <p:cNvSpPr/>
            <p:nvPr/>
          </p:nvSpPr>
          <p:spPr>
            <a:xfrm rot="2700000">
              <a:off x="8460356" y="-15106"/>
              <a:ext cx="585736" cy="585736"/>
            </a:xfrm>
            <a:prstGeom prst="rect">
              <a:avLst/>
            </a:prstGeom>
            <a:solidFill>
              <a:schemeClr val="bg1">
                <a:lumMod val="85000"/>
                <a:alpha val="4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sz="2400" dirty="0">
                <a:cs typeface="+mn-ea"/>
                <a:sym typeface="+mn-lt"/>
              </a:endParaRPr>
            </a:p>
          </p:txBody>
        </p:sp>
        <p:sp>
          <p:nvSpPr>
            <p:cNvPr id="13" name="矩形 12"/>
            <p:cNvSpPr/>
            <p:nvPr/>
          </p:nvSpPr>
          <p:spPr>
            <a:xfrm rot="2700000">
              <a:off x="8046179" y="1086511"/>
              <a:ext cx="585736" cy="585736"/>
            </a:xfrm>
            <a:prstGeom prst="rect">
              <a:avLst/>
            </a:prstGeom>
            <a:solidFill>
              <a:schemeClr val="bg1">
                <a:lumMod val="85000"/>
                <a:alpha val="2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sz="2400" dirty="0">
                <a:cs typeface="+mn-ea"/>
                <a:sym typeface="+mn-lt"/>
              </a:endParaRPr>
            </a:p>
          </p:txBody>
        </p:sp>
        <p:sp>
          <p:nvSpPr>
            <p:cNvPr id="14" name="矩形 13"/>
            <p:cNvSpPr/>
            <p:nvPr/>
          </p:nvSpPr>
          <p:spPr>
            <a:xfrm rot="2700000">
              <a:off x="-319353" y="245664"/>
              <a:ext cx="1186181" cy="1186181"/>
            </a:xfrm>
            <a:prstGeom prst="rect">
              <a:avLst/>
            </a:prstGeom>
            <a:solidFill>
              <a:schemeClr val="bg1">
                <a:lumMod val="85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sz="2400" dirty="0">
                <a:cs typeface="+mn-ea"/>
                <a:sym typeface="+mn-lt"/>
              </a:endParaRPr>
            </a:p>
          </p:txBody>
        </p:sp>
      </p:grpSp>
      <p:sp>
        <p:nvSpPr>
          <p:cNvPr id="4" name="矩形 3"/>
          <p:cNvSpPr/>
          <p:nvPr/>
        </p:nvSpPr>
        <p:spPr>
          <a:xfrm>
            <a:off x="-258957" y="1890135"/>
            <a:ext cx="12709916" cy="3077732"/>
          </a:xfrm>
          <a:prstGeom prst="rect">
            <a:avLst/>
          </a:prstGeom>
          <a:solidFill>
            <a:schemeClr val="bg2">
              <a:lumMod val="90000"/>
            </a:schemeClr>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sz="2400" dirty="0">
              <a:cs typeface="+mn-ea"/>
              <a:sym typeface="+mn-lt"/>
            </a:endParaRPr>
          </a:p>
        </p:txBody>
      </p:sp>
      <p:sp>
        <p:nvSpPr>
          <p:cNvPr id="25" name="文本框 24"/>
          <p:cNvSpPr txBox="1"/>
          <p:nvPr/>
        </p:nvSpPr>
        <p:spPr>
          <a:xfrm>
            <a:off x="2155263" y="2382561"/>
            <a:ext cx="7881475" cy="1938992"/>
          </a:xfrm>
          <a:prstGeom prst="rect">
            <a:avLst/>
          </a:prstGeom>
          <a:noFill/>
        </p:spPr>
        <p:txBody>
          <a:bodyPr wrap="square" rtlCol="0">
            <a:spAutoFit/>
          </a:bodyPr>
          <a:lstStyle/>
          <a:p>
            <a:pPr algn="ctr"/>
            <a:r>
              <a:rPr lang="en-US" altLang="zh-CN" sz="6000" b="1" dirty="0" err="1">
                <a:ln>
                  <a:solidFill>
                    <a:schemeClr val="bg1"/>
                  </a:solidFill>
                </a:ln>
                <a:solidFill>
                  <a:schemeClr val="tx1">
                    <a:lumMod val="95000"/>
                    <a:lumOff val="5000"/>
                  </a:schemeClr>
                </a:solidFill>
                <a:latin typeface="+mj-lt"/>
                <a:ea typeface="方正细谭黑简体" panose="02000000000000000000" pitchFamily="2" charset="-122"/>
                <a:cs typeface="+mn-ea"/>
                <a:sym typeface="+mn-lt"/>
              </a:rPr>
              <a:t>Cảm</a:t>
            </a:r>
            <a:r>
              <a:rPr lang="en-US" altLang="zh-CN" sz="6000" b="1" dirty="0">
                <a:ln>
                  <a:solidFill>
                    <a:schemeClr val="bg1"/>
                  </a:solidFill>
                </a:ln>
                <a:solidFill>
                  <a:schemeClr val="tx1">
                    <a:lumMod val="95000"/>
                    <a:lumOff val="5000"/>
                  </a:schemeClr>
                </a:solidFill>
                <a:latin typeface="+mj-lt"/>
                <a:ea typeface="方正细谭黑简体" panose="02000000000000000000" pitchFamily="2" charset="-122"/>
                <a:cs typeface="+mn-ea"/>
                <a:sym typeface="+mn-lt"/>
              </a:rPr>
              <a:t> </a:t>
            </a:r>
            <a:r>
              <a:rPr lang="en-US" altLang="zh-CN" sz="6000" b="1" dirty="0" err="1">
                <a:ln>
                  <a:solidFill>
                    <a:schemeClr val="bg1"/>
                  </a:solidFill>
                </a:ln>
                <a:solidFill>
                  <a:schemeClr val="tx1">
                    <a:lumMod val="95000"/>
                    <a:lumOff val="5000"/>
                  </a:schemeClr>
                </a:solidFill>
                <a:latin typeface="+mj-lt"/>
                <a:ea typeface="方正细谭黑简体" panose="02000000000000000000" pitchFamily="2" charset="-122"/>
                <a:cs typeface="+mn-ea"/>
                <a:sym typeface="+mn-lt"/>
              </a:rPr>
              <a:t>ơn</a:t>
            </a:r>
            <a:r>
              <a:rPr lang="en-US" altLang="zh-CN" sz="6000" b="1" dirty="0">
                <a:ln>
                  <a:solidFill>
                    <a:schemeClr val="bg1"/>
                  </a:solidFill>
                </a:ln>
                <a:solidFill>
                  <a:schemeClr val="tx1">
                    <a:lumMod val="95000"/>
                    <a:lumOff val="5000"/>
                  </a:schemeClr>
                </a:solidFill>
                <a:latin typeface="+mj-lt"/>
                <a:ea typeface="方正细谭黑简体" panose="02000000000000000000" pitchFamily="2" charset="-122"/>
                <a:cs typeface="+mn-ea"/>
                <a:sym typeface="+mn-lt"/>
              </a:rPr>
              <a:t> </a:t>
            </a:r>
            <a:r>
              <a:rPr lang="en-US" altLang="zh-CN" sz="6000" b="1" dirty="0" err="1">
                <a:ln>
                  <a:solidFill>
                    <a:schemeClr val="bg1"/>
                  </a:solidFill>
                </a:ln>
                <a:solidFill>
                  <a:schemeClr val="tx1">
                    <a:lumMod val="95000"/>
                    <a:lumOff val="5000"/>
                  </a:schemeClr>
                </a:solidFill>
                <a:latin typeface="+mj-lt"/>
                <a:ea typeface="方正细谭黑简体" panose="02000000000000000000" pitchFamily="2" charset="-122"/>
                <a:cs typeface="+mn-ea"/>
                <a:sym typeface="+mn-lt"/>
              </a:rPr>
              <a:t>thầy</a:t>
            </a:r>
            <a:r>
              <a:rPr lang="en-US" altLang="zh-CN" sz="6000" b="1" dirty="0">
                <a:ln>
                  <a:solidFill>
                    <a:schemeClr val="bg1"/>
                  </a:solidFill>
                </a:ln>
                <a:solidFill>
                  <a:schemeClr val="tx1">
                    <a:lumMod val="95000"/>
                    <a:lumOff val="5000"/>
                  </a:schemeClr>
                </a:solidFill>
                <a:latin typeface="+mj-lt"/>
                <a:ea typeface="方正细谭黑简体" panose="02000000000000000000" pitchFamily="2" charset="-122"/>
                <a:cs typeface="+mn-ea"/>
                <a:sym typeface="+mn-lt"/>
              </a:rPr>
              <a:t> </a:t>
            </a:r>
            <a:r>
              <a:rPr lang="en-US" altLang="zh-CN" sz="6000" b="1" dirty="0" err="1">
                <a:ln>
                  <a:solidFill>
                    <a:schemeClr val="bg1"/>
                  </a:solidFill>
                </a:ln>
                <a:solidFill>
                  <a:schemeClr val="tx1">
                    <a:lumMod val="95000"/>
                    <a:lumOff val="5000"/>
                  </a:schemeClr>
                </a:solidFill>
                <a:latin typeface="+mj-lt"/>
                <a:ea typeface="方正细谭黑简体" panose="02000000000000000000" pitchFamily="2" charset="-122"/>
                <a:cs typeface="+mn-ea"/>
                <a:sym typeface="+mn-lt"/>
              </a:rPr>
              <a:t>và</a:t>
            </a:r>
            <a:r>
              <a:rPr lang="en-US" altLang="zh-CN" sz="6000" b="1" dirty="0">
                <a:ln>
                  <a:solidFill>
                    <a:schemeClr val="bg1"/>
                  </a:solidFill>
                </a:ln>
                <a:solidFill>
                  <a:schemeClr val="tx1">
                    <a:lumMod val="95000"/>
                    <a:lumOff val="5000"/>
                  </a:schemeClr>
                </a:solidFill>
                <a:latin typeface="+mj-lt"/>
                <a:ea typeface="方正细谭黑简体" panose="02000000000000000000" pitchFamily="2" charset="-122"/>
                <a:cs typeface="+mn-ea"/>
                <a:sym typeface="+mn-lt"/>
              </a:rPr>
              <a:t> </a:t>
            </a:r>
            <a:r>
              <a:rPr lang="en-US" altLang="zh-CN" sz="6000" b="1" dirty="0" err="1">
                <a:ln>
                  <a:solidFill>
                    <a:schemeClr val="bg1"/>
                  </a:solidFill>
                </a:ln>
                <a:solidFill>
                  <a:schemeClr val="tx1">
                    <a:lumMod val="95000"/>
                    <a:lumOff val="5000"/>
                  </a:schemeClr>
                </a:solidFill>
                <a:latin typeface="+mj-lt"/>
                <a:ea typeface="方正细谭黑简体" panose="02000000000000000000" pitchFamily="2" charset="-122"/>
                <a:cs typeface="+mn-ea"/>
                <a:sym typeface="+mn-lt"/>
              </a:rPr>
              <a:t>các</a:t>
            </a:r>
            <a:r>
              <a:rPr lang="en-US" altLang="zh-CN" sz="6000" b="1" dirty="0">
                <a:ln>
                  <a:solidFill>
                    <a:schemeClr val="bg1"/>
                  </a:solidFill>
                </a:ln>
                <a:solidFill>
                  <a:schemeClr val="tx1">
                    <a:lumMod val="95000"/>
                    <a:lumOff val="5000"/>
                  </a:schemeClr>
                </a:solidFill>
                <a:latin typeface="+mj-lt"/>
                <a:ea typeface="方正细谭黑简体" panose="02000000000000000000" pitchFamily="2" charset="-122"/>
                <a:cs typeface="+mn-ea"/>
                <a:sym typeface="+mn-lt"/>
              </a:rPr>
              <a:t> </a:t>
            </a:r>
            <a:r>
              <a:rPr lang="en-US" altLang="zh-CN" sz="6000" b="1" dirty="0" err="1">
                <a:ln>
                  <a:solidFill>
                    <a:schemeClr val="bg1"/>
                  </a:solidFill>
                </a:ln>
                <a:solidFill>
                  <a:schemeClr val="tx1">
                    <a:lumMod val="95000"/>
                    <a:lumOff val="5000"/>
                  </a:schemeClr>
                </a:solidFill>
                <a:latin typeface="+mj-lt"/>
                <a:ea typeface="方正细谭黑简体" panose="02000000000000000000" pitchFamily="2" charset="-122"/>
                <a:cs typeface="+mn-ea"/>
                <a:sym typeface="+mn-lt"/>
              </a:rPr>
              <a:t>bạn</a:t>
            </a:r>
            <a:r>
              <a:rPr lang="en-US" altLang="zh-CN" sz="6000" b="1" dirty="0">
                <a:ln>
                  <a:solidFill>
                    <a:schemeClr val="bg1"/>
                  </a:solidFill>
                </a:ln>
                <a:solidFill>
                  <a:schemeClr val="tx1">
                    <a:lumMod val="95000"/>
                    <a:lumOff val="5000"/>
                  </a:schemeClr>
                </a:solidFill>
                <a:latin typeface="+mj-lt"/>
                <a:ea typeface="方正细谭黑简体" panose="02000000000000000000" pitchFamily="2" charset="-122"/>
                <a:cs typeface="+mn-ea"/>
                <a:sym typeface="+mn-lt"/>
              </a:rPr>
              <a:t> </a:t>
            </a:r>
            <a:r>
              <a:rPr lang="en-US" altLang="zh-CN" sz="6000" b="1" dirty="0" err="1">
                <a:ln>
                  <a:solidFill>
                    <a:schemeClr val="bg1"/>
                  </a:solidFill>
                </a:ln>
                <a:solidFill>
                  <a:schemeClr val="tx1">
                    <a:lumMod val="95000"/>
                    <a:lumOff val="5000"/>
                  </a:schemeClr>
                </a:solidFill>
                <a:latin typeface="+mj-lt"/>
                <a:ea typeface="方正细谭黑简体" panose="02000000000000000000" pitchFamily="2" charset="-122"/>
                <a:cs typeface="+mn-ea"/>
                <a:sym typeface="+mn-lt"/>
              </a:rPr>
              <a:t>đã</a:t>
            </a:r>
            <a:r>
              <a:rPr lang="en-US" altLang="zh-CN" sz="6000" b="1" dirty="0">
                <a:ln>
                  <a:solidFill>
                    <a:schemeClr val="bg1"/>
                  </a:solidFill>
                </a:ln>
                <a:solidFill>
                  <a:schemeClr val="tx1">
                    <a:lumMod val="95000"/>
                    <a:lumOff val="5000"/>
                  </a:schemeClr>
                </a:solidFill>
                <a:latin typeface="+mj-lt"/>
                <a:ea typeface="方正细谭黑简体" panose="02000000000000000000" pitchFamily="2" charset="-122"/>
                <a:cs typeface="+mn-ea"/>
                <a:sym typeface="+mn-lt"/>
              </a:rPr>
              <a:t> </a:t>
            </a:r>
            <a:r>
              <a:rPr lang="en-US" altLang="zh-CN" sz="6000" b="1" dirty="0" err="1">
                <a:ln>
                  <a:solidFill>
                    <a:schemeClr val="bg1"/>
                  </a:solidFill>
                </a:ln>
                <a:solidFill>
                  <a:schemeClr val="tx1">
                    <a:lumMod val="95000"/>
                    <a:lumOff val="5000"/>
                  </a:schemeClr>
                </a:solidFill>
                <a:latin typeface="+mj-lt"/>
                <a:ea typeface="方正细谭黑简体" panose="02000000000000000000" pitchFamily="2" charset="-122"/>
                <a:cs typeface="+mn-ea"/>
                <a:sym typeface="+mn-lt"/>
              </a:rPr>
              <a:t>lắng</a:t>
            </a:r>
            <a:r>
              <a:rPr lang="en-US" altLang="zh-CN" sz="6000" b="1" dirty="0">
                <a:ln>
                  <a:solidFill>
                    <a:schemeClr val="bg1"/>
                  </a:solidFill>
                </a:ln>
                <a:solidFill>
                  <a:schemeClr val="tx1">
                    <a:lumMod val="95000"/>
                    <a:lumOff val="5000"/>
                  </a:schemeClr>
                </a:solidFill>
                <a:latin typeface="+mj-lt"/>
                <a:ea typeface="方正细谭黑简体" panose="02000000000000000000" pitchFamily="2" charset="-122"/>
                <a:cs typeface="+mn-ea"/>
                <a:sym typeface="+mn-lt"/>
              </a:rPr>
              <a:t> </a:t>
            </a:r>
            <a:r>
              <a:rPr lang="en-US" altLang="zh-CN" sz="6000" b="1" dirty="0" err="1">
                <a:ln>
                  <a:solidFill>
                    <a:schemeClr val="bg1"/>
                  </a:solidFill>
                </a:ln>
                <a:solidFill>
                  <a:schemeClr val="tx1">
                    <a:lumMod val="95000"/>
                    <a:lumOff val="5000"/>
                  </a:schemeClr>
                </a:solidFill>
                <a:latin typeface="+mj-lt"/>
                <a:ea typeface="方正细谭黑简体" panose="02000000000000000000" pitchFamily="2" charset="-122"/>
                <a:cs typeface="+mn-ea"/>
                <a:sym typeface="+mn-lt"/>
              </a:rPr>
              <a:t>nghe</a:t>
            </a:r>
            <a:r>
              <a:rPr lang="en-US" altLang="zh-CN" sz="6000" b="1" dirty="0">
                <a:ln>
                  <a:solidFill>
                    <a:schemeClr val="bg1"/>
                  </a:solidFill>
                </a:ln>
                <a:solidFill>
                  <a:schemeClr val="tx1">
                    <a:lumMod val="95000"/>
                    <a:lumOff val="5000"/>
                  </a:schemeClr>
                </a:solidFill>
                <a:latin typeface="+mj-lt"/>
                <a:ea typeface="方正细谭黑简体" panose="02000000000000000000" pitchFamily="2" charset="-122"/>
                <a:cs typeface="+mn-ea"/>
                <a:sym typeface="+mn-lt"/>
              </a:rPr>
              <a:t>!</a:t>
            </a:r>
            <a:endParaRPr lang="zh-CN" altLang="en-US" sz="6000" b="1" dirty="0">
              <a:ln>
                <a:solidFill>
                  <a:schemeClr val="bg1"/>
                </a:solidFill>
              </a:ln>
              <a:solidFill>
                <a:schemeClr val="tx1">
                  <a:lumMod val="95000"/>
                  <a:lumOff val="5000"/>
                </a:schemeClr>
              </a:solidFill>
              <a:latin typeface="+mj-lt"/>
              <a:ea typeface="方正细谭黑简体" panose="02000000000000000000" pitchFamily="2" charset="-122"/>
              <a:cs typeface="+mn-ea"/>
              <a:sym typeface="+mn-lt"/>
            </a:endParaRPr>
          </a:p>
        </p:txBody>
      </p:sp>
      <p:sp>
        <p:nvSpPr>
          <p:cNvPr id="29" name="文本框 28">
            <a:extLst>
              <a:ext uri="{FF2B5EF4-FFF2-40B4-BE49-F238E27FC236}">
                <a16:creationId xmlns:a16="http://schemas.microsoft.com/office/drawing/2014/main" id="{D5AE57F1-3859-445A-9C3A-0605D8BCAF86}"/>
              </a:ext>
            </a:extLst>
          </p:cNvPr>
          <p:cNvSpPr txBox="1"/>
          <p:nvPr/>
        </p:nvSpPr>
        <p:spPr>
          <a:xfrm>
            <a:off x="5054596" y="598741"/>
            <a:ext cx="2064829" cy="748988"/>
          </a:xfrm>
          <a:prstGeom prst="rect">
            <a:avLst/>
          </a:prstGeom>
          <a:noFill/>
        </p:spPr>
        <p:txBody>
          <a:bodyPr wrap="square" rtlCol="0">
            <a:spAutoFit/>
          </a:bodyPr>
          <a:lstStyle/>
          <a:p>
            <a:pPr algn="ctr"/>
            <a:r>
              <a:rPr lang="en-US" altLang="zh-CN" sz="4267" dirty="0">
                <a:solidFill>
                  <a:schemeClr val="bg1"/>
                </a:solidFill>
                <a:latin typeface="方正细谭黑简体" panose="02000000000000000000" pitchFamily="2" charset="-122"/>
                <a:ea typeface="方正细谭黑简体" panose="02000000000000000000" pitchFamily="2" charset="-122"/>
                <a:cs typeface="+mn-ea"/>
                <a:sym typeface="+mn-lt"/>
              </a:rPr>
              <a:t>LOGO</a:t>
            </a:r>
            <a:endParaRPr lang="zh-CN" altLang="en-US" sz="4267" dirty="0">
              <a:solidFill>
                <a:schemeClr val="bg1"/>
              </a:solidFill>
              <a:latin typeface="方正细谭黑简体" panose="02000000000000000000" pitchFamily="2" charset="-122"/>
              <a:ea typeface="方正细谭黑简体" panose="02000000000000000000" pitchFamily="2" charset="-122"/>
              <a:cs typeface="+mn-ea"/>
              <a:sym typeface="+mn-lt"/>
            </a:endParaRPr>
          </a:p>
        </p:txBody>
      </p:sp>
    </p:spTree>
    <p:extLst>
      <p:ext uri="{BB962C8B-B14F-4D97-AF65-F5344CB8AC3E}">
        <p14:creationId xmlns:p14="http://schemas.microsoft.com/office/powerpoint/2010/main" val="240586460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0-#ppt_h/2"/>
                                          </p:val>
                                        </p:tav>
                                        <p:tav tm="100000">
                                          <p:val>
                                            <p:strVal val="#ppt_y"/>
                                          </p:val>
                                        </p:tav>
                                      </p:tavLst>
                                    </p:anim>
                                  </p:childTnLst>
                                </p:cTn>
                              </p:par>
                              <p:par>
                                <p:cTn id="9" presetID="53" presetClass="entr" presetSubtype="16" fill="hold" grpId="0" nodeType="withEffect">
                                  <p:stCondLst>
                                    <p:cond delay="250"/>
                                  </p:stCondLst>
                                  <p:iterate type="lt">
                                    <p:tmPct val="0"/>
                                  </p:iterate>
                                  <p:childTnLst>
                                    <p:set>
                                      <p:cBhvr>
                                        <p:cTn id="10" dur="1" fill="hold">
                                          <p:stCondLst>
                                            <p:cond delay="0"/>
                                          </p:stCondLst>
                                        </p:cTn>
                                        <p:tgtEl>
                                          <p:spTgt spid="25"/>
                                        </p:tgtEl>
                                        <p:attrNameLst>
                                          <p:attrName>style.visibility</p:attrName>
                                        </p:attrNameLst>
                                      </p:cBhvr>
                                      <p:to>
                                        <p:strVal val="visible"/>
                                      </p:to>
                                    </p:set>
                                    <p:anim calcmode="lin" valueType="num">
                                      <p:cBhvr>
                                        <p:cTn id="11" dur="500" fill="hold"/>
                                        <p:tgtEl>
                                          <p:spTgt spid="25"/>
                                        </p:tgtEl>
                                        <p:attrNameLst>
                                          <p:attrName>ppt_w</p:attrName>
                                        </p:attrNameLst>
                                      </p:cBhvr>
                                      <p:tavLst>
                                        <p:tav tm="0">
                                          <p:val>
                                            <p:fltVal val="0"/>
                                          </p:val>
                                        </p:tav>
                                        <p:tav tm="100000">
                                          <p:val>
                                            <p:strVal val="#ppt_w"/>
                                          </p:val>
                                        </p:tav>
                                      </p:tavLst>
                                    </p:anim>
                                    <p:anim calcmode="lin" valueType="num">
                                      <p:cBhvr>
                                        <p:cTn id="12" dur="500" fill="hold"/>
                                        <p:tgtEl>
                                          <p:spTgt spid="25"/>
                                        </p:tgtEl>
                                        <p:attrNameLst>
                                          <p:attrName>ppt_h</p:attrName>
                                        </p:attrNameLst>
                                      </p:cBhvr>
                                      <p:tavLst>
                                        <p:tav tm="0">
                                          <p:val>
                                            <p:fltVal val="0"/>
                                          </p:val>
                                        </p:tav>
                                        <p:tav tm="100000">
                                          <p:val>
                                            <p:strVal val="#ppt_h"/>
                                          </p:val>
                                        </p:tav>
                                      </p:tavLst>
                                    </p:anim>
                                    <p:animEffect transition="in" filter="fade">
                                      <p:cBhvr>
                                        <p:cTn id="13" dur="500"/>
                                        <p:tgtEl>
                                          <p:spTgt spid="25"/>
                                        </p:tgtEl>
                                      </p:cBhvr>
                                    </p:animEffect>
                                  </p:childTnLst>
                                </p:cTn>
                              </p:par>
                            </p:childTnLst>
                          </p:cTn>
                        </p:par>
                        <p:par>
                          <p:cTn id="14" fill="hold">
                            <p:stCondLst>
                              <p:cond delay="750"/>
                            </p:stCondLst>
                            <p:childTnLst>
                              <p:par>
                                <p:cTn id="15" presetID="49" presetClass="entr" presetSubtype="0" decel="100000" fill="hold" grpId="0" nodeType="afterEffect">
                                  <p:stCondLst>
                                    <p:cond delay="0"/>
                                  </p:stCondLst>
                                  <p:childTnLst>
                                    <p:set>
                                      <p:cBhvr>
                                        <p:cTn id="16" dur="1" fill="hold">
                                          <p:stCondLst>
                                            <p:cond delay="0"/>
                                          </p:stCondLst>
                                        </p:cTn>
                                        <p:tgtEl>
                                          <p:spTgt spid="29"/>
                                        </p:tgtEl>
                                        <p:attrNameLst>
                                          <p:attrName>style.visibility</p:attrName>
                                        </p:attrNameLst>
                                      </p:cBhvr>
                                      <p:to>
                                        <p:strVal val="visible"/>
                                      </p:to>
                                    </p:set>
                                    <p:anim calcmode="lin" valueType="num">
                                      <p:cBhvr>
                                        <p:cTn id="17" dur="500" fill="hold"/>
                                        <p:tgtEl>
                                          <p:spTgt spid="29"/>
                                        </p:tgtEl>
                                        <p:attrNameLst>
                                          <p:attrName>ppt_w</p:attrName>
                                        </p:attrNameLst>
                                      </p:cBhvr>
                                      <p:tavLst>
                                        <p:tav tm="0">
                                          <p:val>
                                            <p:fltVal val="0"/>
                                          </p:val>
                                        </p:tav>
                                        <p:tav tm="100000">
                                          <p:val>
                                            <p:strVal val="#ppt_w"/>
                                          </p:val>
                                        </p:tav>
                                      </p:tavLst>
                                    </p:anim>
                                    <p:anim calcmode="lin" valueType="num">
                                      <p:cBhvr>
                                        <p:cTn id="18" dur="500" fill="hold"/>
                                        <p:tgtEl>
                                          <p:spTgt spid="29"/>
                                        </p:tgtEl>
                                        <p:attrNameLst>
                                          <p:attrName>ppt_h</p:attrName>
                                        </p:attrNameLst>
                                      </p:cBhvr>
                                      <p:tavLst>
                                        <p:tav tm="0">
                                          <p:val>
                                            <p:fltVal val="0"/>
                                          </p:val>
                                        </p:tav>
                                        <p:tav tm="100000">
                                          <p:val>
                                            <p:strVal val="#ppt_h"/>
                                          </p:val>
                                        </p:tav>
                                      </p:tavLst>
                                    </p:anim>
                                    <p:anim calcmode="lin" valueType="num">
                                      <p:cBhvr>
                                        <p:cTn id="19" dur="500" fill="hold"/>
                                        <p:tgtEl>
                                          <p:spTgt spid="29"/>
                                        </p:tgtEl>
                                        <p:attrNameLst>
                                          <p:attrName>style.rotation</p:attrName>
                                        </p:attrNameLst>
                                      </p:cBhvr>
                                      <p:tavLst>
                                        <p:tav tm="0">
                                          <p:val>
                                            <p:fltVal val="360"/>
                                          </p:val>
                                        </p:tav>
                                        <p:tav tm="100000">
                                          <p:val>
                                            <p:fltVal val="0"/>
                                          </p:val>
                                        </p:tav>
                                      </p:tavLst>
                                    </p:anim>
                                    <p:animEffect transition="in" filter="fade">
                                      <p:cBhvr>
                                        <p:cTn id="20"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25" grpId="0"/>
      <p:bldP spid="2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组合 33"/>
          <p:cNvGrpSpPr/>
          <p:nvPr/>
        </p:nvGrpSpPr>
        <p:grpSpPr>
          <a:xfrm>
            <a:off x="247260" y="255805"/>
            <a:ext cx="674717" cy="597391"/>
            <a:chOff x="414045" y="185503"/>
            <a:chExt cx="506038" cy="448043"/>
          </a:xfrm>
        </p:grpSpPr>
        <p:sp>
          <p:nvSpPr>
            <p:cNvPr id="35" name="矩形 34"/>
            <p:cNvSpPr/>
            <p:nvPr/>
          </p:nvSpPr>
          <p:spPr>
            <a:xfrm rot="2700000">
              <a:off x="414045" y="194182"/>
              <a:ext cx="430684" cy="430684"/>
            </a:xfrm>
            <a:prstGeom prst="rect">
              <a:avLst/>
            </a:prstGeom>
            <a:solidFill>
              <a:schemeClr val="bg1">
                <a:lumMod val="85000"/>
              </a:schemeClr>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cs typeface="+mn-ea"/>
                <a:sym typeface="+mn-lt"/>
              </a:endParaRPr>
            </a:p>
          </p:txBody>
        </p:sp>
        <p:sp>
          <p:nvSpPr>
            <p:cNvPr id="36" name="矩形 35"/>
            <p:cNvSpPr/>
            <p:nvPr/>
          </p:nvSpPr>
          <p:spPr>
            <a:xfrm rot="2700000">
              <a:off x="472040" y="185503"/>
              <a:ext cx="448043" cy="448043"/>
            </a:xfrm>
            <a:prstGeom prst="rect">
              <a:avLst/>
            </a:prstGeom>
            <a:solidFill>
              <a:schemeClr val="tx1">
                <a:lumMod val="75000"/>
                <a:lumOff val="25000"/>
              </a:schemeClr>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cs typeface="+mn-ea"/>
                <a:sym typeface="+mn-lt"/>
              </a:endParaRPr>
            </a:p>
          </p:txBody>
        </p:sp>
      </p:grpSp>
      <p:sp>
        <p:nvSpPr>
          <p:cNvPr id="37" name="文本框 36"/>
          <p:cNvSpPr txBox="1"/>
          <p:nvPr/>
        </p:nvSpPr>
        <p:spPr>
          <a:xfrm>
            <a:off x="1012969" y="205686"/>
            <a:ext cx="6659004" cy="584775"/>
          </a:xfrm>
          <a:prstGeom prst="rect">
            <a:avLst/>
          </a:prstGeom>
          <a:noFill/>
        </p:spPr>
        <p:txBody>
          <a:bodyPr wrap="square" rtlCol="0">
            <a:spAutoFit/>
          </a:bodyPr>
          <a:lstStyle/>
          <a:p>
            <a:r>
              <a:rPr lang="en-US" altLang="zh-CN" sz="3200" dirty="0" err="1">
                <a:solidFill>
                  <a:srgbClr val="9D3333"/>
                </a:solidFill>
                <a:cs typeface="+mn-ea"/>
                <a:sym typeface="+mn-lt"/>
              </a:rPr>
              <a:t>Khái</a:t>
            </a:r>
            <a:r>
              <a:rPr lang="en-US" altLang="zh-CN" sz="3200" dirty="0">
                <a:solidFill>
                  <a:srgbClr val="9D3333"/>
                </a:solidFill>
                <a:cs typeface="+mn-ea"/>
                <a:sym typeface="+mn-lt"/>
              </a:rPr>
              <a:t> </a:t>
            </a:r>
            <a:r>
              <a:rPr lang="en-US" altLang="zh-CN" sz="3200" dirty="0" err="1">
                <a:solidFill>
                  <a:srgbClr val="9D3333"/>
                </a:solidFill>
                <a:cs typeface="+mn-ea"/>
                <a:sym typeface="+mn-lt"/>
              </a:rPr>
              <a:t>niệm</a:t>
            </a:r>
            <a:r>
              <a:rPr lang="en-US" altLang="zh-CN" sz="3200" dirty="0">
                <a:solidFill>
                  <a:srgbClr val="9D3333"/>
                </a:solidFill>
                <a:cs typeface="+mn-ea"/>
                <a:sym typeface="+mn-lt"/>
              </a:rPr>
              <a:t>.</a:t>
            </a:r>
            <a:endParaRPr lang="zh-CN" altLang="en-US" sz="3200" dirty="0">
              <a:solidFill>
                <a:srgbClr val="9D3333"/>
              </a:solidFill>
              <a:cs typeface="+mn-ea"/>
              <a:sym typeface="+mn-lt"/>
            </a:endParaRPr>
          </a:p>
        </p:txBody>
      </p:sp>
      <p:sp>
        <p:nvSpPr>
          <p:cNvPr id="45" name="TextBox 44">
            <a:extLst>
              <a:ext uri="{FF2B5EF4-FFF2-40B4-BE49-F238E27FC236}">
                <a16:creationId xmlns:a16="http://schemas.microsoft.com/office/drawing/2014/main" id="{9CFBF630-E23A-427D-85AD-8729FB51B12F}"/>
              </a:ext>
            </a:extLst>
          </p:cNvPr>
          <p:cNvSpPr txBox="1"/>
          <p:nvPr/>
        </p:nvSpPr>
        <p:spPr>
          <a:xfrm>
            <a:off x="6096000" y="5201187"/>
            <a:ext cx="5803196" cy="307777"/>
          </a:xfrm>
          <a:prstGeom prst="rect">
            <a:avLst/>
          </a:prstGeom>
          <a:noFill/>
        </p:spPr>
        <p:txBody>
          <a:bodyPr wrap="square" rtlCol="0">
            <a:spAutoFit/>
          </a:bodyPr>
          <a:lstStyle/>
          <a:p>
            <a:r>
              <a:rPr lang="en-US" sz="1400" i="1" dirty="0" err="1"/>
              <a:t>Hình</a:t>
            </a:r>
            <a:r>
              <a:rPr lang="en-US" sz="1400" i="1" dirty="0"/>
              <a:t> </a:t>
            </a:r>
            <a:r>
              <a:rPr lang="en-US" sz="1400" i="1" dirty="0" err="1"/>
              <a:t>ảnh</a:t>
            </a:r>
            <a:r>
              <a:rPr lang="en-US" sz="1400" i="1" dirty="0"/>
              <a:t> </a:t>
            </a:r>
            <a:r>
              <a:rPr lang="en-US" sz="1400" i="1" dirty="0" err="1"/>
              <a:t>minh</a:t>
            </a:r>
            <a:r>
              <a:rPr lang="en-US" sz="1400" i="1" dirty="0"/>
              <a:t> </a:t>
            </a:r>
            <a:r>
              <a:rPr lang="en-US" sz="1400" i="1" dirty="0" err="1"/>
              <a:t>họa</a:t>
            </a:r>
            <a:r>
              <a:rPr lang="en-US" sz="1400" i="1" dirty="0"/>
              <a:t>, </a:t>
            </a:r>
            <a:r>
              <a:rPr lang="en-US" sz="1400" i="1" dirty="0" err="1"/>
              <a:t>nguồn</a:t>
            </a:r>
            <a:r>
              <a:rPr lang="en-US" sz="1400" i="1" dirty="0"/>
              <a:t>: https://images.app.goo.gl/YT4rZ1ZWxw2QADjM8</a:t>
            </a:r>
          </a:p>
        </p:txBody>
      </p:sp>
      <p:sp>
        <p:nvSpPr>
          <p:cNvPr id="48" name="文本框 9">
            <a:extLst>
              <a:ext uri="{FF2B5EF4-FFF2-40B4-BE49-F238E27FC236}">
                <a16:creationId xmlns:a16="http://schemas.microsoft.com/office/drawing/2014/main" id="{34642876-F07C-4A6C-AF10-43620E7A7E3C}"/>
              </a:ext>
            </a:extLst>
          </p:cNvPr>
          <p:cNvSpPr txBox="1"/>
          <p:nvPr/>
        </p:nvSpPr>
        <p:spPr>
          <a:xfrm>
            <a:off x="747743" y="3315504"/>
            <a:ext cx="4352576" cy="2677656"/>
          </a:xfrm>
          <a:prstGeom prst="rect">
            <a:avLst/>
          </a:prstGeom>
          <a:noFill/>
        </p:spPr>
        <p:txBody>
          <a:bodyPr wrap="square" rtlCol="0">
            <a:spAutoFit/>
          </a:bodyPr>
          <a:lstStyle/>
          <a:p>
            <a:pPr marL="342900" indent="-342900" algn="just">
              <a:buFont typeface="Arial" panose="020B0604020202020204" pitchFamily="34" charset="0"/>
              <a:buChar char="•"/>
            </a:pPr>
            <a:r>
              <a:rPr lang="vi-VN" altLang="zh-CN" sz="2400" dirty="0">
                <a:latin typeface="Helvetica" panose="020B0604020202020204" pitchFamily="34" charset="0"/>
                <a:cs typeface="Helvetica" panose="020B0604020202020204" pitchFamily="34" charset="0"/>
                <a:sym typeface="+mn-lt"/>
              </a:rPr>
              <a:t>Quản lý thời gian là quá trình lên kế hoạch và tổ chức thời gian cho từng hoạt động cụ thể, chi tiết từng bước cho đến khi hoàn thành mọi mục tiêu đề ra.</a:t>
            </a:r>
          </a:p>
        </p:txBody>
      </p:sp>
      <p:sp>
        <p:nvSpPr>
          <p:cNvPr id="3" name="TextBox 2">
            <a:extLst>
              <a:ext uri="{FF2B5EF4-FFF2-40B4-BE49-F238E27FC236}">
                <a16:creationId xmlns:a16="http://schemas.microsoft.com/office/drawing/2014/main" id="{625BB891-061F-4D6D-A925-75F8BA2B197C}"/>
              </a:ext>
            </a:extLst>
          </p:cNvPr>
          <p:cNvSpPr txBox="1"/>
          <p:nvPr/>
        </p:nvSpPr>
        <p:spPr>
          <a:xfrm>
            <a:off x="747743" y="1259840"/>
            <a:ext cx="4352577" cy="1569660"/>
          </a:xfrm>
          <a:prstGeom prst="rect">
            <a:avLst/>
          </a:prstGeom>
          <a:noFill/>
        </p:spPr>
        <p:txBody>
          <a:bodyPr wrap="square" rtlCol="0">
            <a:spAutoFit/>
          </a:bodyPr>
          <a:lstStyle/>
          <a:p>
            <a:pPr marL="342900" indent="-342900" algn="just">
              <a:buFont typeface="Arial" panose="020B0604020202020204" pitchFamily="34" charset="0"/>
              <a:buChar char="•"/>
            </a:pPr>
            <a:r>
              <a:rPr lang="en-US" sz="2400" dirty="0">
                <a:solidFill>
                  <a:srgbClr val="333333"/>
                </a:solidFill>
                <a:latin typeface="Helvetica" panose="020B0604020202020204" pitchFamily="34" charset="0"/>
                <a:cs typeface="Helvetica" panose="020B0604020202020204" pitchFamily="34" charset="0"/>
              </a:rPr>
              <a:t>T</a:t>
            </a:r>
            <a:r>
              <a:rPr lang="vi-VN" sz="2400" dirty="0">
                <a:solidFill>
                  <a:srgbClr val="333333"/>
                </a:solidFill>
                <a:latin typeface="Helvetica" panose="020B0604020202020204" pitchFamily="34" charset="0"/>
                <a:cs typeface="Helvetica" panose="020B0604020202020204" pitchFamily="34" charset="0"/>
              </a:rPr>
              <a:t>hời gian là sự tiến triển của các sự kiện từ quá khứ đến hiện tại và đến tương lai.</a:t>
            </a:r>
            <a:endParaRPr lang="en-US" sz="2400" dirty="0">
              <a:latin typeface="Helvetica" panose="020B0604020202020204" pitchFamily="34" charset="0"/>
              <a:cs typeface="Helvetica" panose="020B0604020202020204" pitchFamily="34" charset="0"/>
            </a:endParaRPr>
          </a:p>
        </p:txBody>
      </p:sp>
      <p:pic>
        <p:nvPicPr>
          <p:cNvPr id="5" name="Picture 4">
            <a:extLst>
              <a:ext uri="{FF2B5EF4-FFF2-40B4-BE49-F238E27FC236}">
                <a16:creationId xmlns:a16="http://schemas.microsoft.com/office/drawing/2014/main" id="{28E41B3F-DDE2-4742-84F2-1B40B7B1F24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74269" y="1159976"/>
            <a:ext cx="5246657" cy="3494356"/>
          </a:xfrm>
          <a:prstGeom prst="rect">
            <a:avLst/>
          </a:prstGeom>
        </p:spPr>
      </p:pic>
    </p:spTree>
    <p:extLst>
      <p:ext uri="{BB962C8B-B14F-4D97-AF65-F5344CB8AC3E}">
        <p14:creationId xmlns:p14="http://schemas.microsoft.com/office/powerpoint/2010/main" val="30458626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12" fill="hold" grpId="0" nodeType="with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strips(downLeft)">
                                      <p:cBhvr>
                                        <p:cTn id="7" dur="500"/>
                                        <p:tgtEl>
                                          <p:spTgt spid="45"/>
                                        </p:tgtEl>
                                      </p:cBhvr>
                                    </p:animEffect>
                                  </p:childTnLst>
                                </p:cTn>
                              </p:par>
                              <p:par>
                                <p:cTn id="8" presetID="18" presetClass="entr" presetSubtype="12"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strips(downLeft)">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5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48"/>
                                        </p:tgtEl>
                                        <p:attrNameLst>
                                          <p:attrName>style.visibility</p:attrName>
                                        </p:attrNameLst>
                                      </p:cBhvr>
                                      <p:to>
                                        <p:strVal val="visible"/>
                                      </p:to>
                                    </p:set>
                                    <p:animEffect transition="in" filter="fade">
                                      <p:cBhvr>
                                        <p:cTn id="20"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p:bldP spid="48" grpId="0"/>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组合 33"/>
          <p:cNvGrpSpPr/>
          <p:nvPr/>
        </p:nvGrpSpPr>
        <p:grpSpPr>
          <a:xfrm>
            <a:off x="247260" y="255805"/>
            <a:ext cx="674717" cy="597391"/>
            <a:chOff x="414045" y="185503"/>
            <a:chExt cx="506038" cy="448043"/>
          </a:xfrm>
        </p:grpSpPr>
        <p:sp>
          <p:nvSpPr>
            <p:cNvPr id="35" name="矩形 34"/>
            <p:cNvSpPr/>
            <p:nvPr/>
          </p:nvSpPr>
          <p:spPr>
            <a:xfrm rot="2700000">
              <a:off x="414045" y="194182"/>
              <a:ext cx="430684" cy="430684"/>
            </a:xfrm>
            <a:prstGeom prst="rect">
              <a:avLst/>
            </a:prstGeom>
            <a:solidFill>
              <a:schemeClr val="bg1">
                <a:lumMod val="85000"/>
              </a:schemeClr>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cs typeface="+mn-ea"/>
                <a:sym typeface="+mn-lt"/>
              </a:endParaRPr>
            </a:p>
          </p:txBody>
        </p:sp>
        <p:sp>
          <p:nvSpPr>
            <p:cNvPr id="36" name="矩形 35"/>
            <p:cNvSpPr/>
            <p:nvPr/>
          </p:nvSpPr>
          <p:spPr>
            <a:xfrm rot="2700000">
              <a:off x="472040" y="185503"/>
              <a:ext cx="448043" cy="448043"/>
            </a:xfrm>
            <a:prstGeom prst="rect">
              <a:avLst/>
            </a:prstGeom>
            <a:solidFill>
              <a:schemeClr val="tx1">
                <a:lumMod val="75000"/>
                <a:lumOff val="25000"/>
              </a:schemeClr>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cs typeface="+mn-ea"/>
                <a:sym typeface="+mn-lt"/>
              </a:endParaRPr>
            </a:p>
          </p:txBody>
        </p:sp>
      </p:grpSp>
      <p:sp>
        <p:nvSpPr>
          <p:cNvPr id="37" name="文本框 36"/>
          <p:cNvSpPr txBox="1"/>
          <p:nvPr/>
        </p:nvSpPr>
        <p:spPr>
          <a:xfrm>
            <a:off x="1012968" y="229701"/>
            <a:ext cx="11179031" cy="584775"/>
          </a:xfrm>
          <a:prstGeom prst="rect">
            <a:avLst/>
          </a:prstGeom>
          <a:noFill/>
        </p:spPr>
        <p:txBody>
          <a:bodyPr wrap="square" rtlCol="0">
            <a:spAutoFit/>
          </a:bodyPr>
          <a:lstStyle/>
          <a:p>
            <a:r>
              <a:rPr lang="vi-VN" altLang="zh-CN" sz="3200" dirty="0">
                <a:solidFill>
                  <a:srgbClr val="9D3333"/>
                </a:solidFill>
                <a:cs typeface="+mn-ea"/>
                <a:sym typeface="+mn-lt"/>
              </a:rPr>
              <a:t>Tại sao quản lý thời gian được coi là một kỹ năng cần thiết?</a:t>
            </a:r>
          </a:p>
        </p:txBody>
      </p:sp>
      <p:sp>
        <p:nvSpPr>
          <p:cNvPr id="45" name="TextBox 44">
            <a:extLst>
              <a:ext uri="{FF2B5EF4-FFF2-40B4-BE49-F238E27FC236}">
                <a16:creationId xmlns:a16="http://schemas.microsoft.com/office/drawing/2014/main" id="{9CFBF630-E23A-427D-85AD-8729FB51B12F}"/>
              </a:ext>
            </a:extLst>
          </p:cNvPr>
          <p:cNvSpPr txBox="1"/>
          <p:nvPr/>
        </p:nvSpPr>
        <p:spPr>
          <a:xfrm>
            <a:off x="5984240" y="4685918"/>
            <a:ext cx="5803196" cy="307777"/>
          </a:xfrm>
          <a:prstGeom prst="rect">
            <a:avLst/>
          </a:prstGeom>
          <a:noFill/>
        </p:spPr>
        <p:txBody>
          <a:bodyPr wrap="square" rtlCol="0">
            <a:spAutoFit/>
          </a:bodyPr>
          <a:lstStyle/>
          <a:p>
            <a:r>
              <a:rPr lang="en-US" sz="1400" i="1" dirty="0" err="1"/>
              <a:t>Hình</a:t>
            </a:r>
            <a:r>
              <a:rPr lang="en-US" sz="1400" i="1" dirty="0"/>
              <a:t> </a:t>
            </a:r>
            <a:r>
              <a:rPr lang="en-US" sz="1400" i="1" dirty="0" err="1"/>
              <a:t>ảnh</a:t>
            </a:r>
            <a:r>
              <a:rPr lang="en-US" sz="1400" i="1" dirty="0"/>
              <a:t> </a:t>
            </a:r>
            <a:r>
              <a:rPr lang="en-US" sz="1400" i="1" dirty="0" err="1"/>
              <a:t>minh</a:t>
            </a:r>
            <a:r>
              <a:rPr lang="en-US" sz="1400" i="1" dirty="0"/>
              <a:t> </a:t>
            </a:r>
            <a:r>
              <a:rPr lang="en-US" sz="1400" i="1" dirty="0" err="1"/>
              <a:t>họa</a:t>
            </a:r>
            <a:r>
              <a:rPr lang="en-US" sz="1400" i="1" dirty="0"/>
              <a:t>, </a:t>
            </a:r>
            <a:r>
              <a:rPr lang="en-US" sz="1400" i="1" dirty="0" err="1"/>
              <a:t>nguồn</a:t>
            </a:r>
            <a:r>
              <a:rPr lang="en-US" sz="1400" i="1" dirty="0"/>
              <a:t>: https://images.app.goo.gl/UtMbS9eiaoYHxg5z6</a:t>
            </a:r>
          </a:p>
        </p:txBody>
      </p:sp>
      <p:sp>
        <p:nvSpPr>
          <p:cNvPr id="3" name="TextBox 2">
            <a:extLst>
              <a:ext uri="{FF2B5EF4-FFF2-40B4-BE49-F238E27FC236}">
                <a16:creationId xmlns:a16="http://schemas.microsoft.com/office/drawing/2014/main" id="{625BB891-061F-4D6D-A925-75F8BA2B197C}"/>
              </a:ext>
            </a:extLst>
          </p:cNvPr>
          <p:cNvSpPr txBox="1"/>
          <p:nvPr/>
        </p:nvSpPr>
        <p:spPr>
          <a:xfrm>
            <a:off x="768063" y="1793240"/>
            <a:ext cx="4352577" cy="3046988"/>
          </a:xfrm>
          <a:prstGeom prst="rect">
            <a:avLst/>
          </a:prstGeom>
          <a:noFill/>
        </p:spPr>
        <p:txBody>
          <a:bodyPr wrap="square" rtlCol="0">
            <a:spAutoFit/>
          </a:bodyPr>
          <a:lstStyle/>
          <a:p>
            <a:pPr marL="342900" indent="-342900">
              <a:buFont typeface="Arial" panose="020B0604020202020204" pitchFamily="34" charset="0"/>
              <a:buChar char="•"/>
            </a:pPr>
            <a:r>
              <a:rPr lang="en-US" sz="2400" dirty="0" err="1">
                <a:solidFill>
                  <a:srgbClr val="333333"/>
                </a:solidFill>
                <a:latin typeface="Helvetica" panose="020B0604020202020204" pitchFamily="34" charset="0"/>
                <a:cs typeface="Helvetica" panose="020B0604020202020204" pitchFamily="34" charset="0"/>
              </a:rPr>
              <a:t>Nâng</a:t>
            </a:r>
            <a:r>
              <a:rPr lang="en-US" sz="2400" dirty="0">
                <a:solidFill>
                  <a:srgbClr val="333333"/>
                </a:solidFill>
                <a:latin typeface="Helvetica" panose="020B0604020202020204" pitchFamily="34" charset="0"/>
                <a:cs typeface="Helvetica" panose="020B0604020202020204" pitchFamily="34" charset="0"/>
              </a:rPr>
              <a:t> </a:t>
            </a:r>
            <a:r>
              <a:rPr lang="en-US" sz="2400" dirty="0" err="1">
                <a:solidFill>
                  <a:srgbClr val="333333"/>
                </a:solidFill>
                <a:latin typeface="Helvetica" panose="020B0604020202020204" pitchFamily="34" charset="0"/>
                <a:cs typeface="Helvetica" panose="020B0604020202020204" pitchFamily="34" charset="0"/>
              </a:rPr>
              <a:t>cao</a:t>
            </a:r>
            <a:r>
              <a:rPr lang="en-US" sz="2400" dirty="0">
                <a:solidFill>
                  <a:srgbClr val="333333"/>
                </a:solidFill>
                <a:latin typeface="Helvetica" panose="020B0604020202020204" pitchFamily="34" charset="0"/>
                <a:cs typeface="Helvetica" panose="020B0604020202020204" pitchFamily="34" charset="0"/>
              </a:rPr>
              <a:t> </a:t>
            </a:r>
            <a:r>
              <a:rPr lang="en-US" sz="2400" dirty="0" err="1">
                <a:solidFill>
                  <a:srgbClr val="333333"/>
                </a:solidFill>
                <a:latin typeface="Helvetica" panose="020B0604020202020204" pitchFamily="34" charset="0"/>
                <a:cs typeface="Helvetica" panose="020B0604020202020204" pitchFamily="34" charset="0"/>
              </a:rPr>
              <a:t>hiệu</a:t>
            </a:r>
            <a:r>
              <a:rPr lang="en-US" sz="2400" dirty="0">
                <a:solidFill>
                  <a:srgbClr val="333333"/>
                </a:solidFill>
                <a:latin typeface="Helvetica" panose="020B0604020202020204" pitchFamily="34" charset="0"/>
                <a:cs typeface="Helvetica" panose="020B0604020202020204" pitchFamily="34" charset="0"/>
              </a:rPr>
              <a:t> </a:t>
            </a:r>
            <a:r>
              <a:rPr lang="en-US" sz="2400" dirty="0" err="1">
                <a:solidFill>
                  <a:srgbClr val="333333"/>
                </a:solidFill>
                <a:latin typeface="Helvetica" panose="020B0604020202020204" pitchFamily="34" charset="0"/>
                <a:cs typeface="Helvetica" panose="020B0604020202020204" pitchFamily="34" charset="0"/>
              </a:rPr>
              <a:t>quả</a:t>
            </a:r>
            <a:r>
              <a:rPr lang="en-US" sz="2400" dirty="0">
                <a:solidFill>
                  <a:srgbClr val="333333"/>
                </a:solidFill>
                <a:latin typeface="Helvetica" panose="020B0604020202020204" pitchFamily="34" charset="0"/>
                <a:cs typeface="Helvetica" panose="020B0604020202020204" pitchFamily="34" charset="0"/>
              </a:rPr>
              <a:t> </a:t>
            </a:r>
            <a:r>
              <a:rPr lang="en-US" sz="2400" dirty="0" err="1">
                <a:solidFill>
                  <a:srgbClr val="333333"/>
                </a:solidFill>
                <a:latin typeface="Helvetica" panose="020B0604020202020204" pitchFamily="34" charset="0"/>
                <a:cs typeface="Helvetica" panose="020B0604020202020204" pitchFamily="34" charset="0"/>
              </a:rPr>
              <a:t>làm</a:t>
            </a:r>
            <a:r>
              <a:rPr lang="en-US" sz="2400" dirty="0">
                <a:solidFill>
                  <a:srgbClr val="333333"/>
                </a:solidFill>
                <a:latin typeface="Helvetica" panose="020B0604020202020204" pitchFamily="34" charset="0"/>
                <a:cs typeface="Helvetica" panose="020B0604020202020204" pitchFamily="34" charset="0"/>
              </a:rPr>
              <a:t> </a:t>
            </a:r>
            <a:r>
              <a:rPr lang="en-US" sz="2400" dirty="0" err="1">
                <a:solidFill>
                  <a:srgbClr val="333333"/>
                </a:solidFill>
                <a:latin typeface="Helvetica" panose="020B0604020202020204" pitchFamily="34" charset="0"/>
                <a:cs typeface="Helvetica" panose="020B0604020202020204" pitchFamily="34" charset="0"/>
              </a:rPr>
              <a:t>việc</a:t>
            </a:r>
            <a:r>
              <a:rPr lang="en-US" sz="2400" dirty="0">
                <a:solidFill>
                  <a:srgbClr val="333333"/>
                </a:solidFill>
                <a:latin typeface="Helvetica" panose="020B0604020202020204" pitchFamily="34" charset="0"/>
                <a:cs typeface="Helvetica" panose="020B0604020202020204" pitchFamily="34" charset="0"/>
              </a:rPr>
              <a:t> </a:t>
            </a:r>
            <a:r>
              <a:rPr lang="en-US" sz="2400" dirty="0" err="1">
                <a:solidFill>
                  <a:srgbClr val="333333"/>
                </a:solidFill>
                <a:latin typeface="Helvetica" panose="020B0604020202020204" pitchFamily="34" charset="0"/>
                <a:cs typeface="Helvetica" panose="020B0604020202020204" pitchFamily="34" charset="0"/>
              </a:rPr>
              <a:t>của</a:t>
            </a:r>
            <a:r>
              <a:rPr lang="en-US" sz="2400" dirty="0">
                <a:solidFill>
                  <a:srgbClr val="333333"/>
                </a:solidFill>
                <a:latin typeface="Helvetica" panose="020B0604020202020204" pitchFamily="34" charset="0"/>
                <a:cs typeface="Helvetica" panose="020B0604020202020204" pitchFamily="34" charset="0"/>
              </a:rPr>
              <a:t> </a:t>
            </a:r>
            <a:r>
              <a:rPr lang="en-US" sz="2400" dirty="0" err="1">
                <a:solidFill>
                  <a:srgbClr val="333333"/>
                </a:solidFill>
                <a:latin typeface="Helvetica" panose="020B0604020202020204" pitchFamily="34" charset="0"/>
                <a:cs typeface="Helvetica" panose="020B0604020202020204" pitchFamily="34" charset="0"/>
              </a:rPr>
              <a:t>cá</a:t>
            </a:r>
            <a:r>
              <a:rPr lang="en-US" sz="2400" dirty="0">
                <a:solidFill>
                  <a:srgbClr val="333333"/>
                </a:solidFill>
                <a:latin typeface="Helvetica" panose="020B0604020202020204" pitchFamily="34" charset="0"/>
                <a:cs typeface="Helvetica" panose="020B0604020202020204" pitchFamily="34" charset="0"/>
              </a:rPr>
              <a:t> </a:t>
            </a:r>
            <a:r>
              <a:rPr lang="en-US" sz="2400" dirty="0" err="1">
                <a:solidFill>
                  <a:srgbClr val="333333"/>
                </a:solidFill>
                <a:latin typeface="Helvetica" panose="020B0604020202020204" pitchFamily="34" charset="0"/>
                <a:cs typeface="Helvetica" panose="020B0604020202020204" pitchFamily="34" charset="0"/>
              </a:rPr>
              <a:t>nhân</a:t>
            </a:r>
            <a:r>
              <a:rPr lang="en-US" sz="2400" dirty="0">
                <a:solidFill>
                  <a:srgbClr val="333333"/>
                </a:solidFill>
                <a:latin typeface="Helvetica" panose="020B0604020202020204" pitchFamily="34" charset="0"/>
                <a:cs typeface="Helvetica" panose="020B0604020202020204" pitchFamily="34" charset="0"/>
              </a:rPr>
              <a:t> </a:t>
            </a:r>
            <a:r>
              <a:rPr lang="en-US" sz="2400" dirty="0" err="1">
                <a:solidFill>
                  <a:srgbClr val="333333"/>
                </a:solidFill>
                <a:latin typeface="Helvetica" panose="020B0604020202020204" pitchFamily="34" charset="0"/>
                <a:cs typeface="Helvetica" panose="020B0604020202020204" pitchFamily="34" charset="0"/>
              </a:rPr>
              <a:t>và</a:t>
            </a:r>
            <a:r>
              <a:rPr lang="en-US" sz="2400" dirty="0">
                <a:solidFill>
                  <a:srgbClr val="333333"/>
                </a:solidFill>
                <a:latin typeface="Helvetica" panose="020B0604020202020204" pitchFamily="34" charset="0"/>
                <a:cs typeface="Helvetica" panose="020B0604020202020204" pitchFamily="34" charset="0"/>
              </a:rPr>
              <a:t> </a:t>
            </a:r>
            <a:r>
              <a:rPr lang="en-US" sz="2400" dirty="0" err="1">
                <a:solidFill>
                  <a:srgbClr val="333333"/>
                </a:solidFill>
                <a:latin typeface="Helvetica" panose="020B0604020202020204" pitchFamily="34" charset="0"/>
                <a:cs typeface="Helvetica" panose="020B0604020202020204" pitchFamily="34" charset="0"/>
              </a:rPr>
              <a:t>tập</a:t>
            </a:r>
            <a:r>
              <a:rPr lang="en-US" sz="2400" dirty="0">
                <a:solidFill>
                  <a:srgbClr val="333333"/>
                </a:solidFill>
                <a:latin typeface="Helvetica" panose="020B0604020202020204" pitchFamily="34" charset="0"/>
                <a:cs typeface="Helvetica" panose="020B0604020202020204" pitchFamily="34" charset="0"/>
              </a:rPr>
              <a:t> </a:t>
            </a:r>
            <a:r>
              <a:rPr lang="en-US" sz="2400" dirty="0" err="1">
                <a:solidFill>
                  <a:srgbClr val="333333"/>
                </a:solidFill>
                <a:latin typeface="Helvetica" panose="020B0604020202020204" pitchFamily="34" charset="0"/>
                <a:cs typeface="Helvetica" panose="020B0604020202020204" pitchFamily="34" charset="0"/>
              </a:rPr>
              <a:t>thể</a:t>
            </a:r>
            <a:r>
              <a:rPr lang="en-US" sz="2400" dirty="0">
                <a:solidFill>
                  <a:srgbClr val="333333"/>
                </a:solidFill>
                <a:latin typeface="Helvetica" panose="020B0604020202020204" pitchFamily="34" charset="0"/>
                <a:cs typeface="Helvetica" panose="020B0604020202020204" pitchFamily="34" charset="0"/>
              </a:rPr>
              <a:t>.</a:t>
            </a:r>
          </a:p>
          <a:p>
            <a:pPr marL="342900" indent="-342900">
              <a:buFont typeface="Arial" panose="020B0604020202020204" pitchFamily="34" charset="0"/>
              <a:buChar char="•"/>
            </a:pPr>
            <a:r>
              <a:rPr lang="en-US" sz="2400" dirty="0" err="1">
                <a:solidFill>
                  <a:srgbClr val="333333"/>
                </a:solidFill>
                <a:latin typeface="Helvetica" panose="020B0604020202020204" pitchFamily="34" charset="0"/>
                <a:cs typeface="Helvetica" panose="020B0604020202020204" pitchFamily="34" charset="0"/>
              </a:rPr>
              <a:t>Tăng</a:t>
            </a:r>
            <a:r>
              <a:rPr lang="en-US" sz="2400" dirty="0">
                <a:solidFill>
                  <a:srgbClr val="333333"/>
                </a:solidFill>
                <a:latin typeface="Helvetica" panose="020B0604020202020204" pitchFamily="34" charset="0"/>
                <a:cs typeface="Helvetica" panose="020B0604020202020204" pitchFamily="34" charset="0"/>
              </a:rPr>
              <a:t> “</a:t>
            </a:r>
            <a:r>
              <a:rPr lang="en-US" sz="2400" dirty="0" err="1">
                <a:solidFill>
                  <a:srgbClr val="333333"/>
                </a:solidFill>
                <a:latin typeface="Helvetica" panose="020B0604020202020204" pitchFamily="34" charset="0"/>
                <a:cs typeface="Helvetica" panose="020B0604020202020204" pitchFamily="34" charset="0"/>
              </a:rPr>
              <a:t>thời</a:t>
            </a:r>
            <a:r>
              <a:rPr lang="en-US" sz="2400" dirty="0">
                <a:solidFill>
                  <a:srgbClr val="333333"/>
                </a:solidFill>
                <a:latin typeface="Helvetica" panose="020B0604020202020204" pitchFamily="34" charset="0"/>
                <a:cs typeface="Helvetica" panose="020B0604020202020204" pitchFamily="34" charset="0"/>
              </a:rPr>
              <a:t> </a:t>
            </a:r>
            <a:r>
              <a:rPr lang="en-US" sz="2400" dirty="0" err="1">
                <a:solidFill>
                  <a:srgbClr val="333333"/>
                </a:solidFill>
                <a:latin typeface="Helvetica" panose="020B0604020202020204" pitchFamily="34" charset="0"/>
                <a:cs typeface="Helvetica" panose="020B0604020202020204" pitchFamily="34" charset="0"/>
              </a:rPr>
              <a:t>gian</a:t>
            </a:r>
            <a:r>
              <a:rPr lang="en-US" sz="2400" dirty="0">
                <a:solidFill>
                  <a:srgbClr val="333333"/>
                </a:solidFill>
                <a:latin typeface="Helvetica" panose="020B0604020202020204" pitchFamily="34" charset="0"/>
                <a:cs typeface="Helvetica" panose="020B0604020202020204" pitchFamily="34" charset="0"/>
              </a:rPr>
              <a:t> </a:t>
            </a:r>
            <a:r>
              <a:rPr lang="en-US" sz="2400" dirty="0" err="1">
                <a:solidFill>
                  <a:srgbClr val="333333"/>
                </a:solidFill>
                <a:latin typeface="Helvetica" panose="020B0604020202020204" pitchFamily="34" charset="0"/>
                <a:cs typeface="Helvetica" panose="020B0604020202020204" pitchFamily="34" charset="0"/>
              </a:rPr>
              <a:t>riêng</a:t>
            </a:r>
            <a:r>
              <a:rPr lang="en-US" sz="2400" dirty="0">
                <a:solidFill>
                  <a:srgbClr val="333333"/>
                </a:solidFill>
                <a:latin typeface="Helvetica" panose="020B0604020202020204" pitchFamily="34" charset="0"/>
                <a:cs typeface="Helvetica" panose="020B0604020202020204" pitchFamily="34" charset="0"/>
              </a:rPr>
              <a:t> </a:t>
            </a:r>
            <a:r>
              <a:rPr lang="en-US" sz="2400" dirty="0" err="1">
                <a:solidFill>
                  <a:srgbClr val="333333"/>
                </a:solidFill>
                <a:latin typeface="Helvetica" panose="020B0604020202020204" pitchFamily="34" charset="0"/>
                <a:cs typeface="Helvetica" panose="020B0604020202020204" pitchFamily="34" charset="0"/>
              </a:rPr>
              <a:t>tư</a:t>
            </a:r>
            <a:r>
              <a:rPr lang="en-US" sz="2400" dirty="0">
                <a:solidFill>
                  <a:srgbClr val="333333"/>
                </a:solidFill>
                <a:latin typeface="Helvetica" panose="020B0604020202020204" pitchFamily="34" charset="0"/>
                <a:cs typeface="Helvetica" panose="020B0604020202020204" pitchFamily="34" charset="0"/>
              </a:rPr>
              <a:t>” </a:t>
            </a:r>
            <a:r>
              <a:rPr lang="en-US" sz="2400" dirty="0" err="1">
                <a:solidFill>
                  <a:srgbClr val="333333"/>
                </a:solidFill>
                <a:latin typeface="Helvetica" panose="020B0604020202020204" pitchFamily="34" charset="0"/>
                <a:cs typeface="Helvetica" panose="020B0604020202020204" pitchFamily="34" charset="0"/>
              </a:rPr>
              <a:t>cho</a:t>
            </a:r>
            <a:r>
              <a:rPr lang="en-US" sz="2400" dirty="0">
                <a:solidFill>
                  <a:srgbClr val="333333"/>
                </a:solidFill>
                <a:latin typeface="Helvetica" panose="020B0604020202020204" pitchFamily="34" charset="0"/>
                <a:cs typeface="Helvetica" panose="020B0604020202020204" pitchFamily="34" charset="0"/>
              </a:rPr>
              <a:t> </a:t>
            </a:r>
            <a:r>
              <a:rPr lang="en-US" sz="2400" dirty="0" err="1">
                <a:solidFill>
                  <a:srgbClr val="333333"/>
                </a:solidFill>
                <a:latin typeface="Helvetica" panose="020B0604020202020204" pitchFamily="34" charset="0"/>
                <a:cs typeface="Helvetica" panose="020B0604020202020204" pitchFamily="34" charset="0"/>
              </a:rPr>
              <a:t>cá</a:t>
            </a:r>
            <a:r>
              <a:rPr lang="en-US" sz="2400" dirty="0">
                <a:solidFill>
                  <a:srgbClr val="333333"/>
                </a:solidFill>
                <a:latin typeface="Helvetica" panose="020B0604020202020204" pitchFamily="34" charset="0"/>
                <a:cs typeface="Helvetica" panose="020B0604020202020204" pitchFamily="34" charset="0"/>
              </a:rPr>
              <a:t> </a:t>
            </a:r>
            <a:r>
              <a:rPr lang="en-US" sz="2400" dirty="0" err="1">
                <a:solidFill>
                  <a:srgbClr val="333333"/>
                </a:solidFill>
                <a:latin typeface="Helvetica" panose="020B0604020202020204" pitchFamily="34" charset="0"/>
                <a:cs typeface="Helvetica" panose="020B0604020202020204" pitchFamily="34" charset="0"/>
              </a:rPr>
              <a:t>nhân</a:t>
            </a:r>
            <a:endParaRPr lang="en-US" sz="2400" dirty="0">
              <a:solidFill>
                <a:srgbClr val="333333"/>
              </a:solidFill>
              <a:latin typeface="Helvetica" panose="020B0604020202020204" pitchFamily="34" charset="0"/>
              <a:cs typeface="Helvetica" panose="020B0604020202020204" pitchFamily="34" charset="0"/>
            </a:endParaRPr>
          </a:p>
          <a:p>
            <a:pPr marL="342900" indent="-342900">
              <a:buFont typeface="Arial" panose="020B0604020202020204" pitchFamily="34" charset="0"/>
              <a:buChar char="•"/>
            </a:pPr>
            <a:r>
              <a:rPr lang="en-US" sz="2400" dirty="0" err="1">
                <a:solidFill>
                  <a:srgbClr val="333333"/>
                </a:solidFill>
                <a:latin typeface="Helvetica" panose="020B0604020202020204" pitchFamily="34" charset="0"/>
                <a:cs typeface="Helvetica" panose="020B0604020202020204" pitchFamily="34" charset="0"/>
              </a:rPr>
              <a:t>Giảm</a:t>
            </a:r>
            <a:r>
              <a:rPr lang="en-US" sz="2400" dirty="0">
                <a:solidFill>
                  <a:srgbClr val="333333"/>
                </a:solidFill>
                <a:latin typeface="Helvetica" panose="020B0604020202020204" pitchFamily="34" charset="0"/>
                <a:cs typeface="Helvetica" panose="020B0604020202020204" pitchFamily="34" charset="0"/>
              </a:rPr>
              <a:t> </a:t>
            </a:r>
            <a:r>
              <a:rPr lang="en-US" sz="2400" dirty="0" err="1">
                <a:solidFill>
                  <a:srgbClr val="333333"/>
                </a:solidFill>
                <a:latin typeface="Helvetica" panose="020B0604020202020204" pitchFamily="34" charset="0"/>
                <a:cs typeface="Helvetica" panose="020B0604020202020204" pitchFamily="34" charset="0"/>
              </a:rPr>
              <a:t>áp</a:t>
            </a:r>
            <a:r>
              <a:rPr lang="en-US" sz="2400" dirty="0">
                <a:solidFill>
                  <a:srgbClr val="333333"/>
                </a:solidFill>
                <a:latin typeface="Helvetica" panose="020B0604020202020204" pitchFamily="34" charset="0"/>
                <a:cs typeface="Helvetica" panose="020B0604020202020204" pitchFamily="34" charset="0"/>
              </a:rPr>
              <a:t> </a:t>
            </a:r>
            <a:r>
              <a:rPr lang="en-US" sz="2400" dirty="0" err="1">
                <a:solidFill>
                  <a:srgbClr val="333333"/>
                </a:solidFill>
                <a:latin typeface="Helvetica" panose="020B0604020202020204" pitchFamily="34" charset="0"/>
                <a:cs typeface="Helvetica" panose="020B0604020202020204" pitchFamily="34" charset="0"/>
              </a:rPr>
              <a:t>lực</a:t>
            </a:r>
            <a:r>
              <a:rPr lang="en-US" sz="2400" dirty="0">
                <a:solidFill>
                  <a:srgbClr val="333333"/>
                </a:solidFill>
                <a:latin typeface="Helvetica" panose="020B0604020202020204" pitchFamily="34" charset="0"/>
                <a:cs typeface="Helvetica" panose="020B0604020202020204" pitchFamily="34" charset="0"/>
              </a:rPr>
              <a:t> </a:t>
            </a:r>
            <a:r>
              <a:rPr lang="en-US" sz="2400" dirty="0" err="1">
                <a:solidFill>
                  <a:srgbClr val="333333"/>
                </a:solidFill>
                <a:latin typeface="Helvetica" panose="020B0604020202020204" pitchFamily="34" charset="0"/>
                <a:cs typeface="Helvetica" panose="020B0604020202020204" pitchFamily="34" charset="0"/>
              </a:rPr>
              <a:t>công</a:t>
            </a:r>
            <a:r>
              <a:rPr lang="en-US" sz="2400" dirty="0">
                <a:solidFill>
                  <a:srgbClr val="333333"/>
                </a:solidFill>
                <a:latin typeface="Helvetica" panose="020B0604020202020204" pitchFamily="34" charset="0"/>
                <a:cs typeface="Helvetica" panose="020B0604020202020204" pitchFamily="34" charset="0"/>
              </a:rPr>
              <a:t> </a:t>
            </a:r>
            <a:r>
              <a:rPr lang="en-US" sz="2400" dirty="0" err="1">
                <a:solidFill>
                  <a:srgbClr val="333333"/>
                </a:solidFill>
                <a:latin typeface="Helvetica" panose="020B0604020202020204" pitchFamily="34" charset="0"/>
                <a:cs typeface="Helvetica" panose="020B0604020202020204" pitchFamily="34" charset="0"/>
              </a:rPr>
              <a:t>việc</a:t>
            </a:r>
            <a:endParaRPr lang="en-US" sz="2400" dirty="0">
              <a:solidFill>
                <a:srgbClr val="333333"/>
              </a:solidFill>
              <a:latin typeface="Helvetica" panose="020B0604020202020204" pitchFamily="34" charset="0"/>
              <a:cs typeface="Helvetica" panose="020B0604020202020204" pitchFamily="34" charset="0"/>
            </a:endParaRPr>
          </a:p>
          <a:p>
            <a:pPr marL="342900" indent="-342900">
              <a:buFont typeface="Arial" panose="020B0604020202020204" pitchFamily="34" charset="0"/>
              <a:buChar char="•"/>
            </a:pPr>
            <a:r>
              <a:rPr lang="en-US" sz="2400" dirty="0" err="1">
                <a:solidFill>
                  <a:srgbClr val="333333"/>
                </a:solidFill>
                <a:latin typeface="Helvetica" panose="020B0604020202020204" pitchFamily="34" charset="0"/>
                <a:cs typeface="Helvetica" panose="020B0604020202020204" pitchFamily="34" charset="0"/>
              </a:rPr>
              <a:t>Tăng</a:t>
            </a:r>
            <a:r>
              <a:rPr lang="en-US" sz="2400" dirty="0">
                <a:solidFill>
                  <a:srgbClr val="333333"/>
                </a:solidFill>
                <a:latin typeface="Helvetica" panose="020B0604020202020204" pitchFamily="34" charset="0"/>
                <a:cs typeface="Helvetica" panose="020B0604020202020204" pitchFamily="34" charset="0"/>
              </a:rPr>
              <a:t> </a:t>
            </a:r>
            <a:r>
              <a:rPr lang="en-US" sz="2400" dirty="0" err="1">
                <a:solidFill>
                  <a:srgbClr val="333333"/>
                </a:solidFill>
                <a:latin typeface="Helvetica" panose="020B0604020202020204" pitchFamily="34" charset="0"/>
                <a:cs typeface="Helvetica" panose="020B0604020202020204" pitchFamily="34" charset="0"/>
              </a:rPr>
              <a:t>niềm</a:t>
            </a:r>
            <a:r>
              <a:rPr lang="en-US" sz="2400" dirty="0">
                <a:solidFill>
                  <a:srgbClr val="333333"/>
                </a:solidFill>
                <a:latin typeface="Helvetica" panose="020B0604020202020204" pitchFamily="34" charset="0"/>
                <a:cs typeface="Helvetica" panose="020B0604020202020204" pitchFamily="34" charset="0"/>
              </a:rPr>
              <a:t> </a:t>
            </a:r>
            <a:r>
              <a:rPr lang="en-US" sz="2400" dirty="0" err="1">
                <a:solidFill>
                  <a:srgbClr val="333333"/>
                </a:solidFill>
                <a:latin typeface="Helvetica" panose="020B0604020202020204" pitchFamily="34" charset="0"/>
                <a:cs typeface="Helvetica" panose="020B0604020202020204" pitchFamily="34" charset="0"/>
              </a:rPr>
              <a:t>vui</a:t>
            </a:r>
            <a:r>
              <a:rPr lang="en-US" sz="2400" dirty="0">
                <a:solidFill>
                  <a:srgbClr val="333333"/>
                </a:solidFill>
                <a:latin typeface="Helvetica" panose="020B0604020202020204" pitchFamily="34" charset="0"/>
                <a:cs typeface="Helvetica" panose="020B0604020202020204" pitchFamily="34" charset="0"/>
              </a:rPr>
              <a:t> </a:t>
            </a:r>
            <a:r>
              <a:rPr lang="en-US" sz="2400" dirty="0" err="1">
                <a:solidFill>
                  <a:srgbClr val="333333"/>
                </a:solidFill>
                <a:latin typeface="Helvetica" panose="020B0604020202020204" pitchFamily="34" charset="0"/>
                <a:cs typeface="Helvetica" panose="020B0604020202020204" pitchFamily="34" charset="0"/>
              </a:rPr>
              <a:t>trong</a:t>
            </a:r>
            <a:r>
              <a:rPr lang="en-US" sz="2400" dirty="0">
                <a:solidFill>
                  <a:srgbClr val="333333"/>
                </a:solidFill>
                <a:latin typeface="Helvetica" panose="020B0604020202020204" pitchFamily="34" charset="0"/>
                <a:cs typeface="Helvetica" panose="020B0604020202020204" pitchFamily="34" charset="0"/>
              </a:rPr>
              <a:t> </a:t>
            </a:r>
            <a:r>
              <a:rPr lang="en-US" sz="2400" dirty="0" err="1">
                <a:solidFill>
                  <a:srgbClr val="333333"/>
                </a:solidFill>
                <a:latin typeface="Helvetica" panose="020B0604020202020204" pitchFamily="34" charset="0"/>
                <a:cs typeface="Helvetica" panose="020B0604020202020204" pitchFamily="34" charset="0"/>
              </a:rPr>
              <a:t>công</a:t>
            </a:r>
            <a:r>
              <a:rPr lang="en-US" sz="2400" dirty="0">
                <a:solidFill>
                  <a:srgbClr val="333333"/>
                </a:solidFill>
                <a:latin typeface="Helvetica" panose="020B0604020202020204" pitchFamily="34" charset="0"/>
                <a:cs typeface="Helvetica" panose="020B0604020202020204" pitchFamily="34" charset="0"/>
              </a:rPr>
              <a:t> </a:t>
            </a:r>
            <a:r>
              <a:rPr lang="en-US" sz="2400" dirty="0" err="1">
                <a:solidFill>
                  <a:srgbClr val="333333"/>
                </a:solidFill>
                <a:latin typeface="Helvetica" panose="020B0604020202020204" pitchFamily="34" charset="0"/>
                <a:cs typeface="Helvetica" panose="020B0604020202020204" pitchFamily="34" charset="0"/>
              </a:rPr>
              <a:t>việc</a:t>
            </a:r>
            <a:endParaRPr lang="en-US" sz="2400" dirty="0">
              <a:latin typeface="Helvetica" panose="020B0604020202020204" pitchFamily="34" charset="0"/>
              <a:cs typeface="Helvetica" panose="020B0604020202020204" pitchFamily="34" charset="0"/>
            </a:endParaRPr>
          </a:p>
          <a:p>
            <a:pPr marL="342900" indent="-342900">
              <a:buFont typeface="Arial" panose="020B0604020202020204" pitchFamily="34" charset="0"/>
              <a:buChar char="•"/>
            </a:pPr>
            <a:r>
              <a:rPr lang="en-US" sz="2400" dirty="0" err="1">
                <a:solidFill>
                  <a:srgbClr val="333333"/>
                </a:solidFill>
                <a:latin typeface="Helvetica" panose="020B0604020202020204" pitchFamily="34" charset="0"/>
                <a:cs typeface="Helvetica" panose="020B0604020202020204" pitchFamily="34" charset="0"/>
              </a:rPr>
              <a:t>Nâng</a:t>
            </a:r>
            <a:r>
              <a:rPr lang="en-US" sz="2400" dirty="0">
                <a:solidFill>
                  <a:srgbClr val="333333"/>
                </a:solidFill>
                <a:latin typeface="Helvetica" panose="020B0604020202020204" pitchFamily="34" charset="0"/>
                <a:cs typeface="Helvetica" panose="020B0604020202020204" pitchFamily="34" charset="0"/>
              </a:rPr>
              <a:t> </a:t>
            </a:r>
            <a:r>
              <a:rPr lang="en-US" sz="2400" dirty="0" err="1">
                <a:solidFill>
                  <a:srgbClr val="333333"/>
                </a:solidFill>
                <a:latin typeface="Helvetica" panose="020B0604020202020204" pitchFamily="34" charset="0"/>
                <a:cs typeface="Helvetica" panose="020B0604020202020204" pitchFamily="34" charset="0"/>
              </a:rPr>
              <a:t>cao</a:t>
            </a:r>
            <a:r>
              <a:rPr lang="en-US" sz="2400" dirty="0">
                <a:solidFill>
                  <a:srgbClr val="333333"/>
                </a:solidFill>
                <a:latin typeface="Helvetica" panose="020B0604020202020204" pitchFamily="34" charset="0"/>
                <a:cs typeface="Helvetica" panose="020B0604020202020204" pitchFamily="34" charset="0"/>
              </a:rPr>
              <a:t> </a:t>
            </a:r>
            <a:r>
              <a:rPr lang="en-US" sz="2400" dirty="0" err="1">
                <a:solidFill>
                  <a:srgbClr val="333333"/>
                </a:solidFill>
                <a:latin typeface="Helvetica" panose="020B0604020202020204" pitchFamily="34" charset="0"/>
                <a:cs typeface="Helvetica" panose="020B0604020202020204" pitchFamily="34" charset="0"/>
              </a:rPr>
              <a:t>sức</a:t>
            </a:r>
            <a:r>
              <a:rPr lang="en-US" sz="2400" dirty="0">
                <a:solidFill>
                  <a:srgbClr val="333333"/>
                </a:solidFill>
                <a:latin typeface="Helvetica" panose="020B0604020202020204" pitchFamily="34" charset="0"/>
                <a:cs typeface="Helvetica" panose="020B0604020202020204" pitchFamily="34" charset="0"/>
              </a:rPr>
              <a:t> </a:t>
            </a:r>
            <a:r>
              <a:rPr lang="en-US" sz="2400" dirty="0" err="1">
                <a:solidFill>
                  <a:srgbClr val="333333"/>
                </a:solidFill>
                <a:latin typeface="Helvetica" panose="020B0604020202020204" pitchFamily="34" charset="0"/>
                <a:cs typeface="Helvetica" panose="020B0604020202020204" pitchFamily="34" charset="0"/>
              </a:rPr>
              <a:t>sáng</a:t>
            </a:r>
            <a:r>
              <a:rPr lang="en-US" sz="2400" dirty="0">
                <a:solidFill>
                  <a:srgbClr val="333333"/>
                </a:solidFill>
                <a:latin typeface="Helvetica" panose="020B0604020202020204" pitchFamily="34" charset="0"/>
                <a:cs typeface="Helvetica" panose="020B0604020202020204" pitchFamily="34" charset="0"/>
              </a:rPr>
              <a:t> </a:t>
            </a:r>
            <a:r>
              <a:rPr lang="en-US" sz="2400" dirty="0" err="1">
                <a:solidFill>
                  <a:srgbClr val="333333"/>
                </a:solidFill>
                <a:latin typeface="Helvetica" panose="020B0604020202020204" pitchFamily="34" charset="0"/>
                <a:cs typeface="Helvetica" panose="020B0604020202020204" pitchFamily="34" charset="0"/>
              </a:rPr>
              <a:t>tạo</a:t>
            </a:r>
            <a:r>
              <a:rPr lang="en-US" sz="2400" dirty="0">
                <a:solidFill>
                  <a:srgbClr val="333333"/>
                </a:solidFill>
                <a:latin typeface="Helvetica" panose="020B0604020202020204" pitchFamily="34" charset="0"/>
                <a:cs typeface="Helvetica" panose="020B0604020202020204" pitchFamily="34" charset="0"/>
              </a:rPr>
              <a:t>,…</a:t>
            </a:r>
          </a:p>
        </p:txBody>
      </p:sp>
      <p:pic>
        <p:nvPicPr>
          <p:cNvPr id="51" name="Picture 50">
            <a:extLst>
              <a:ext uri="{FF2B5EF4-FFF2-40B4-BE49-F238E27FC236}">
                <a16:creationId xmlns:a16="http://schemas.microsoft.com/office/drawing/2014/main" id="{2A35D931-BCF9-48D6-9225-11C2AACEEB2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75351" y="1029919"/>
            <a:ext cx="6020973" cy="344055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82185209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strips(downLeft)">
                                      <p:cBhvr>
                                        <p:cTn id="7" dur="500"/>
                                        <p:tgtEl>
                                          <p:spTgt spid="45"/>
                                        </p:tgtEl>
                                      </p:cBhvr>
                                    </p:animEffect>
                                  </p:childTnLst>
                                </p:cTn>
                              </p:par>
                              <p:par>
                                <p:cTn id="8" presetID="10" presetClass="entr" presetSubtype="0" fill="hold" nodeType="withEffect">
                                  <p:stCondLst>
                                    <p:cond delay="0"/>
                                  </p:stCondLst>
                                  <p:childTnLst>
                                    <p:set>
                                      <p:cBhvr>
                                        <p:cTn id="9" dur="1" fill="hold">
                                          <p:stCondLst>
                                            <p:cond delay="0"/>
                                          </p:stCondLst>
                                        </p:cTn>
                                        <p:tgtEl>
                                          <p:spTgt spid="51"/>
                                        </p:tgtEl>
                                        <p:attrNameLst>
                                          <p:attrName>style.visibility</p:attrName>
                                        </p:attrNameLst>
                                      </p:cBhvr>
                                      <p:to>
                                        <p:strVal val="visible"/>
                                      </p:to>
                                    </p:set>
                                    <p:animEffect transition="in" filter="fade">
                                      <p:cBhvr>
                                        <p:cTn id="10" dur="500"/>
                                        <p:tgtEl>
                                          <p:spTgt spid="5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500"/>
                                        <p:tgtEl>
                                          <p:spTgt spid="3"/>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0" end="0"/>
                                            </p:txEl>
                                          </p:spTgt>
                                        </p:tgtEl>
                                        <p:attrNameLst>
                                          <p:attrName>style.visibility</p:attrName>
                                        </p:attrNameLst>
                                      </p:cBhvr>
                                      <p:to>
                                        <p:strVal val="visible"/>
                                      </p:to>
                                    </p:set>
                                    <p:animEffect transition="in" filter="fade">
                                      <p:cBhvr>
                                        <p:cTn id="18" dur="500"/>
                                        <p:tgtEl>
                                          <p:spTgt spid="3">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1" end="1"/>
                                            </p:txEl>
                                          </p:spTgt>
                                        </p:tgtEl>
                                        <p:attrNameLst>
                                          <p:attrName>style.visibility</p:attrName>
                                        </p:attrNameLst>
                                      </p:cBhvr>
                                      <p:to>
                                        <p:strVal val="visible"/>
                                      </p:to>
                                    </p:set>
                                    <p:animEffect transition="in" filter="fade">
                                      <p:cBhvr>
                                        <p:cTn id="23" dur="500"/>
                                        <p:tgtEl>
                                          <p:spTgt spid="3">
                                            <p:txEl>
                                              <p:pRg st="1" end="1"/>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500"/>
                                        <p:tgtEl>
                                          <p:spTgt spid="3">
                                            <p:txEl>
                                              <p:pRg st="2" end="2"/>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3">
                                            <p:txEl>
                                              <p:pRg st="3" end="3"/>
                                            </p:txEl>
                                          </p:spTgt>
                                        </p:tgtEl>
                                        <p:attrNameLst>
                                          <p:attrName>style.visibility</p:attrName>
                                        </p:attrNameLst>
                                      </p:cBhvr>
                                      <p:to>
                                        <p:strVal val="visible"/>
                                      </p:to>
                                    </p:set>
                                    <p:animEffect transition="in" filter="fade">
                                      <p:cBhvr>
                                        <p:cTn id="33" dur="500"/>
                                        <p:tgtEl>
                                          <p:spTgt spid="3">
                                            <p:txEl>
                                              <p:pRg st="3" end="3"/>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3">
                                            <p:txEl>
                                              <p:pRg st="4" end="4"/>
                                            </p:txEl>
                                          </p:spTgt>
                                        </p:tgtEl>
                                        <p:attrNameLst>
                                          <p:attrName>style.visibility</p:attrName>
                                        </p:attrNameLst>
                                      </p:cBhvr>
                                      <p:to>
                                        <p:strVal val="visible"/>
                                      </p:to>
                                    </p:set>
                                    <p:animEffect transition="in" filter="fade">
                                      <p:cBhvr>
                                        <p:cTn id="38"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p:bldP spid="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PA_组合 2"/>
          <p:cNvGrpSpPr/>
          <p:nvPr>
            <p:custDataLst>
              <p:tags r:id="rId2"/>
            </p:custDataLst>
          </p:nvPr>
        </p:nvGrpSpPr>
        <p:grpSpPr>
          <a:xfrm>
            <a:off x="1" y="154365"/>
            <a:ext cx="12098140" cy="6703636"/>
            <a:chOff x="-319353" y="-15106"/>
            <a:chExt cx="9365445" cy="5230920"/>
          </a:xfrm>
        </p:grpSpPr>
        <p:sp>
          <p:nvSpPr>
            <p:cNvPr id="25" name="矩形 24"/>
            <p:cNvSpPr/>
            <p:nvPr/>
          </p:nvSpPr>
          <p:spPr>
            <a:xfrm rot="2700000">
              <a:off x="5951782" y="3566825"/>
              <a:ext cx="1365790" cy="1365791"/>
            </a:xfrm>
            <a:prstGeom prst="rect">
              <a:avLst/>
            </a:prstGeom>
            <a:solidFill>
              <a:schemeClr val="bg1">
                <a:lumMod val="85000"/>
                <a:alpha val="4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cs typeface="+mn-ea"/>
                <a:sym typeface="+mn-lt"/>
              </a:endParaRPr>
            </a:p>
          </p:txBody>
        </p:sp>
        <p:sp>
          <p:nvSpPr>
            <p:cNvPr id="26" name="矩形 25"/>
            <p:cNvSpPr/>
            <p:nvPr/>
          </p:nvSpPr>
          <p:spPr>
            <a:xfrm rot="2700000">
              <a:off x="5764027" y="1202021"/>
              <a:ext cx="1733891" cy="1733891"/>
            </a:xfrm>
            <a:prstGeom prst="rect">
              <a:avLst/>
            </a:prstGeom>
            <a:solidFill>
              <a:schemeClr val="bg1">
                <a:lumMod val="85000"/>
                <a:alpha val="4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cs typeface="+mn-ea"/>
                <a:sym typeface="+mn-lt"/>
              </a:endParaRPr>
            </a:p>
          </p:txBody>
        </p:sp>
        <p:sp>
          <p:nvSpPr>
            <p:cNvPr id="27" name="矩形 26"/>
            <p:cNvSpPr/>
            <p:nvPr/>
          </p:nvSpPr>
          <p:spPr>
            <a:xfrm rot="2700000">
              <a:off x="-91418" y="2266771"/>
              <a:ext cx="502748" cy="502748"/>
            </a:xfrm>
            <a:prstGeom prst="rect">
              <a:avLst/>
            </a:prstGeom>
            <a:solidFill>
              <a:schemeClr val="bg1">
                <a:lumMod val="85000"/>
                <a:alpha val="5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cs typeface="+mn-ea"/>
                <a:sym typeface="+mn-lt"/>
              </a:endParaRPr>
            </a:p>
          </p:txBody>
        </p:sp>
        <p:sp>
          <p:nvSpPr>
            <p:cNvPr id="28" name="矩形 27"/>
            <p:cNvSpPr/>
            <p:nvPr/>
          </p:nvSpPr>
          <p:spPr>
            <a:xfrm rot="2700000">
              <a:off x="2122400" y="3294797"/>
              <a:ext cx="502748" cy="502748"/>
            </a:xfrm>
            <a:prstGeom prst="rect">
              <a:avLst/>
            </a:prstGeom>
            <a:solidFill>
              <a:schemeClr val="bg1">
                <a:lumMod val="85000"/>
                <a:alpha val="4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cs typeface="+mn-ea"/>
                <a:sym typeface="+mn-lt"/>
              </a:endParaRPr>
            </a:p>
          </p:txBody>
        </p:sp>
        <p:sp>
          <p:nvSpPr>
            <p:cNvPr id="29" name="矩形 28"/>
            <p:cNvSpPr/>
            <p:nvPr/>
          </p:nvSpPr>
          <p:spPr>
            <a:xfrm rot="2700000">
              <a:off x="2247527" y="1214222"/>
              <a:ext cx="330313" cy="33031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cs typeface="+mn-ea"/>
                <a:sym typeface="+mn-lt"/>
              </a:endParaRPr>
            </a:p>
          </p:txBody>
        </p:sp>
        <p:sp>
          <p:nvSpPr>
            <p:cNvPr id="30" name="矩形 29"/>
            <p:cNvSpPr/>
            <p:nvPr/>
          </p:nvSpPr>
          <p:spPr>
            <a:xfrm rot="2700000">
              <a:off x="4463957" y="26388"/>
              <a:ext cx="502748" cy="502748"/>
            </a:xfrm>
            <a:prstGeom prst="rect">
              <a:avLst/>
            </a:prstGeom>
            <a:solidFill>
              <a:schemeClr val="bg1">
                <a:lumMod val="8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cs typeface="+mn-ea"/>
                <a:sym typeface="+mn-lt"/>
              </a:endParaRPr>
            </a:p>
          </p:txBody>
        </p:sp>
        <p:sp>
          <p:nvSpPr>
            <p:cNvPr id="31" name="矩形 30"/>
            <p:cNvSpPr/>
            <p:nvPr/>
          </p:nvSpPr>
          <p:spPr>
            <a:xfrm rot="2700000">
              <a:off x="8143031" y="2750879"/>
              <a:ext cx="585736" cy="585736"/>
            </a:xfrm>
            <a:prstGeom prst="rect">
              <a:avLst/>
            </a:prstGeom>
            <a:solidFill>
              <a:schemeClr val="bg1">
                <a:lumMod val="85000"/>
                <a:alpha val="4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cs typeface="+mn-ea"/>
                <a:sym typeface="+mn-lt"/>
              </a:endParaRPr>
            </a:p>
          </p:txBody>
        </p:sp>
        <p:sp>
          <p:nvSpPr>
            <p:cNvPr id="32" name="矩形 31"/>
            <p:cNvSpPr/>
            <p:nvPr/>
          </p:nvSpPr>
          <p:spPr>
            <a:xfrm rot="2700000">
              <a:off x="8460356" y="-15106"/>
              <a:ext cx="585736" cy="585736"/>
            </a:xfrm>
            <a:prstGeom prst="rect">
              <a:avLst/>
            </a:prstGeom>
            <a:solidFill>
              <a:schemeClr val="bg1">
                <a:lumMod val="85000"/>
                <a:alpha val="4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cs typeface="+mn-ea"/>
                <a:sym typeface="+mn-lt"/>
              </a:endParaRPr>
            </a:p>
          </p:txBody>
        </p:sp>
        <p:sp>
          <p:nvSpPr>
            <p:cNvPr id="33" name="矩形 32"/>
            <p:cNvSpPr/>
            <p:nvPr/>
          </p:nvSpPr>
          <p:spPr>
            <a:xfrm rot="2700000">
              <a:off x="8046179" y="1086511"/>
              <a:ext cx="585736" cy="585736"/>
            </a:xfrm>
            <a:prstGeom prst="rect">
              <a:avLst/>
            </a:prstGeom>
            <a:solidFill>
              <a:schemeClr val="bg1">
                <a:lumMod val="85000"/>
                <a:alpha val="2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cs typeface="+mn-ea"/>
                <a:sym typeface="+mn-lt"/>
              </a:endParaRPr>
            </a:p>
          </p:txBody>
        </p:sp>
        <p:sp>
          <p:nvSpPr>
            <p:cNvPr id="34" name="矩形 33"/>
            <p:cNvSpPr/>
            <p:nvPr/>
          </p:nvSpPr>
          <p:spPr>
            <a:xfrm rot="2700000">
              <a:off x="-319353" y="245664"/>
              <a:ext cx="1186181" cy="1186181"/>
            </a:xfrm>
            <a:prstGeom prst="rect">
              <a:avLst/>
            </a:prstGeom>
            <a:solidFill>
              <a:schemeClr val="bg1">
                <a:lumMod val="85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cs typeface="+mn-ea"/>
                <a:sym typeface="+mn-lt"/>
              </a:endParaRPr>
            </a:p>
          </p:txBody>
        </p:sp>
        <p:sp>
          <p:nvSpPr>
            <p:cNvPr id="35" name="矩形 34"/>
            <p:cNvSpPr/>
            <p:nvPr/>
          </p:nvSpPr>
          <p:spPr>
            <a:xfrm rot="2700000">
              <a:off x="704480" y="4482007"/>
              <a:ext cx="733807" cy="733808"/>
            </a:xfrm>
            <a:prstGeom prst="rect">
              <a:avLst/>
            </a:prstGeom>
            <a:solidFill>
              <a:schemeClr val="bg1">
                <a:lumMod val="85000"/>
                <a:alpha val="4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cs typeface="+mn-ea"/>
                <a:sym typeface="+mn-lt"/>
              </a:endParaRPr>
            </a:p>
          </p:txBody>
        </p:sp>
      </p:grpSp>
      <p:sp>
        <p:nvSpPr>
          <p:cNvPr id="12" name="文本框 11"/>
          <p:cNvSpPr txBox="1"/>
          <p:nvPr>
            <p:custDataLst>
              <p:tags r:id="rId3"/>
            </p:custDataLst>
          </p:nvPr>
        </p:nvSpPr>
        <p:spPr>
          <a:xfrm>
            <a:off x="1761425" y="2759951"/>
            <a:ext cx="2680108" cy="1102169"/>
          </a:xfrm>
          <a:prstGeom prst="rect">
            <a:avLst/>
          </a:prstGeom>
          <a:noFill/>
        </p:spPr>
        <p:txBody>
          <a:bodyPr wrap="none"/>
          <a:lstStyle/>
          <a:p>
            <a:pPr>
              <a:defRPr/>
            </a:pPr>
            <a:r>
              <a:rPr lang="en-US" altLang="zh-CN" sz="5333" dirty="0" err="1">
                <a:solidFill>
                  <a:srgbClr val="00B050"/>
                </a:solidFill>
                <a:latin typeface="方正细谭黑简体" panose="02000000000000000000" pitchFamily="2" charset="-122"/>
                <a:ea typeface="方正细谭黑简体" panose="02000000000000000000" pitchFamily="2" charset="-122"/>
                <a:cs typeface="+mn-ea"/>
                <a:sym typeface="+mn-lt"/>
              </a:rPr>
              <a:t>Phần</a:t>
            </a:r>
            <a:r>
              <a:rPr lang="en-US" altLang="zh-CN" sz="5333" dirty="0">
                <a:solidFill>
                  <a:srgbClr val="00B050"/>
                </a:solidFill>
                <a:latin typeface="方正细谭黑简体" panose="02000000000000000000" pitchFamily="2" charset="-122"/>
                <a:ea typeface="方正细谭黑简体" panose="02000000000000000000" pitchFamily="2" charset="-122"/>
                <a:cs typeface="+mn-ea"/>
                <a:sym typeface="+mn-lt"/>
              </a:rPr>
              <a:t> 2</a:t>
            </a:r>
            <a:endParaRPr lang="zh-CN" altLang="en-US" sz="18400" dirty="0">
              <a:solidFill>
                <a:srgbClr val="00B050"/>
              </a:solidFill>
              <a:latin typeface="方正细谭黑简体" panose="02000000000000000000" pitchFamily="2" charset="-122"/>
              <a:ea typeface="方正细谭黑简体" panose="02000000000000000000" pitchFamily="2" charset="-122"/>
              <a:cs typeface="+mn-ea"/>
              <a:sym typeface="+mn-lt"/>
            </a:endParaRPr>
          </a:p>
        </p:txBody>
      </p:sp>
      <p:sp>
        <p:nvSpPr>
          <p:cNvPr id="13" name="矩形 12"/>
          <p:cNvSpPr/>
          <p:nvPr>
            <p:custDataLst>
              <p:tags r:id="rId4"/>
            </p:custDataLst>
          </p:nvPr>
        </p:nvSpPr>
        <p:spPr>
          <a:xfrm>
            <a:off x="4698922" y="1964910"/>
            <a:ext cx="7418631" cy="2565271"/>
          </a:xfrm>
          <a:prstGeom prst="rect">
            <a:avLst/>
          </a:prstGeom>
          <a:solidFill>
            <a:schemeClr val="bg2">
              <a:lumMod val="50000"/>
            </a:schemeClr>
          </a:solidFill>
          <a:ln w="12700" cap="flat" cmpd="sng" algn="ctr">
            <a:noFill/>
            <a:prstDash val="solid"/>
            <a:miter lim="800000"/>
          </a:ln>
          <a:effectLst/>
        </p:spPr>
        <p:txBody>
          <a:bodyPr lIns="324000" rIns="900000" anchor="ctr"/>
          <a:lstStyle/>
          <a:p>
            <a:pPr>
              <a:lnSpc>
                <a:spcPct val="130000"/>
              </a:lnSpc>
              <a:defRPr/>
            </a:pPr>
            <a:endParaRPr lang="zh-CN" altLang="en-US" sz="1400" kern="0" dirty="0">
              <a:solidFill>
                <a:prstClr val="black">
                  <a:lumMod val="50000"/>
                  <a:lumOff val="50000"/>
                </a:prstClr>
              </a:solidFill>
              <a:cs typeface="+mn-ea"/>
              <a:sym typeface="+mn-lt"/>
            </a:endParaRPr>
          </a:p>
        </p:txBody>
      </p:sp>
      <p:sp>
        <p:nvSpPr>
          <p:cNvPr id="7" name="矩形 6"/>
          <p:cNvSpPr/>
          <p:nvPr/>
        </p:nvSpPr>
        <p:spPr>
          <a:xfrm rot="2700000">
            <a:off x="-1109824" y="2138549"/>
            <a:ext cx="2217995" cy="2217995"/>
          </a:xfrm>
          <a:prstGeom prst="rect">
            <a:avLst/>
          </a:prstGeom>
          <a:solidFill>
            <a:srgbClr val="FFC000"/>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800" dirty="0">
              <a:cs typeface="+mn-ea"/>
              <a:sym typeface="+mn-lt"/>
            </a:endParaRPr>
          </a:p>
        </p:txBody>
      </p:sp>
      <p:sp>
        <p:nvSpPr>
          <p:cNvPr id="9" name="文本框 8"/>
          <p:cNvSpPr txBox="1"/>
          <p:nvPr/>
        </p:nvSpPr>
        <p:spPr>
          <a:xfrm>
            <a:off x="4848080" y="2154537"/>
            <a:ext cx="7269473" cy="646331"/>
          </a:xfrm>
          <a:prstGeom prst="rect">
            <a:avLst/>
          </a:prstGeom>
          <a:noFill/>
        </p:spPr>
        <p:txBody>
          <a:bodyPr wrap="square" rtlCol="0">
            <a:spAutoFit/>
          </a:bodyPr>
          <a:lstStyle/>
          <a:p>
            <a:r>
              <a:rPr lang="en-US" altLang="zh-CN" sz="3600" dirty="0" err="1">
                <a:solidFill>
                  <a:schemeClr val="accent2"/>
                </a:solidFill>
                <a:cs typeface="+mn-ea"/>
                <a:sym typeface="+mn-lt"/>
              </a:rPr>
              <a:t>Các</a:t>
            </a:r>
            <a:r>
              <a:rPr lang="en-US" altLang="zh-CN" sz="3600" dirty="0">
                <a:solidFill>
                  <a:schemeClr val="accent2"/>
                </a:solidFill>
                <a:cs typeface="+mn-ea"/>
                <a:sym typeface="+mn-lt"/>
              </a:rPr>
              <a:t> </a:t>
            </a:r>
            <a:r>
              <a:rPr lang="en-US" altLang="zh-CN" sz="3600" dirty="0" err="1">
                <a:solidFill>
                  <a:schemeClr val="accent2"/>
                </a:solidFill>
                <a:cs typeface="+mn-ea"/>
                <a:sym typeface="+mn-lt"/>
              </a:rPr>
              <a:t>phương</a:t>
            </a:r>
            <a:r>
              <a:rPr lang="en-US" altLang="zh-CN" sz="3600" dirty="0">
                <a:solidFill>
                  <a:schemeClr val="accent2"/>
                </a:solidFill>
                <a:cs typeface="+mn-ea"/>
                <a:sym typeface="+mn-lt"/>
              </a:rPr>
              <a:t> </a:t>
            </a:r>
            <a:r>
              <a:rPr lang="en-US" altLang="zh-CN" sz="3600" dirty="0" err="1">
                <a:solidFill>
                  <a:schemeClr val="accent2"/>
                </a:solidFill>
                <a:cs typeface="+mn-ea"/>
                <a:sym typeface="+mn-lt"/>
              </a:rPr>
              <a:t>pháp</a:t>
            </a:r>
            <a:r>
              <a:rPr lang="en-US" altLang="zh-CN" sz="3600" dirty="0">
                <a:solidFill>
                  <a:schemeClr val="accent2"/>
                </a:solidFill>
                <a:cs typeface="+mn-ea"/>
                <a:sym typeface="+mn-lt"/>
              </a:rPr>
              <a:t> </a:t>
            </a:r>
            <a:r>
              <a:rPr lang="en-US" altLang="zh-CN" sz="3600" dirty="0" err="1">
                <a:solidFill>
                  <a:schemeClr val="accent2"/>
                </a:solidFill>
                <a:cs typeface="+mn-ea"/>
                <a:sym typeface="+mn-lt"/>
              </a:rPr>
              <a:t>để</a:t>
            </a:r>
            <a:r>
              <a:rPr lang="en-US" altLang="zh-CN" sz="3600" dirty="0">
                <a:solidFill>
                  <a:schemeClr val="accent2"/>
                </a:solidFill>
                <a:cs typeface="+mn-ea"/>
                <a:sym typeface="+mn-lt"/>
              </a:rPr>
              <a:t> </a:t>
            </a:r>
            <a:r>
              <a:rPr lang="en-US" altLang="zh-CN" sz="3600" dirty="0" err="1">
                <a:solidFill>
                  <a:schemeClr val="accent2"/>
                </a:solidFill>
                <a:cs typeface="+mn-ea"/>
                <a:sym typeface="+mn-lt"/>
              </a:rPr>
              <a:t>quản</a:t>
            </a:r>
            <a:r>
              <a:rPr lang="en-US" altLang="zh-CN" sz="3600" dirty="0">
                <a:solidFill>
                  <a:schemeClr val="accent2"/>
                </a:solidFill>
                <a:cs typeface="+mn-ea"/>
                <a:sym typeface="+mn-lt"/>
              </a:rPr>
              <a:t> </a:t>
            </a:r>
            <a:r>
              <a:rPr lang="en-US" altLang="zh-CN" sz="3600" dirty="0" err="1">
                <a:solidFill>
                  <a:schemeClr val="accent2"/>
                </a:solidFill>
                <a:cs typeface="+mn-ea"/>
                <a:sym typeface="+mn-lt"/>
              </a:rPr>
              <a:t>lý</a:t>
            </a:r>
            <a:r>
              <a:rPr lang="en-US" altLang="zh-CN" sz="3600" dirty="0">
                <a:solidFill>
                  <a:schemeClr val="accent2"/>
                </a:solidFill>
                <a:cs typeface="+mn-ea"/>
                <a:sym typeface="+mn-lt"/>
              </a:rPr>
              <a:t> </a:t>
            </a:r>
            <a:r>
              <a:rPr lang="en-US" altLang="zh-CN" sz="3600" dirty="0" err="1">
                <a:solidFill>
                  <a:schemeClr val="accent2"/>
                </a:solidFill>
                <a:cs typeface="+mn-ea"/>
                <a:sym typeface="+mn-lt"/>
              </a:rPr>
              <a:t>thời</a:t>
            </a:r>
            <a:r>
              <a:rPr lang="en-US" altLang="zh-CN" sz="3600" dirty="0">
                <a:solidFill>
                  <a:schemeClr val="accent2"/>
                </a:solidFill>
                <a:cs typeface="+mn-ea"/>
                <a:sym typeface="+mn-lt"/>
              </a:rPr>
              <a:t> </a:t>
            </a:r>
            <a:r>
              <a:rPr lang="en-US" altLang="zh-CN" sz="3600" dirty="0" err="1">
                <a:solidFill>
                  <a:schemeClr val="accent2"/>
                </a:solidFill>
                <a:cs typeface="+mn-ea"/>
                <a:sym typeface="+mn-lt"/>
              </a:rPr>
              <a:t>gian</a:t>
            </a:r>
            <a:r>
              <a:rPr lang="en-US" altLang="zh-CN" sz="3600" dirty="0">
                <a:solidFill>
                  <a:schemeClr val="accent2"/>
                </a:solidFill>
                <a:cs typeface="+mn-ea"/>
                <a:sym typeface="+mn-lt"/>
              </a:rPr>
              <a:t>.</a:t>
            </a:r>
            <a:endParaRPr lang="zh-CN" altLang="en-US" sz="3600" dirty="0">
              <a:solidFill>
                <a:schemeClr val="accent2"/>
              </a:solidFill>
              <a:cs typeface="+mn-ea"/>
              <a:sym typeface="+mn-lt"/>
            </a:endParaRPr>
          </a:p>
        </p:txBody>
      </p:sp>
      <p:sp>
        <p:nvSpPr>
          <p:cNvPr id="21" name="文本框 9">
            <a:extLst>
              <a:ext uri="{FF2B5EF4-FFF2-40B4-BE49-F238E27FC236}">
                <a16:creationId xmlns:a16="http://schemas.microsoft.com/office/drawing/2014/main" id="{B82821D1-F740-4EEC-A5AB-6F82CC4163CB}"/>
              </a:ext>
            </a:extLst>
          </p:cNvPr>
          <p:cNvSpPr txBox="1"/>
          <p:nvPr/>
        </p:nvSpPr>
        <p:spPr>
          <a:xfrm>
            <a:off x="5204108" y="2990495"/>
            <a:ext cx="4287713" cy="1015663"/>
          </a:xfrm>
          <a:prstGeom prst="rect">
            <a:avLst/>
          </a:prstGeom>
          <a:noFill/>
        </p:spPr>
        <p:txBody>
          <a:bodyPr wrap="square" rtlCol="0">
            <a:spAutoFit/>
          </a:bodyPr>
          <a:lstStyle/>
          <a:p>
            <a:pPr marL="285750" indent="-285750">
              <a:buFont typeface="Arial" panose="020B0604020202020204" pitchFamily="34" charset="0"/>
              <a:buChar char="•"/>
            </a:pPr>
            <a:r>
              <a:rPr lang="en-US" altLang="zh-CN" sz="2000" dirty="0" err="1">
                <a:solidFill>
                  <a:schemeClr val="bg1"/>
                </a:solidFill>
                <a:cs typeface="+mn-ea"/>
                <a:sym typeface="+mn-lt"/>
              </a:rPr>
              <a:t>Sử</a:t>
            </a:r>
            <a:r>
              <a:rPr lang="en-US" altLang="zh-CN" sz="2000" dirty="0">
                <a:solidFill>
                  <a:schemeClr val="bg1"/>
                </a:solidFill>
                <a:cs typeface="+mn-ea"/>
                <a:sym typeface="+mn-lt"/>
              </a:rPr>
              <a:t> </a:t>
            </a:r>
            <a:r>
              <a:rPr lang="en-US" altLang="zh-CN" sz="2000" dirty="0" err="1">
                <a:solidFill>
                  <a:schemeClr val="bg1"/>
                </a:solidFill>
                <a:cs typeface="+mn-ea"/>
                <a:sym typeface="+mn-lt"/>
              </a:rPr>
              <a:t>dụng</a:t>
            </a:r>
            <a:r>
              <a:rPr lang="en-US" altLang="zh-CN" sz="2000" dirty="0">
                <a:solidFill>
                  <a:schemeClr val="bg1"/>
                </a:solidFill>
                <a:cs typeface="+mn-ea"/>
                <a:sym typeface="+mn-lt"/>
              </a:rPr>
              <a:t> </a:t>
            </a:r>
            <a:r>
              <a:rPr lang="en-US" altLang="zh-CN" sz="2000" dirty="0" err="1">
                <a:solidFill>
                  <a:schemeClr val="bg1"/>
                </a:solidFill>
                <a:cs typeface="+mn-ea"/>
                <a:sym typeface="+mn-lt"/>
              </a:rPr>
              <a:t>thời</a:t>
            </a:r>
            <a:r>
              <a:rPr lang="en-US" altLang="zh-CN" sz="2000" dirty="0">
                <a:solidFill>
                  <a:schemeClr val="bg1"/>
                </a:solidFill>
                <a:cs typeface="+mn-ea"/>
                <a:sym typeface="+mn-lt"/>
              </a:rPr>
              <a:t> </a:t>
            </a:r>
            <a:r>
              <a:rPr lang="en-US" altLang="zh-CN" sz="2000" dirty="0" err="1">
                <a:solidFill>
                  <a:schemeClr val="bg1"/>
                </a:solidFill>
                <a:cs typeface="+mn-ea"/>
                <a:sym typeface="+mn-lt"/>
              </a:rPr>
              <a:t>gian</a:t>
            </a:r>
            <a:r>
              <a:rPr lang="en-US" altLang="zh-CN" sz="2000" dirty="0">
                <a:solidFill>
                  <a:schemeClr val="bg1"/>
                </a:solidFill>
                <a:cs typeface="+mn-ea"/>
                <a:sym typeface="+mn-lt"/>
              </a:rPr>
              <a:t> </a:t>
            </a:r>
            <a:r>
              <a:rPr lang="en-US" altLang="zh-CN" sz="2000" dirty="0" err="1">
                <a:solidFill>
                  <a:schemeClr val="bg1"/>
                </a:solidFill>
                <a:cs typeface="+mn-ea"/>
                <a:sym typeface="+mn-lt"/>
              </a:rPr>
              <a:t>một</a:t>
            </a:r>
            <a:r>
              <a:rPr lang="en-US" altLang="zh-CN" sz="2000" dirty="0">
                <a:solidFill>
                  <a:schemeClr val="bg1"/>
                </a:solidFill>
                <a:cs typeface="+mn-ea"/>
                <a:sym typeface="+mn-lt"/>
              </a:rPr>
              <a:t> </a:t>
            </a:r>
            <a:r>
              <a:rPr lang="en-US" altLang="zh-CN" sz="2000" dirty="0" err="1">
                <a:solidFill>
                  <a:schemeClr val="bg1"/>
                </a:solidFill>
                <a:cs typeface="+mn-ea"/>
                <a:sym typeface="+mn-lt"/>
              </a:rPr>
              <a:t>cách</a:t>
            </a:r>
            <a:r>
              <a:rPr lang="en-US" altLang="zh-CN" sz="2000" dirty="0">
                <a:solidFill>
                  <a:schemeClr val="bg1"/>
                </a:solidFill>
                <a:cs typeface="+mn-ea"/>
                <a:sym typeface="+mn-lt"/>
              </a:rPr>
              <a:t> </a:t>
            </a:r>
            <a:r>
              <a:rPr lang="en-US" altLang="zh-CN" sz="2000" dirty="0" err="1">
                <a:solidFill>
                  <a:schemeClr val="bg1"/>
                </a:solidFill>
                <a:cs typeface="+mn-ea"/>
                <a:sym typeface="+mn-lt"/>
              </a:rPr>
              <a:t>hữu</a:t>
            </a:r>
            <a:r>
              <a:rPr lang="en-US" altLang="zh-CN" sz="2000" dirty="0">
                <a:solidFill>
                  <a:schemeClr val="bg1"/>
                </a:solidFill>
                <a:cs typeface="+mn-ea"/>
                <a:sym typeface="+mn-lt"/>
              </a:rPr>
              <a:t> </a:t>
            </a:r>
            <a:r>
              <a:rPr lang="en-US" altLang="zh-CN" sz="2000" dirty="0" err="1">
                <a:solidFill>
                  <a:schemeClr val="bg1"/>
                </a:solidFill>
                <a:cs typeface="+mn-ea"/>
                <a:sym typeface="+mn-lt"/>
              </a:rPr>
              <a:t>ích</a:t>
            </a:r>
            <a:endParaRPr lang="en-US" altLang="zh-CN" sz="2000" dirty="0">
              <a:solidFill>
                <a:schemeClr val="bg1"/>
              </a:solidFill>
              <a:cs typeface="+mn-ea"/>
              <a:sym typeface="+mn-lt"/>
            </a:endParaRPr>
          </a:p>
          <a:p>
            <a:pPr marL="285750" indent="-285750">
              <a:buFont typeface="Arial" panose="020B0604020202020204" pitchFamily="34" charset="0"/>
              <a:buChar char="•"/>
            </a:pPr>
            <a:r>
              <a:rPr lang="en-US" altLang="zh-CN" sz="2000" dirty="0" err="1">
                <a:solidFill>
                  <a:schemeClr val="bg1"/>
                </a:solidFill>
                <a:cs typeface="+mn-ea"/>
                <a:sym typeface="+mn-lt"/>
              </a:rPr>
              <a:t>Giảm</a:t>
            </a:r>
            <a:r>
              <a:rPr lang="en-US" altLang="zh-CN" sz="2000" dirty="0">
                <a:solidFill>
                  <a:schemeClr val="bg1"/>
                </a:solidFill>
                <a:cs typeface="+mn-ea"/>
                <a:sym typeface="+mn-lt"/>
              </a:rPr>
              <a:t> </a:t>
            </a:r>
            <a:r>
              <a:rPr lang="en-US" altLang="zh-CN" sz="2000" dirty="0" err="1">
                <a:solidFill>
                  <a:schemeClr val="bg1"/>
                </a:solidFill>
                <a:cs typeface="+mn-ea"/>
                <a:sym typeface="+mn-lt"/>
              </a:rPr>
              <a:t>tối</a:t>
            </a:r>
            <a:r>
              <a:rPr lang="en-US" altLang="zh-CN" sz="2000" dirty="0">
                <a:solidFill>
                  <a:schemeClr val="bg1"/>
                </a:solidFill>
                <a:cs typeface="+mn-ea"/>
                <a:sym typeface="+mn-lt"/>
              </a:rPr>
              <a:t> </a:t>
            </a:r>
            <a:r>
              <a:rPr lang="en-US" altLang="zh-CN" sz="2000" dirty="0" err="1">
                <a:solidFill>
                  <a:schemeClr val="bg1"/>
                </a:solidFill>
                <a:cs typeface="+mn-ea"/>
                <a:sym typeface="+mn-lt"/>
              </a:rPr>
              <a:t>đa</a:t>
            </a:r>
            <a:r>
              <a:rPr lang="en-US" altLang="zh-CN" sz="2000" dirty="0">
                <a:solidFill>
                  <a:schemeClr val="bg1"/>
                </a:solidFill>
                <a:cs typeface="+mn-ea"/>
                <a:sym typeface="+mn-lt"/>
              </a:rPr>
              <a:t> </a:t>
            </a:r>
            <a:r>
              <a:rPr lang="en-US" altLang="zh-CN" sz="2000" dirty="0" err="1">
                <a:solidFill>
                  <a:schemeClr val="bg1"/>
                </a:solidFill>
                <a:cs typeface="+mn-ea"/>
                <a:sym typeface="+mn-lt"/>
              </a:rPr>
              <a:t>các</a:t>
            </a:r>
            <a:r>
              <a:rPr lang="en-US" altLang="zh-CN" sz="2000" dirty="0">
                <a:solidFill>
                  <a:schemeClr val="bg1"/>
                </a:solidFill>
                <a:cs typeface="+mn-ea"/>
                <a:sym typeface="+mn-lt"/>
              </a:rPr>
              <a:t> </a:t>
            </a:r>
            <a:r>
              <a:rPr lang="en-US" altLang="zh-CN" sz="2000" dirty="0" err="1">
                <a:solidFill>
                  <a:schemeClr val="bg1"/>
                </a:solidFill>
                <a:cs typeface="+mn-ea"/>
                <a:sym typeface="+mn-lt"/>
              </a:rPr>
              <a:t>yếu</a:t>
            </a:r>
            <a:r>
              <a:rPr lang="en-US" altLang="zh-CN" sz="2000" dirty="0">
                <a:solidFill>
                  <a:schemeClr val="bg1"/>
                </a:solidFill>
                <a:cs typeface="+mn-ea"/>
                <a:sym typeface="+mn-lt"/>
              </a:rPr>
              <a:t> </a:t>
            </a:r>
            <a:r>
              <a:rPr lang="en-US" altLang="zh-CN" sz="2000" dirty="0" err="1">
                <a:solidFill>
                  <a:schemeClr val="bg1"/>
                </a:solidFill>
                <a:cs typeface="+mn-ea"/>
                <a:sym typeface="+mn-lt"/>
              </a:rPr>
              <a:t>tố</a:t>
            </a:r>
            <a:r>
              <a:rPr lang="en-US" altLang="zh-CN" sz="2000" dirty="0">
                <a:solidFill>
                  <a:schemeClr val="bg1"/>
                </a:solidFill>
                <a:cs typeface="+mn-ea"/>
                <a:sym typeface="+mn-lt"/>
              </a:rPr>
              <a:t> </a:t>
            </a:r>
            <a:r>
              <a:rPr lang="en-US" altLang="zh-CN" sz="2000" dirty="0" err="1">
                <a:solidFill>
                  <a:schemeClr val="bg1"/>
                </a:solidFill>
                <a:cs typeface="+mn-ea"/>
                <a:sym typeface="+mn-lt"/>
              </a:rPr>
              <a:t>xao</a:t>
            </a:r>
            <a:r>
              <a:rPr lang="en-US" altLang="zh-CN" sz="2000" dirty="0">
                <a:solidFill>
                  <a:schemeClr val="bg1"/>
                </a:solidFill>
                <a:cs typeface="+mn-ea"/>
                <a:sym typeface="+mn-lt"/>
              </a:rPr>
              <a:t> </a:t>
            </a:r>
            <a:r>
              <a:rPr lang="en-US" altLang="zh-CN" sz="2000" dirty="0" err="1">
                <a:solidFill>
                  <a:schemeClr val="bg1"/>
                </a:solidFill>
                <a:cs typeface="+mn-ea"/>
                <a:sym typeface="+mn-lt"/>
              </a:rPr>
              <a:t>lãng</a:t>
            </a:r>
            <a:endParaRPr lang="en-US" altLang="zh-CN" sz="2000" dirty="0">
              <a:solidFill>
                <a:schemeClr val="bg1"/>
              </a:solidFill>
              <a:cs typeface="+mn-ea"/>
              <a:sym typeface="+mn-lt"/>
            </a:endParaRPr>
          </a:p>
          <a:p>
            <a:pPr marL="285750" indent="-285750">
              <a:buFont typeface="Arial" panose="020B0604020202020204" pitchFamily="34" charset="0"/>
              <a:buChar char="•"/>
            </a:pPr>
            <a:r>
              <a:rPr lang="en-US" altLang="zh-CN" sz="2000" dirty="0" err="1">
                <a:solidFill>
                  <a:schemeClr val="bg1"/>
                </a:solidFill>
                <a:cs typeface="+mn-ea"/>
                <a:sym typeface="+mn-lt"/>
              </a:rPr>
              <a:t>Bám</a:t>
            </a:r>
            <a:r>
              <a:rPr lang="en-US" altLang="zh-CN" sz="2000" dirty="0">
                <a:solidFill>
                  <a:schemeClr val="bg1"/>
                </a:solidFill>
                <a:cs typeface="+mn-ea"/>
                <a:sym typeface="+mn-lt"/>
              </a:rPr>
              <a:t> </a:t>
            </a:r>
            <a:r>
              <a:rPr lang="en-US" altLang="zh-CN" sz="2000" dirty="0" err="1">
                <a:solidFill>
                  <a:schemeClr val="bg1"/>
                </a:solidFill>
                <a:cs typeface="+mn-ea"/>
                <a:sym typeface="+mn-lt"/>
              </a:rPr>
              <a:t>sát</a:t>
            </a:r>
            <a:r>
              <a:rPr lang="en-US" altLang="zh-CN" sz="2000" dirty="0">
                <a:solidFill>
                  <a:schemeClr val="bg1"/>
                </a:solidFill>
                <a:cs typeface="+mn-ea"/>
                <a:sym typeface="+mn-lt"/>
              </a:rPr>
              <a:t> </a:t>
            </a:r>
            <a:r>
              <a:rPr lang="en-US" altLang="zh-CN" sz="2000" dirty="0" err="1">
                <a:solidFill>
                  <a:schemeClr val="bg1"/>
                </a:solidFill>
                <a:cs typeface="+mn-ea"/>
                <a:sym typeface="+mn-lt"/>
              </a:rPr>
              <a:t>lịch</a:t>
            </a:r>
            <a:r>
              <a:rPr lang="en-US" altLang="zh-CN" sz="2000" dirty="0">
                <a:solidFill>
                  <a:schemeClr val="bg1"/>
                </a:solidFill>
                <a:cs typeface="+mn-ea"/>
                <a:sym typeface="+mn-lt"/>
              </a:rPr>
              <a:t> </a:t>
            </a:r>
            <a:r>
              <a:rPr lang="en-US" altLang="zh-CN" sz="2000" dirty="0" err="1">
                <a:solidFill>
                  <a:schemeClr val="bg1"/>
                </a:solidFill>
                <a:cs typeface="+mn-ea"/>
                <a:sym typeface="+mn-lt"/>
              </a:rPr>
              <a:t>trình</a:t>
            </a:r>
            <a:r>
              <a:rPr lang="en-US" altLang="zh-CN" sz="2000" dirty="0">
                <a:solidFill>
                  <a:schemeClr val="bg1"/>
                </a:solidFill>
                <a:cs typeface="+mn-ea"/>
                <a:sym typeface="+mn-lt"/>
              </a:rPr>
              <a:t> </a:t>
            </a:r>
            <a:r>
              <a:rPr lang="en-US" altLang="zh-CN" sz="2000" dirty="0" err="1">
                <a:solidFill>
                  <a:schemeClr val="bg1"/>
                </a:solidFill>
                <a:cs typeface="+mn-ea"/>
                <a:sym typeface="+mn-lt"/>
              </a:rPr>
              <a:t>hàng</a:t>
            </a:r>
            <a:r>
              <a:rPr lang="en-US" altLang="zh-CN" sz="2000" dirty="0">
                <a:solidFill>
                  <a:schemeClr val="bg1"/>
                </a:solidFill>
                <a:cs typeface="+mn-ea"/>
                <a:sym typeface="+mn-lt"/>
              </a:rPr>
              <a:t> </a:t>
            </a:r>
            <a:r>
              <a:rPr lang="en-US" altLang="zh-CN" sz="2000" dirty="0" err="1">
                <a:solidFill>
                  <a:schemeClr val="bg1"/>
                </a:solidFill>
                <a:cs typeface="+mn-ea"/>
                <a:sym typeface="+mn-lt"/>
              </a:rPr>
              <a:t>ngày</a:t>
            </a:r>
            <a:endParaRPr lang="zh-CN" altLang="en-US" sz="2000" dirty="0">
              <a:solidFill>
                <a:schemeClr val="bg1"/>
              </a:solidFill>
              <a:cs typeface="+mn-ea"/>
              <a:sym typeface="+mn-lt"/>
            </a:endParaRPr>
          </a:p>
        </p:txBody>
      </p:sp>
    </p:spTree>
    <p:custDataLst>
      <p:tags r:id="rId1"/>
    </p:custDataLst>
    <p:extLst>
      <p:ext uri="{BB962C8B-B14F-4D97-AF65-F5344CB8AC3E}">
        <p14:creationId xmlns:p14="http://schemas.microsoft.com/office/powerpoint/2010/main" val="3180017934"/>
      </p:ext>
    </p:extLst>
  </p:cSld>
  <p:clrMapOvr>
    <a:masterClrMapping/>
  </p:clrMapOvr>
  <mc:AlternateContent xmlns:mc="http://schemas.openxmlformats.org/markup-compatibility/2006" xmlns:p14="http://schemas.microsoft.com/office/powerpoint/2010/main">
    <mc:Choice Requires="p14">
      <p:transition spd="slow" p14:dur="2000" advClick="0">
        <p14:prism isContent="1"/>
      </p:transition>
    </mc:Choice>
    <mc:Fallback xmlns="">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1+#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par>
                                <p:cTn id="9" presetID="53" presetClass="entr" presetSubtype="16" fill="hold" grpId="1" nodeType="with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p:cTn id="11" dur="500" fill="hold"/>
                                        <p:tgtEl>
                                          <p:spTgt spid="13"/>
                                        </p:tgtEl>
                                        <p:attrNameLst>
                                          <p:attrName>ppt_w</p:attrName>
                                        </p:attrNameLst>
                                      </p:cBhvr>
                                      <p:tavLst>
                                        <p:tav tm="0">
                                          <p:val>
                                            <p:fltVal val="0"/>
                                          </p:val>
                                        </p:tav>
                                        <p:tav tm="100000">
                                          <p:val>
                                            <p:strVal val="#ppt_w"/>
                                          </p:val>
                                        </p:tav>
                                      </p:tavLst>
                                    </p:anim>
                                    <p:anim calcmode="lin" valueType="num">
                                      <p:cBhvr>
                                        <p:cTn id="12" dur="500" fill="hold"/>
                                        <p:tgtEl>
                                          <p:spTgt spid="13"/>
                                        </p:tgtEl>
                                        <p:attrNameLst>
                                          <p:attrName>ppt_h</p:attrName>
                                        </p:attrNameLst>
                                      </p:cBhvr>
                                      <p:tavLst>
                                        <p:tav tm="0">
                                          <p:val>
                                            <p:fltVal val="0"/>
                                          </p:val>
                                        </p:tav>
                                        <p:tav tm="100000">
                                          <p:val>
                                            <p:strVal val="#ppt_h"/>
                                          </p:val>
                                        </p:tav>
                                      </p:tavLst>
                                    </p:anim>
                                    <p:animEffect transition="in" filter="fade">
                                      <p:cBhvr>
                                        <p:cTn id="13" dur="500"/>
                                        <p:tgtEl>
                                          <p:spTgt spid="13"/>
                                        </p:tgtEl>
                                      </p:cBhvr>
                                    </p:animEffect>
                                  </p:childTnLst>
                                </p:cTn>
                              </p:par>
                            </p:childTnLst>
                          </p:cTn>
                        </p:par>
                        <p:par>
                          <p:cTn id="14" fill="hold">
                            <p:stCondLst>
                              <p:cond delay="500"/>
                            </p:stCondLst>
                            <p:childTnLst>
                              <p:par>
                                <p:cTn id="15" presetID="49" presetClass="entr" presetSubtype="0" decel="100000" fill="hold" grpId="0" nodeType="after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p:cTn id="17" dur="750" fill="hold"/>
                                        <p:tgtEl>
                                          <p:spTgt spid="7"/>
                                        </p:tgtEl>
                                        <p:attrNameLst>
                                          <p:attrName>ppt_w</p:attrName>
                                        </p:attrNameLst>
                                      </p:cBhvr>
                                      <p:tavLst>
                                        <p:tav tm="0">
                                          <p:val>
                                            <p:fltVal val="0"/>
                                          </p:val>
                                        </p:tav>
                                        <p:tav tm="100000">
                                          <p:val>
                                            <p:strVal val="#ppt_w"/>
                                          </p:val>
                                        </p:tav>
                                      </p:tavLst>
                                    </p:anim>
                                    <p:anim calcmode="lin" valueType="num">
                                      <p:cBhvr>
                                        <p:cTn id="18" dur="750" fill="hold"/>
                                        <p:tgtEl>
                                          <p:spTgt spid="7"/>
                                        </p:tgtEl>
                                        <p:attrNameLst>
                                          <p:attrName>ppt_h</p:attrName>
                                        </p:attrNameLst>
                                      </p:cBhvr>
                                      <p:tavLst>
                                        <p:tav tm="0">
                                          <p:val>
                                            <p:fltVal val="0"/>
                                          </p:val>
                                        </p:tav>
                                        <p:tav tm="100000">
                                          <p:val>
                                            <p:strVal val="#ppt_h"/>
                                          </p:val>
                                        </p:tav>
                                      </p:tavLst>
                                    </p:anim>
                                    <p:anim calcmode="lin" valueType="num">
                                      <p:cBhvr>
                                        <p:cTn id="19" dur="750" fill="hold"/>
                                        <p:tgtEl>
                                          <p:spTgt spid="7"/>
                                        </p:tgtEl>
                                        <p:attrNameLst>
                                          <p:attrName>style.rotation</p:attrName>
                                        </p:attrNameLst>
                                      </p:cBhvr>
                                      <p:tavLst>
                                        <p:tav tm="0">
                                          <p:val>
                                            <p:fltVal val="360"/>
                                          </p:val>
                                        </p:tav>
                                        <p:tav tm="100000">
                                          <p:val>
                                            <p:fltVal val="0"/>
                                          </p:val>
                                        </p:tav>
                                      </p:tavLst>
                                    </p:anim>
                                    <p:animEffect transition="in" filter="fade">
                                      <p:cBhvr>
                                        <p:cTn id="20" dur="750"/>
                                        <p:tgtEl>
                                          <p:spTgt spid="7"/>
                                        </p:tgtEl>
                                      </p:cBhvr>
                                    </p:animEffect>
                                  </p:childTnLst>
                                </p:cTn>
                              </p:par>
                              <p:par>
                                <p:cTn id="21" presetID="35" presetClass="path" presetSubtype="0" accel="50000" decel="50000" fill="hold" grpId="1" nodeType="withEffect">
                                  <p:stCondLst>
                                    <p:cond delay="0"/>
                                  </p:stCondLst>
                                  <p:childTnLst>
                                    <p:animMotion origin="layout" path="M 0.53112 0.00278 L 0 3.7037E-7 " pathEditMode="relative" rAng="0" ptsTypes="AA">
                                      <p:cBhvr>
                                        <p:cTn id="22" dur="750" fill="hold"/>
                                        <p:tgtEl>
                                          <p:spTgt spid="7"/>
                                        </p:tgtEl>
                                        <p:attrNameLst>
                                          <p:attrName>ppt_x</p:attrName>
                                          <p:attrName>ppt_y</p:attrName>
                                        </p:attrNameLst>
                                      </p:cBhvr>
                                      <p:rCtr x="-26563" y="-139"/>
                                    </p:animMotion>
                                  </p:childTnLst>
                                </p:cTn>
                              </p:par>
                              <p:par>
                                <p:cTn id="23" presetID="10" presetClass="entr" presetSubtype="0" fill="hold" grpId="2" nodeType="with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fade">
                                      <p:cBhvr>
                                        <p:cTn id="25" dur="750"/>
                                        <p:tgtEl>
                                          <p:spTgt spid="7"/>
                                        </p:tgtEl>
                                      </p:cBhvr>
                                    </p:animEffect>
                                  </p:childTnLst>
                                </p:cTn>
                              </p:par>
                              <p:par>
                                <p:cTn id="26" presetID="53" presetClass="entr" presetSubtype="16" fill="hold" grpId="3" nodeType="withEffect">
                                  <p:stCondLst>
                                    <p:cond delay="0"/>
                                  </p:stCondLst>
                                  <p:childTnLst>
                                    <p:set>
                                      <p:cBhvr>
                                        <p:cTn id="27" dur="1" fill="hold">
                                          <p:stCondLst>
                                            <p:cond delay="0"/>
                                          </p:stCondLst>
                                        </p:cTn>
                                        <p:tgtEl>
                                          <p:spTgt spid="7"/>
                                        </p:tgtEl>
                                        <p:attrNameLst>
                                          <p:attrName>style.visibility</p:attrName>
                                        </p:attrNameLst>
                                      </p:cBhvr>
                                      <p:to>
                                        <p:strVal val="visible"/>
                                      </p:to>
                                    </p:set>
                                    <p:anim calcmode="lin" valueType="num">
                                      <p:cBhvr>
                                        <p:cTn id="28" dur="750" fill="hold"/>
                                        <p:tgtEl>
                                          <p:spTgt spid="7"/>
                                        </p:tgtEl>
                                        <p:attrNameLst>
                                          <p:attrName>ppt_w</p:attrName>
                                        </p:attrNameLst>
                                      </p:cBhvr>
                                      <p:tavLst>
                                        <p:tav tm="0">
                                          <p:val>
                                            <p:fltVal val="0"/>
                                          </p:val>
                                        </p:tav>
                                        <p:tav tm="100000">
                                          <p:val>
                                            <p:strVal val="#ppt_w"/>
                                          </p:val>
                                        </p:tav>
                                      </p:tavLst>
                                    </p:anim>
                                    <p:anim calcmode="lin" valueType="num">
                                      <p:cBhvr>
                                        <p:cTn id="29" dur="750" fill="hold"/>
                                        <p:tgtEl>
                                          <p:spTgt spid="7"/>
                                        </p:tgtEl>
                                        <p:attrNameLst>
                                          <p:attrName>ppt_h</p:attrName>
                                        </p:attrNameLst>
                                      </p:cBhvr>
                                      <p:tavLst>
                                        <p:tav tm="0">
                                          <p:val>
                                            <p:fltVal val="0"/>
                                          </p:val>
                                        </p:tav>
                                        <p:tav tm="100000">
                                          <p:val>
                                            <p:strVal val="#ppt_h"/>
                                          </p:val>
                                        </p:tav>
                                      </p:tavLst>
                                    </p:anim>
                                    <p:animEffect transition="in" filter="fade">
                                      <p:cBhvr>
                                        <p:cTn id="30" dur="750"/>
                                        <p:tgtEl>
                                          <p:spTgt spid="7"/>
                                        </p:tgtEl>
                                      </p:cBhvr>
                                    </p:animEffect>
                                  </p:childTnLst>
                                </p:cTn>
                              </p:par>
                              <p:par>
                                <p:cTn id="31" presetID="47" presetClass="entr" presetSubtype="0" fill="hold" grpId="0" nodeType="withEffect">
                                  <p:stCondLst>
                                    <p:cond delay="0"/>
                                  </p:stCondLst>
                                  <p:childTnLst>
                                    <p:set>
                                      <p:cBhvr>
                                        <p:cTn id="32" dur="1" fill="hold">
                                          <p:stCondLst>
                                            <p:cond delay="0"/>
                                          </p:stCondLst>
                                        </p:cTn>
                                        <p:tgtEl>
                                          <p:spTgt spid="12"/>
                                        </p:tgtEl>
                                        <p:attrNameLst>
                                          <p:attrName>style.visibility</p:attrName>
                                        </p:attrNameLst>
                                      </p:cBhvr>
                                      <p:to>
                                        <p:strVal val="visible"/>
                                      </p:to>
                                    </p:set>
                                    <p:animEffect transition="in" filter="fade">
                                      <p:cBhvr>
                                        <p:cTn id="33" dur="500"/>
                                        <p:tgtEl>
                                          <p:spTgt spid="12"/>
                                        </p:tgtEl>
                                      </p:cBhvr>
                                    </p:animEffect>
                                    <p:anim calcmode="lin" valueType="num">
                                      <p:cBhvr>
                                        <p:cTn id="34" dur="500" fill="hold"/>
                                        <p:tgtEl>
                                          <p:spTgt spid="12"/>
                                        </p:tgtEl>
                                        <p:attrNameLst>
                                          <p:attrName>ppt_x</p:attrName>
                                        </p:attrNameLst>
                                      </p:cBhvr>
                                      <p:tavLst>
                                        <p:tav tm="0">
                                          <p:val>
                                            <p:strVal val="#ppt_x"/>
                                          </p:val>
                                        </p:tav>
                                        <p:tav tm="100000">
                                          <p:val>
                                            <p:strVal val="#ppt_x"/>
                                          </p:val>
                                        </p:tav>
                                      </p:tavLst>
                                    </p:anim>
                                    <p:anim calcmode="lin" valueType="num">
                                      <p:cBhvr>
                                        <p:cTn id="35" dur="5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9"/>
                                        </p:tgtEl>
                                        <p:attrNameLst>
                                          <p:attrName>style.visibility</p:attrName>
                                        </p:attrNameLst>
                                      </p:cBhvr>
                                      <p:to>
                                        <p:strVal val="visible"/>
                                      </p:to>
                                    </p:set>
                                    <p:animEffect transition="in" filter="wipe(left)">
                                      <p:cBhvr>
                                        <p:cTn id="40" dur="500"/>
                                        <p:tgtEl>
                                          <p:spTgt spid="9"/>
                                        </p:tgtEl>
                                      </p:cBhvr>
                                    </p:animEffect>
                                  </p:childTnLst>
                                </p:cTn>
                              </p:par>
                            </p:childTnLst>
                          </p:cTn>
                        </p:par>
                      </p:childTnLst>
                    </p:cTn>
                  </p:par>
                  <p:par>
                    <p:cTn id="41" fill="hold">
                      <p:stCondLst>
                        <p:cond delay="indefinite"/>
                      </p:stCondLst>
                      <p:childTnLst>
                        <p:par>
                          <p:cTn id="42" fill="hold">
                            <p:stCondLst>
                              <p:cond delay="0"/>
                            </p:stCondLst>
                            <p:childTnLst>
                              <p:par>
                                <p:cTn id="43" presetID="9" presetClass="entr" presetSubtype="0" fill="hold" grpId="0" nodeType="clickEffect">
                                  <p:stCondLst>
                                    <p:cond delay="0"/>
                                  </p:stCondLst>
                                  <p:childTnLst>
                                    <p:set>
                                      <p:cBhvr>
                                        <p:cTn id="44" dur="1" fill="hold">
                                          <p:stCondLst>
                                            <p:cond delay="0"/>
                                          </p:stCondLst>
                                        </p:cTn>
                                        <p:tgtEl>
                                          <p:spTgt spid="21"/>
                                        </p:tgtEl>
                                        <p:attrNameLst>
                                          <p:attrName>style.visibility</p:attrName>
                                        </p:attrNameLst>
                                      </p:cBhvr>
                                      <p:to>
                                        <p:strVal val="visible"/>
                                      </p:to>
                                    </p:set>
                                    <p:animEffect transition="in" filter="dissolve">
                                      <p:cBhvr>
                                        <p:cTn id="45"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animBg="1"/>
      <p:bldP spid="13" grpId="1" animBg="1"/>
      <p:bldP spid="7" grpId="0" animBg="1"/>
      <p:bldP spid="7" grpId="1" animBg="1"/>
      <p:bldP spid="7" grpId="2" animBg="1"/>
      <p:bldP spid="7" grpId="3" animBg="1"/>
      <p:bldP spid="9" grpId="0"/>
      <p:bldP spid="2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组合 33"/>
          <p:cNvGrpSpPr/>
          <p:nvPr/>
        </p:nvGrpSpPr>
        <p:grpSpPr>
          <a:xfrm>
            <a:off x="247260" y="255805"/>
            <a:ext cx="674717" cy="597391"/>
            <a:chOff x="414045" y="185503"/>
            <a:chExt cx="506038" cy="448043"/>
          </a:xfrm>
        </p:grpSpPr>
        <p:sp>
          <p:nvSpPr>
            <p:cNvPr id="35" name="矩形 34"/>
            <p:cNvSpPr/>
            <p:nvPr/>
          </p:nvSpPr>
          <p:spPr>
            <a:xfrm rot="2700000">
              <a:off x="414045" y="194182"/>
              <a:ext cx="430684" cy="430684"/>
            </a:xfrm>
            <a:prstGeom prst="rect">
              <a:avLst/>
            </a:prstGeom>
            <a:solidFill>
              <a:schemeClr val="bg1">
                <a:lumMod val="85000"/>
              </a:schemeClr>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cs typeface="+mn-ea"/>
                <a:sym typeface="+mn-lt"/>
              </a:endParaRPr>
            </a:p>
          </p:txBody>
        </p:sp>
        <p:sp>
          <p:nvSpPr>
            <p:cNvPr id="36" name="矩形 35"/>
            <p:cNvSpPr/>
            <p:nvPr/>
          </p:nvSpPr>
          <p:spPr>
            <a:xfrm rot="2700000">
              <a:off x="472040" y="185503"/>
              <a:ext cx="448043" cy="448043"/>
            </a:xfrm>
            <a:prstGeom prst="rect">
              <a:avLst/>
            </a:prstGeom>
            <a:solidFill>
              <a:schemeClr val="tx1">
                <a:lumMod val="75000"/>
                <a:lumOff val="25000"/>
              </a:schemeClr>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cs typeface="+mn-ea"/>
                <a:sym typeface="+mn-lt"/>
              </a:endParaRPr>
            </a:p>
          </p:txBody>
        </p:sp>
      </p:grpSp>
      <p:sp>
        <p:nvSpPr>
          <p:cNvPr id="41" name="Freeform 27"/>
          <p:cNvSpPr/>
          <p:nvPr/>
        </p:nvSpPr>
        <p:spPr bwMode="auto">
          <a:xfrm rot="10800000" flipV="1">
            <a:off x="3848272" y="2670205"/>
            <a:ext cx="624653" cy="558303"/>
          </a:xfrm>
          <a:custGeom>
            <a:avLst/>
            <a:gdLst>
              <a:gd name="T0" fmla="*/ 0 w 1905"/>
              <a:gd name="T1" fmla="*/ 2147483647 h 136"/>
              <a:gd name="T2" fmla="*/ 2147483647 w 1905"/>
              <a:gd name="T3" fmla="*/ 0 h 136"/>
              <a:gd name="T4" fmla="*/ 2147483647 w 1905"/>
              <a:gd name="T5" fmla="*/ 0 h 136"/>
              <a:gd name="T6" fmla="*/ 0 60000 65536"/>
              <a:gd name="T7" fmla="*/ 0 60000 65536"/>
              <a:gd name="T8" fmla="*/ 0 60000 65536"/>
              <a:gd name="T9" fmla="*/ 0 w 1905"/>
              <a:gd name="T10" fmla="*/ 0 h 136"/>
              <a:gd name="T11" fmla="*/ 1905 w 1905"/>
              <a:gd name="T12" fmla="*/ 136 h 136"/>
            </a:gdLst>
            <a:ahLst/>
            <a:cxnLst>
              <a:cxn ang="T6">
                <a:pos x="T0" y="T1"/>
              </a:cxn>
              <a:cxn ang="T7">
                <a:pos x="T2" y="T3"/>
              </a:cxn>
              <a:cxn ang="T8">
                <a:pos x="T4" y="T5"/>
              </a:cxn>
            </a:cxnLst>
            <a:rect l="T9" t="T10" r="T11" b="T12"/>
            <a:pathLst>
              <a:path w="1905" h="136">
                <a:moveTo>
                  <a:pt x="0" y="136"/>
                </a:moveTo>
                <a:lnTo>
                  <a:pt x="317" y="0"/>
                </a:lnTo>
                <a:lnTo>
                  <a:pt x="1905" y="0"/>
                </a:lnTo>
              </a:path>
            </a:pathLst>
          </a:custGeom>
          <a:noFill/>
          <a:ln w="25400" cap="rnd" cmpd="sng">
            <a:solidFill>
              <a:schemeClr val="bg1">
                <a:lumMod val="50000"/>
              </a:schemeClr>
            </a:solidFill>
            <a:prstDash val="sysDot"/>
            <a:round/>
            <a:headEnd type="none" w="med" len="med"/>
            <a:tailEnd type="none" w="med" len="med"/>
          </a:ln>
        </p:spPr>
        <p:txBody>
          <a:bodyPr wrap="none" anchor="ctr"/>
          <a:lstStyle/>
          <a:p>
            <a:pPr defTabSz="1624713">
              <a:defRPr/>
            </a:pPr>
            <a:endParaRPr lang="zh-CN" altLang="en-US" sz="2400" kern="0" dirty="0">
              <a:solidFill>
                <a:sysClr val="windowText" lastClr="000000"/>
              </a:solidFill>
              <a:cs typeface="+mn-ea"/>
              <a:sym typeface="+mn-lt"/>
            </a:endParaRPr>
          </a:p>
        </p:txBody>
      </p:sp>
      <p:cxnSp>
        <p:nvCxnSpPr>
          <p:cNvPr id="43" name="直接连接符 20"/>
          <p:cNvCxnSpPr>
            <a:cxnSpLocks noChangeShapeType="1"/>
          </p:cNvCxnSpPr>
          <p:nvPr/>
        </p:nvCxnSpPr>
        <p:spPr bwMode="auto">
          <a:xfrm flipH="1">
            <a:off x="3812670" y="1773683"/>
            <a:ext cx="35601" cy="1543831"/>
          </a:xfrm>
          <a:prstGeom prst="line">
            <a:avLst/>
          </a:prstGeom>
          <a:noFill/>
          <a:ln w="9525" algn="ctr">
            <a:solidFill>
              <a:schemeClr val="bg1">
                <a:lumMod val="50000"/>
              </a:schemeClr>
            </a:solidFill>
            <a:prstDash val="sysDash"/>
            <a:round/>
          </a:ln>
        </p:spPr>
      </p:cxnSp>
      <p:sp>
        <p:nvSpPr>
          <p:cNvPr id="44" name="Freeform 27"/>
          <p:cNvSpPr/>
          <p:nvPr/>
        </p:nvSpPr>
        <p:spPr bwMode="auto">
          <a:xfrm rot="10800000">
            <a:off x="3594205" y="4856488"/>
            <a:ext cx="878721" cy="605233"/>
          </a:xfrm>
          <a:custGeom>
            <a:avLst/>
            <a:gdLst>
              <a:gd name="T0" fmla="*/ 0 w 1905"/>
              <a:gd name="T1" fmla="*/ 2147483647 h 136"/>
              <a:gd name="T2" fmla="*/ 2147483647 w 1905"/>
              <a:gd name="T3" fmla="*/ 0 h 136"/>
              <a:gd name="T4" fmla="*/ 2147483647 w 1905"/>
              <a:gd name="T5" fmla="*/ 0 h 136"/>
              <a:gd name="T6" fmla="*/ 0 60000 65536"/>
              <a:gd name="T7" fmla="*/ 0 60000 65536"/>
              <a:gd name="T8" fmla="*/ 0 60000 65536"/>
              <a:gd name="T9" fmla="*/ 0 w 1905"/>
              <a:gd name="T10" fmla="*/ 0 h 136"/>
              <a:gd name="T11" fmla="*/ 1905 w 1905"/>
              <a:gd name="T12" fmla="*/ 136 h 136"/>
            </a:gdLst>
            <a:ahLst/>
            <a:cxnLst>
              <a:cxn ang="T6">
                <a:pos x="T0" y="T1"/>
              </a:cxn>
              <a:cxn ang="T7">
                <a:pos x="T2" y="T3"/>
              </a:cxn>
              <a:cxn ang="T8">
                <a:pos x="T4" y="T5"/>
              </a:cxn>
            </a:cxnLst>
            <a:rect l="T9" t="T10" r="T11" b="T12"/>
            <a:pathLst>
              <a:path w="1905" h="136">
                <a:moveTo>
                  <a:pt x="0" y="136"/>
                </a:moveTo>
                <a:lnTo>
                  <a:pt x="317" y="0"/>
                </a:lnTo>
                <a:lnTo>
                  <a:pt x="1905" y="0"/>
                </a:lnTo>
              </a:path>
            </a:pathLst>
          </a:custGeom>
          <a:noFill/>
          <a:ln w="25400" cap="rnd" cmpd="sng">
            <a:solidFill>
              <a:schemeClr val="bg1">
                <a:lumMod val="50000"/>
              </a:schemeClr>
            </a:solidFill>
            <a:prstDash val="sysDot"/>
            <a:round/>
            <a:headEnd type="none" w="med" len="med"/>
            <a:tailEnd type="none" w="med" len="med"/>
          </a:ln>
        </p:spPr>
        <p:txBody>
          <a:bodyPr wrap="none" anchor="ctr"/>
          <a:lstStyle/>
          <a:p>
            <a:pPr defTabSz="1624713">
              <a:defRPr/>
            </a:pPr>
            <a:endParaRPr lang="zh-CN" altLang="en-US" sz="2400" kern="0" dirty="0">
              <a:solidFill>
                <a:sysClr val="windowText" lastClr="000000"/>
              </a:solidFill>
              <a:cs typeface="+mn-ea"/>
              <a:sym typeface="+mn-lt"/>
            </a:endParaRPr>
          </a:p>
        </p:txBody>
      </p:sp>
      <p:cxnSp>
        <p:nvCxnSpPr>
          <p:cNvPr id="46" name="直接连接符 23"/>
          <p:cNvCxnSpPr>
            <a:cxnSpLocks noChangeShapeType="1"/>
          </p:cNvCxnSpPr>
          <p:nvPr/>
        </p:nvCxnSpPr>
        <p:spPr bwMode="auto">
          <a:xfrm flipH="1">
            <a:off x="3594203" y="4702753"/>
            <a:ext cx="0" cy="1534121"/>
          </a:xfrm>
          <a:prstGeom prst="line">
            <a:avLst/>
          </a:prstGeom>
          <a:noFill/>
          <a:ln w="9525" algn="ctr">
            <a:solidFill>
              <a:schemeClr val="bg1">
                <a:lumMod val="50000"/>
              </a:schemeClr>
            </a:solidFill>
            <a:prstDash val="sysDash"/>
            <a:round/>
          </a:ln>
        </p:spPr>
      </p:cxnSp>
      <p:sp>
        <p:nvSpPr>
          <p:cNvPr id="47" name="Freeform 27"/>
          <p:cNvSpPr/>
          <p:nvPr/>
        </p:nvSpPr>
        <p:spPr bwMode="auto">
          <a:xfrm rot="10800000" flipH="1" flipV="1">
            <a:off x="6062068" y="2288294"/>
            <a:ext cx="1200757" cy="202284"/>
          </a:xfrm>
          <a:custGeom>
            <a:avLst/>
            <a:gdLst>
              <a:gd name="T0" fmla="*/ 0 w 1905"/>
              <a:gd name="T1" fmla="*/ 2147483647 h 136"/>
              <a:gd name="T2" fmla="*/ 2147483647 w 1905"/>
              <a:gd name="T3" fmla="*/ 0 h 136"/>
              <a:gd name="T4" fmla="*/ 2147483647 w 1905"/>
              <a:gd name="T5" fmla="*/ 0 h 136"/>
              <a:gd name="T6" fmla="*/ 0 60000 65536"/>
              <a:gd name="T7" fmla="*/ 0 60000 65536"/>
              <a:gd name="T8" fmla="*/ 0 60000 65536"/>
              <a:gd name="T9" fmla="*/ 0 w 1905"/>
              <a:gd name="T10" fmla="*/ 0 h 136"/>
              <a:gd name="T11" fmla="*/ 1905 w 1905"/>
              <a:gd name="T12" fmla="*/ 136 h 136"/>
            </a:gdLst>
            <a:ahLst/>
            <a:cxnLst>
              <a:cxn ang="T6">
                <a:pos x="T0" y="T1"/>
              </a:cxn>
              <a:cxn ang="T7">
                <a:pos x="T2" y="T3"/>
              </a:cxn>
              <a:cxn ang="T8">
                <a:pos x="T4" y="T5"/>
              </a:cxn>
            </a:cxnLst>
            <a:rect l="T9" t="T10" r="T11" b="T12"/>
            <a:pathLst>
              <a:path w="1905" h="136">
                <a:moveTo>
                  <a:pt x="0" y="136"/>
                </a:moveTo>
                <a:lnTo>
                  <a:pt x="317" y="0"/>
                </a:lnTo>
                <a:lnTo>
                  <a:pt x="1905" y="0"/>
                </a:lnTo>
              </a:path>
            </a:pathLst>
          </a:custGeom>
          <a:noFill/>
          <a:ln w="25400" cap="rnd" cmpd="sng">
            <a:solidFill>
              <a:schemeClr val="bg1">
                <a:lumMod val="50000"/>
              </a:schemeClr>
            </a:solidFill>
            <a:prstDash val="sysDot"/>
            <a:round/>
            <a:headEnd type="none" w="med" len="med"/>
            <a:tailEnd type="none" w="med" len="med"/>
          </a:ln>
        </p:spPr>
        <p:txBody>
          <a:bodyPr wrap="none" anchor="ctr"/>
          <a:lstStyle/>
          <a:p>
            <a:pPr defTabSz="1624713">
              <a:defRPr/>
            </a:pPr>
            <a:endParaRPr lang="zh-CN" altLang="en-US" sz="2400" kern="0" dirty="0">
              <a:solidFill>
                <a:sysClr val="windowText" lastClr="000000"/>
              </a:solidFill>
              <a:cs typeface="+mn-ea"/>
              <a:sym typeface="+mn-lt"/>
            </a:endParaRPr>
          </a:p>
        </p:txBody>
      </p:sp>
      <p:cxnSp>
        <p:nvCxnSpPr>
          <p:cNvPr id="49" name="直接连接符 44"/>
          <p:cNvCxnSpPr>
            <a:cxnSpLocks noChangeShapeType="1"/>
          </p:cNvCxnSpPr>
          <p:nvPr/>
        </p:nvCxnSpPr>
        <p:spPr bwMode="auto">
          <a:xfrm>
            <a:off x="7262824" y="1628038"/>
            <a:ext cx="0" cy="1247687"/>
          </a:xfrm>
          <a:prstGeom prst="line">
            <a:avLst/>
          </a:prstGeom>
          <a:noFill/>
          <a:ln w="9525" algn="ctr">
            <a:solidFill>
              <a:schemeClr val="bg1">
                <a:lumMod val="50000"/>
              </a:schemeClr>
            </a:solidFill>
            <a:prstDash val="sysDash"/>
            <a:round/>
          </a:ln>
        </p:spPr>
      </p:cxnSp>
      <p:sp>
        <p:nvSpPr>
          <p:cNvPr id="50" name="Freeform 27"/>
          <p:cNvSpPr/>
          <p:nvPr/>
        </p:nvSpPr>
        <p:spPr bwMode="auto">
          <a:xfrm rot="10800000" flipH="1" flipV="1">
            <a:off x="7190001" y="3557018"/>
            <a:ext cx="1173248" cy="100333"/>
          </a:xfrm>
          <a:custGeom>
            <a:avLst/>
            <a:gdLst>
              <a:gd name="T0" fmla="*/ 0 w 1905"/>
              <a:gd name="T1" fmla="*/ 2147483647 h 136"/>
              <a:gd name="T2" fmla="*/ 2147483647 w 1905"/>
              <a:gd name="T3" fmla="*/ 0 h 136"/>
              <a:gd name="T4" fmla="*/ 2147483647 w 1905"/>
              <a:gd name="T5" fmla="*/ 0 h 136"/>
              <a:gd name="T6" fmla="*/ 0 60000 65536"/>
              <a:gd name="T7" fmla="*/ 0 60000 65536"/>
              <a:gd name="T8" fmla="*/ 0 60000 65536"/>
              <a:gd name="T9" fmla="*/ 0 w 1905"/>
              <a:gd name="T10" fmla="*/ 0 h 136"/>
              <a:gd name="T11" fmla="*/ 1905 w 1905"/>
              <a:gd name="T12" fmla="*/ 136 h 136"/>
            </a:gdLst>
            <a:ahLst/>
            <a:cxnLst>
              <a:cxn ang="T6">
                <a:pos x="T0" y="T1"/>
              </a:cxn>
              <a:cxn ang="T7">
                <a:pos x="T2" y="T3"/>
              </a:cxn>
              <a:cxn ang="T8">
                <a:pos x="T4" y="T5"/>
              </a:cxn>
            </a:cxnLst>
            <a:rect l="T9" t="T10" r="T11" b="T12"/>
            <a:pathLst>
              <a:path w="1905" h="136">
                <a:moveTo>
                  <a:pt x="0" y="136"/>
                </a:moveTo>
                <a:lnTo>
                  <a:pt x="317" y="0"/>
                </a:lnTo>
                <a:lnTo>
                  <a:pt x="1905" y="0"/>
                </a:lnTo>
              </a:path>
            </a:pathLst>
          </a:custGeom>
          <a:noFill/>
          <a:ln w="25400" cap="rnd" cmpd="sng">
            <a:solidFill>
              <a:schemeClr val="bg1">
                <a:lumMod val="50000"/>
              </a:schemeClr>
            </a:solidFill>
            <a:prstDash val="sysDot"/>
            <a:round/>
            <a:headEnd type="none" w="med" len="med"/>
            <a:tailEnd type="none" w="med" len="med"/>
          </a:ln>
        </p:spPr>
        <p:txBody>
          <a:bodyPr wrap="none" anchor="ctr"/>
          <a:lstStyle/>
          <a:p>
            <a:pPr defTabSz="1624713">
              <a:defRPr/>
            </a:pPr>
            <a:endParaRPr lang="zh-CN" altLang="en-US" sz="2400" kern="0" dirty="0">
              <a:solidFill>
                <a:sysClr val="windowText" lastClr="000000"/>
              </a:solidFill>
              <a:cs typeface="+mn-ea"/>
              <a:sym typeface="+mn-lt"/>
            </a:endParaRPr>
          </a:p>
        </p:txBody>
      </p:sp>
      <p:cxnSp>
        <p:nvCxnSpPr>
          <p:cNvPr id="52" name="直接连接符 47"/>
          <p:cNvCxnSpPr>
            <a:cxnSpLocks noChangeShapeType="1"/>
          </p:cNvCxnSpPr>
          <p:nvPr/>
        </p:nvCxnSpPr>
        <p:spPr bwMode="auto">
          <a:xfrm>
            <a:off x="8363249" y="3021370"/>
            <a:ext cx="0" cy="1422460"/>
          </a:xfrm>
          <a:prstGeom prst="line">
            <a:avLst/>
          </a:prstGeom>
          <a:noFill/>
          <a:ln w="9525" algn="ctr">
            <a:solidFill>
              <a:schemeClr val="bg1">
                <a:lumMod val="50000"/>
              </a:schemeClr>
            </a:solidFill>
            <a:prstDash val="sysDash"/>
            <a:round/>
          </a:ln>
        </p:spPr>
      </p:cxnSp>
      <p:sp>
        <p:nvSpPr>
          <p:cNvPr id="53" name="Freeform 27"/>
          <p:cNvSpPr/>
          <p:nvPr/>
        </p:nvSpPr>
        <p:spPr bwMode="auto">
          <a:xfrm rot="10800000" flipH="1">
            <a:off x="6602570" y="5151012"/>
            <a:ext cx="988764" cy="252451"/>
          </a:xfrm>
          <a:custGeom>
            <a:avLst/>
            <a:gdLst>
              <a:gd name="T0" fmla="*/ 0 w 1905"/>
              <a:gd name="T1" fmla="*/ 2147483647 h 136"/>
              <a:gd name="T2" fmla="*/ 2147483647 w 1905"/>
              <a:gd name="T3" fmla="*/ 0 h 136"/>
              <a:gd name="T4" fmla="*/ 2147483647 w 1905"/>
              <a:gd name="T5" fmla="*/ 0 h 136"/>
              <a:gd name="T6" fmla="*/ 0 60000 65536"/>
              <a:gd name="T7" fmla="*/ 0 60000 65536"/>
              <a:gd name="T8" fmla="*/ 0 60000 65536"/>
              <a:gd name="T9" fmla="*/ 0 w 1905"/>
              <a:gd name="T10" fmla="*/ 0 h 136"/>
              <a:gd name="T11" fmla="*/ 1905 w 1905"/>
              <a:gd name="T12" fmla="*/ 136 h 136"/>
            </a:gdLst>
            <a:ahLst/>
            <a:cxnLst>
              <a:cxn ang="T6">
                <a:pos x="T0" y="T1"/>
              </a:cxn>
              <a:cxn ang="T7">
                <a:pos x="T2" y="T3"/>
              </a:cxn>
              <a:cxn ang="T8">
                <a:pos x="T4" y="T5"/>
              </a:cxn>
            </a:cxnLst>
            <a:rect l="T9" t="T10" r="T11" b="T12"/>
            <a:pathLst>
              <a:path w="1905" h="136">
                <a:moveTo>
                  <a:pt x="0" y="136"/>
                </a:moveTo>
                <a:lnTo>
                  <a:pt x="317" y="0"/>
                </a:lnTo>
                <a:lnTo>
                  <a:pt x="1905" y="0"/>
                </a:lnTo>
              </a:path>
            </a:pathLst>
          </a:custGeom>
          <a:noFill/>
          <a:ln w="25400" cap="rnd" cmpd="sng">
            <a:solidFill>
              <a:schemeClr val="bg1">
                <a:lumMod val="50000"/>
              </a:schemeClr>
            </a:solidFill>
            <a:prstDash val="sysDot"/>
            <a:round/>
            <a:headEnd type="none" w="med" len="med"/>
            <a:tailEnd type="none" w="med" len="med"/>
          </a:ln>
        </p:spPr>
        <p:txBody>
          <a:bodyPr wrap="none" anchor="ctr"/>
          <a:lstStyle/>
          <a:p>
            <a:pPr defTabSz="1624713">
              <a:defRPr/>
            </a:pPr>
            <a:endParaRPr lang="zh-CN" altLang="en-US" sz="2400" kern="0" dirty="0">
              <a:solidFill>
                <a:sysClr val="windowText" lastClr="000000"/>
              </a:solidFill>
              <a:cs typeface="+mn-ea"/>
              <a:sym typeface="+mn-lt"/>
            </a:endParaRPr>
          </a:p>
        </p:txBody>
      </p:sp>
      <p:cxnSp>
        <p:nvCxnSpPr>
          <p:cNvPr id="55" name="直接连接符 50"/>
          <p:cNvCxnSpPr>
            <a:cxnSpLocks noChangeShapeType="1"/>
          </p:cNvCxnSpPr>
          <p:nvPr/>
        </p:nvCxnSpPr>
        <p:spPr bwMode="auto">
          <a:xfrm>
            <a:off x="7630172" y="4893709"/>
            <a:ext cx="0" cy="1137644"/>
          </a:xfrm>
          <a:prstGeom prst="line">
            <a:avLst/>
          </a:prstGeom>
          <a:noFill/>
          <a:ln w="9525" algn="ctr">
            <a:solidFill>
              <a:schemeClr val="bg1">
                <a:lumMod val="50000"/>
              </a:schemeClr>
            </a:solidFill>
            <a:prstDash val="sysDash"/>
            <a:round/>
          </a:ln>
        </p:spPr>
      </p:cxnSp>
      <p:grpSp>
        <p:nvGrpSpPr>
          <p:cNvPr id="56" name="组合 2"/>
          <p:cNvGrpSpPr/>
          <p:nvPr/>
        </p:nvGrpSpPr>
        <p:grpSpPr bwMode="auto">
          <a:xfrm>
            <a:off x="4031932" y="2430702"/>
            <a:ext cx="3322957" cy="3209912"/>
            <a:chOff x="4058149" y="2084857"/>
            <a:chExt cx="4081038" cy="3940749"/>
          </a:xfrm>
          <a:effectLst/>
        </p:grpSpPr>
        <p:grpSp>
          <p:nvGrpSpPr>
            <p:cNvPr id="57" name="组合 24"/>
            <p:cNvGrpSpPr/>
            <p:nvPr/>
          </p:nvGrpSpPr>
          <p:grpSpPr bwMode="auto">
            <a:xfrm>
              <a:off x="4058149" y="2084857"/>
              <a:ext cx="4081038" cy="3940749"/>
              <a:chOff x="3859394" y="1557586"/>
              <a:chExt cx="4081038" cy="3940749"/>
            </a:xfrm>
          </p:grpSpPr>
          <p:sp>
            <p:nvSpPr>
              <p:cNvPr id="59" name="Freeform 35"/>
              <p:cNvSpPr/>
              <p:nvPr/>
            </p:nvSpPr>
            <p:spPr bwMode="auto">
              <a:xfrm>
                <a:off x="4899842" y="2479425"/>
                <a:ext cx="1943732" cy="1944999"/>
              </a:xfrm>
              <a:custGeom>
                <a:avLst/>
                <a:gdLst>
                  <a:gd name="T0" fmla="*/ 0 w 478"/>
                  <a:gd name="T1" fmla="*/ 239 h 478"/>
                  <a:gd name="T2" fmla="*/ 239 w 478"/>
                  <a:gd name="T3" fmla="*/ 0 h 478"/>
                  <a:gd name="T4" fmla="*/ 478 w 478"/>
                  <a:gd name="T5" fmla="*/ 239 h 478"/>
                  <a:gd name="T6" fmla="*/ 478 w 478"/>
                  <a:gd name="T7" fmla="*/ 239 h 478"/>
                  <a:gd name="T8" fmla="*/ 239 w 478"/>
                  <a:gd name="T9" fmla="*/ 478 h 478"/>
                  <a:gd name="T10" fmla="*/ 0 w 478"/>
                  <a:gd name="T11" fmla="*/ 239 h 478"/>
                </a:gdLst>
                <a:ahLst/>
                <a:cxnLst>
                  <a:cxn ang="0">
                    <a:pos x="T0" y="T1"/>
                  </a:cxn>
                  <a:cxn ang="0">
                    <a:pos x="T2" y="T3"/>
                  </a:cxn>
                  <a:cxn ang="0">
                    <a:pos x="T4" y="T5"/>
                  </a:cxn>
                  <a:cxn ang="0">
                    <a:pos x="T6" y="T7"/>
                  </a:cxn>
                  <a:cxn ang="0">
                    <a:pos x="T8" y="T9"/>
                  </a:cxn>
                  <a:cxn ang="0">
                    <a:pos x="T10" y="T11"/>
                  </a:cxn>
                </a:cxnLst>
                <a:rect l="0" t="0" r="r" b="b"/>
                <a:pathLst>
                  <a:path w="478" h="478">
                    <a:moveTo>
                      <a:pt x="0" y="239"/>
                    </a:moveTo>
                    <a:cubicBezTo>
                      <a:pt x="0" y="107"/>
                      <a:pt x="107" y="0"/>
                      <a:pt x="239" y="0"/>
                    </a:cubicBezTo>
                    <a:cubicBezTo>
                      <a:pt x="371" y="0"/>
                      <a:pt x="478" y="107"/>
                      <a:pt x="478" y="239"/>
                    </a:cubicBezTo>
                    <a:cubicBezTo>
                      <a:pt x="478" y="239"/>
                      <a:pt x="478" y="239"/>
                      <a:pt x="478" y="239"/>
                    </a:cubicBezTo>
                    <a:cubicBezTo>
                      <a:pt x="478" y="371"/>
                      <a:pt x="371" y="478"/>
                      <a:pt x="239" y="478"/>
                    </a:cubicBezTo>
                    <a:cubicBezTo>
                      <a:pt x="107" y="478"/>
                      <a:pt x="0" y="371"/>
                      <a:pt x="0" y="239"/>
                    </a:cubicBezTo>
                  </a:path>
                </a:pathLst>
              </a:custGeom>
              <a:solidFill>
                <a:schemeClr val="bg2"/>
              </a:solidFill>
              <a:ln w="3175" cap="flat" cmpd="sng" algn="ctr">
                <a:solidFill>
                  <a:srgbClr val="D7D7D7"/>
                </a:solidFill>
                <a:prstDash val="solid"/>
              </a:ln>
              <a:effectLst>
                <a:outerShdw blurRad="50800" dist="38100" dir="2700000" algn="tl" rotWithShape="0">
                  <a:prstClr val="black">
                    <a:alpha val="40000"/>
                  </a:prstClr>
                </a:outerShdw>
              </a:effectLst>
            </p:spPr>
            <p:txBody>
              <a:bodyPr anchor="ctr"/>
              <a:lstStyle/>
              <a:p>
                <a:pPr algn="ctr" defTabSz="1624713" eaLnBrk="0" hangingPunct="0">
                  <a:lnSpc>
                    <a:spcPct val="120000"/>
                  </a:lnSpc>
                  <a:defRPr/>
                </a:pPr>
                <a:endParaRPr lang="zh-CN" altLang="en-US" sz="1600" kern="0">
                  <a:solidFill>
                    <a:srgbClr val="F9F9F9"/>
                  </a:solidFill>
                  <a:cs typeface="+mn-ea"/>
                  <a:sym typeface="+mn-lt"/>
                </a:endParaRPr>
              </a:p>
            </p:txBody>
          </p:sp>
          <p:grpSp>
            <p:nvGrpSpPr>
              <p:cNvPr id="60" name="组合 26"/>
              <p:cNvGrpSpPr/>
              <p:nvPr/>
            </p:nvGrpSpPr>
            <p:grpSpPr bwMode="auto">
              <a:xfrm>
                <a:off x="3859394" y="3917811"/>
                <a:ext cx="1903003" cy="1580524"/>
                <a:chOff x="2558692" y="3892163"/>
                <a:chExt cx="1903003" cy="1580524"/>
              </a:xfrm>
            </p:grpSpPr>
            <p:sp>
              <p:nvSpPr>
                <p:cNvPr id="74" name="Freeform 25"/>
                <p:cNvSpPr/>
                <p:nvPr/>
              </p:nvSpPr>
              <p:spPr bwMode="auto">
                <a:xfrm>
                  <a:off x="2885643" y="3892163"/>
                  <a:ext cx="1576052" cy="1329115"/>
                </a:xfrm>
                <a:custGeom>
                  <a:avLst/>
                  <a:gdLst>
                    <a:gd name="T0" fmla="*/ 2641 w 2647"/>
                    <a:gd name="T1" fmla="*/ 2229 h 2233"/>
                    <a:gd name="T2" fmla="*/ 2641 w 2647"/>
                    <a:gd name="T3" fmla="*/ 1269 h 2233"/>
                    <a:gd name="T4" fmla="*/ 2647 w 2647"/>
                    <a:gd name="T5" fmla="*/ 1276 h 2233"/>
                    <a:gd name="T6" fmla="*/ 910 w 2647"/>
                    <a:gd name="T7" fmla="*/ 0 h 2233"/>
                    <a:gd name="T8" fmla="*/ 913 w 2647"/>
                    <a:gd name="T9" fmla="*/ 5 h 2233"/>
                    <a:gd name="T10" fmla="*/ 1 w 2647"/>
                    <a:gd name="T11" fmla="*/ 293 h 2233"/>
                    <a:gd name="T12" fmla="*/ 0 w 2647"/>
                    <a:gd name="T13" fmla="*/ 296 h 2233"/>
                    <a:gd name="T14" fmla="*/ 2646 w 2647"/>
                    <a:gd name="T15" fmla="*/ 2233 h 2233"/>
                    <a:gd name="T16" fmla="*/ 2641 w 2647"/>
                    <a:gd name="T17" fmla="*/ 2229 h 2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47" h="2233">
                      <a:moveTo>
                        <a:pt x="2641" y="2229"/>
                      </a:moveTo>
                      <a:lnTo>
                        <a:pt x="2641" y="1269"/>
                      </a:lnTo>
                      <a:lnTo>
                        <a:pt x="2647" y="1276"/>
                      </a:lnTo>
                      <a:cubicBezTo>
                        <a:pt x="1874" y="1209"/>
                        <a:pt x="1204" y="717"/>
                        <a:pt x="910" y="0"/>
                      </a:cubicBezTo>
                      <a:lnTo>
                        <a:pt x="913" y="5"/>
                      </a:lnTo>
                      <a:lnTo>
                        <a:pt x="1" y="293"/>
                      </a:lnTo>
                      <a:lnTo>
                        <a:pt x="0" y="296"/>
                      </a:lnTo>
                      <a:cubicBezTo>
                        <a:pt x="425" y="1406"/>
                        <a:pt x="1460" y="2164"/>
                        <a:pt x="2646" y="2233"/>
                      </a:cubicBezTo>
                      <a:lnTo>
                        <a:pt x="2641" y="2229"/>
                      </a:lnTo>
                      <a:close/>
                    </a:path>
                  </a:pathLst>
                </a:custGeom>
                <a:gradFill>
                  <a:gsLst>
                    <a:gs pos="33000">
                      <a:srgbClr val="F9F9F9"/>
                    </a:gs>
                    <a:gs pos="100000">
                      <a:srgbClr val="D7D7D7"/>
                    </a:gs>
                  </a:gsLst>
                  <a:lin ang="5400000" scaled="0"/>
                </a:gradFill>
                <a:ln w="3175" cap="flat" cmpd="sng" algn="ctr">
                  <a:solidFill>
                    <a:srgbClr val="D7D7D7"/>
                  </a:solidFill>
                  <a:prstDash val="solid"/>
                </a:ln>
                <a:effectLst/>
              </p:spPr>
              <p:txBody>
                <a:bodyPr anchor="ctr"/>
                <a:lstStyle/>
                <a:p>
                  <a:pPr algn="ctr" defTabSz="1624713" eaLnBrk="0" hangingPunct="0">
                    <a:lnSpc>
                      <a:spcPct val="120000"/>
                    </a:lnSpc>
                    <a:defRPr/>
                  </a:pPr>
                  <a:endParaRPr lang="zh-CN" altLang="en-US" sz="1600" kern="0">
                    <a:solidFill>
                      <a:srgbClr val="4D4D4D"/>
                    </a:solidFill>
                    <a:cs typeface="+mn-ea"/>
                    <a:sym typeface="+mn-lt"/>
                  </a:endParaRPr>
                </a:p>
              </p:txBody>
            </p:sp>
            <p:sp>
              <p:nvSpPr>
                <p:cNvPr id="75" name="矩形 74"/>
                <p:cNvSpPr/>
                <p:nvPr/>
              </p:nvSpPr>
              <p:spPr bwMode="auto">
                <a:xfrm rot="2070188">
                  <a:off x="2558692" y="4567270"/>
                  <a:ext cx="1763876" cy="905417"/>
                </a:xfrm>
                <a:prstGeom prst="rect">
                  <a:avLst/>
                </a:prstGeom>
                <a:noFill/>
                <a:ln w="25400" cap="flat" cmpd="sng" algn="ctr">
                  <a:noFill/>
                  <a:prstDash val="solid"/>
                </a:ln>
                <a:effectLst/>
              </p:spPr>
              <p:txBody>
                <a:bodyPr spcFirstLastPara="1" anchor="ctr">
                  <a:prstTxWarp prst="textArchUp">
                    <a:avLst/>
                  </a:prstTxWarp>
                </a:bodyPr>
                <a:lstStyle/>
                <a:p>
                  <a:pPr algn="ctr" defTabSz="1624713">
                    <a:defRPr/>
                  </a:pPr>
                  <a:r>
                    <a:rPr lang="en-US" altLang="zh-CN" sz="1600" kern="0" dirty="0">
                      <a:solidFill>
                        <a:srgbClr val="9D3333"/>
                      </a:solidFill>
                      <a:cs typeface="+mn-ea"/>
                      <a:sym typeface="+mn-lt"/>
                    </a:rPr>
                    <a:t>4</a:t>
                  </a:r>
                  <a:endParaRPr lang="zh-CN" altLang="en-US" sz="1600" kern="0" dirty="0">
                    <a:solidFill>
                      <a:srgbClr val="9D3333"/>
                    </a:solidFill>
                    <a:cs typeface="+mn-ea"/>
                    <a:sym typeface="+mn-lt"/>
                  </a:endParaRPr>
                </a:p>
              </p:txBody>
            </p:sp>
          </p:grpSp>
          <p:grpSp>
            <p:nvGrpSpPr>
              <p:cNvPr id="61" name="组合 27"/>
              <p:cNvGrpSpPr/>
              <p:nvPr/>
            </p:nvGrpSpPr>
            <p:grpSpPr bwMode="auto">
              <a:xfrm>
                <a:off x="3951827" y="2054473"/>
                <a:ext cx="1440189" cy="1990100"/>
                <a:chOff x="2651125" y="2028825"/>
                <a:chExt cx="1440189" cy="1990100"/>
              </a:xfrm>
            </p:grpSpPr>
            <p:sp>
              <p:nvSpPr>
                <p:cNvPr id="72" name="Freeform 9"/>
                <p:cNvSpPr/>
                <p:nvPr/>
              </p:nvSpPr>
              <p:spPr bwMode="auto">
                <a:xfrm>
                  <a:off x="2651125" y="2028619"/>
                  <a:ext cx="1124900" cy="1857584"/>
                </a:xfrm>
                <a:custGeom>
                  <a:avLst/>
                  <a:gdLst>
                    <a:gd name="T0" fmla="*/ 298 w 1888"/>
                    <a:gd name="T1" fmla="*/ 3121 h 3121"/>
                    <a:gd name="T2" fmla="*/ 1210 w 1888"/>
                    <a:gd name="T3" fmla="*/ 2817 h 3121"/>
                    <a:gd name="T4" fmla="*/ 1211 w 1888"/>
                    <a:gd name="T5" fmla="*/ 2821 h 3121"/>
                    <a:gd name="T6" fmla="*/ 1888 w 1888"/>
                    <a:gd name="T7" fmla="*/ 774 h 3121"/>
                    <a:gd name="T8" fmla="*/ 1882 w 1888"/>
                    <a:gd name="T9" fmla="*/ 769 h 3121"/>
                    <a:gd name="T10" fmla="*/ 1322 w 1888"/>
                    <a:gd name="T11" fmla="*/ 1 h 3121"/>
                    <a:gd name="T12" fmla="*/ 1325 w 1888"/>
                    <a:gd name="T13" fmla="*/ 0 h 3121"/>
                    <a:gd name="T14" fmla="*/ 300 w 1888"/>
                    <a:gd name="T15" fmla="*/ 3117 h 3121"/>
                    <a:gd name="T16" fmla="*/ 298 w 1888"/>
                    <a:gd name="T17" fmla="*/ 3121 h 3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8" h="3121">
                      <a:moveTo>
                        <a:pt x="298" y="3121"/>
                      </a:moveTo>
                      <a:lnTo>
                        <a:pt x="1210" y="2817"/>
                      </a:lnTo>
                      <a:lnTo>
                        <a:pt x="1211" y="2821"/>
                      </a:lnTo>
                      <a:cubicBezTo>
                        <a:pt x="1036" y="2066"/>
                        <a:pt x="1297" y="1276"/>
                        <a:pt x="1888" y="774"/>
                      </a:cubicBezTo>
                      <a:lnTo>
                        <a:pt x="1882" y="769"/>
                      </a:lnTo>
                      <a:lnTo>
                        <a:pt x="1322" y="1"/>
                      </a:lnTo>
                      <a:lnTo>
                        <a:pt x="1325" y="0"/>
                      </a:lnTo>
                      <a:cubicBezTo>
                        <a:pt x="401" y="747"/>
                        <a:pt x="0" y="1967"/>
                        <a:pt x="300" y="3117"/>
                      </a:cubicBezTo>
                      <a:lnTo>
                        <a:pt x="298" y="3121"/>
                      </a:lnTo>
                      <a:close/>
                    </a:path>
                  </a:pathLst>
                </a:custGeom>
                <a:gradFill>
                  <a:gsLst>
                    <a:gs pos="33000">
                      <a:srgbClr val="F9F9F9"/>
                    </a:gs>
                    <a:gs pos="100000">
                      <a:srgbClr val="D7D7D7"/>
                    </a:gs>
                  </a:gsLst>
                  <a:lin ang="5400000" scaled="0"/>
                </a:gradFill>
                <a:ln w="3175" cap="flat" cmpd="sng" algn="ctr">
                  <a:solidFill>
                    <a:srgbClr val="D7D7D7"/>
                  </a:solidFill>
                  <a:prstDash val="solid"/>
                </a:ln>
                <a:effectLst/>
              </p:spPr>
              <p:txBody>
                <a:bodyPr anchor="ctr"/>
                <a:lstStyle/>
                <a:p>
                  <a:pPr algn="ctr" defTabSz="1624713" eaLnBrk="0" hangingPunct="0">
                    <a:lnSpc>
                      <a:spcPct val="120000"/>
                    </a:lnSpc>
                    <a:defRPr/>
                  </a:pPr>
                  <a:endParaRPr lang="zh-CN" altLang="en-US" sz="1600" kern="0">
                    <a:solidFill>
                      <a:srgbClr val="4D4D4D"/>
                    </a:solidFill>
                    <a:cs typeface="+mn-ea"/>
                    <a:sym typeface="+mn-lt"/>
                  </a:endParaRPr>
                </a:p>
              </p:txBody>
            </p:sp>
            <p:sp>
              <p:nvSpPr>
                <p:cNvPr id="73" name="矩形 72"/>
                <p:cNvSpPr/>
                <p:nvPr/>
              </p:nvSpPr>
              <p:spPr bwMode="auto">
                <a:xfrm rot="17315291">
                  <a:off x="2702343" y="2629953"/>
                  <a:ext cx="1800200" cy="977743"/>
                </a:xfrm>
                <a:prstGeom prst="rect">
                  <a:avLst/>
                </a:prstGeom>
                <a:noFill/>
                <a:ln w="25400" cap="flat" cmpd="sng" algn="ctr">
                  <a:noFill/>
                  <a:prstDash val="solid"/>
                </a:ln>
                <a:effectLst/>
              </p:spPr>
              <p:txBody>
                <a:bodyPr spcFirstLastPara="1" anchor="ctr">
                  <a:prstTxWarp prst="textArchUp">
                    <a:avLst/>
                  </a:prstTxWarp>
                </a:bodyPr>
                <a:lstStyle/>
                <a:p>
                  <a:pPr algn="ctr" defTabSz="1624713">
                    <a:defRPr/>
                  </a:pPr>
                  <a:r>
                    <a:rPr lang="en-US" altLang="zh-CN" sz="1600" kern="0" dirty="0">
                      <a:solidFill>
                        <a:srgbClr val="9D3333"/>
                      </a:solidFill>
                      <a:cs typeface="+mn-ea"/>
                      <a:sym typeface="+mn-lt"/>
                    </a:rPr>
                    <a:t>5</a:t>
                  </a:r>
                  <a:endParaRPr lang="zh-CN" altLang="en-US" sz="1600" kern="0" dirty="0">
                    <a:solidFill>
                      <a:srgbClr val="9D3333"/>
                    </a:solidFill>
                    <a:cs typeface="+mn-ea"/>
                    <a:sym typeface="+mn-lt"/>
                  </a:endParaRPr>
                </a:p>
              </p:txBody>
            </p:sp>
          </p:grpSp>
          <p:grpSp>
            <p:nvGrpSpPr>
              <p:cNvPr id="62" name="组合 28"/>
              <p:cNvGrpSpPr/>
              <p:nvPr/>
            </p:nvGrpSpPr>
            <p:grpSpPr bwMode="auto">
              <a:xfrm>
                <a:off x="4901152" y="1557586"/>
                <a:ext cx="1952625" cy="1381605"/>
                <a:chOff x="3600450" y="1531938"/>
                <a:chExt cx="1952625" cy="1381605"/>
              </a:xfrm>
            </p:grpSpPr>
            <p:sp>
              <p:nvSpPr>
                <p:cNvPr id="70" name="Freeform 7"/>
                <p:cNvSpPr/>
                <p:nvPr/>
              </p:nvSpPr>
              <p:spPr bwMode="auto">
                <a:xfrm>
                  <a:off x="3601129" y="1531938"/>
                  <a:ext cx="1951681" cy="848329"/>
                </a:xfrm>
                <a:custGeom>
                  <a:avLst/>
                  <a:gdLst>
                    <a:gd name="T0" fmla="*/ 0 w 3281"/>
                    <a:gd name="T1" fmla="*/ 643 h 1427"/>
                    <a:gd name="T2" fmla="*/ 560 w 3281"/>
                    <a:gd name="T3" fmla="*/ 1411 h 1427"/>
                    <a:gd name="T4" fmla="*/ 564 w 3281"/>
                    <a:gd name="T5" fmla="*/ 1416 h 1427"/>
                    <a:gd name="T6" fmla="*/ 2718 w 3281"/>
                    <a:gd name="T7" fmla="*/ 1427 h 1427"/>
                    <a:gd name="T8" fmla="*/ 2720 w 3281"/>
                    <a:gd name="T9" fmla="*/ 1427 h 1427"/>
                    <a:gd name="T10" fmla="*/ 3280 w 3281"/>
                    <a:gd name="T11" fmla="*/ 659 h 1427"/>
                    <a:gd name="T12" fmla="*/ 3281 w 3281"/>
                    <a:gd name="T13" fmla="*/ 653 h 1427"/>
                    <a:gd name="T14" fmla="*/ 1 w 3281"/>
                    <a:gd name="T15" fmla="*/ 641 h 1427"/>
                    <a:gd name="T16" fmla="*/ 0 w 3281"/>
                    <a:gd name="T17" fmla="*/ 643 h 14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81" h="1427">
                      <a:moveTo>
                        <a:pt x="0" y="643"/>
                      </a:moveTo>
                      <a:lnTo>
                        <a:pt x="560" y="1411"/>
                      </a:lnTo>
                      <a:lnTo>
                        <a:pt x="564" y="1416"/>
                      </a:lnTo>
                      <a:cubicBezTo>
                        <a:pt x="1227" y="1016"/>
                        <a:pt x="2059" y="1020"/>
                        <a:pt x="2718" y="1427"/>
                      </a:cubicBezTo>
                      <a:lnTo>
                        <a:pt x="2720" y="1427"/>
                      </a:lnTo>
                      <a:lnTo>
                        <a:pt x="3280" y="659"/>
                      </a:lnTo>
                      <a:lnTo>
                        <a:pt x="3281" y="653"/>
                      </a:lnTo>
                      <a:cubicBezTo>
                        <a:pt x="2285" y="5"/>
                        <a:pt x="1002" y="0"/>
                        <a:pt x="1" y="641"/>
                      </a:cubicBezTo>
                      <a:lnTo>
                        <a:pt x="0" y="643"/>
                      </a:lnTo>
                      <a:close/>
                    </a:path>
                  </a:pathLst>
                </a:custGeom>
                <a:gradFill>
                  <a:gsLst>
                    <a:gs pos="33000">
                      <a:srgbClr val="F9F9F9"/>
                    </a:gs>
                    <a:gs pos="100000">
                      <a:srgbClr val="D7D7D7"/>
                    </a:gs>
                  </a:gsLst>
                  <a:lin ang="5400000" scaled="0"/>
                </a:gradFill>
                <a:ln w="3175" cap="flat" cmpd="sng" algn="ctr">
                  <a:solidFill>
                    <a:srgbClr val="D7D7D7"/>
                  </a:solidFill>
                  <a:prstDash val="solid"/>
                </a:ln>
                <a:effectLst/>
              </p:spPr>
              <p:txBody>
                <a:bodyPr anchor="ctr"/>
                <a:lstStyle/>
                <a:p>
                  <a:pPr algn="ctr" defTabSz="1624713" eaLnBrk="0" hangingPunct="0">
                    <a:lnSpc>
                      <a:spcPct val="120000"/>
                    </a:lnSpc>
                    <a:defRPr/>
                  </a:pPr>
                  <a:endParaRPr lang="zh-CN" altLang="en-US" sz="1600" kern="0">
                    <a:solidFill>
                      <a:srgbClr val="4D4D4D"/>
                    </a:solidFill>
                    <a:cs typeface="+mn-ea"/>
                    <a:sym typeface="+mn-lt"/>
                  </a:endParaRPr>
                </a:p>
              </p:txBody>
            </p:sp>
            <p:sp>
              <p:nvSpPr>
                <p:cNvPr id="71" name="矩形 70"/>
                <p:cNvSpPr/>
                <p:nvPr/>
              </p:nvSpPr>
              <p:spPr bwMode="auto">
                <a:xfrm>
                  <a:off x="3666196" y="1935800"/>
                  <a:ext cx="1800200" cy="977743"/>
                </a:xfrm>
                <a:prstGeom prst="rect">
                  <a:avLst/>
                </a:prstGeom>
                <a:noFill/>
                <a:ln w="25400" cap="flat" cmpd="sng" algn="ctr">
                  <a:noFill/>
                  <a:prstDash val="solid"/>
                </a:ln>
                <a:effectLst/>
              </p:spPr>
              <p:txBody>
                <a:bodyPr spcFirstLastPara="1" anchor="ctr">
                  <a:prstTxWarp prst="textArchUp">
                    <a:avLst/>
                  </a:prstTxWarp>
                </a:bodyPr>
                <a:lstStyle/>
                <a:p>
                  <a:pPr algn="ctr" defTabSz="1624713">
                    <a:defRPr/>
                  </a:pPr>
                  <a:r>
                    <a:rPr lang="en-US" altLang="zh-CN" sz="1600" kern="0" dirty="0">
                      <a:solidFill>
                        <a:srgbClr val="9D3333"/>
                      </a:solidFill>
                      <a:cs typeface="+mn-ea"/>
                      <a:sym typeface="+mn-lt"/>
                    </a:rPr>
                    <a:t>1</a:t>
                  </a:r>
                  <a:endParaRPr lang="zh-CN" altLang="en-US" sz="1600" kern="0" dirty="0">
                    <a:solidFill>
                      <a:srgbClr val="9D3333"/>
                    </a:solidFill>
                    <a:cs typeface="+mn-ea"/>
                    <a:sym typeface="+mn-lt"/>
                  </a:endParaRPr>
                </a:p>
              </p:txBody>
            </p:sp>
          </p:grpSp>
          <p:grpSp>
            <p:nvGrpSpPr>
              <p:cNvPr id="63" name="组合 29"/>
              <p:cNvGrpSpPr/>
              <p:nvPr/>
            </p:nvGrpSpPr>
            <p:grpSpPr bwMode="auto">
              <a:xfrm>
                <a:off x="6371837" y="2064199"/>
                <a:ext cx="1421741" cy="1951791"/>
                <a:chOff x="5071135" y="2038551"/>
                <a:chExt cx="1421741" cy="1951791"/>
              </a:xfrm>
            </p:grpSpPr>
            <p:sp>
              <p:nvSpPr>
                <p:cNvPr id="68" name="Freeform 27"/>
                <p:cNvSpPr/>
                <p:nvPr/>
              </p:nvSpPr>
              <p:spPr bwMode="auto">
                <a:xfrm>
                  <a:off x="5377914" y="2038551"/>
                  <a:ext cx="1114962" cy="1865532"/>
                </a:xfrm>
                <a:custGeom>
                  <a:avLst/>
                  <a:gdLst>
                    <a:gd name="T0" fmla="*/ 566 w 1874"/>
                    <a:gd name="T1" fmla="*/ 0 h 3136"/>
                    <a:gd name="T2" fmla="*/ 6 w 1874"/>
                    <a:gd name="T3" fmla="*/ 784 h 3136"/>
                    <a:gd name="T4" fmla="*/ 0 w 1874"/>
                    <a:gd name="T5" fmla="*/ 782 h 3136"/>
                    <a:gd name="T6" fmla="*/ 655 w 1874"/>
                    <a:gd name="T7" fmla="*/ 2836 h 3136"/>
                    <a:gd name="T8" fmla="*/ 662 w 1874"/>
                    <a:gd name="T9" fmla="*/ 2832 h 3136"/>
                    <a:gd name="T10" fmla="*/ 1558 w 1874"/>
                    <a:gd name="T11" fmla="*/ 3136 h 3136"/>
                    <a:gd name="T12" fmla="*/ 1565 w 1874"/>
                    <a:gd name="T13" fmla="*/ 3132 h 3136"/>
                    <a:gd name="T14" fmla="*/ 562 w 1874"/>
                    <a:gd name="T15" fmla="*/ 7 h 3136"/>
                    <a:gd name="T16" fmla="*/ 566 w 1874"/>
                    <a:gd name="T17" fmla="*/ 0 h 3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74" h="3136">
                      <a:moveTo>
                        <a:pt x="566" y="0"/>
                      </a:moveTo>
                      <a:lnTo>
                        <a:pt x="6" y="784"/>
                      </a:lnTo>
                      <a:lnTo>
                        <a:pt x="0" y="782"/>
                      </a:lnTo>
                      <a:cubicBezTo>
                        <a:pt x="585" y="1290"/>
                        <a:pt x="838" y="2082"/>
                        <a:pt x="655" y="2836"/>
                      </a:cubicBezTo>
                      <a:lnTo>
                        <a:pt x="662" y="2832"/>
                      </a:lnTo>
                      <a:lnTo>
                        <a:pt x="1558" y="3136"/>
                      </a:lnTo>
                      <a:lnTo>
                        <a:pt x="1565" y="3132"/>
                      </a:lnTo>
                      <a:cubicBezTo>
                        <a:pt x="1874" y="1984"/>
                        <a:pt x="1481" y="761"/>
                        <a:pt x="562" y="7"/>
                      </a:cubicBezTo>
                      <a:lnTo>
                        <a:pt x="566" y="0"/>
                      </a:lnTo>
                      <a:close/>
                    </a:path>
                  </a:pathLst>
                </a:custGeom>
                <a:gradFill>
                  <a:gsLst>
                    <a:gs pos="33000">
                      <a:srgbClr val="F9F9F9"/>
                    </a:gs>
                    <a:gs pos="100000">
                      <a:srgbClr val="D7D7D7"/>
                    </a:gs>
                  </a:gsLst>
                  <a:lin ang="5400000" scaled="0"/>
                </a:gradFill>
                <a:ln w="3175" cap="flat" cmpd="sng" algn="ctr">
                  <a:solidFill>
                    <a:srgbClr val="D7D7D7"/>
                  </a:solidFill>
                  <a:prstDash val="solid"/>
                </a:ln>
                <a:effectLst/>
              </p:spPr>
              <p:txBody>
                <a:bodyPr anchor="ctr"/>
                <a:lstStyle/>
                <a:p>
                  <a:pPr algn="ctr" defTabSz="1624713" eaLnBrk="0" hangingPunct="0">
                    <a:lnSpc>
                      <a:spcPct val="120000"/>
                    </a:lnSpc>
                    <a:defRPr/>
                  </a:pPr>
                  <a:endParaRPr lang="zh-CN" altLang="en-US" sz="1600" kern="0">
                    <a:solidFill>
                      <a:srgbClr val="9D3333"/>
                    </a:solidFill>
                    <a:cs typeface="+mn-ea"/>
                    <a:sym typeface="+mn-lt"/>
                  </a:endParaRPr>
                </a:p>
              </p:txBody>
            </p:sp>
            <p:sp>
              <p:nvSpPr>
                <p:cNvPr id="69" name="矩形 68"/>
                <p:cNvSpPr/>
                <p:nvPr/>
              </p:nvSpPr>
              <p:spPr bwMode="auto">
                <a:xfrm rot="4387699">
                  <a:off x="4659906" y="2601372"/>
                  <a:ext cx="1800199" cy="977742"/>
                </a:xfrm>
                <a:prstGeom prst="rect">
                  <a:avLst/>
                </a:prstGeom>
                <a:noFill/>
                <a:ln w="25400" cap="flat" cmpd="sng" algn="ctr">
                  <a:noFill/>
                  <a:prstDash val="solid"/>
                </a:ln>
                <a:effectLst/>
              </p:spPr>
              <p:txBody>
                <a:bodyPr spcFirstLastPara="1" anchor="ctr">
                  <a:prstTxWarp prst="textArchUp">
                    <a:avLst/>
                  </a:prstTxWarp>
                </a:bodyPr>
                <a:lstStyle/>
                <a:p>
                  <a:pPr algn="ctr" defTabSz="1624713">
                    <a:defRPr/>
                  </a:pPr>
                  <a:r>
                    <a:rPr lang="en-US" altLang="zh-CN" sz="1600" kern="0" dirty="0">
                      <a:solidFill>
                        <a:srgbClr val="9D3333"/>
                      </a:solidFill>
                      <a:cs typeface="+mn-ea"/>
                      <a:sym typeface="+mn-lt"/>
                    </a:rPr>
                    <a:t>2</a:t>
                  </a:r>
                  <a:endParaRPr lang="zh-CN" altLang="en-US" sz="1600" kern="0" dirty="0">
                    <a:solidFill>
                      <a:srgbClr val="9D3333"/>
                    </a:solidFill>
                    <a:cs typeface="+mn-ea"/>
                    <a:sym typeface="+mn-lt"/>
                  </a:endParaRPr>
                </a:p>
              </p:txBody>
            </p:sp>
          </p:grpSp>
          <p:grpSp>
            <p:nvGrpSpPr>
              <p:cNvPr id="64" name="组合 30"/>
              <p:cNvGrpSpPr/>
              <p:nvPr/>
            </p:nvGrpSpPr>
            <p:grpSpPr bwMode="auto">
              <a:xfrm>
                <a:off x="5959157" y="3937679"/>
                <a:ext cx="1981275" cy="1544429"/>
                <a:chOff x="4658455" y="3912031"/>
                <a:chExt cx="1981275" cy="1544429"/>
              </a:xfrm>
            </p:grpSpPr>
            <p:sp>
              <p:nvSpPr>
                <p:cNvPr id="66" name="Freeform 29"/>
                <p:cNvSpPr/>
                <p:nvPr/>
              </p:nvSpPr>
              <p:spPr bwMode="auto">
                <a:xfrm>
                  <a:off x="4658455" y="3912031"/>
                  <a:ext cx="1584002" cy="1317195"/>
                </a:xfrm>
                <a:custGeom>
                  <a:avLst/>
                  <a:gdLst>
                    <a:gd name="T0" fmla="*/ 2656 w 2662"/>
                    <a:gd name="T1" fmla="*/ 294 h 2215"/>
                    <a:gd name="T2" fmla="*/ 1744 w 2662"/>
                    <a:gd name="T3" fmla="*/ 6 h 2215"/>
                    <a:gd name="T4" fmla="*/ 1751 w 2662"/>
                    <a:gd name="T5" fmla="*/ 0 h 2215"/>
                    <a:gd name="T6" fmla="*/ 1 w 2662"/>
                    <a:gd name="T7" fmla="*/ 1258 h 2215"/>
                    <a:gd name="T8" fmla="*/ 0 w 2662"/>
                    <a:gd name="T9" fmla="*/ 1254 h 2215"/>
                    <a:gd name="T10" fmla="*/ 0 w 2662"/>
                    <a:gd name="T11" fmla="*/ 2214 h 2215"/>
                    <a:gd name="T12" fmla="*/ 1 w 2662"/>
                    <a:gd name="T13" fmla="*/ 2215 h 2215"/>
                    <a:gd name="T14" fmla="*/ 2662 w 2662"/>
                    <a:gd name="T15" fmla="*/ 296 h 2215"/>
                    <a:gd name="T16" fmla="*/ 2656 w 2662"/>
                    <a:gd name="T17" fmla="*/ 294 h 2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62" h="2215">
                      <a:moveTo>
                        <a:pt x="2656" y="294"/>
                      </a:moveTo>
                      <a:lnTo>
                        <a:pt x="1744" y="6"/>
                      </a:lnTo>
                      <a:lnTo>
                        <a:pt x="1751" y="0"/>
                      </a:lnTo>
                      <a:cubicBezTo>
                        <a:pt x="1449" y="714"/>
                        <a:pt x="774" y="1199"/>
                        <a:pt x="1" y="1258"/>
                      </a:cubicBezTo>
                      <a:lnTo>
                        <a:pt x="0" y="1254"/>
                      </a:lnTo>
                      <a:lnTo>
                        <a:pt x="0" y="2214"/>
                      </a:lnTo>
                      <a:lnTo>
                        <a:pt x="1" y="2215"/>
                      </a:lnTo>
                      <a:cubicBezTo>
                        <a:pt x="1188" y="2154"/>
                        <a:pt x="2229" y="1403"/>
                        <a:pt x="2662" y="296"/>
                      </a:cubicBezTo>
                      <a:lnTo>
                        <a:pt x="2656" y="294"/>
                      </a:lnTo>
                      <a:close/>
                    </a:path>
                  </a:pathLst>
                </a:custGeom>
                <a:gradFill>
                  <a:gsLst>
                    <a:gs pos="33000">
                      <a:srgbClr val="F9F9F9"/>
                    </a:gs>
                    <a:gs pos="100000">
                      <a:srgbClr val="D7D7D7"/>
                    </a:gs>
                  </a:gsLst>
                  <a:lin ang="5400000" scaled="0"/>
                </a:gradFill>
                <a:ln w="3175" cap="flat" cmpd="sng" algn="ctr">
                  <a:solidFill>
                    <a:srgbClr val="D7D7D7"/>
                  </a:solidFill>
                  <a:prstDash val="solid"/>
                </a:ln>
                <a:effectLst/>
              </p:spPr>
              <p:txBody>
                <a:bodyPr anchor="ctr"/>
                <a:lstStyle/>
                <a:p>
                  <a:pPr algn="ctr" defTabSz="1624713" eaLnBrk="0" hangingPunct="0">
                    <a:lnSpc>
                      <a:spcPct val="120000"/>
                    </a:lnSpc>
                    <a:defRPr/>
                  </a:pPr>
                  <a:endParaRPr lang="zh-CN" altLang="en-US" sz="1600" kern="0">
                    <a:solidFill>
                      <a:srgbClr val="4D4D4D"/>
                    </a:solidFill>
                    <a:cs typeface="+mn-ea"/>
                    <a:sym typeface="+mn-lt"/>
                  </a:endParaRPr>
                </a:p>
              </p:txBody>
            </p:sp>
            <p:sp>
              <p:nvSpPr>
                <p:cNvPr id="67" name="矩形 66"/>
                <p:cNvSpPr/>
                <p:nvPr/>
              </p:nvSpPr>
              <p:spPr bwMode="auto">
                <a:xfrm rot="19657954">
                  <a:off x="4839530" y="4547335"/>
                  <a:ext cx="1800200" cy="909125"/>
                </a:xfrm>
                <a:prstGeom prst="rect">
                  <a:avLst/>
                </a:prstGeom>
                <a:noFill/>
                <a:ln w="25400" cap="flat" cmpd="sng" algn="ctr">
                  <a:noFill/>
                  <a:prstDash val="solid"/>
                </a:ln>
                <a:effectLst/>
              </p:spPr>
              <p:txBody>
                <a:bodyPr spcFirstLastPara="1" anchor="ctr">
                  <a:prstTxWarp prst="textArchUp">
                    <a:avLst/>
                  </a:prstTxWarp>
                </a:bodyPr>
                <a:lstStyle/>
                <a:p>
                  <a:pPr algn="ctr" defTabSz="1624713">
                    <a:defRPr/>
                  </a:pPr>
                  <a:r>
                    <a:rPr lang="en-US" altLang="zh-CN" sz="1600" kern="0" dirty="0">
                      <a:solidFill>
                        <a:srgbClr val="9D3333"/>
                      </a:solidFill>
                      <a:cs typeface="+mn-ea"/>
                      <a:sym typeface="+mn-lt"/>
                    </a:rPr>
                    <a:t>3</a:t>
                  </a:r>
                  <a:endParaRPr lang="zh-CN" altLang="en-US" sz="1600" kern="0" dirty="0">
                    <a:solidFill>
                      <a:srgbClr val="9D3333"/>
                    </a:solidFill>
                    <a:cs typeface="+mn-ea"/>
                    <a:sym typeface="+mn-lt"/>
                  </a:endParaRPr>
                </a:p>
              </p:txBody>
            </p:sp>
          </p:grpSp>
          <p:sp>
            <p:nvSpPr>
              <p:cNvPr id="65" name="Line 130"/>
              <p:cNvSpPr>
                <a:spLocks noChangeShapeType="1"/>
              </p:cNvSpPr>
              <p:nvPr/>
            </p:nvSpPr>
            <p:spPr bwMode="auto">
              <a:xfrm>
                <a:off x="7097969" y="1847647"/>
                <a:ext cx="0" cy="456946"/>
              </a:xfrm>
              <a:prstGeom prst="line">
                <a:avLst/>
              </a:prstGeom>
              <a:noFill/>
              <a:ln w="38100">
                <a:noFill/>
                <a:round/>
              </a:ln>
              <a:effectLst/>
            </p:spPr>
            <p:txBody>
              <a:bodyPr/>
              <a:lstStyle/>
              <a:p>
                <a:pPr defTabSz="1624713">
                  <a:defRPr/>
                </a:pPr>
                <a:endParaRPr lang="zh-CN" altLang="en-US" sz="2400" kern="0" dirty="0">
                  <a:solidFill>
                    <a:sysClr val="windowText" lastClr="000000"/>
                  </a:solidFill>
                  <a:cs typeface="+mn-ea"/>
                  <a:sym typeface="+mn-lt"/>
                </a:endParaRPr>
              </a:p>
            </p:txBody>
          </p:sp>
        </p:grpSp>
        <p:sp>
          <p:nvSpPr>
            <p:cNvPr id="58" name="TextBox 1"/>
            <p:cNvSpPr txBox="1"/>
            <p:nvPr/>
          </p:nvSpPr>
          <p:spPr>
            <a:xfrm>
              <a:off x="5109051" y="3313378"/>
              <a:ext cx="2023231" cy="617236"/>
            </a:xfrm>
            <a:prstGeom prst="rect">
              <a:avLst/>
            </a:prstGeom>
            <a:noFill/>
          </p:spPr>
          <p:txBody>
            <a:bodyPr>
              <a:spAutoFit/>
            </a:bodyPr>
            <a:lstStyle/>
            <a:p>
              <a:pPr algn="ctr" defTabSz="2164873">
                <a:defRPr/>
              </a:pPr>
              <a:r>
                <a:rPr lang="en-US" altLang="zh-CN" sz="2667" kern="0" dirty="0">
                  <a:solidFill>
                    <a:srgbClr val="4D4D4D"/>
                  </a:solidFill>
                  <a:cs typeface="+mn-ea"/>
                  <a:sym typeface="+mn-lt"/>
                </a:rPr>
                <a:t>5 </a:t>
              </a:r>
              <a:r>
                <a:rPr lang="en-US" altLang="zh-CN" sz="2667" kern="0" dirty="0" err="1">
                  <a:solidFill>
                    <a:srgbClr val="4D4D4D"/>
                  </a:solidFill>
                  <a:cs typeface="+mn-ea"/>
                  <a:sym typeface="+mn-lt"/>
                </a:rPr>
                <a:t>cách</a:t>
              </a:r>
              <a:endParaRPr lang="zh-CN" altLang="en-US" sz="2667" kern="0" dirty="0">
                <a:solidFill>
                  <a:srgbClr val="4D4D4D"/>
                </a:solidFill>
                <a:cs typeface="+mn-ea"/>
                <a:sym typeface="+mn-lt"/>
              </a:endParaRPr>
            </a:p>
          </p:txBody>
        </p:sp>
      </p:grpSp>
      <p:sp>
        <p:nvSpPr>
          <p:cNvPr id="76" name="矩形 75"/>
          <p:cNvSpPr/>
          <p:nvPr/>
        </p:nvSpPr>
        <p:spPr>
          <a:xfrm>
            <a:off x="7359754" y="1755578"/>
            <a:ext cx="3671102" cy="892552"/>
          </a:xfrm>
          <a:prstGeom prst="rect">
            <a:avLst/>
          </a:prstGeom>
        </p:spPr>
        <p:txBody>
          <a:bodyPr wrap="square">
            <a:spAutoFit/>
          </a:bodyPr>
          <a:lstStyle/>
          <a:p>
            <a:r>
              <a:rPr lang="vi-VN" altLang="zh-CN" sz="2600" dirty="0">
                <a:solidFill>
                  <a:srgbClr val="0070C0"/>
                </a:solidFill>
                <a:cs typeface="+mn-ea"/>
                <a:sym typeface="+mn-lt"/>
              </a:rPr>
              <a:t>Tạo môi trường phù hợp để làm việc.</a:t>
            </a:r>
            <a:endParaRPr lang="zh-CN" altLang="en-US" sz="2600" dirty="0">
              <a:solidFill>
                <a:srgbClr val="0070C0"/>
              </a:solidFill>
              <a:cs typeface="+mn-ea"/>
              <a:sym typeface="+mn-lt"/>
            </a:endParaRPr>
          </a:p>
        </p:txBody>
      </p:sp>
      <p:sp>
        <p:nvSpPr>
          <p:cNvPr id="77" name="矩形 76"/>
          <p:cNvSpPr/>
          <p:nvPr/>
        </p:nvSpPr>
        <p:spPr>
          <a:xfrm>
            <a:off x="8458662" y="3317514"/>
            <a:ext cx="3671102" cy="1292662"/>
          </a:xfrm>
          <a:prstGeom prst="rect">
            <a:avLst/>
          </a:prstGeom>
        </p:spPr>
        <p:txBody>
          <a:bodyPr wrap="square">
            <a:spAutoFit/>
          </a:bodyPr>
          <a:lstStyle/>
          <a:p>
            <a:r>
              <a:rPr lang="en-US" altLang="zh-CN" sz="2600" dirty="0" err="1">
                <a:solidFill>
                  <a:srgbClr val="0070C0"/>
                </a:solidFill>
                <a:cs typeface="+mn-ea"/>
                <a:sym typeface="+mn-lt"/>
              </a:rPr>
              <a:t>Lập</a:t>
            </a:r>
            <a:r>
              <a:rPr lang="en-US" altLang="zh-CN" sz="2600" dirty="0">
                <a:solidFill>
                  <a:srgbClr val="0070C0"/>
                </a:solidFill>
                <a:cs typeface="+mn-ea"/>
                <a:sym typeface="+mn-lt"/>
              </a:rPr>
              <a:t> </a:t>
            </a:r>
            <a:r>
              <a:rPr lang="en-US" altLang="zh-CN" sz="2600" dirty="0" err="1">
                <a:solidFill>
                  <a:srgbClr val="0070C0"/>
                </a:solidFill>
                <a:cs typeface="+mn-ea"/>
                <a:sym typeface="+mn-lt"/>
              </a:rPr>
              <a:t>danh</a:t>
            </a:r>
            <a:r>
              <a:rPr lang="en-US" altLang="zh-CN" sz="2600" dirty="0">
                <a:solidFill>
                  <a:srgbClr val="0070C0"/>
                </a:solidFill>
                <a:cs typeface="+mn-ea"/>
                <a:sym typeface="+mn-lt"/>
              </a:rPr>
              <a:t> </a:t>
            </a:r>
            <a:r>
              <a:rPr lang="en-US" altLang="zh-CN" sz="2600" dirty="0" err="1">
                <a:solidFill>
                  <a:srgbClr val="0070C0"/>
                </a:solidFill>
                <a:cs typeface="+mn-ea"/>
                <a:sym typeface="+mn-lt"/>
              </a:rPr>
              <a:t>sách</a:t>
            </a:r>
            <a:r>
              <a:rPr lang="en-US" altLang="zh-CN" sz="2600" dirty="0">
                <a:solidFill>
                  <a:srgbClr val="0070C0"/>
                </a:solidFill>
                <a:cs typeface="+mn-ea"/>
                <a:sym typeface="+mn-lt"/>
              </a:rPr>
              <a:t> </a:t>
            </a:r>
            <a:r>
              <a:rPr lang="en-US" altLang="zh-CN" sz="2600" dirty="0" err="1">
                <a:solidFill>
                  <a:srgbClr val="0070C0"/>
                </a:solidFill>
                <a:cs typeface="+mn-ea"/>
                <a:sym typeface="+mn-lt"/>
              </a:rPr>
              <a:t>các</a:t>
            </a:r>
            <a:r>
              <a:rPr lang="en-US" altLang="zh-CN" sz="2600" dirty="0">
                <a:solidFill>
                  <a:srgbClr val="0070C0"/>
                </a:solidFill>
                <a:cs typeface="+mn-ea"/>
                <a:sym typeface="+mn-lt"/>
              </a:rPr>
              <a:t> </a:t>
            </a:r>
            <a:r>
              <a:rPr lang="en-US" altLang="zh-CN" sz="2600" dirty="0" err="1">
                <a:solidFill>
                  <a:srgbClr val="0070C0"/>
                </a:solidFill>
                <a:cs typeface="+mn-ea"/>
                <a:sym typeface="+mn-lt"/>
              </a:rPr>
              <a:t>nhiệm</a:t>
            </a:r>
            <a:r>
              <a:rPr lang="en-US" altLang="zh-CN" sz="2600" dirty="0">
                <a:solidFill>
                  <a:srgbClr val="0070C0"/>
                </a:solidFill>
                <a:cs typeface="+mn-ea"/>
                <a:sym typeface="+mn-lt"/>
              </a:rPr>
              <a:t> </a:t>
            </a:r>
            <a:r>
              <a:rPr lang="en-US" altLang="zh-CN" sz="2600" dirty="0" err="1">
                <a:solidFill>
                  <a:srgbClr val="0070C0"/>
                </a:solidFill>
                <a:cs typeface="+mn-ea"/>
                <a:sym typeface="+mn-lt"/>
              </a:rPr>
              <a:t>vụ</a:t>
            </a:r>
            <a:r>
              <a:rPr lang="en-US" altLang="zh-CN" sz="2600" dirty="0">
                <a:solidFill>
                  <a:srgbClr val="0070C0"/>
                </a:solidFill>
                <a:cs typeface="+mn-ea"/>
                <a:sym typeface="+mn-lt"/>
              </a:rPr>
              <a:t> </a:t>
            </a:r>
            <a:r>
              <a:rPr lang="en-US" altLang="zh-CN" sz="2600" dirty="0" err="1">
                <a:solidFill>
                  <a:srgbClr val="0070C0"/>
                </a:solidFill>
                <a:cs typeface="+mn-ea"/>
                <a:sym typeface="+mn-lt"/>
              </a:rPr>
              <a:t>cần</a:t>
            </a:r>
            <a:r>
              <a:rPr lang="en-US" altLang="zh-CN" sz="2600" dirty="0">
                <a:solidFill>
                  <a:srgbClr val="0070C0"/>
                </a:solidFill>
                <a:cs typeface="+mn-ea"/>
                <a:sym typeface="+mn-lt"/>
              </a:rPr>
              <a:t> </a:t>
            </a:r>
            <a:r>
              <a:rPr lang="en-US" altLang="zh-CN" sz="2600" dirty="0" err="1">
                <a:solidFill>
                  <a:srgbClr val="0070C0"/>
                </a:solidFill>
                <a:cs typeface="+mn-ea"/>
                <a:sym typeface="+mn-lt"/>
              </a:rPr>
              <a:t>làm</a:t>
            </a:r>
            <a:r>
              <a:rPr lang="en-US" altLang="zh-CN" sz="2600" dirty="0">
                <a:solidFill>
                  <a:srgbClr val="0070C0"/>
                </a:solidFill>
                <a:cs typeface="+mn-ea"/>
                <a:sym typeface="+mn-lt"/>
              </a:rPr>
              <a:t> </a:t>
            </a:r>
            <a:r>
              <a:rPr lang="en-US" altLang="zh-CN" sz="2600" dirty="0" err="1">
                <a:solidFill>
                  <a:srgbClr val="0070C0"/>
                </a:solidFill>
                <a:cs typeface="+mn-ea"/>
                <a:sym typeface="+mn-lt"/>
              </a:rPr>
              <a:t>dựa</a:t>
            </a:r>
            <a:r>
              <a:rPr lang="en-US" altLang="zh-CN" sz="2600" dirty="0">
                <a:solidFill>
                  <a:srgbClr val="0070C0"/>
                </a:solidFill>
                <a:cs typeface="+mn-ea"/>
                <a:sym typeface="+mn-lt"/>
              </a:rPr>
              <a:t> </a:t>
            </a:r>
            <a:r>
              <a:rPr lang="en-US" altLang="zh-CN" sz="2600" dirty="0" err="1">
                <a:solidFill>
                  <a:srgbClr val="0070C0"/>
                </a:solidFill>
                <a:cs typeface="+mn-ea"/>
                <a:sym typeface="+mn-lt"/>
              </a:rPr>
              <a:t>vào</a:t>
            </a:r>
            <a:r>
              <a:rPr lang="en-US" altLang="zh-CN" sz="2600" dirty="0">
                <a:solidFill>
                  <a:srgbClr val="0070C0"/>
                </a:solidFill>
                <a:cs typeface="+mn-ea"/>
                <a:sym typeface="+mn-lt"/>
              </a:rPr>
              <a:t> </a:t>
            </a:r>
            <a:r>
              <a:rPr lang="en-US" altLang="zh-CN" sz="2600" dirty="0" err="1">
                <a:solidFill>
                  <a:srgbClr val="0070C0"/>
                </a:solidFill>
                <a:cs typeface="+mn-ea"/>
                <a:sym typeface="+mn-lt"/>
              </a:rPr>
              <a:t>mức</a:t>
            </a:r>
            <a:r>
              <a:rPr lang="en-US" altLang="zh-CN" sz="2600" dirty="0">
                <a:solidFill>
                  <a:srgbClr val="0070C0"/>
                </a:solidFill>
                <a:cs typeface="+mn-ea"/>
                <a:sym typeface="+mn-lt"/>
              </a:rPr>
              <a:t> </a:t>
            </a:r>
            <a:r>
              <a:rPr lang="en-US" altLang="zh-CN" sz="2600" dirty="0" err="1">
                <a:solidFill>
                  <a:srgbClr val="0070C0"/>
                </a:solidFill>
                <a:cs typeface="+mn-ea"/>
                <a:sym typeface="+mn-lt"/>
              </a:rPr>
              <a:t>độ</a:t>
            </a:r>
            <a:r>
              <a:rPr lang="en-US" altLang="zh-CN" sz="2600" dirty="0">
                <a:solidFill>
                  <a:srgbClr val="0070C0"/>
                </a:solidFill>
                <a:cs typeface="+mn-ea"/>
                <a:sym typeface="+mn-lt"/>
              </a:rPr>
              <a:t> </a:t>
            </a:r>
            <a:r>
              <a:rPr lang="en-US" altLang="zh-CN" sz="2600" dirty="0" err="1">
                <a:solidFill>
                  <a:srgbClr val="0070C0"/>
                </a:solidFill>
                <a:cs typeface="+mn-ea"/>
                <a:sym typeface="+mn-lt"/>
              </a:rPr>
              <a:t>quan</a:t>
            </a:r>
            <a:r>
              <a:rPr lang="en-US" altLang="zh-CN" sz="2600" dirty="0">
                <a:solidFill>
                  <a:srgbClr val="0070C0"/>
                </a:solidFill>
                <a:cs typeface="+mn-ea"/>
                <a:sym typeface="+mn-lt"/>
              </a:rPr>
              <a:t> </a:t>
            </a:r>
            <a:r>
              <a:rPr lang="en-US" altLang="zh-CN" sz="2600" dirty="0" err="1">
                <a:solidFill>
                  <a:srgbClr val="0070C0"/>
                </a:solidFill>
                <a:cs typeface="+mn-ea"/>
                <a:sym typeface="+mn-lt"/>
              </a:rPr>
              <a:t>trọng</a:t>
            </a:r>
            <a:r>
              <a:rPr lang="en-US" altLang="zh-CN" sz="2600" dirty="0">
                <a:solidFill>
                  <a:srgbClr val="0070C0"/>
                </a:solidFill>
                <a:cs typeface="+mn-ea"/>
                <a:sym typeface="+mn-lt"/>
              </a:rPr>
              <a:t>. </a:t>
            </a:r>
            <a:endParaRPr lang="zh-CN" altLang="en-US" sz="2600" dirty="0">
              <a:solidFill>
                <a:srgbClr val="0070C0"/>
              </a:solidFill>
              <a:cs typeface="+mn-ea"/>
              <a:sym typeface="+mn-lt"/>
            </a:endParaRPr>
          </a:p>
        </p:txBody>
      </p:sp>
      <p:sp>
        <p:nvSpPr>
          <p:cNvPr id="78" name="矩形 77"/>
          <p:cNvSpPr/>
          <p:nvPr/>
        </p:nvSpPr>
        <p:spPr>
          <a:xfrm>
            <a:off x="7738295" y="4979477"/>
            <a:ext cx="3671102" cy="892552"/>
          </a:xfrm>
          <a:prstGeom prst="rect">
            <a:avLst/>
          </a:prstGeom>
        </p:spPr>
        <p:txBody>
          <a:bodyPr wrap="square">
            <a:spAutoFit/>
          </a:bodyPr>
          <a:lstStyle/>
          <a:p>
            <a:r>
              <a:rPr lang="vi-VN" altLang="zh-CN" sz="2600" dirty="0">
                <a:solidFill>
                  <a:srgbClr val="0070C0"/>
                </a:solidFill>
                <a:cs typeface="+mn-ea"/>
                <a:sym typeface="+mn-lt"/>
              </a:rPr>
              <a:t>Thực hiện các nhiệm vụ quan trọng trước.</a:t>
            </a:r>
            <a:endParaRPr lang="zh-CN" altLang="en-US" sz="2600" dirty="0">
              <a:solidFill>
                <a:srgbClr val="0070C0"/>
              </a:solidFill>
              <a:cs typeface="+mn-ea"/>
              <a:sym typeface="+mn-lt"/>
            </a:endParaRPr>
          </a:p>
        </p:txBody>
      </p:sp>
      <p:sp>
        <p:nvSpPr>
          <p:cNvPr id="79" name="矩形 78"/>
          <p:cNvSpPr/>
          <p:nvPr/>
        </p:nvSpPr>
        <p:spPr>
          <a:xfrm>
            <a:off x="1165607" y="2001512"/>
            <a:ext cx="2808236" cy="892552"/>
          </a:xfrm>
          <a:prstGeom prst="rect">
            <a:avLst/>
          </a:prstGeom>
        </p:spPr>
        <p:txBody>
          <a:bodyPr wrap="square">
            <a:spAutoFit/>
          </a:bodyPr>
          <a:lstStyle/>
          <a:p>
            <a:r>
              <a:rPr lang="en-US" altLang="zh-CN" sz="2600" dirty="0" err="1">
                <a:solidFill>
                  <a:srgbClr val="0070C0"/>
                </a:solidFill>
                <a:cs typeface="+mn-ea"/>
                <a:sym typeface="+mn-lt"/>
              </a:rPr>
              <a:t>Không</a:t>
            </a:r>
            <a:r>
              <a:rPr lang="en-US" altLang="zh-CN" sz="2600" dirty="0">
                <a:solidFill>
                  <a:srgbClr val="0070C0"/>
                </a:solidFill>
                <a:cs typeface="+mn-ea"/>
                <a:sym typeface="+mn-lt"/>
              </a:rPr>
              <a:t> </a:t>
            </a:r>
            <a:r>
              <a:rPr lang="en-US" altLang="zh-CN" sz="2600" dirty="0" err="1">
                <a:solidFill>
                  <a:srgbClr val="0070C0"/>
                </a:solidFill>
                <a:cs typeface="+mn-ea"/>
                <a:sym typeface="+mn-lt"/>
              </a:rPr>
              <a:t>làm</a:t>
            </a:r>
            <a:r>
              <a:rPr lang="en-US" altLang="zh-CN" sz="2600" dirty="0">
                <a:solidFill>
                  <a:srgbClr val="0070C0"/>
                </a:solidFill>
                <a:cs typeface="+mn-ea"/>
                <a:sym typeface="+mn-lt"/>
              </a:rPr>
              <a:t> </a:t>
            </a:r>
            <a:r>
              <a:rPr lang="en-US" altLang="zh-CN" sz="2600" dirty="0" err="1">
                <a:solidFill>
                  <a:srgbClr val="0070C0"/>
                </a:solidFill>
                <a:cs typeface="+mn-ea"/>
                <a:sym typeface="+mn-lt"/>
              </a:rPr>
              <a:t>nhiều</a:t>
            </a:r>
            <a:r>
              <a:rPr lang="en-US" altLang="zh-CN" sz="2600" dirty="0">
                <a:solidFill>
                  <a:srgbClr val="0070C0"/>
                </a:solidFill>
                <a:cs typeface="+mn-ea"/>
                <a:sym typeface="+mn-lt"/>
              </a:rPr>
              <a:t> </a:t>
            </a:r>
            <a:r>
              <a:rPr lang="en-US" altLang="zh-CN" sz="2600" dirty="0" err="1">
                <a:solidFill>
                  <a:srgbClr val="0070C0"/>
                </a:solidFill>
                <a:cs typeface="+mn-ea"/>
                <a:sym typeface="+mn-lt"/>
              </a:rPr>
              <a:t>việc</a:t>
            </a:r>
            <a:r>
              <a:rPr lang="en-US" altLang="zh-CN" sz="2600" dirty="0">
                <a:solidFill>
                  <a:srgbClr val="0070C0"/>
                </a:solidFill>
                <a:cs typeface="+mn-ea"/>
                <a:sym typeface="+mn-lt"/>
              </a:rPr>
              <a:t> </a:t>
            </a:r>
            <a:r>
              <a:rPr lang="en-US" altLang="zh-CN" sz="2600" dirty="0" err="1">
                <a:solidFill>
                  <a:srgbClr val="0070C0"/>
                </a:solidFill>
                <a:cs typeface="+mn-ea"/>
                <a:sym typeface="+mn-lt"/>
              </a:rPr>
              <a:t>cùng</a:t>
            </a:r>
            <a:r>
              <a:rPr lang="en-US" altLang="zh-CN" sz="2600" dirty="0">
                <a:solidFill>
                  <a:srgbClr val="0070C0"/>
                </a:solidFill>
                <a:cs typeface="+mn-ea"/>
                <a:sym typeface="+mn-lt"/>
              </a:rPr>
              <a:t> </a:t>
            </a:r>
            <a:r>
              <a:rPr lang="en-US" altLang="zh-CN" sz="2600" dirty="0" err="1">
                <a:solidFill>
                  <a:srgbClr val="0070C0"/>
                </a:solidFill>
                <a:cs typeface="+mn-ea"/>
                <a:sym typeface="+mn-lt"/>
              </a:rPr>
              <a:t>lúc</a:t>
            </a:r>
            <a:r>
              <a:rPr lang="en-US" altLang="zh-CN" sz="2600" dirty="0">
                <a:solidFill>
                  <a:srgbClr val="0070C0"/>
                </a:solidFill>
                <a:cs typeface="+mn-ea"/>
                <a:sym typeface="+mn-lt"/>
              </a:rPr>
              <a:t>.</a:t>
            </a:r>
            <a:endParaRPr lang="zh-CN" altLang="en-US" sz="2600" dirty="0">
              <a:solidFill>
                <a:srgbClr val="0070C0"/>
              </a:solidFill>
              <a:cs typeface="+mn-ea"/>
              <a:sym typeface="+mn-lt"/>
            </a:endParaRPr>
          </a:p>
        </p:txBody>
      </p:sp>
      <p:sp>
        <p:nvSpPr>
          <p:cNvPr id="80" name="矩形 79"/>
          <p:cNvSpPr/>
          <p:nvPr/>
        </p:nvSpPr>
        <p:spPr>
          <a:xfrm>
            <a:off x="69715" y="5046467"/>
            <a:ext cx="3848934" cy="1692771"/>
          </a:xfrm>
          <a:prstGeom prst="rect">
            <a:avLst/>
          </a:prstGeom>
        </p:spPr>
        <p:txBody>
          <a:bodyPr wrap="square">
            <a:spAutoFit/>
          </a:bodyPr>
          <a:lstStyle/>
          <a:p>
            <a:endParaRPr lang="vi-VN" altLang="zh-CN" sz="2600" dirty="0">
              <a:solidFill>
                <a:srgbClr val="0070C0"/>
              </a:solidFill>
              <a:cs typeface="+mn-ea"/>
              <a:sym typeface="+mn-lt"/>
            </a:endParaRPr>
          </a:p>
          <a:p>
            <a:r>
              <a:rPr lang="vi-VN" altLang="zh-CN" sz="2600" dirty="0">
                <a:solidFill>
                  <a:srgbClr val="0070C0"/>
                </a:solidFill>
                <a:cs typeface="+mn-ea"/>
                <a:sym typeface="+mn-lt"/>
              </a:rPr>
              <a:t>Luôn đem công việc theo mình mọi nơi mọi lúc. </a:t>
            </a:r>
            <a:endParaRPr lang="zh-CN" altLang="en-US" sz="2600" dirty="0">
              <a:solidFill>
                <a:srgbClr val="0070C0"/>
              </a:solidFill>
              <a:cs typeface="+mn-ea"/>
              <a:sym typeface="+mn-lt"/>
            </a:endParaRPr>
          </a:p>
        </p:txBody>
      </p:sp>
      <p:sp>
        <p:nvSpPr>
          <p:cNvPr id="2" name="文本框 36">
            <a:extLst>
              <a:ext uri="{FF2B5EF4-FFF2-40B4-BE49-F238E27FC236}">
                <a16:creationId xmlns:a16="http://schemas.microsoft.com/office/drawing/2014/main" id="{4EB88EDF-D464-463B-9530-DF83BB62842C}"/>
              </a:ext>
            </a:extLst>
          </p:cNvPr>
          <p:cNvSpPr txBox="1"/>
          <p:nvPr/>
        </p:nvSpPr>
        <p:spPr>
          <a:xfrm>
            <a:off x="1012968" y="205686"/>
            <a:ext cx="7414967" cy="584775"/>
          </a:xfrm>
          <a:prstGeom prst="rect">
            <a:avLst/>
          </a:prstGeom>
          <a:noFill/>
        </p:spPr>
        <p:txBody>
          <a:bodyPr wrap="square" rtlCol="0">
            <a:spAutoFit/>
          </a:bodyPr>
          <a:lstStyle/>
          <a:p>
            <a:r>
              <a:rPr lang="vi-VN" altLang="zh-CN" sz="3200" dirty="0">
                <a:solidFill>
                  <a:srgbClr val="9D3333"/>
                </a:solidFill>
                <a:cs typeface="+mn-ea"/>
                <a:sym typeface="+mn-lt"/>
              </a:rPr>
              <a:t>Sử dụng thời gian một cách hữu ích</a:t>
            </a:r>
          </a:p>
        </p:txBody>
      </p:sp>
    </p:spTree>
    <p:extLst>
      <p:ext uri="{BB962C8B-B14F-4D97-AF65-F5344CB8AC3E}">
        <p14:creationId xmlns:p14="http://schemas.microsoft.com/office/powerpoint/2010/main" val="31472182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56"/>
                                        </p:tgtEl>
                                        <p:attrNameLst>
                                          <p:attrName>style.visibility</p:attrName>
                                        </p:attrNameLst>
                                      </p:cBhvr>
                                      <p:to>
                                        <p:strVal val="visible"/>
                                      </p:to>
                                    </p:set>
                                    <p:anim calcmode="lin" valueType="num">
                                      <p:cBhvr>
                                        <p:cTn id="7" dur="500" fill="hold"/>
                                        <p:tgtEl>
                                          <p:spTgt spid="56"/>
                                        </p:tgtEl>
                                        <p:attrNameLst>
                                          <p:attrName>ppt_w</p:attrName>
                                        </p:attrNameLst>
                                      </p:cBhvr>
                                      <p:tavLst>
                                        <p:tav tm="0">
                                          <p:val>
                                            <p:fltVal val="0"/>
                                          </p:val>
                                        </p:tav>
                                        <p:tav tm="100000">
                                          <p:val>
                                            <p:strVal val="#ppt_w"/>
                                          </p:val>
                                        </p:tav>
                                      </p:tavLst>
                                    </p:anim>
                                    <p:anim calcmode="lin" valueType="num">
                                      <p:cBhvr>
                                        <p:cTn id="8" dur="500" fill="hold"/>
                                        <p:tgtEl>
                                          <p:spTgt spid="56"/>
                                        </p:tgtEl>
                                        <p:attrNameLst>
                                          <p:attrName>ppt_h</p:attrName>
                                        </p:attrNameLst>
                                      </p:cBhvr>
                                      <p:tavLst>
                                        <p:tav tm="0">
                                          <p:val>
                                            <p:fltVal val="0"/>
                                          </p:val>
                                        </p:tav>
                                        <p:tav tm="100000">
                                          <p:val>
                                            <p:strVal val="#ppt_h"/>
                                          </p:val>
                                        </p:tav>
                                      </p:tavLst>
                                    </p:anim>
                                    <p:animEffect transition="in" filter="fade">
                                      <p:cBhvr>
                                        <p:cTn id="9" dur="500"/>
                                        <p:tgtEl>
                                          <p:spTgt spid="56"/>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grpId="0" nodeType="clickEffect">
                                  <p:stCondLst>
                                    <p:cond delay="0"/>
                                  </p:stCondLst>
                                  <p:childTnLst>
                                    <p:set>
                                      <p:cBhvr>
                                        <p:cTn id="13" dur="1" fill="hold">
                                          <p:stCondLst>
                                            <p:cond delay="0"/>
                                          </p:stCondLst>
                                        </p:cTn>
                                        <p:tgtEl>
                                          <p:spTgt spid="47"/>
                                        </p:tgtEl>
                                        <p:attrNameLst>
                                          <p:attrName>style.visibility</p:attrName>
                                        </p:attrNameLst>
                                      </p:cBhvr>
                                      <p:to>
                                        <p:strVal val="visible"/>
                                      </p:to>
                                    </p:set>
                                    <p:animEffect transition="in" filter="wipe(left)">
                                      <p:cBhvr>
                                        <p:cTn id="14" dur="500"/>
                                        <p:tgtEl>
                                          <p:spTgt spid="47"/>
                                        </p:tgtEl>
                                      </p:cBhvr>
                                    </p:animEffect>
                                  </p:childTnLst>
                                </p:cTn>
                              </p:par>
                            </p:childTnLst>
                          </p:cTn>
                        </p:par>
                        <p:par>
                          <p:cTn id="15" fill="hold">
                            <p:stCondLst>
                              <p:cond delay="500"/>
                            </p:stCondLst>
                            <p:childTnLst>
                              <p:par>
                                <p:cTn id="16" presetID="16" presetClass="entr" presetSubtype="42" fill="hold" nodeType="afterEffect">
                                  <p:stCondLst>
                                    <p:cond delay="0"/>
                                  </p:stCondLst>
                                  <p:childTnLst>
                                    <p:set>
                                      <p:cBhvr>
                                        <p:cTn id="17" dur="1" fill="hold">
                                          <p:stCondLst>
                                            <p:cond delay="0"/>
                                          </p:stCondLst>
                                        </p:cTn>
                                        <p:tgtEl>
                                          <p:spTgt spid="49"/>
                                        </p:tgtEl>
                                        <p:attrNameLst>
                                          <p:attrName>style.visibility</p:attrName>
                                        </p:attrNameLst>
                                      </p:cBhvr>
                                      <p:to>
                                        <p:strVal val="visible"/>
                                      </p:to>
                                    </p:set>
                                    <p:animEffect transition="in" filter="barn(outHorizontal)">
                                      <p:cBhvr>
                                        <p:cTn id="18" dur="500"/>
                                        <p:tgtEl>
                                          <p:spTgt spid="49"/>
                                        </p:tgtEl>
                                      </p:cBhvr>
                                    </p:animEffect>
                                  </p:childTnLst>
                                </p:cTn>
                              </p:par>
                            </p:childTnLst>
                          </p:cTn>
                        </p:par>
                        <p:par>
                          <p:cTn id="19" fill="hold">
                            <p:stCondLst>
                              <p:cond delay="1000"/>
                            </p:stCondLst>
                            <p:childTnLst>
                              <p:par>
                                <p:cTn id="20" presetID="22" presetClass="entr" presetSubtype="8" fill="hold" grpId="0" nodeType="afterEffect">
                                  <p:stCondLst>
                                    <p:cond delay="0"/>
                                  </p:stCondLst>
                                  <p:childTnLst>
                                    <p:set>
                                      <p:cBhvr>
                                        <p:cTn id="21" dur="1" fill="hold">
                                          <p:stCondLst>
                                            <p:cond delay="0"/>
                                          </p:stCondLst>
                                        </p:cTn>
                                        <p:tgtEl>
                                          <p:spTgt spid="76"/>
                                        </p:tgtEl>
                                        <p:attrNameLst>
                                          <p:attrName>style.visibility</p:attrName>
                                        </p:attrNameLst>
                                      </p:cBhvr>
                                      <p:to>
                                        <p:strVal val="visible"/>
                                      </p:to>
                                    </p:set>
                                    <p:animEffect transition="in" filter="wipe(left)">
                                      <p:cBhvr>
                                        <p:cTn id="22" dur="500"/>
                                        <p:tgtEl>
                                          <p:spTgt spid="7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50"/>
                                        </p:tgtEl>
                                        <p:attrNameLst>
                                          <p:attrName>style.visibility</p:attrName>
                                        </p:attrNameLst>
                                      </p:cBhvr>
                                      <p:to>
                                        <p:strVal val="visible"/>
                                      </p:to>
                                    </p:set>
                                    <p:animEffect transition="in" filter="wipe(left)">
                                      <p:cBhvr>
                                        <p:cTn id="27" dur="500"/>
                                        <p:tgtEl>
                                          <p:spTgt spid="50"/>
                                        </p:tgtEl>
                                      </p:cBhvr>
                                    </p:animEffect>
                                  </p:childTnLst>
                                </p:cTn>
                              </p:par>
                            </p:childTnLst>
                          </p:cTn>
                        </p:par>
                        <p:par>
                          <p:cTn id="28" fill="hold">
                            <p:stCondLst>
                              <p:cond delay="500"/>
                            </p:stCondLst>
                            <p:childTnLst>
                              <p:par>
                                <p:cTn id="29" presetID="16" presetClass="entr" presetSubtype="42" fill="hold" nodeType="afterEffect">
                                  <p:stCondLst>
                                    <p:cond delay="0"/>
                                  </p:stCondLst>
                                  <p:childTnLst>
                                    <p:set>
                                      <p:cBhvr>
                                        <p:cTn id="30" dur="1" fill="hold">
                                          <p:stCondLst>
                                            <p:cond delay="0"/>
                                          </p:stCondLst>
                                        </p:cTn>
                                        <p:tgtEl>
                                          <p:spTgt spid="52"/>
                                        </p:tgtEl>
                                        <p:attrNameLst>
                                          <p:attrName>style.visibility</p:attrName>
                                        </p:attrNameLst>
                                      </p:cBhvr>
                                      <p:to>
                                        <p:strVal val="visible"/>
                                      </p:to>
                                    </p:set>
                                    <p:animEffect transition="in" filter="barn(outHorizontal)">
                                      <p:cBhvr>
                                        <p:cTn id="31" dur="500"/>
                                        <p:tgtEl>
                                          <p:spTgt spid="52"/>
                                        </p:tgtEl>
                                      </p:cBhvr>
                                    </p:animEffect>
                                  </p:childTnLst>
                                </p:cTn>
                              </p:par>
                            </p:childTnLst>
                          </p:cTn>
                        </p:par>
                        <p:par>
                          <p:cTn id="32" fill="hold">
                            <p:stCondLst>
                              <p:cond delay="1000"/>
                            </p:stCondLst>
                            <p:childTnLst>
                              <p:par>
                                <p:cTn id="33" presetID="22" presetClass="entr" presetSubtype="8" fill="hold" grpId="0" nodeType="afterEffect">
                                  <p:stCondLst>
                                    <p:cond delay="0"/>
                                  </p:stCondLst>
                                  <p:childTnLst>
                                    <p:set>
                                      <p:cBhvr>
                                        <p:cTn id="34" dur="1" fill="hold">
                                          <p:stCondLst>
                                            <p:cond delay="0"/>
                                          </p:stCondLst>
                                        </p:cTn>
                                        <p:tgtEl>
                                          <p:spTgt spid="77"/>
                                        </p:tgtEl>
                                        <p:attrNameLst>
                                          <p:attrName>style.visibility</p:attrName>
                                        </p:attrNameLst>
                                      </p:cBhvr>
                                      <p:to>
                                        <p:strVal val="visible"/>
                                      </p:to>
                                    </p:set>
                                    <p:animEffect transition="in" filter="wipe(left)">
                                      <p:cBhvr>
                                        <p:cTn id="35" dur="500"/>
                                        <p:tgtEl>
                                          <p:spTgt spid="77"/>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53"/>
                                        </p:tgtEl>
                                        <p:attrNameLst>
                                          <p:attrName>style.visibility</p:attrName>
                                        </p:attrNameLst>
                                      </p:cBhvr>
                                      <p:to>
                                        <p:strVal val="visible"/>
                                      </p:to>
                                    </p:set>
                                    <p:animEffect transition="in" filter="wipe(left)">
                                      <p:cBhvr>
                                        <p:cTn id="40" dur="500"/>
                                        <p:tgtEl>
                                          <p:spTgt spid="53"/>
                                        </p:tgtEl>
                                      </p:cBhvr>
                                    </p:animEffect>
                                  </p:childTnLst>
                                </p:cTn>
                              </p:par>
                            </p:childTnLst>
                          </p:cTn>
                        </p:par>
                        <p:par>
                          <p:cTn id="41" fill="hold">
                            <p:stCondLst>
                              <p:cond delay="500"/>
                            </p:stCondLst>
                            <p:childTnLst>
                              <p:par>
                                <p:cTn id="42" presetID="16" presetClass="entr" presetSubtype="42" fill="hold" nodeType="afterEffect">
                                  <p:stCondLst>
                                    <p:cond delay="0"/>
                                  </p:stCondLst>
                                  <p:childTnLst>
                                    <p:set>
                                      <p:cBhvr>
                                        <p:cTn id="43" dur="1" fill="hold">
                                          <p:stCondLst>
                                            <p:cond delay="0"/>
                                          </p:stCondLst>
                                        </p:cTn>
                                        <p:tgtEl>
                                          <p:spTgt spid="55"/>
                                        </p:tgtEl>
                                        <p:attrNameLst>
                                          <p:attrName>style.visibility</p:attrName>
                                        </p:attrNameLst>
                                      </p:cBhvr>
                                      <p:to>
                                        <p:strVal val="visible"/>
                                      </p:to>
                                    </p:set>
                                    <p:animEffect transition="in" filter="barn(outHorizontal)">
                                      <p:cBhvr>
                                        <p:cTn id="44" dur="500"/>
                                        <p:tgtEl>
                                          <p:spTgt spid="55"/>
                                        </p:tgtEl>
                                      </p:cBhvr>
                                    </p:animEffect>
                                  </p:childTnLst>
                                </p:cTn>
                              </p:par>
                            </p:childTnLst>
                          </p:cTn>
                        </p:par>
                        <p:par>
                          <p:cTn id="45" fill="hold">
                            <p:stCondLst>
                              <p:cond delay="1000"/>
                            </p:stCondLst>
                            <p:childTnLst>
                              <p:par>
                                <p:cTn id="46" presetID="22" presetClass="entr" presetSubtype="8" fill="hold" grpId="0" nodeType="afterEffect">
                                  <p:stCondLst>
                                    <p:cond delay="0"/>
                                  </p:stCondLst>
                                  <p:childTnLst>
                                    <p:set>
                                      <p:cBhvr>
                                        <p:cTn id="47" dur="1" fill="hold">
                                          <p:stCondLst>
                                            <p:cond delay="0"/>
                                          </p:stCondLst>
                                        </p:cTn>
                                        <p:tgtEl>
                                          <p:spTgt spid="78"/>
                                        </p:tgtEl>
                                        <p:attrNameLst>
                                          <p:attrName>style.visibility</p:attrName>
                                        </p:attrNameLst>
                                      </p:cBhvr>
                                      <p:to>
                                        <p:strVal val="visible"/>
                                      </p:to>
                                    </p:set>
                                    <p:animEffect transition="in" filter="wipe(left)">
                                      <p:cBhvr>
                                        <p:cTn id="48" dur="500"/>
                                        <p:tgtEl>
                                          <p:spTgt spid="78"/>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2" fill="hold" grpId="0" nodeType="clickEffect">
                                  <p:stCondLst>
                                    <p:cond delay="0"/>
                                  </p:stCondLst>
                                  <p:childTnLst>
                                    <p:set>
                                      <p:cBhvr>
                                        <p:cTn id="52" dur="1" fill="hold">
                                          <p:stCondLst>
                                            <p:cond delay="0"/>
                                          </p:stCondLst>
                                        </p:cTn>
                                        <p:tgtEl>
                                          <p:spTgt spid="44"/>
                                        </p:tgtEl>
                                        <p:attrNameLst>
                                          <p:attrName>style.visibility</p:attrName>
                                        </p:attrNameLst>
                                      </p:cBhvr>
                                      <p:to>
                                        <p:strVal val="visible"/>
                                      </p:to>
                                    </p:set>
                                    <p:animEffect transition="in" filter="wipe(right)">
                                      <p:cBhvr>
                                        <p:cTn id="53" dur="500"/>
                                        <p:tgtEl>
                                          <p:spTgt spid="44"/>
                                        </p:tgtEl>
                                      </p:cBhvr>
                                    </p:animEffect>
                                  </p:childTnLst>
                                </p:cTn>
                              </p:par>
                            </p:childTnLst>
                          </p:cTn>
                        </p:par>
                        <p:par>
                          <p:cTn id="54" fill="hold">
                            <p:stCondLst>
                              <p:cond delay="500"/>
                            </p:stCondLst>
                            <p:childTnLst>
                              <p:par>
                                <p:cTn id="55" presetID="16" presetClass="entr" presetSubtype="42" fill="hold" nodeType="afterEffect">
                                  <p:stCondLst>
                                    <p:cond delay="0"/>
                                  </p:stCondLst>
                                  <p:childTnLst>
                                    <p:set>
                                      <p:cBhvr>
                                        <p:cTn id="56" dur="1" fill="hold">
                                          <p:stCondLst>
                                            <p:cond delay="0"/>
                                          </p:stCondLst>
                                        </p:cTn>
                                        <p:tgtEl>
                                          <p:spTgt spid="46"/>
                                        </p:tgtEl>
                                        <p:attrNameLst>
                                          <p:attrName>style.visibility</p:attrName>
                                        </p:attrNameLst>
                                      </p:cBhvr>
                                      <p:to>
                                        <p:strVal val="visible"/>
                                      </p:to>
                                    </p:set>
                                    <p:animEffect transition="in" filter="barn(outHorizontal)">
                                      <p:cBhvr>
                                        <p:cTn id="57" dur="500"/>
                                        <p:tgtEl>
                                          <p:spTgt spid="46"/>
                                        </p:tgtEl>
                                      </p:cBhvr>
                                    </p:animEffect>
                                  </p:childTnLst>
                                </p:cTn>
                              </p:par>
                              <p:par>
                                <p:cTn id="58" presetID="22" presetClass="entr" presetSubtype="2" fill="hold" grpId="0" nodeType="withEffect">
                                  <p:stCondLst>
                                    <p:cond delay="0"/>
                                  </p:stCondLst>
                                  <p:childTnLst>
                                    <p:set>
                                      <p:cBhvr>
                                        <p:cTn id="59" dur="1" fill="hold">
                                          <p:stCondLst>
                                            <p:cond delay="0"/>
                                          </p:stCondLst>
                                        </p:cTn>
                                        <p:tgtEl>
                                          <p:spTgt spid="80"/>
                                        </p:tgtEl>
                                        <p:attrNameLst>
                                          <p:attrName>style.visibility</p:attrName>
                                        </p:attrNameLst>
                                      </p:cBhvr>
                                      <p:to>
                                        <p:strVal val="visible"/>
                                      </p:to>
                                    </p:set>
                                    <p:animEffect transition="in" filter="wipe(right)">
                                      <p:cBhvr>
                                        <p:cTn id="60" dur="500"/>
                                        <p:tgtEl>
                                          <p:spTgt spid="80"/>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2" fill="hold" grpId="0" nodeType="clickEffect">
                                  <p:stCondLst>
                                    <p:cond delay="0"/>
                                  </p:stCondLst>
                                  <p:childTnLst>
                                    <p:set>
                                      <p:cBhvr>
                                        <p:cTn id="64" dur="1" fill="hold">
                                          <p:stCondLst>
                                            <p:cond delay="0"/>
                                          </p:stCondLst>
                                        </p:cTn>
                                        <p:tgtEl>
                                          <p:spTgt spid="41"/>
                                        </p:tgtEl>
                                        <p:attrNameLst>
                                          <p:attrName>style.visibility</p:attrName>
                                        </p:attrNameLst>
                                      </p:cBhvr>
                                      <p:to>
                                        <p:strVal val="visible"/>
                                      </p:to>
                                    </p:set>
                                    <p:animEffect transition="in" filter="wipe(right)">
                                      <p:cBhvr>
                                        <p:cTn id="65" dur="500"/>
                                        <p:tgtEl>
                                          <p:spTgt spid="41"/>
                                        </p:tgtEl>
                                      </p:cBhvr>
                                    </p:animEffect>
                                  </p:childTnLst>
                                </p:cTn>
                              </p:par>
                            </p:childTnLst>
                          </p:cTn>
                        </p:par>
                        <p:par>
                          <p:cTn id="66" fill="hold">
                            <p:stCondLst>
                              <p:cond delay="500"/>
                            </p:stCondLst>
                            <p:childTnLst>
                              <p:par>
                                <p:cTn id="67" presetID="16" presetClass="entr" presetSubtype="42" fill="hold" nodeType="afterEffect">
                                  <p:stCondLst>
                                    <p:cond delay="0"/>
                                  </p:stCondLst>
                                  <p:childTnLst>
                                    <p:set>
                                      <p:cBhvr>
                                        <p:cTn id="68" dur="1" fill="hold">
                                          <p:stCondLst>
                                            <p:cond delay="0"/>
                                          </p:stCondLst>
                                        </p:cTn>
                                        <p:tgtEl>
                                          <p:spTgt spid="43"/>
                                        </p:tgtEl>
                                        <p:attrNameLst>
                                          <p:attrName>style.visibility</p:attrName>
                                        </p:attrNameLst>
                                      </p:cBhvr>
                                      <p:to>
                                        <p:strVal val="visible"/>
                                      </p:to>
                                    </p:set>
                                    <p:animEffect transition="in" filter="barn(outHorizontal)">
                                      <p:cBhvr>
                                        <p:cTn id="69" dur="500"/>
                                        <p:tgtEl>
                                          <p:spTgt spid="43"/>
                                        </p:tgtEl>
                                      </p:cBhvr>
                                    </p:animEffect>
                                  </p:childTnLst>
                                </p:cTn>
                              </p:par>
                              <p:par>
                                <p:cTn id="70" presetID="22" presetClass="entr" presetSubtype="2" fill="hold" grpId="0" nodeType="withEffect">
                                  <p:stCondLst>
                                    <p:cond delay="0"/>
                                  </p:stCondLst>
                                  <p:childTnLst>
                                    <p:set>
                                      <p:cBhvr>
                                        <p:cTn id="71" dur="1" fill="hold">
                                          <p:stCondLst>
                                            <p:cond delay="0"/>
                                          </p:stCondLst>
                                        </p:cTn>
                                        <p:tgtEl>
                                          <p:spTgt spid="79"/>
                                        </p:tgtEl>
                                        <p:attrNameLst>
                                          <p:attrName>style.visibility</p:attrName>
                                        </p:attrNameLst>
                                      </p:cBhvr>
                                      <p:to>
                                        <p:strVal val="visible"/>
                                      </p:to>
                                    </p:set>
                                    <p:animEffect transition="in" filter="wipe(right)">
                                      <p:cBhvr>
                                        <p:cTn id="72" dur="500"/>
                                        <p:tgtEl>
                                          <p:spTgt spid="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44" grpId="0" animBg="1"/>
      <p:bldP spid="47" grpId="0" animBg="1"/>
      <p:bldP spid="50" grpId="0" animBg="1"/>
      <p:bldP spid="53" grpId="0" animBg="1"/>
      <p:bldP spid="76" grpId="0"/>
      <p:bldP spid="77" grpId="0"/>
      <p:bldP spid="78" grpId="0"/>
      <p:bldP spid="79" grpId="0"/>
      <p:bldP spid="8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组合 33"/>
          <p:cNvGrpSpPr/>
          <p:nvPr/>
        </p:nvGrpSpPr>
        <p:grpSpPr>
          <a:xfrm>
            <a:off x="247260" y="255805"/>
            <a:ext cx="674717" cy="597391"/>
            <a:chOff x="414045" y="185503"/>
            <a:chExt cx="506038" cy="448043"/>
          </a:xfrm>
        </p:grpSpPr>
        <p:sp>
          <p:nvSpPr>
            <p:cNvPr id="35" name="矩形 34"/>
            <p:cNvSpPr/>
            <p:nvPr/>
          </p:nvSpPr>
          <p:spPr>
            <a:xfrm rot="2700000">
              <a:off x="414045" y="194182"/>
              <a:ext cx="430684" cy="430684"/>
            </a:xfrm>
            <a:prstGeom prst="rect">
              <a:avLst/>
            </a:prstGeom>
            <a:solidFill>
              <a:schemeClr val="bg1">
                <a:lumMod val="85000"/>
              </a:schemeClr>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cs typeface="+mn-ea"/>
                <a:sym typeface="+mn-lt"/>
              </a:endParaRPr>
            </a:p>
          </p:txBody>
        </p:sp>
        <p:sp>
          <p:nvSpPr>
            <p:cNvPr id="36" name="矩形 35"/>
            <p:cNvSpPr/>
            <p:nvPr/>
          </p:nvSpPr>
          <p:spPr>
            <a:xfrm rot="2700000">
              <a:off x="472040" y="185503"/>
              <a:ext cx="448043" cy="448043"/>
            </a:xfrm>
            <a:prstGeom prst="rect">
              <a:avLst/>
            </a:prstGeom>
            <a:solidFill>
              <a:schemeClr val="tx1">
                <a:lumMod val="75000"/>
                <a:lumOff val="25000"/>
              </a:schemeClr>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cs typeface="+mn-ea"/>
                <a:sym typeface="+mn-lt"/>
              </a:endParaRPr>
            </a:p>
          </p:txBody>
        </p:sp>
      </p:grpSp>
      <p:sp>
        <p:nvSpPr>
          <p:cNvPr id="41" name="Freeform 27"/>
          <p:cNvSpPr/>
          <p:nvPr/>
        </p:nvSpPr>
        <p:spPr bwMode="auto">
          <a:xfrm rot="10800000" flipV="1">
            <a:off x="3848272" y="2670205"/>
            <a:ext cx="624653" cy="558303"/>
          </a:xfrm>
          <a:custGeom>
            <a:avLst/>
            <a:gdLst>
              <a:gd name="T0" fmla="*/ 0 w 1905"/>
              <a:gd name="T1" fmla="*/ 2147483647 h 136"/>
              <a:gd name="T2" fmla="*/ 2147483647 w 1905"/>
              <a:gd name="T3" fmla="*/ 0 h 136"/>
              <a:gd name="T4" fmla="*/ 2147483647 w 1905"/>
              <a:gd name="T5" fmla="*/ 0 h 136"/>
              <a:gd name="T6" fmla="*/ 0 60000 65536"/>
              <a:gd name="T7" fmla="*/ 0 60000 65536"/>
              <a:gd name="T8" fmla="*/ 0 60000 65536"/>
              <a:gd name="T9" fmla="*/ 0 w 1905"/>
              <a:gd name="T10" fmla="*/ 0 h 136"/>
              <a:gd name="T11" fmla="*/ 1905 w 1905"/>
              <a:gd name="T12" fmla="*/ 136 h 136"/>
            </a:gdLst>
            <a:ahLst/>
            <a:cxnLst>
              <a:cxn ang="T6">
                <a:pos x="T0" y="T1"/>
              </a:cxn>
              <a:cxn ang="T7">
                <a:pos x="T2" y="T3"/>
              </a:cxn>
              <a:cxn ang="T8">
                <a:pos x="T4" y="T5"/>
              </a:cxn>
            </a:cxnLst>
            <a:rect l="T9" t="T10" r="T11" b="T12"/>
            <a:pathLst>
              <a:path w="1905" h="136">
                <a:moveTo>
                  <a:pt x="0" y="136"/>
                </a:moveTo>
                <a:lnTo>
                  <a:pt x="317" y="0"/>
                </a:lnTo>
                <a:lnTo>
                  <a:pt x="1905" y="0"/>
                </a:lnTo>
              </a:path>
            </a:pathLst>
          </a:custGeom>
          <a:noFill/>
          <a:ln w="25400" cap="rnd" cmpd="sng">
            <a:solidFill>
              <a:schemeClr val="bg1">
                <a:lumMod val="50000"/>
              </a:schemeClr>
            </a:solidFill>
            <a:prstDash val="sysDot"/>
            <a:round/>
            <a:headEnd type="none" w="med" len="med"/>
            <a:tailEnd type="none" w="med" len="med"/>
          </a:ln>
        </p:spPr>
        <p:txBody>
          <a:bodyPr wrap="none" anchor="ctr"/>
          <a:lstStyle/>
          <a:p>
            <a:pPr defTabSz="1624713">
              <a:defRPr/>
            </a:pPr>
            <a:endParaRPr lang="zh-CN" altLang="en-US" sz="2400" kern="0" dirty="0">
              <a:solidFill>
                <a:sysClr val="windowText" lastClr="000000"/>
              </a:solidFill>
              <a:cs typeface="+mn-ea"/>
              <a:sym typeface="+mn-lt"/>
            </a:endParaRPr>
          </a:p>
        </p:txBody>
      </p:sp>
      <p:cxnSp>
        <p:nvCxnSpPr>
          <p:cNvPr id="43" name="直接连接符 20"/>
          <p:cNvCxnSpPr>
            <a:cxnSpLocks noChangeShapeType="1"/>
          </p:cNvCxnSpPr>
          <p:nvPr/>
        </p:nvCxnSpPr>
        <p:spPr bwMode="auto">
          <a:xfrm flipH="1">
            <a:off x="3812670" y="1773683"/>
            <a:ext cx="35601" cy="1543831"/>
          </a:xfrm>
          <a:prstGeom prst="line">
            <a:avLst/>
          </a:prstGeom>
          <a:noFill/>
          <a:ln w="9525" algn="ctr">
            <a:solidFill>
              <a:schemeClr val="bg1">
                <a:lumMod val="50000"/>
              </a:schemeClr>
            </a:solidFill>
            <a:prstDash val="sysDash"/>
            <a:round/>
          </a:ln>
        </p:spPr>
      </p:cxnSp>
      <p:sp>
        <p:nvSpPr>
          <p:cNvPr id="44" name="Freeform 27"/>
          <p:cNvSpPr/>
          <p:nvPr/>
        </p:nvSpPr>
        <p:spPr bwMode="auto">
          <a:xfrm rot="10800000">
            <a:off x="3594205" y="4856488"/>
            <a:ext cx="878721" cy="605233"/>
          </a:xfrm>
          <a:custGeom>
            <a:avLst/>
            <a:gdLst>
              <a:gd name="T0" fmla="*/ 0 w 1905"/>
              <a:gd name="T1" fmla="*/ 2147483647 h 136"/>
              <a:gd name="T2" fmla="*/ 2147483647 w 1905"/>
              <a:gd name="T3" fmla="*/ 0 h 136"/>
              <a:gd name="T4" fmla="*/ 2147483647 w 1905"/>
              <a:gd name="T5" fmla="*/ 0 h 136"/>
              <a:gd name="T6" fmla="*/ 0 60000 65536"/>
              <a:gd name="T7" fmla="*/ 0 60000 65536"/>
              <a:gd name="T8" fmla="*/ 0 60000 65536"/>
              <a:gd name="T9" fmla="*/ 0 w 1905"/>
              <a:gd name="T10" fmla="*/ 0 h 136"/>
              <a:gd name="T11" fmla="*/ 1905 w 1905"/>
              <a:gd name="T12" fmla="*/ 136 h 136"/>
            </a:gdLst>
            <a:ahLst/>
            <a:cxnLst>
              <a:cxn ang="T6">
                <a:pos x="T0" y="T1"/>
              </a:cxn>
              <a:cxn ang="T7">
                <a:pos x="T2" y="T3"/>
              </a:cxn>
              <a:cxn ang="T8">
                <a:pos x="T4" y="T5"/>
              </a:cxn>
            </a:cxnLst>
            <a:rect l="T9" t="T10" r="T11" b="T12"/>
            <a:pathLst>
              <a:path w="1905" h="136">
                <a:moveTo>
                  <a:pt x="0" y="136"/>
                </a:moveTo>
                <a:lnTo>
                  <a:pt x="317" y="0"/>
                </a:lnTo>
                <a:lnTo>
                  <a:pt x="1905" y="0"/>
                </a:lnTo>
              </a:path>
            </a:pathLst>
          </a:custGeom>
          <a:noFill/>
          <a:ln w="25400" cap="rnd" cmpd="sng">
            <a:solidFill>
              <a:schemeClr val="bg1">
                <a:lumMod val="50000"/>
              </a:schemeClr>
            </a:solidFill>
            <a:prstDash val="sysDot"/>
            <a:round/>
            <a:headEnd type="none" w="med" len="med"/>
            <a:tailEnd type="none" w="med" len="med"/>
          </a:ln>
        </p:spPr>
        <p:txBody>
          <a:bodyPr wrap="none" anchor="ctr"/>
          <a:lstStyle/>
          <a:p>
            <a:pPr defTabSz="1624713">
              <a:defRPr/>
            </a:pPr>
            <a:endParaRPr lang="zh-CN" altLang="en-US" sz="2400" kern="0" dirty="0">
              <a:solidFill>
                <a:sysClr val="windowText" lastClr="000000"/>
              </a:solidFill>
              <a:cs typeface="+mn-ea"/>
              <a:sym typeface="+mn-lt"/>
            </a:endParaRPr>
          </a:p>
        </p:txBody>
      </p:sp>
      <p:cxnSp>
        <p:nvCxnSpPr>
          <p:cNvPr id="46" name="直接连接符 23"/>
          <p:cNvCxnSpPr>
            <a:cxnSpLocks noChangeShapeType="1"/>
          </p:cNvCxnSpPr>
          <p:nvPr/>
        </p:nvCxnSpPr>
        <p:spPr bwMode="auto">
          <a:xfrm flipH="1">
            <a:off x="3594203" y="4702753"/>
            <a:ext cx="0" cy="1534121"/>
          </a:xfrm>
          <a:prstGeom prst="line">
            <a:avLst/>
          </a:prstGeom>
          <a:noFill/>
          <a:ln w="9525" algn="ctr">
            <a:solidFill>
              <a:schemeClr val="bg1">
                <a:lumMod val="50000"/>
              </a:schemeClr>
            </a:solidFill>
            <a:prstDash val="sysDash"/>
            <a:round/>
          </a:ln>
        </p:spPr>
      </p:cxnSp>
      <p:sp>
        <p:nvSpPr>
          <p:cNvPr id="47" name="Freeform 27"/>
          <p:cNvSpPr/>
          <p:nvPr/>
        </p:nvSpPr>
        <p:spPr bwMode="auto">
          <a:xfrm rot="10800000" flipH="1" flipV="1">
            <a:off x="6062068" y="2288294"/>
            <a:ext cx="1200757" cy="202284"/>
          </a:xfrm>
          <a:custGeom>
            <a:avLst/>
            <a:gdLst>
              <a:gd name="T0" fmla="*/ 0 w 1905"/>
              <a:gd name="T1" fmla="*/ 2147483647 h 136"/>
              <a:gd name="T2" fmla="*/ 2147483647 w 1905"/>
              <a:gd name="T3" fmla="*/ 0 h 136"/>
              <a:gd name="T4" fmla="*/ 2147483647 w 1905"/>
              <a:gd name="T5" fmla="*/ 0 h 136"/>
              <a:gd name="T6" fmla="*/ 0 60000 65536"/>
              <a:gd name="T7" fmla="*/ 0 60000 65536"/>
              <a:gd name="T8" fmla="*/ 0 60000 65536"/>
              <a:gd name="T9" fmla="*/ 0 w 1905"/>
              <a:gd name="T10" fmla="*/ 0 h 136"/>
              <a:gd name="T11" fmla="*/ 1905 w 1905"/>
              <a:gd name="T12" fmla="*/ 136 h 136"/>
            </a:gdLst>
            <a:ahLst/>
            <a:cxnLst>
              <a:cxn ang="T6">
                <a:pos x="T0" y="T1"/>
              </a:cxn>
              <a:cxn ang="T7">
                <a:pos x="T2" y="T3"/>
              </a:cxn>
              <a:cxn ang="T8">
                <a:pos x="T4" y="T5"/>
              </a:cxn>
            </a:cxnLst>
            <a:rect l="T9" t="T10" r="T11" b="T12"/>
            <a:pathLst>
              <a:path w="1905" h="136">
                <a:moveTo>
                  <a:pt x="0" y="136"/>
                </a:moveTo>
                <a:lnTo>
                  <a:pt x="317" y="0"/>
                </a:lnTo>
                <a:lnTo>
                  <a:pt x="1905" y="0"/>
                </a:lnTo>
              </a:path>
            </a:pathLst>
          </a:custGeom>
          <a:noFill/>
          <a:ln w="25400" cap="rnd" cmpd="sng">
            <a:solidFill>
              <a:schemeClr val="bg1">
                <a:lumMod val="50000"/>
              </a:schemeClr>
            </a:solidFill>
            <a:prstDash val="sysDot"/>
            <a:round/>
            <a:headEnd type="none" w="med" len="med"/>
            <a:tailEnd type="none" w="med" len="med"/>
          </a:ln>
        </p:spPr>
        <p:txBody>
          <a:bodyPr wrap="none" anchor="ctr"/>
          <a:lstStyle/>
          <a:p>
            <a:pPr defTabSz="1624713">
              <a:defRPr/>
            </a:pPr>
            <a:endParaRPr lang="zh-CN" altLang="en-US" sz="2400" kern="0" dirty="0">
              <a:solidFill>
                <a:sysClr val="windowText" lastClr="000000"/>
              </a:solidFill>
              <a:cs typeface="+mn-ea"/>
              <a:sym typeface="+mn-lt"/>
            </a:endParaRPr>
          </a:p>
        </p:txBody>
      </p:sp>
      <p:cxnSp>
        <p:nvCxnSpPr>
          <p:cNvPr id="49" name="直接连接符 44"/>
          <p:cNvCxnSpPr>
            <a:cxnSpLocks noChangeShapeType="1"/>
          </p:cNvCxnSpPr>
          <p:nvPr/>
        </p:nvCxnSpPr>
        <p:spPr bwMode="auto">
          <a:xfrm>
            <a:off x="7262824" y="1628038"/>
            <a:ext cx="0" cy="1247687"/>
          </a:xfrm>
          <a:prstGeom prst="line">
            <a:avLst/>
          </a:prstGeom>
          <a:noFill/>
          <a:ln w="9525" algn="ctr">
            <a:solidFill>
              <a:schemeClr val="bg1">
                <a:lumMod val="50000"/>
              </a:schemeClr>
            </a:solidFill>
            <a:prstDash val="sysDash"/>
            <a:round/>
          </a:ln>
        </p:spPr>
      </p:cxnSp>
      <p:sp>
        <p:nvSpPr>
          <p:cNvPr id="50" name="Freeform 27"/>
          <p:cNvSpPr/>
          <p:nvPr/>
        </p:nvSpPr>
        <p:spPr bwMode="auto">
          <a:xfrm rot="10800000" flipH="1" flipV="1">
            <a:off x="7190001" y="3557018"/>
            <a:ext cx="1173248" cy="100333"/>
          </a:xfrm>
          <a:custGeom>
            <a:avLst/>
            <a:gdLst>
              <a:gd name="T0" fmla="*/ 0 w 1905"/>
              <a:gd name="T1" fmla="*/ 2147483647 h 136"/>
              <a:gd name="T2" fmla="*/ 2147483647 w 1905"/>
              <a:gd name="T3" fmla="*/ 0 h 136"/>
              <a:gd name="T4" fmla="*/ 2147483647 w 1905"/>
              <a:gd name="T5" fmla="*/ 0 h 136"/>
              <a:gd name="T6" fmla="*/ 0 60000 65536"/>
              <a:gd name="T7" fmla="*/ 0 60000 65536"/>
              <a:gd name="T8" fmla="*/ 0 60000 65536"/>
              <a:gd name="T9" fmla="*/ 0 w 1905"/>
              <a:gd name="T10" fmla="*/ 0 h 136"/>
              <a:gd name="T11" fmla="*/ 1905 w 1905"/>
              <a:gd name="T12" fmla="*/ 136 h 136"/>
            </a:gdLst>
            <a:ahLst/>
            <a:cxnLst>
              <a:cxn ang="T6">
                <a:pos x="T0" y="T1"/>
              </a:cxn>
              <a:cxn ang="T7">
                <a:pos x="T2" y="T3"/>
              </a:cxn>
              <a:cxn ang="T8">
                <a:pos x="T4" y="T5"/>
              </a:cxn>
            </a:cxnLst>
            <a:rect l="T9" t="T10" r="T11" b="T12"/>
            <a:pathLst>
              <a:path w="1905" h="136">
                <a:moveTo>
                  <a:pt x="0" y="136"/>
                </a:moveTo>
                <a:lnTo>
                  <a:pt x="317" y="0"/>
                </a:lnTo>
                <a:lnTo>
                  <a:pt x="1905" y="0"/>
                </a:lnTo>
              </a:path>
            </a:pathLst>
          </a:custGeom>
          <a:noFill/>
          <a:ln w="25400" cap="rnd" cmpd="sng">
            <a:solidFill>
              <a:schemeClr val="bg1">
                <a:lumMod val="50000"/>
              </a:schemeClr>
            </a:solidFill>
            <a:prstDash val="sysDot"/>
            <a:round/>
            <a:headEnd type="none" w="med" len="med"/>
            <a:tailEnd type="none" w="med" len="med"/>
          </a:ln>
        </p:spPr>
        <p:txBody>
          <a:bodyPr wrap="none" anchor="ctr"/>
          <a:lstStyle/>
          <a:p>
            <a:pPr defTabSz="1624713">
              <a:defRPr/>
            </a:pPr>
            <a:endParaRPr lang="zh-CN" altLang="en-US" sz="2400" kern="0" dirty="0">
              <a:solidFill>
                <a:sysClr val="windowText" lastClr="000000"/>
              </a:solidFill>
              <a:cs typeface="+mn-ea"/>
              <a:sym typeface="+mn-lt"/>
            </a:endParaRPr>
          </a:p>
        </p:txBody>
      </p:sp>
      <p:cxnSp>
        <p:nvCxnSpPr>
          <p:cNvPr id="52" name="直接连接符 47"/>
          <p:cNvCxnSpPr>
            <a:cxnSpLocks noChangeShapeType="1"/>
          </p:cNvCxnSpPr>
          <p:nvPr/>
        </p:nvCxnSpPr>
        <p:spPr bwMode="auto">
          <a:xfrm>
            <a:off x="8363249" y="3021370"/>
            <a:ext cx="0" cy="1422460"/>
          </a:xfrm>
          <a:prstGeom prst="line">
            <a:avLst/>
          </a:prstGeom>
          <a:noFill/>
          <a:ln w="9525" algn="ctr">
            <a:solidFill>
              <a:schemeClr val="bg1">
                <a:lumMod val="50000"/>
              </a:schemeClr>
            </a:solidFill>
            <a:prstDash val="sysDash"/>
            <a:round/>
          </a:ln>
        </p:spPr>
      </p:cxnSp>
      <p:sp>
        <p:nvSpPr>
          <p:cNvPr id="53" name="Freeform 27"/>
          <p:cNvSpPr/>
          <p:nvPr/>
        </p:nvSpPr>
        <p:spPr bwMode="auto">
          <a:xfrm rot="10800000" flipH="1">
            <a:off x="6602570" y="5151012"/>
            <a:ext cx="988764" cy="252451"/>
          </a:xfrm>
          <a:custGeom>
            <a:avLst/>
            <a:gdLst>
              <a:gd name="T0" fmla="*/ 0 w 1905"/>
              <a:gd name="T1" fmla="*/ 2147483647 h 136"/>
              <a:gd name="T2" fmla="*/ 2147483647 w 1905"/>
              <a:gd name="T3" fmla="*/ 0 h 136"/>
              <a:gd name="T4" fmla="*/ 2147483647 w 1905"/>
              <a:gd name="T5" fmla="*/ 0 h 136"/>
              <a:gd name="T6" fmla="*/ 0 60000 65536"/>
              <a:gd name="T7" fmla="*/ 0 60000 65536"/>
              <a:gd name="T8" fmla="*/ 0 60000 65536"/>
              <a:gd name="T9" fmla="*/ 0 w 1905"/>
              <a:gd name="T10" fmla="*/ 0 h 136"/>
              <a:gd name="T11" fmla="*/ 1905 w 1905"/>
              <a:gd name="T12" fmla="*/ 136 h 136"/>
            </a:gdLst>
            <a:ahLst/>
            <a:cxnLst>
              <a:cxn ang="T6">
                <a:pos x="T0" y="T1"/>
              </a:cxn>
              <a:cxn ang="T7">
                <a:pos x="T2" y="T3"/>
              </a:cxn>
              <a:cxn ang="T8">
                <a:pos x="T4" y="T5"/>
              </a:cxn>
            </a:cxnLst>
            <a:rect l="T9" t="T10" r="T11" b="T12"/>
            <a:pathLst>
              <a:path w="1905" h="136">
                <a:moveTo>
                  <a:pt x="0" y="136"/>
                </a:moveTo>
                <a:lnTo>
                  <a:pt x="317" y="0"/>
                </a:lnTo>
                <a:lnTo>
                  <a:pt x="1905" y="0"/>
                </a:lnTo>
              </a:path>
            </a:pathLst>
          </a:custGeom>
          <a:noFill/>
          <a:ln w="25400" cap="rnd" cmpd="sng">
            <a:solidFill>
              <a:schemeClr val="bg1">
                <a:lumMod val="50000"/>
              </a:schemeClr>
            </a:solidFill>
            <a:prstDash val="sysDot"/>
            <a:round/>
            <a:headEnd type="none" w="med" len="med"/>
            <a:tailEnd type="none" w="med" len="med"/>
          </a:ln>
        </p:spPr>
        <p:txBody>
          <a:bodyPr wrap="none" anchor="ctr"/>
          <a:lstStyle/>
          <a:p>
            <a:pPr defTabSz="1624713">
              <a:defRPr/>
            </a:pPr>
            <a:endParaRPr lang="zh-CN" altLang="en-US" sz="2400" kern="0" dirty="0">
              <a:solidFill>
                <a:sysClr val="windowText" lastClr="000000"/>
              </a:solidFill>
              <a:cs typeface="+mn-ea"/>
              <a:sym typeface="+mn-lt"/>
            </a:endParaRPr>
          </a:p>
        </p:txBody>
      </p:sp>
      <p:cxnSp>
        <p:nvCxnSpPr>
          <p:cNvPr id="55" name="直接连接符 50"/>
          <p:cNvCxnSpPr>
            <a:cxnSpLocks noChangeShapeType="1"/>
          </p:cNvCxnSpPr>
          <p:nvPr/>
        </p:nvCxnSpPr>
        <p:spPr bwMode="auto">
          <a:xfrm>
            <a:off x="7630172" y="4893709"/>
            <a:ext cx="0" cy="1137644"/>
          </a:xfrm>
          <a:prstGeom prst="line">
            <a:avLst/>
          </a:prstGeom>
          <a:noFill/>
          <a:ln w="9525" algn="ctr">
            <a:solidFill>
              <a:schemeClr val="bg1">
                <a:lumMod val="50000"/>
              </a:schemeClr>
            </a:solidFill>
            <a:prstDash val="sysDash"/>
            <a:round/>
          </a:ln>
        </p:spPr>
      </p:cxnSp>
      <p:grpSp>
        <p:nvGrpSpPr>
          <p:cNvPr id="56" name="组合 2"/>
          <p:cNvGrpSpPr/>
          <p:nvPr/>
        </p:nvGrpSpPr>
        <p:grpSpPr bwMode="auto">
          <a:xfrm>
            <a:off x="4031932" y="2430702"/>
            <a:ext cx="3322957" cy="3209912"/>
            <a:chOff x="4058149" y="2084857"/>
            <a:chExt cx="4081038" cy="3940749"/>
          </a:xfrm>
          <a:effectLst/>
        </p:grpSpPr>
        <p:grpSp>
          <p:nvGrpSpPr>
            <p:cNvPr id="57" name="组合 24"/>
            <p:cNvGrpSpPr/>
            <p:nvPr/>
          </p:nvGrpSpPr>
          <p:grpSpPr bwMode="auto">
            <a:xfrm>
              <a:off x="4058149" y="2084857"/>
              <a:ext cx="4081038" cy="3940749"/>
              <a:chOff x="3859394" y="1557586"/>
              <a:chExt cx="4081038" cy="3940749"/>
            </a:xfrm>
          </p:grpSpPr>
          <p:sp>
            <p:nvSpPr>
              <p:cNvPr id="59" name="Freeform 35"/>
              <p:cNvSpPr/>
              <p:nvPr/>
            </p:nvSpPr>
            <p:spPr bwMode="auto">
              <a:xfrm>
                <a:off x="4899842" y="2479425"/>
                <a:ext cx="1943732" cy="1944999"/>
              </a:xfrm>
              <a:custGeom>
                <a:avLst/>
                <a:gdLst>
                  <a:gd name="T0" fmla="*/ 0 w 478"/>
                  <a:gd name="T1" fmla="*/ 239 h 478"/>
                  <a:gd name="T2" fmla="*/ 239 w 478"/>
                  <a:gd name="T3" fmla="*/ 0 h 478"/>
                  <a:gd name="T4" fmla="*/ 478 w 478"/>
                  <a:gd name="T5" fmla="*/ 239 h 478"/>
                  <a:gd name="T6" fmla="*/ 478 w 478"/>
                  <a:gd name="T7" fmla="*/ 239 h 478"/>
                  <a:gd name="T8" fmla="*/ 239 w 478"/>
                  <a:gd name="T9" fmla="*/ 478 h 478"/>
                  <a:gd name="T10" fmla="*/ 0 w 478"/>
                  <a:gd name="T11" fmla="*/ 239 h 478"/>
                </a:gdLst>
                <a:ahLst/>
                <a:cxnLst>
                  <a:cxn ang="0">
                    <a:pos x="T0" y="T1"/>
                  </a:cxn>
                  <a:cxn ang="0">
                    <a:pos x="T2" y="T3"/>
                  </a:cxn>
                  <a:cxn ang="0">
                    <a:pos x="T4" y="T5"/>
                  </a:cxn>
                  <a:cxn ang="0">
                    <a:pos x="T6" y="T7"/>
                  </a:cxn>
                  <a:cxn ang="0">
                    <a:pos x="T8" y="T9"/>
                  </a:cxn>
                  <a:cxn ang="0">
                    <a:pos x="T10" y="T11"/>
                  </a:cxn>
                </a:cxnLst>
                <a:rect l="0" t="0" r="r" b="b"/>
                <a:pathLst>
                  <a:path w="478" h="478">
                    <a:moveTo>
                      <a:pt x="0" y="239"/>
                    </a:moveTo>
                    <a:cubicBezTo>
                      <a:pt x="0" y="107"/>
                      <a:pt x="107" y="0"/>
                      <a:pt x="239" y="0"/>
                    </a:cubicBezTo>
                    <a:cubicBezTo>
                      <a:pt x="371" y="0"/>
                      <a:pt x="478" y="107"/>
                      <a:pt x="478" y="239"/>
                    </a:cubicBezTo>
                    <a:cubicBezTo>
                      <a:pt x="478" y="239"/>
                      <a:pt x="478" y="239"/>
                      <a:pt x="478" y="239"/>
                    </a:cubicBezTo>
                    <a:cubicBezTo>
                      <a:pt x="478" y="371"/>
                      <a:pt x="371" y="478"/>
                      <a:pt x="239" y="478"/>
                    </a:cubicBezTo>
                    <a:cubicBezTo>
                      <a:pt x="107" y="478"/>
                      <a:pt x="0" y="371"/>
                      <a:pt x="0" y="239"/>
                    </a:cubicBezTo>
                  </a:path>
                </a:pathLst>
              </a:custGeom>
              <a:solidFill>
                <a:schemeClr val="bg2"/>
              </a:solidFill>
              <a:ln w="3175" cap="flat" cmpd="sng" algn="ctr">
                <a:solidFill>
                  <a:srgbClr val="D7D7D7"/>
                </a:solidFill>
                <a:prstDash val="solid"/>
              </a:ln>
              <a:effectLst>
                <a:outerShdw blurRad="50800" dist="38100" dir="2700000" algn="tl" rotWithShape="0">
                  <a:prstClr val="black">
                    <a:alpha val="40000"/>
                  </a:prstClr>
                </a:outerShdw>
              </a:effectLst>
            </p:spPr>
            <p:txBody>
              <a:bodyPr anchor="ctr"/>
              <a:lstStyle/>
              <a:p>
                <a:pPr algn="ctr" defTabSz="1624713" eaLnBrk="0" hangingPunct="0">
                  <a:lnSpc>
                    <a:spcPct val="120000"/>
                  </a:lnSpc>
                  <a:defRPr/>
                </a:pPr>
                <a:endParaRPr lang="zh-CN" altLang="en-US" sz="1600" kern="0">
                  <a:solidFill>
                    <a:srgbClr val="F9F9F9"/>
                  </a:solidFill>
                  <a:cs typeface="+mn-ea"/>
                  <a:sym typeface="+mn-lt"/>
                </a:endParaRPr>
              </a:p>
            </p:txBody>
          </p:sp>
          <p:grpSp>
            <p:nvGrpSpPr>
              <p:cNvPr id="60" name="组合 26"/>
              <p:cNvGrpSpPr/>
              <p:nvPr/>
            </p:nvGrpSpPr>
            <p:grpSpPr bwMode="auto">
              <a:xfrm>
                <a:off x="3859394" y="3917811"/>
                <a:ext cx="1903003" cy="1580524"/>
                <a:chOff x="2558692" y="3892163"/>
                <a:chExt cx="1903003" cy="1580524"/>
              </a:xfrm>
            </p:grpSpPr>
            <p:sp>
              <p:nvSpPr>
                <p:cNvPr id="74" name="Freeform 25"/>
                <p:cNvSpPr/>
                <p:nvPr/>
              </p:nvSpPr>
              <p:spPr bwMode="auto">
                <a:xfrm>
                  <a:off x="2885643" y="3892163"/>
                  <a:ext cx="1576052" cy="1329115"/>
                </a:xfrm>
                <a:custGeom>
                  <a:avLst/>
                  <a:gdLst>
                    <a:gd name="T0" fmla="*/ 2641 w 2647"/>
                    <a:gd name="T1" fmla="*/ 2229 h 2233"/>
                    <a:gd name="T2" fmla="*/ 2641 w 2647"/>
                    <a:gd name="T3" fmla="*/ 1269 h 2233"/>
                    <a:gd name="T4" fmla="*/ 2647 w 2647"/>
                    <a:gd name="T5" fmla="*/ 1276 h 2233"/>
                    <a:gd name="T6" fmla="*/ 910 w 2647"/>
                    <a:gd name="T7" fmla="*/ 0 h 2233"/>
                    <a:gd name="T8" fmla="*/ 913 w 2647"/>
                    <a:gd name="T9" fmla="*/ 5 h 2233"/>
                    <a:gd name="T10" fmla="*/ 1 w 2647"/>
                    <a:gd name="T11" fmla="*/ 293 h 2233"/>
                    <a:gd name="T12" fmla="*/ 0 w 2647"/>
                    <a:gd name="T13" fmla="*/ 296 h 2233"/>
                    <a:gd name="T14" fmla="*/ 2646 w 2647"/>
                    <a:gd name="T15" fmla="*/ 2233 h 2233"/>
                    <a:gd name="T16" fmla="*/ 2641 w 2647"/>
                    <a:gd name="T17" fmla="*/ 2229 h 2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47" h="2233">
                      <a:moveTo>
                        <a:pt x="2641" y="2229"/>
                      </a:moveTo>
                      <a:lnTo>
                        <a:pt x="2641" y="1269"/>
                      </a:lnTo>
                      <a:lnTo>
                        <a:pt x="2647" y="1276"/>
                      </a:lnTo>
                      <a:cubicBezTo>
                        <a:pt x="1874" y="1209"/>
                        <a:pt x="1204" y="717"/>
                        <a:pt x="910" y="0"/>
                      </a:cubicBezTo>
                      <a:lnTo>
                        <a:pt x="913" y="5"/>
                      </a:lnTo>
                      <a:lnTo>
                        <a:pt x="1" y="293"/>
                      </a:lnTo>
                      <a:lnTo>
                        <a:pt x="0" y="296"/>
                      </a:lnTo>
                      <a:cubicBezTo>
                        <a:pt x="425" y="1406"/>
                        <a:pt x="1460" y="2164"/>
                        <a:pt x="2646" y="2233"/>
                      </a:cubicBezTo>
                      <a:lnTo>
                        <a:pt x="2641" y="2229"/>
                      </a:lnTo>
                      <a:close/>
                    </a:path>
                  </a:pathLst>
                </a:custGeom>
                <a:gradFill>
                  <a:gsLst>
                    <a:gs pos="33000">
                      <a:srgbClr val="F9F9F9"/>
                    </a:gs>
                    <a:gs pos="100000">
                      <a:srgbClr val="D7D7D7"/>
                    </a:gs>
                  </a:gsLst>
                  <a:lin ang="5400000" scaled="0"/>
                </a:gradFill>
                <a:ln w="3175" cap="flat" cmpd="sng" algn="ctr">
                  <a:solidFill>
                    <a:srgbClr val="D7D7D7"/>
                  </a:solidFill>
                  <a:prstDash val="solid"/>
                </a:ln>
                <a:effectLst/>
              </p:spPr>
              <p:txBody>
                <a:bodyPr anchor="ctr"/>
                <a:lstStyle/>
                <a:p>
                  <a:pPr algn="ctr" defTabSz="1624713" eaLnBrk="0" hangingPunct="0">
                    <a:lnSpc>
                      <a:spcPct val="120000"/>
                    </a:lnSpc>
                    <a:defRPr/>
                  </a:pPr>
                  <a:endParaRPr lang="zh-CN" altLang="en-US" sz="1600" kern="0">
                    <a:solidFill>
                      <a:srgbClr val="4D4D4D"/>
                    </a:solidFill>
                    <a:cs typeface="+mn-ea"/>
                    <a:sym typeface="+mn-lt"/>
                  </a:endParaRPr>
                </a:p>
              </p:txBody>
            </p:sp>
            <p:sp>
              <p:nvSpPr>
                <p:cNvPr id="75" name="矩形 74"/>
                <p:cNvSpPr/>
                <p:nvPr/>
              </p:nvSpPr>
              <p:spPr bwMode="auto">
                <a:xfrm rot="2070188">
                  <a:off x="2558692" y="4567270"/>
                  <a:ext cx="1763876" cy="905417"/>
                </a:xfrm>
                <a:prstGeom prst="rect">
                  <a:avLst/>
                </a:prstGeom>
                <a:noFill/>
                <a:ln w="25400" cap="flat" cmpd="sng" algn="ctr">
                  <a:noFill/>
                  <a:prstDash val="solid"/>
                </a:ln>
                <a:effectLst/>
              </p:spPr>
              <p:txBody>
                <a:bodyPr spcFirstLastPara="1" anchor="ctr">
                  <a:prstTxWarp prst="textArchUp">
                    <a:avLst/>
                  </a:prstTxWarp>
                </a:bodyPr>
                <a:lstStyle/>
                <a:p>
                  <a:pPr algn="ctr" defTabSz="1624713">
                    <a:defRPr/>
                  </a:pPr>
                  <a:r>
                    <a:rPr lang="en-US" altLang="zh-CN" sz="1600" kern="0" dirty="0">
                      <a:solidFill>
                        <a:srgbClr val="9D3333"/>
                      </a:solidFill>
                      <a:cs typeface="+mn-ea"/>
                      <a:sym typeface="+mn-lt"/>
                    </a:rPr>
                    <a:t>4</a:t>
                  </a:r>
                  <a:endParaRPr lang="zh-CN" altLang="en-US" sz="1600" kern="0" dirty="0">
                    <a:solidFill>
                      <a:srgbClr val="9D3333"/>
                    </a:solidFill>
                    <a:cs typeface="+mn-ea"/>
                    <a:sym typeface="+mn-lt"/>
                  </a:endParaRPr>
                </a:p>
              </p:txBody>
            </p:sp>
          </p:grpSp>
          <p:grpSp>
            <p:nvGrpSpPr>
              <p:cNvPr id="61" name="组合 27"/>
              <p:cNvGrpSpPr/>
              <p:nvPr/>
            </p:nvGrpSpPr>
            <p:grpSpPr bwMode="auto">
              <a:xfrm>
                <a:off x="3951827" y="2054473"/>
                <a:ext cx="1440189" cy="1990100"/>
                <a:chOff x="2651125" y="2028825"/>
                <a:chExt cx="1440189" cy="1990100"/>
              </a:xfrm>
            </p:grpSpPr>
            <p:sp>
              <p:nvSpPr>
                <p:cNvPr id="72" name="Freeform 9"/>
                <p:cNvSpPr/>
                <p:nvPr/>
              </p:nvSpPr>
              <p:spPr bwMode="auto">
                <a:xfrm>
                  <a:off x="2651125" y="2028619"/>
                  <a:ext cx="1124900" cy="1857584"/>
                </a:xfrm>
                <a:custGeom>
                  <a:avLst/>
                  <a:gdLst>
                    <a:gd name="T0" fmla="*/ 298 w 1888"/>
                    <a:gd name="T1" fmla="*/ 3121 h 3121"/>
                    <a:gd name="T2" fmla="*/ 1210 w 1888"/>
                    <a:gd name="T3" fmla="*/ 2817 h 3121"/>
                    <a:gd name="T4" fmla="*/ 1211 w 1888"/>
                    <a:gd name="T5" fmla="*/ 2821 h 3121"/>
                    <a:gd name="T6" fmla="*/ 1888 w 1888"/>
                    <a:gd name="T7" fmla="*/ 774 h 3121"/>
                    <a:gd name="T8" fmla="*/ 1882 w 1888"/>
                    <a:gd name="T9" fmla="*/ 769 h 3121"/>
                    <a:gd name="T10" fmla="*/ 1322 w 1888"/>
                    <a:gd name="T11" fmla="*/ 1 h 3121"/>
                    <a:gd name="T12" fmla="*/ 1325 w 1888"/>
                    <a:gd name="T13" fmla="*/ 0 h 3121"/>
                    <a:gd name="T14" fmla="*/ 300 w 1888"/>
                    <a:gd name="T15" fmla="*/ 3117 h 3121"/>
                    <a:gd name="T16" fmla="*/ 298 w 1888"/>
                    <a:gd name="T17" fmla="*/ 3121 h 3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8" h="3121">
                      <a:moveTo>
                        <a:pt x="298" y="3121"/>
                      </a:moveTo>
                      <a:lnTo>
                        <a:pt x="1210" y="2817"/>
                      </a:lnTo>
                      <a:lnTo>
                        <a:pt x="1211" y="2821"/>
                      </a:lnTo>
                      <a:cubicBezTo>
                        <a:pt x="1036" y="2066"/>
                        <a:pt x="1297" y="1276"/>
                        <a:pt x="1888" y="774"/>
                      </a:cubicBezTo>
                      <a:lnTo>
                        <a:pt x="1882" y="769"/>
                      </a:lnTo>
                      <a:lnTo>
                        <a:pt x="1322" y="1"/>
                      </a:lnTo>
                      <a:lnTo>
                        <a:pt x="1325" y="0"/>
                      </a:lnTo>
                      <a:cubicBezTo>
                        <a:pt x="401" y="747"/>
                        <a:pt x="0" y="1967"/>
                        <a:pt x="300" y="3117"/>
                      </a:cubicBezTo>
                      <a:lnTo>
                        <a:pt x="298" y="3121"/>
                      </a:lnTo>
                      <a:close/>
                    </a:path>
                  </a:pathLst>
                </a:custGeom>
                <a:gradFill>
                  <a:gsLst>
                    <a:gs pos="33000">
                      <a:srgbClr val="F9F9F9"/>
                    </a:gs>
                    <a:gs pos="100000">
                      <a:srgbClr val="D7D7D7"/>
                    </a:gs>
                  </a:gsLst>
                  <a:lin ang="5400000" scaled="0"/>
                </a:gradFill>
                <a:ln w="3175" cap="flat" cmpd="sng" algn="ctr">
                  <a:solidFill>
                    <a:srgbClr val="D7D7D7"/>
                  </a:solidFill>
                  <a:prstDash val="solid"/>
                </a:ln>
                <a:effectLst/>
              </p:spPr>
              <p:txBody>
                <a:bodyPr anchor="ctr"/>
                <a:lstStyle/>
                <a:p>
                  <a:pPr algn="ctr" defTabSz="1624713" eaLnBrk="0" hangingPunct="0">
                    <a:lnSpc>
                      <a:spcPct val="120000"/>
                    </a:lnSpc>
                    <a:defRPr/>
                  </a:pPr>
                  <a:endParaRPr lang="zh-CN" altLang="en-US" sz="1600" kern="0">
                    <a:solidFill>
                      <a:srgbClr val="4D4D4D"/>
                    </a:solidFill>
                    <a:cs typeface="+mn-ea"/>
                    <a:sym typeface="+mn-lt"/>
                  </a:endParaRPr>
                </a:p>
              </p:txBody>
            </p:sp>
            <p:sp>
              <p:nvSpPr>
                <p:cNvPr id="73" name="矩形 72"/>
                <p:cNvSpPr/>
                <p:nvPr/>
              </p:nvSpPr>
              <p:spPr bwMode="auto">
                <a:xfrm rot="17315291">
                  <a:off x="2702343" y="2629953"/>
                  <a:ext cx="1800200" cy="977743"/>
                </a:xfrm>
                <a:prstGeom prst="rect">
                  <a:avLst/>
                </a:prstGeom>
                <a:noFill/>
                <a:ln w="25400" cap="flat" cmpd="sng" algn="ctr">
                  <a:noFill/>
                  <a:prstDash val="solid"/>
                </a:ln>
                <a:effectLst/>
              </p:spPr>
              <p:txBody>
                <a:bodyPr spcFirstLastPara="1" anchor="ctr">
                  <a:prstTxWarp prst="textArchUp">
                    <a:avLst/>
                  </a:prstTxWarp>
                </a:bodyPr>
                <a:lstStyle/>
                <a:p>
                  <a:pPr algn="ctr" defTabSz="1624713">
                    <a:defRPr/>
                  </a:pPr>
                  <a:r>
                    <a:rPr lang="en-US" altLang="zh-CN" sz="1600" kern="0" dirty="0">
                      <a:solidFill>
                        <a:srgbClr val="9D3333"/>
                      </a:solidFill>
                      <a:cs typeface="+mn-ea"/>
                      <a:sym typeface="+mn-lt"/>
                    </a:rPr>
                    <a:t>5</a:t>
                  </a:r>
                  <a:endParaRPr lang="zh-CN" altLang="en-US" sz="1600" kern="0" dirty="0">
                    <a:solidFill>
                      <a:srgbClr val="9D3333"/>
                    </a:solidFill>
                    <a:cs typeface="+mn-ea"/>
                    <a:sym typeface="+mn-lt"/>
                  </a:endParaRPr>
                </a:p>
              </p:txBody>
            </p:sp>
          </p:grpSp>
          <p:grpSp>
            <p:nvGrpSpPr>
              <p:cNvPr id="62" name="组合 28"/>
              <p:cNvGrpSpPr/>
              <p:nvPr/>
            </p:nvGrpSpPr>
            <p:grpSpPr bwMode="auto">
              <a:xfrm>
                <a:off x="4901152" y="1557586"/>
                <a:ext cx="1952625" cy="1381605"/>
                <a:chOff x="3600450" y="1531938"/>
                <a:chExt cx="1952625" cy="1381605"/>
              </a:xfrm>
            </p:grpSpPr>
            <p:sp>
              <p:nvSpPr>
                <p:cNvPr id="70" name="Freeform 7"/>
                <p:cNvSpPr/>
                <p:nvPr/>
              </p:nvSpPr>
              <p:spPr bwMode="auto">
                <a:xfrm>
                  <a:off x="3601129" y="1531938"/>
                  <a:ext cx="1951681" cy="848329"/>
                </a:xfrm>
                <a:custGeom>
                  <a:avLst/>
                  <a:gdLst>
                    <a:gd name="T0" fmla="*/ 0 w 3281"/>
                    <a:gd name="T1" fmla="*/ 643 h 1427"/>
                    <a:gd name="T2" fmla="*/ 560 w 3281"/>
                    <a:gd name="T3" fmla="*/ 1411 h 1427"/>
                    <a:gd name="T4" fmla="*/ 564 w 3281"/>
                    <a:gd name="T5" fmla="*/ 1416 h 1427"/>
                    <a:gd name="T6" fmla="*/ 2718 w 3281"/>
                    <a:gd name="T7" fmla="*/ 1427 h 1427"/>
                    <a:gd name="T8" fmla="*/ 2720 w 3281"/>
                    <a:gd name="T9" fmla="*/ 1427 h 1427"/>
                    <a:gd name="T10" fmla="*/ 3280 w 3281"/>
                    <a:gd name="T11" fmla="*/ 659 h 1427"/>
                    <a:gd name="T12" fmla="*/ 3281 w 3281"/>
                    <a:gd name="T13" fmla="*/ 653 h 1427"/>
                    <a:gd name="T14" fmla="*/ 1 w 3281"/>
                    <a:gd name="T15" fmla="*/ 641 h 1427"/>
                    <a:gd name="T16" fmla="*/ 0 w 3281"/>
                    <a:gd name="T17" fmla="*/ 643 h 14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81" h="1427">
                      <a:moveTo>
                        <a:pt x="0" y="643"/>
                      </a:moveTo>
                      <a:lnTo>
                        <a:pt x="560" y="1411"/>
                      </a:lnTo>
                      <a:lnTo>
                        <a:pt x="564" y="1416"/>
                      </a:lnTo>
                      <a:cubicBezTo>
                        <a:pt x="1227" y="1016"/>
                        <a:pt x="2059" y="1020"/>
                        <a:pt x="2718" y="1427"/>
                      </a:cubicBezTo>
                      <a:lnTo>
                        <a:pt x="2720" y="1427"/>
                      </a:lnTo>
                      <a:lnTo>
                        <a:pt x="3280" y="659"/>
                      </a:lnTo>
                      <a:lnTo>
                        <a:pt x="3281" y="653"/>
                      </a:lnTo>
                      <a:cubicBezTo>
                        <a:pt x="2285" y="5"/>
                        <a:pt x="1002" y="0"/>
                        <a:pt x="1" y="641"/>
                      </a:cubicBezTo>
                      <a:lnTo>
                        <a:pt x="0" y="643"/>
                      </a:lnTo>
                      <a:close/>
                    </a:path>
                  </a:pathLst>
                </a:custGeom>
                <a:gradFill>
                  <a:gsLst>
                    <a:gs pos="33000">
                      <a:srgbClr val="F9F9F9"/>
                    </a:gs>
                    <a:gs pos="100000">
                      <a:srgbClr val="D7D7D7"/>
                    </a:gs>
                  </a:gsLst>
                  <a:lin ang="5400000" scaled="0"/>
                </a:gradFill>
                <a:ln w="3175" cap="flat" cmpd="sng" algn="ctr">
                  <a:solidFill>
                    <a:srgbClr val="D7D7D7"/>
                  </a:solidFill>
                  <a:prstDash val="solid"/>
                </a:ln>
                <a:effectLst/>
              </p:spPr>
              <p:txBody>
                <a:bodyPr anchor="ctr"/>
                <a:lstStyle/>
                <a:p>
                  <a:pPr algn="ctr" defTabSz="1624713" eaLnBrk="0" hangingPunct="0">
                    <a:lnSpc>
                      <a:spcPct val="120000"/>
                    </a:lnSpc>
                    <a:defRPr/>
                  </a:pPr>
                  <a:endParaRPr lang="zh-CN" altLang="en-US" sz="1600" kern="0">
                    <a:solidFill>
                      <a:srgbClr val="4D4D4D"/>
                    </a:solidFill>
                    <a:cs typeface="+mn-ea"/>
                    <a:sym typeface="+mn-lt"/>
                  </a:endParaRPr>
                </a:p>
              </p:txBody>
            </p:sp>
            <p:sp>
              <p:nvSpPr>
                <p:cNvPr id="71" name="矩形 70"/>
                <p:cNvSpPr/>
                <p:nvPr/>
              </p:nvSpPr>
              <p:spPr bwMode="auto">
                <a:xfrm>
                  <a:off x="3666196" y="1935800"/>
                  <a:ext cx="1800200" cy="977743"/>
                </a:xfrm>
                <a:prstGeom prst="rect">
                  <a:avLst/>
                </a:prstGeom>
                <a:noFill/>
                <a:ln w="25400" cap="flat" cmpd="sng" algn="ctr">
                  <a:noFill/>
                  <a:prstDash val="solid"/>
                </a:ln>
                <a:effectLst/>
              </p:spPr>
              <p:txBody>
                <a:bodyPr spcFirstLastPara="1" anchor="ctr">
                  <a:prstTxWarp prst="textArchUp">
                    <a:avLst/>
                  </a:prstTxWarp>
                </a:bodyPr>
                <a:lstStyle/>
                <a:p>
                  <a:pPr algn="ctr" defTabSz="1624713">
                    <a:defRPr/>
                  </a:pPr>
                  <a:r>
                    <a:rPr lang="en-US" altLang="zh-CN" sz="1600" kern="0" dirty="0">
                      <a:solidFill>
                        <a:srgbClr val="9D3333"/>
                      </a:solidFill>
                      <a:cs typeface="+mn-ea"/>
                      <a:sym typeface="+mn-lt"/>
                    </a:rPr>
                    <a:t>1</a:t>
                  </a:r>
                  <a:endParaRPr lang="zh-CN" altLang="en-US" sz="1600" kern="0" dirty="0">
                    <a:solidFill>
                      <a:srgbClr val="9D3333"/>
                    </a:solidFill>
                    <a:cs typeface="+mn-ea"/>
                    <a:sym typeface="+mn-lt"/>
                  </a:endParaRPr>
                </a:p>
              </p:txBody>
            </p:sp>
          </p:grpSp>
          <p:grpSp>
            <p:nvGrpSpPr>
              <p:cNvPr id="63" name="组合 29"/>
              <p:cNvGrpSpPr/>
              <p:nvPr/>
            </p:nvGrpSpPr>
            <p:grpSpPr bwMode="auto">
              <a:xfrm>
                <a:off x="6371837" y="2064199"/>
                <a:ext cx="1421741" cy="1951791"/>
                <a:chOff x="5071135" y="2038551"/>
                <a:chExt cx="1421741" cy="1951791"/>
              </a:xfrm>
            </p:grpSpPr>
            <p:sp>
              <p:nvSpPr>
                <p:cNvPr id="68" name="Freeform 27"/>
                <p:cNvSpPr/>
                <p:nvPr/>
              </p:nvSpPr>
              <p:spPr bwMode="auto">
                <a:xfrm>
                  <a:off x="5377914" y="2038551"/>
                  <a:ext cx="1114962" cy="1865532"/>
                </a:xfrm>
                <a:custGeom>
                  <a:avLst/>
                  <a:gdLst>
                    <a:gd name="T0" fmla="*/ 566 w 1874"/>
                    <a:gd name="T1" fmla="*/ 0 h 3136"/>
                    <a:gd name="T2" fmla="*/ 6 w 1874"/>
                    <a:gd name="T3" fmla="*/ 784 h 3136"/>
                    <a:gd name="T4" fmla="*/ 0 w 1874"/>
                    <a:gd name="T5" fmla="*/ 782 h 3136"/>
                    <a:gd name="T6" fmla="*/ 655 w 1874"/>
                    <a:gd name="T7" fmla="*/ 2836 h 3136"/>
                    <a:gd name="T8" fmla="*/ 662 w 1874"/>
                    <a:gd name="T9" fmla="*/ 2832 h 3136"/>
                    <a:gd name="T10" fmla="*/ 1558 w 1874"/>
                    <a:gd name="T11" fmla="*/ 3136 h 3136"/>
                    <a:gd name="T12" fmla="*/ 1565 w 1874"/>
                    <a:gd name="T13" fmla="*/ 3132 h 3136"/>
                    <a:gd name="T14" fmla="*/ 562 w 1874"/>
                    <a:gd name="T15" fmla="*/ 7 h 3136"/>
                    <a:gd name="T16" fmla="*/ 566 w 1874"/>
                    <a:gd name="T17" fmla="*/ 0 h 3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74" h="3136">
                      <a:moveTo>
                        <a:pt x="566" y="0"/>
                      </a:moveTo>
                      <a:lnTo>
                        <a:pt x="6" y="784"/>
                      </a:lnTo>
                      <a:lnTo>
                        <a:pt x="0" y="782"/>
                      </a:lnTo>
                      <a:cubicBezTo>
                        <a:pt x="585" y="1290"/>
                        <a:pt x="838" y="2082"/>
                        <a:pt x="655" y="2836"/>
                      </a:cubicBezTo>
                      <a:lnTo>
                        <a:pt x="662" y="2832"/>
                      </a:lnTo>
                      <a:lnTo>
                        <a:pt x="1558" y="3136"/>
                      </a:lnTo>
                      <a:lnTo>
                        <a:pt x="1565" y="3132"/>
                      </a:lnTo>
                      <a:cubicBezTo>
                        <a:pt x="1874" y="1984"/>
                        <a:pt x="1481" y="761"/>
                        <a:pt x="562" y="7"/>
                      </a:cubicBezTo>
                      <a:lnTo>
                        <a:pt x="566" y="0"/>
                      </a:lnTo>
                      <a:close/>
                    </a:path>
                  </a:pathLst>
                </a:custGeom>
                <a:gradFill>
                  <a:gsLst>
                    <a:gs pos="33000">
                      <a:srgbClr val="F9F9F9"/>
                    </a:gs>
                    <a:gs pos="100000">
                      <a:srgbClr val="D7D7D7"/>
                    </a:gs>
                  </a:gsLst>
                  <a:lin ang="5400000" scaled="0"/>
                </a:gradFill>
                <a:ln w="3175" cap="flat" cmpd="sng" algn="ctr">
                  <a:solidFill>
                    <a:srgbClr val="D7D7D7"/>
                  </a:solidFill>
                  <a:prstDash val="solid"/>
                </a:ln>
                <a:effectLst/>
              </p:spPr>
              <p:txBody>
                <a:bodyPr anchor="ctr"/>
                <a:lstStyle/>
                <a:p>
                  <a:pPr algn="ctr" defTabSz="1624713" eaLnBrk="0" hangingPunct="0">
                    <a:lnSpc>
                      <a:spcPct val="120000"/>
                    </a:lnSpc>
                    <a:defRPr/>
                  </a:pPr>
                  <a:endParaRPr lang="zh-CN" altLang="en-US" sz="1600" kern="0">
                    <a:solidFill>
                      <a:srgbClr val="9D3333"/>
                    </a:solidFill>
                    <a:cs typeface="+mn-ea"/>
                    <a:sym typeface="+mn-lt"/>
                  </a:endParaRPr>
                </a:p>
              </p:txBody>
            </p:sp>
            <p:sp>
              <p:nvSpPr>
                <p:cNvPr id="69" name="矩形 68"/>
                <p:cNvSpPr/>
                <p:nvPr/>
              </p:nvSpPr>
              <p:spPr bwMode="auto">
                <a:xfrm rot="4387699">
                  <a:off x="4659906" y="2601372"/>
                  <a:ext cx="1800199" cy="977742"/>
                </a:xfrm>
                <a:prstGeom prst="rect">
                  <a:avLst/>
                </a:prstGeom>
                <a:noFill/>
                <a:ln w="25400" cap="flat" cmpd="sng" algn="ctr">
                  <a:noFill/>
                  <a:prstDash val="solid"/>
                </a:ln>
                <a:effectLst/>
              </p:spPr>
              <p:txBody>
                <a:bodyPr spcFirstLastPara="1" anchor="ctr">
                  <a:prstTxWarp prst="textArchUp">
                    <a:avLst/>
                  </a:prstTxWarp>
                </a:bodyPr>
                <a:lstStyle/>
                <a:p>
                  <a:pPr algn="ctr" defTabSz="1624713">
                    <a:defRPr/>
                  </a:pPr>
                  <a:r>
                    <a:rPr lang="en-US" altLang="zh-CN" sz="1600" kern="0" dirty="0">
                      <a:solidFill>
                        <a:srgbClr val="9D3333"/>
                      </a:solidFill>
                      <a:cs typeface="+mn-ea"/>
                      <a:sym typeface="+mn-lt"/>
                    </a:rPr>
                    <a:t>2</a:t>
                  </a:r>
                  <a:endParaRPr lang="zh-CN" altLang="en-US" sz="1600" kern="0" dirty="0">
                    <a:solidFill>
                      <a:srgbClr val="9D3333"/>
                    </a:solidFill>
                    <a:cs typeface="+mn-ea"/>
                    <a:sym typeface="+mn-lt"/>
                  </a:endParaRPr>
                </a:p>
              </p:txBody>
            </p:sp>
          </p:grpSp>
          <p:grpSp>
            <p:nvGrpSpPr>
              <p:cNvPr id="64" name="组合 30"/>
              <p:cNvGrpSpPr/>
              <p:nvPr/>
            </p:nvGrpSpPr>
            <p:grpSpPr bwMode="auto">
              <a:xfrm>
                <a:off x="5959157" y="3937679"/>
                <a:ext cx="1981275" cy="1544429"/>
                <a:chOff x="4658455" y="3912031"/>
                <a:chExt cx="1981275" cy="1544429"/>
              </a:xfrm>
            </p:grpSpPr>
            <p:sp>
              <p:nvSpPr>
                <p:cNvPr id="66" name="Freeform 29"/>
                <p:cNvSpPr/>
                <p:nvPr/>
              </p:nvSpPr>
              <p:spPr bwMode="auto">
                <a:xfrm>
                  <a:off x="4658455" y="3912031"/>
                  <a:ext cx="1584002" cy="1317195"/>
                </a:xfrm>
                <a:custGeom>
                  <a:avLst/>
                  <a:gdLst>
                    <a:gd name="T0" fmla="*/ 2656 w 2662"/>
                    <a:gd name="T1" fmla="*/ 294 h 2215"/>
                    <a:gd name="T2" fmla="*/ 1744 w 2662"/>
                    <a:gd name="T3" fmla="*/ 6 h 2215"/>
                    <a:gd name="T4" fmla="*/ 1751 w 2662"/>
                    <a:gd name="T5" fmla="*/ 0 h 2215"/>
                    <a:gd name="T6" fmla="*/ 1 w 2662"/>
                    <a:gd name="T7" fmla="*/ 1258 h 2215"/>
                    <a:gd name="T8" fmla="*/ 0 w 2662"/>
                    <a:gd name="T9" fmla="*/ 1254 h 2215"/>
                    <a:gd name="T10" fmla="*/ 0 w 2662"/>
                    <a:gd name="T11" fmla="*/ 2214 h 2215"/>
                    <a:gd name="T12" fmla="*/ 1 w 2662"/>
                    <a:gd name="T13" fmla="*/ 2215 h 2215"/>
                    <a:gd name="T14" fmla="*/ 2662 w 2662"/>
                    <a:gd name="T15" fmla="*/ 296 h 2215"/>
                    <a:gd name="T16" fmla="*/ 2656 w 2662"/>
                    <a:gd name="T17" fmla="*/ 294 h 2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62" h="2215">
                      <a:moveTo>
                        <a:pt x="2656" y="294"/>
                      </a:moveTo>
                      <a:lnTo>
                        <a:pt x="1744" y="6"/>
                      </a:lnTo>
                      <a:lnTo>
                        <a:pt x="1751" y="0"/>
                      </a:lnTo>
                      <a:cubicBezTo>
                        <a:pt x="1449" y="714"/>
                        <a:pt x="774" y="1199"/>
                        <a:pt x="1" y="1258"/>
                      </a:cubicBezTo>
                      <a:lnTo>
                        <a:pt x="0" y="1254"/>
                      </a:lnTo>
                      <a:lnTo>
                        <a:pt x="0" y="2214"/>
                      </a:lnTo>
                      <a:lnTo>
                        <a:pt x="1" y="2215"/>
                      </a:lnTo>
                      <a:cubicBezTo>
                        <a:pt x="1188" y="2154"/>
                        <a:pt x="2229" y="1403"/>
                        <a:pt x="2662" y="296"/>
                      </a:cubicBezTo>
                      <a:lnTo>
                        <a:pt x="2656" y="294"/>
                      </a:lnTo>
                      <a:close/>
                    </a:path>
                  </a:pathLst>
                </a:custGeom>
                <a:gradFill>
                  <a:gsLst>
                    <a:gs pos="33000">
                      <a:srgbClr val="F9F9F9"/>
                    </a:gs>
                    <a:gs pos="100000">
                      <a:srgbClr val="D7D7D7"/>
                    </a:gs>
                  </a:gsLst>
                  <a:lin ang="5400000" scaled="0"/>
                </a:gradFill>
                <a:ln w="3175" cap="flat" cmpd="sng" algn="ctr">
                  <a:solidFill>
                    <a:srgbClr val="D7D7D7"/>
                  </a:solidFill>
                  <a:prstDash val="solid"/>
                </a:ln>
                <a:effectLst/>
              </p:spPr>
              <p:txBody>
                <a:bodyPr anchor="ctr"/>
                <a:lstStyle/>
                <a:p>
                  <a:pPr algn="ctr" defTabSz="1624713" eaLnBrk="0" hangingPunct="0">
                    <a:lnSpc>
                      <a:spcPct val="120000"/>
                    </a:lnSpc>
                    <a:defRPr/>
                  </a:pPr>
                  <a:endParaRPr lang="zh-CN" altLang="en-US" sz="1600" kern="0">
                    <a:solidFill>
                      <a:srgbClr val="4D4D4D"/>
                    </a:solidFill>
                    <a:cs typeface="+mn-ea"/>
                    <a:sym typeface="+mn-lt"/>
                  </a:endParaRPr>
                </a:p>
              </p:txBody>
            </p:sp>
            <p:sp>
              <p:nvSpPr>
                <p:cNvPr id="67" name="矩形 66"/>
                <p:cNvSpPr/>
                <p:nvPr/>
              </p:nvSpPr>
              <p:spPr bwMode="auto">
                <a:xfrm rot="19657954">
                  <a:off x="4839530" y="4547335"/>
                  <a:ext cx="1800200" cy="909125"/>
                </a:xfrm>
                <a:prstGeom prst="rect">
                  <a:avLst/>
                </a:prstGeom>
                <a:noFill/>
                <a:ln w="25400" cap="flat" cmpd="sng" algn="ctr">
                  <a:noFill/>
                  <a:prstDash val="solid"/>
                </a:ln>
                <a:effectLst/>
              </p:spPr>
              <p:txBody>
                <a:bodyPr spcFirstLastPara="1" anchor="ctr">
                  <a:prstTxWarp prst="textArchUp">
                    <a:avLst/>
                  </a:prstTxWarp>
                </a:bodyPr>
                <a:lstStyle/>
                <a:p>
                  <a:pPr algn="ctr" defTabSz="1624713">
                    <a:defRPr/>
                  </a:pPr>
                  <a:r>
                    <a:rPr lang="en-US" altLang="zh-CN" sz="1600" kern="0" dirty="0">
                      <a:solidFill>
                        <a:srgbClr val="9D3333"/>
                      </a:solidFill>
                      <a:cs typeface="+mn-ea"/>
                      <a:sym typeface="+mn-lt"/>
                    </a:rPr>
                    <a:t>3</a:t>
                  </a:r>
                  <a:endParaRPr lang="zh-CN" altLang="en-US" sz="1600" kern="0" dirty="0">
                    <a:solidFill>
                      <a:srgbClr val="9D3333"/>
                    </a:solidFill>
                    <a:cs typeface="+mn-ea"/>
                    <a:sym typeface="+mn-lt"/>
                  </a:endParaRPr>
                </a:p>
              </p:txBody>
            </p:sp>
          </p:grpSp>
          <p:sp>
            <p:nvSpPr>
              <p:cNvPr id="65" name="Line 130"/>
              <p:cNvSpPr>
                <a:spLocks noChangeShapeType="1"/>
              </p:cNvSpPr>
              <p:nvPr/>
            </p:nvSpPr>
            <p:spPr bwMode="auto">
              <a:xfrm>
                <a:off x="7097969" y="1847647"/>
                <a:ext cx="0" cy="456946"/>
              </a:xfrm>
              <a:prstGeom prst="line">
                <a:avLst/>
              </a:prstGeom>
              <a:noFill/>
              <a:ln w="38100">
                <a:noFill/>
                <a:round/>
              </a:ln>
              <a:effectLst/>
            </p:spPr>
            <p:txBody>
              <a:bodyPr/>
              <a:lstStyle/>
              <a:p>
                <a:pPr defTabSz="1624713">
                  <a:defRPr/>
                </a:pPr>
                <a:endParaRPr lang="zh-CN" altLang="en-US" sz="2400" kern="0" dirty="0">
                  <a:solidFill>
                    <a:sysClr val="windowText" lastClr="000000"/>
                  </a:solidFill>
                  <a:cs typeface="+mn-ea"/>
                  <a:sym typeface="+mn-lt"/>
                </a:endParaRPr>
              </a:p>
            </p:txBody>
          </p:sp>
        </p:grpSp>
        <p:sp>
          <p:nvSpPr>
            <p:cNvPr id="58" name="TextBox 1"/>
            <p:cNvSpPr txBox="1"/>
            <p:nvPr/>
          </p:nvSpPr>
          <p:spPr>
            <a:xfrm>
              <a:off x="5109051" y="3313378"/>
              <a:ext cx="2023231" cy="617236"/>
            </a:xfrm>
            <a:prstGeom prst="rect">
              <a:avLst/>
            </a:prstGeom>
            <a:noFill/>
          </p:spPr>
          <p:txBody>
            <a:bodyPr>
              <a:spAutoFit/>
            </a:bodyPr>
            <a:lstStyle/>
            <a:p>
              <a:pPr algn="ctr" defTabSz="2164873">
                <a:defRPr/>
              </a:pPr>
              <a:r>
                <a:rPr lang="en-US" altLang="zh-CN" sz="2667" kern="0" dirty="0">
                  <a:solidFill>
                    <a:srgbClr val="4D4D4D"/>
                  </a:solidFill>
                  <a:cs typeface="+mn-ea"/>
                  <a:sym typeface="+mn-lt"/>
                </a:rPr>
                <a:t>5 </a:t>
              </a:r>
              <a:r>
                <a:rPr lang="en-US" altLang="zh-CN" sz="2667" kern="0" dirty="0" err="1">
                  <a:solidFill>
                    <a:srgbClr val="4D4D4D"/>
                  </a:solidFill>
                  <a:cs typeface="+mn-ea"/>
                  <a:sym typeface="+mn-lt"/>
                </a:rPr>
                <a:t>cách</a:t>
              </a:r>
              <a:endParaRPr lang="zh-CN" altLang="en-US" sz="2667" kern="0" dirty="0">
                <a:solidFill>
                  <a:srgbClr val="4D4D4D"/>
                </a:solidFill>
                <a:cs typeface="+mn-ea"/>
                <a:sym typeface="+mn-lt"/>
              </a:endParaRPr>
            </a:p>
          </p:txBody>
        </p:sp>
      </p:grpSp>
      <p:sp>
        <p:nvSpPr>
          <p:cNvPr id="76" name="矩形 75"/>
          <p:cNvSpPr/>
          <p:nvPr/>
        </p:nvSpPr>
        <p:spPr>
          <a:xfrm>
            <a:off x="7359754" y="1755578"/>
            <a:ext cx="3671102" cy="892552"/>
          </a:xfrm>
          <a:prstGeom prst="rect">
            <a:avLst/>
          </a:prstGeom>
        </p:spPr>
        <p:txBody>
          <a:bodyPr wrap="square">
            <a:spAutoFit/>
          </a:bodyPr>
          <a:lstStyle/>
          <a:p>
            <a:r>
              <a:rPr lang="vi-VN" altLang="zh-CN" sz="2600" dirty="0">
                <a:solidFill>
                  <a:srgbClr val="0070C0"/>
                </a:solidFill>
                <a:cs typeface="+mn-ea"/>
                <a:sym typeface="+mn-lt"/>
              </a:rPr>
              <a:t>Tạo môi trường phù hợp để làm việc.</a:t>
            </a:r>
            <a:endParaRPr lang="zh-CN" altLang="en-US" sz="2600" dirty="0">
              <a:solidFill>
                <a:srgbClr val="0070C0"/>
              </a:solidFill>
              <a:cs typeface="+mn-ea"/>
              <a:sym typeface="+mn-lt"/>
            </a:endParaRPr>
          </a:p>
        </p:txBody>
      </p:sp>
      <p:sp>
        <p:nvSpPr>
          <p:cNvPr id="77" name="矩形 76"/>
          <p:cNvSpPr/>
          <p:nvPr/>
        </p:nvSpPr>
        <p:spPr>
          <a:xfrm>
            <a:off x="8458662" y="3317514"/>
            <a:ext cx="3671102" cy="1292662"/>
          </a:xfrm>
          <a:prstGeom prst="rect">
            <a:avLst/>
          </a:prstGeom>
        </p:spPr>
        <p:txBody>
          <a:bodyPr wrap="square">
            <a:spAutoFit/>
          </a:bodyPr>
          <a:lstStyle/>
          <a:p>
            <a:r>
              <a:rPr lang="en-US" altLang="zh-CN" sz="2600" dirty="0" err="1">
                <a:solidFill>
                  <a:srgbClr val="0070C0"/>
                </a:solidFill>
                <a:cs typeface="+mn-ea"/>
                <a:sym typeface="+mn-lt"/>
              </a:rPr>
              <a:t>Lập</a:t>
            </a:r>
            <a:r>
              <a:rPr lang="en-US" altLang="zh-CN" sz="2600" dirty="0">
                <a:solidFill>
                  <a:srgbClr val="0070C0"/>
                </a:solidFill>
                <a:cs typeface="+mn-ea"/>
                <a:sym typeface="+mn-lt"/>
              </a:rPr>
              <a:t> </a:t>
            </a:r>
            <a:r>
              <a:rPr lang="en-US" altLang="zh-CN" sz="2600" dirty="0" err="1">
                <a:solidFill>
                  <a:srgbClr val="0070C0"/>
                </a:solidFill>
                <a:cs typeface="+mn-ea"/>
                <a:sym typeface="+mn-lt"/>
              </a:rPr>
              <a:t>danh</a:t>
            </a:r>
            <a:r>
              <a:rPr lang="en-US" altLang="zh-CN" sz="2600" dirty="0">
                <a:solidFill>
                  <a:srgbClr val="0070C0"/>
                </a:solidFill>
                <a:cs typeface="+mn-ea"/>
                <a:sym typeface="+mn-lt"/>
              </a:rPr>
              <a:t> </a:t>
            </a:r>
            <a:r>
              <a:rPr lang="en-US" altLang="zh-CN" sz="2600" dirty="0" err="1">
                <a:solidFill>
                  <a:srgbClr val="0070C0"/>
                </a:solidFill>
                <a:cs typeface="+mn-ea"/>
                <a:sym typeface="+mn-lt"/>
              </a:rPr>
              <a:t>sách</a:t>
            </a:r>
            <a:r>
              <a:rPr lang="en-US" altLang="zh-CN" sz="2600" dirty="0">
                <a:solidFill>
                  <a:srgbClr val="0070C0"/>
                </a:solidFill>
                <a:cs typeface="+mn-ea"/>
                <a:sym typeface="+mn-lt"/>
              </a:rPr>
              <a:t> </a:t>
            </a:r>
            <a:r>
              <a:rPr lang="en-US" altLang="zh-CN" sz="2600" dirty="0" err="1">
                <a:solidFill>
                  <a:srgbClr val="0070C0"/>
                </a:solidFill>
                <a:cs typeface="+mn-ea"/>
                <a:sym typeface="+mn-lt"/>
              </a:rPr>
              <a:t>các</a:t>
            </a:r>
            <a:r>
              <a:rPr lang="en-US" altLang="zh-CN" sz="2600" dirty="0">
                <a:solidFill>
                  <a:srgbClr val="0070C0"/>
                </a:solidFill>
                <a:cs typeface="+mn-ea"/>
                <a:sym typeface="+mn-lt"/>
              </a:rPr>
              <a:t> </a:t>
            </a:r>
            <a:r>
              <a:rPr lang="en-US" altLang="zh-CN" sz="2600" dirty="0" err="1">
                <a:solidFill>
                  <a:srgbClr val="0070C0"/>
                </a:solidFill>
                <a:cs typeface="+mn-ea"/>
                <a:sym typeface="+mn-lt"/>
              </a:rPr>
              <a:t>nhiệm</a:t>
            </a:r>
            <a:r>
              <a:rPr lang="en-US" altLang="zh-CN" sz="2600" dirty="0">
                <a:solidFill>
                  <a:srgbClr val="0070C0"/>
                </a:solidFill>
                <a:cs typeface="+mn-ea"/>
                <a:sym typeface="+mn-lt"/>
              </a:rPr>
              <a:t> </a:t>
            </a:r>
            <a:r>
              <a:rPr lang="en-US" altLang="zh-CN" sz="2600" dirty="0" err="1">
                <a:solidFill>
                  <a:srgbClr val="0070C0"/>
                </a:solidFill>
                <a:cs typeface="+mn-ea"/>
                <a:sym typeface="+mn-lt"/>
              </a:rPr>
              <a:t>vụ</a:t>
            </a:r>
            <a:r>
              <a:rPr lang="en-US" altLang="zh-CN" sz="2600" dirty="0">
                <a:solidFill>
                  <a:srgbClr val="0070C0"/>
                </a:solidFill>
                <a:cs typeface="+mn-ea"/>
                <a:sym typeface="+mn-lt"/>
              </a:rPr>
              <a:t> </a:t>
            </a:r>
            <a:r>
              <a:rPr lang="en-US" altLang="zh-CN" sz="2600" dirty="0" err="1">
                <a:solidFill>
                  <a:srgbClr val="0070C0"/>
                </a:solidFill>
                <a:cs typeface="+mn-ea"/>
                <a:sym typeface="+mn-lt"/>
              </a:rPr>
              <a:t>cần</a:t>
            </a:r>
            <a:r>
              <a:rPr lang="en-US" altLang="zh-CN" sz="2600" dirty="0">
                <a:solidFill>
                  <a:srgbClr val="0070C0"/>
                </a:solidFill>
                <a:cs typeface="+mn-ea"/>
                <a:sym typeface="+mn-lt"/>
              </a:rPr>
              <a:t> </a:t>
            </a:r>
            <a:r>
              <a:rPr lang="en-US" altLang="zh-CN" sz="2600" dirty="0" err="1">
                <a:solidFill>
                  <a:srgbClr val="0070C0"/>
                </a:solidFill>
                <a:cs typeface="+mn-ea"/>
                <a:sym typeface="+mn-lt"/>
              </a:rPr>
              <a:t>làm</a:t>
            </a:r>
            <a:r>
              <a:rPr lang="en-US" altLang="zh-CN" sz="2600" dirty="0">
                <a:solidFill>
                  <a:srgbClr val="0070C0"/>
                </a:solidFill>
                <a:cs typeface="+mn-ea"/>
                <a:sym typeface="+mn-lt"/>
              </a:rPr>
              <a:t> </a:t>
            </a:r>
            <a:r>
              <a:rPr lang="en-US" altLang="zh-CN" sz="2600" dirty="0" err="1">
                <a:solidFill>
                  <a:srgbClr val="0070C0"/>
                </a:solidFill>
                <a:cs typeface="+mn-ea"/>
                <a:sym typeface="+mn-lt"/>
              </a:rPr>
              <a:t>dựa</a:t>
            </a:r>
            <a:r>
              <a:rPr lang="en-US" altLang="zh-CN" sz="2600" dirty="0">
                <a:solidFill>
                  <a:srgbClr val="0070C0"/>
                </a:solidFill>
                <a:cs typeface="+mn-ea"/>
                <a:sym typeface="+mn-lt"/>
              </a:rPr>
              <a:t> </a:t>
            </a:r>
            <a:r>
              <a:rPr lang="en-US" altLang="zh-CN" sz="2600" dirty="0" err="1">
                <a:solidFill>
                  <a:srgbClr val="0070C0"/>
                </a:solidFill>
                <a:cs typeface="+mn-ea"/>
                <a:sym typeface="+mn-lt"/>
              </a:rPr>
              <a:t>vào</a:t>
            </a:r>
            <a:r>
              <a:rPr lang="en-US" altLang="zh-CN" sz="2600" dirty="0">
                <a:solidFill>
                  <a:srgbClr val="0070C0"/>
                </a:solidFill>
                <a:cs typeface="+mn-ea"/>
                <a:sym typeface="+mn-lt"/>
              </a:rPr>
              <a:t> </a:t>
            </a:r>
            <a:r>
              <a:rPr lang="en-US" altLang="zh-CN" sz="2600" dirty="0" err="1">
                <a:solidFill>
                  <a:srgbClr val="0070C0"/>
                </a:solidFill>
                <a:cs typeface="+mn-ea"/>
                <a:sym typeface="+mn-lt"/>
              </a:rPr>
              <a:t>mức</a:t>
            </a:r>
            <a:r>
              <a:rPr lang="en-US" altLang="zh-CN" sz="2600" dirty="0">
                <a:solidFill>
                  <a:srgbClr val="0070C0"/>
                </a:solidFill>
                <a:cs typeface="+mn-ea"/>
                <a:sym typeface="+mn-lt"/>
              </a:rPr>
              <a:t> </a:t>
            </a:r>
            <a:r>
              <a:rPr lang="en-US" altLang="zh-CN" sz="2600" dirty="0" err="1">
                <a:solidFill>
                  <a:srgbClr val="0070C0"/>
                </a:solidFill>
                <a:cs typeface="+mn-ea"/>
                <a:sym typeface="+mn-lt"/>
              </a:rPr>
              <a:t>độ</a:t>
            </a:r>
            <a:r>
              <a:rPr lang="en-US" altLang="zh-CN" sz="2600" dirty="0">
                <a:solidFill>
                  <a:srgbClr val="0070C0"/>
                </a:solidFill>
                <a:cs typeface="+mn-ea"/>
                <a:sym typeface="+mn-lt"/>
              </a:rPr>
              <a:t> </a:t>
            </a:r>
            <a:r>
              <a:rPr lang="en-US" altLang="zh-CN" sz="2600" dirty="0" err="1">
                <a:solidFill>
                  <a:srgbClr val="0070C0"/>
                </a:solidFill>
                <a:cs typeface="+mn-ea"/>
                <a:sym typeface="+mn-lt"/>
              </a:rPr>
              <a:t>quan</a:t>
            </a:r>
            <a:r>
              <a:rPr lang="en-US" altLang="zh-CN" sz="2600" dirty="0">
                <a:solidFill>
                  <a:srgbClr val="0070C0"/>
                </a:solidFill>
                <a:cs typeface="+mn-ea"/>
                <a:sym typeface="+mn-lt"/>
              </a:rPr>
              <a:t> </a:t>
            </a:r>
            <a:r>
              <a:rPr lang="en-US" altLang="zh-CN" sz="2600" dirty="0" err="1">
                <a:solidFill>
                  <a:srgbClr val="0070C0"/>
                </a:solidFill>
                <a:cs typeface="+mn-ea"/>
                <a:sym typeface="+mn-lt"/>
              </a:rPr>
              <a:t>trọng</a:t>
            </a:r>
            <a:r>
              <a:rPr lang="en-US" altLang="zh-CN" sz="2600" dirty="0">
                <a:solidFill>
                  <a:srgbClr val="0070C0"/>
                </a:solidFill>
                <a:cs typeface="+mn-ea"/>
                <a:sym typeface="+mn-lt"/>
              </a:rPr>
              <a:t>. </a:t>
            </a:r>
            <a:endParaRPr lang="zh-CN" altLang="en-US" sz="2600" dirty="0">
              <a:solidFill>
                <a:srgbClr val="0070C0"/>
              </a:solidFill>
              <a:cs typeface="+mn-ea"/>
              <a:sym typeface="+mn-lt"/>
            </a:endParaRPr>
          </a:p>
        </p:txBody>
      </p:sp>
      <p:sp>
        <p:nvSpPr>
          <p:cNvPr id="78" name="矩形 77"/>
          <p:cNvSpPr/>
          <p:nvPr/>
        </p:nvSpPr>
        <p:spPr>
          <a:xfrm>
            <a:off x="7738295" y="4979477"/>
            <a:ext cx="3671102" cy="892552"/>
          </a:xfrm>
          <a:prstGeom prst="rect">
            <a:avLst/>
          </a:prstGeom>
        </p:spPr>
        <p:txBody>
          <a:bodyPr wrap="square">
            <a:spAutoFit/>
          </a:bodyPr>
          <a:lstStyle/>
          <a:p>
            <a:r>
              <a:rPr lang="vi-VN" altLang="zh-CN" sz="2600" dirty="0">
                <a:solidFill>
                  <a:srgbClr val="0070C0"/>
                </a:solidFill>
                <a:cs typeface="+mn-ea"/>
                <a:sym typeface="+mn-lt"/>
              </a:rPr>
              <a:t>Thực hiện các nhiệm vụ quan trọng trước.</a:t>
            </a:r>
            <a:endParaRPr lang="zh-CN" altLang="en-US" sz="2600" dirty="0">
              <a:solidFill>
                <a:srgbClr val="0070C0"/>
              </a:solidFill>
              <a:cs typeface="+mn-ea"/>
              <a:sym typeface="+mn-lt"/>
            </a:endParaRPr>
          </a:p>
        </p:txBody>
      </p:sp>
      <p:sp>
        <p:nvSpPr>
          <p:cNvPr id="79" name="矩形 78"/>
          <p:cNvSpPr/>
          <p:nvPr/>
        </p:nvSpPr>
        <p:spPr>
          <a:xfrm>
            <a:off x="1165607" y="2001512"/>
            <a:ext cx="2808236" cy="892552"/>
          </a:xfrm>
          <a:prstGeom prst="rect">
            <a:avLst/>
          </a:prstGeom>
        </p:spPr>
        <p:txBody>
          <a:bodyPr wrap="square">
            <a:spAutoFit/>
          </a:bodyPr>
          <a:lstStyle/>
          <a:p>
            <a:r>
              <a:rPr lang="en-US" altLang="zh-CN" sz="2600" dirty="0" err="1">
                <a:solidFill>
                  <a:srgbClr val="0070C0"/>
                </a:solidFill>
                <a:cs typeface="+mn-ea"/>
                <a:sym typeface="+mn-lt"/>
              </a:rPr>
              <a:t>Không</a:t>
            </a:r>
            <a:r>
              <a:rPr lang="en-US" altLang="zh-CN" sz="2600" dirty="0">
                <a:solidFill>
                  <a:srgbClr val="0070C0"/>
                </a:solidFill>
                <a:cs typeface="+mn-ea"/>
                <a:sym typeface="+mn-lt"/>
              </a:rPr>
              <a:t> </a:t>
            </a:r>
            <a:r>
              <a:rPr lang="en-US" altLang="zh-CN" sz="2600" dirty="0" err="1">
                <a:solidFill>
                  <a:srgbClr val="0070C0"/>
                </a:solidFill>
                <a:cs typeface="+mn-ea"/>
                <a:sym typeface="+mn-lt"/>
              </a:rPr>
              <a:t>làm</a:t>
            </a:r>
            <a:r>
              <a:rPr lang="en-US" altLang="zh-CN" sz="2600" dirty="0">
                <a:solidFill>
                  <a:srgbClr val="0070C0"/>
                </a:solidFill>
                <a:cs typeface="+mn-ea"/>
                <a:sym typeface="+mn-lt"/>
              </a:rPr>
              <a:t> </a:t>
            </a:r>
            <a:r>
              <a:rPr lang="en-US" altLang="zh-CN" sz="2600" dirty="0" err="1">
                <a:solidFill>
                  <a:srgbClr val="0070C0"/>
                </a:solidFill>
                <a:cs typeface="+mn-ea"/>
                <a:sym typeface="+mn-lt"/>
              </a:rPr>
              <a:t>nhiều</a:t>
            </a:r>
            <a:r>
              <a:rPr lang="en-US" altLang="zh-CN" sz="2600" dirty="0">
                <a:solidFill>
                  <a:srgbClr val="0070C0"/>
                </a:solidFill>
                <a:cs typeface="+mn-ea"/>
                <a:sym typeface="+mn-lt"/>
              </a:rPr>
              <a:t> </a:t>
            </a:r>
            <a:r>
              <a:rPr lang="en-US" altLang="zh-CN" sz="2600" dirty="0" err="1">
                <a:solidFill>
                  <a:srgbClr val="0070C0"/>
                </a:solidFill>
                <a:cs typeface="+mn-ea"/>
                <a:sym typeface="+mn-lt"/>
              </a:rPr>
              <a:t>việc</a:t>
            </a:r>
            <a:r>
              <a:rPr lang="en-US" altLang="zh-CN" sz="2600" dirty="0">
                <a:solidFill>
                  <a:srgbClr val="0070C0"/>
                </a:solidFill>
                <a:cs typeface="+mn-ea"/>
                <a:sym typeface="+mn-lt"/>
              </a:rPr>
              <a:t> </a:t>
            </a:r>
            <a:r>
              <a:rPr lang="en-US" altLang="zh-CN" sz="2600" dirty="0" err="1">
                <a:solidFill>
                  <a:srgbClr val="0070C0"/>
                </a:solidFill>
                <a:cs typeface="+mn-ea"/>
                <a:sym typeface="+mn-lt"/>
              </a:rPr>
              <a:t>cùng</a:t>
            </a:r>
            <a:r>
              <a:rPr lang="en-US" altLang="zh-CN" sz="2600" dirty="0">
                <a:solidFill>
                  <a:srgbClr val="0070C0"/>
                </a:solidFill>
                <a:cs typeface="+mn-ea"/>
                <a:sym typeface="+mn-lt"/>
              </a:rPr>
              <a:t> </a:t>
            </a:r>
            <a:r>
              <a:rPr lang="en-US" altLang="zh-CN" sz="2600" dirty="0" err="1">
                <a:solidFill>
                  <a:srgbClr val="0070C0"/>
                </a:solidFill>
                <a:cs typeface="+mn-ea"/>
                <a:sym typeface="+mn-lt"/>
              </a:rPr>
              <a:t>lúc</a:t>
            </a:r>
            <a:r>
              <a:rPr lang="en-US" altLang="zh-CN" sz="2600" dirty="0">
                <a:solidFill>
                  <a:srgbClr val="0070C0"/>
                </a:solidFill>
                <a:cs typeface="+mn-ea"/>
                <a:sym typeface="+mn-lt"/>
              </a:rPr>
              <a:t>.</a:t>
            </a:r>
            <a:endParaRPr lang="zh-CN" altLang="en-US" sz="2600" dirty="0">
              <a:solidFill>
                <a:srgbClr val="0070C0"/>
              </a:solidFill>
              <a:cs typeface="+mn-ea"/>
              <a:sym typeface="+mn-lt"/>
            </a:endParaRPr>
          </a:p>
        </p:txBody>
      </p:sp>
      <p:sp>
        <p:nvSpPr>
          <p:cNvPr id="80" name="矩形 79"/>
          <p:cNvSpPr/>
          <p:nvPr/>
        </p:nvSpPr>
        <p:spPr>
          <a:xfrm>
            <a:off x="69715" y="5046467"/>
            <a:ext cx="3848934" cy="1692771"/>
          </a:xfrm>
          <a:prstGeom prst="rect">
            <a:avLst/>
          </a:prstGeom>
        </p:spPr>
        <p:txBody>
          <a:bodyPr wrap="square">
            <a:spAutoFit/>
          </a:bodyPr>
          <a:lstStyle/>
          <a:p>
            <a:endParaRPr lang="vi-VN" altLang="zh-CN" sz="2600" dirty="0">
              <a:solidFill>
                <a:srgbClr val="0070C0"/>
              </a:solidFill>
              <a:cs typeface="+mn-ea"/>
              <a:sym typeface="+mn-lt"/>
            </a:endParaRPr>
          </a:p>
          <a:p>
            <a:r>
              <a:rPr lang="vi-VN" altLang="zh-CN" sz="2600" dirty="0">
                <a:solidFill>
                  <a:srgbClr val="0070C0"/>
                </a:solidFill>
                <a:cs typeface="+mn-ea"/>
                <a:sym typeface="+mn-lt"/>
              </a:rPr>
              <a:t>Luôn đem công việc theo mình mọi nơi mọi lúc. </a:t>
            </a:r>
            <a:endParaRPr lang="zh-CN" altLang="en-US" sz="2600" dirty="0">
              <a:solidFill>
                <a:srgbClr val="0070C0"/>
              </a:solidFill>
              <a:cs typeface="+mn-ea"/>
              <a:sym typeface="+mn-lt"/>
            </a:endParaRPr>
          </a:p>
        </p:txBody>
      </p:sp>
      <p:sp>
        <p:nvSpPr>
          <p:cNvPr id="2" name="文本框 36">
            <a:extLst>
              <a:ext uri="{FF2B5EF4-FFF2-40B4-BE49-F238E27FC236}">
                <a16:creationId xmlns:a16="http://schemas.microsoft.com/office/drawing/2014/main" id="{4EB88EDF-D464-463B-9530-DF83BB62842C}"/>
              </a:ext>
            </a:extLst>
          </p:cNvPr>
          <p:cNvSpPr txBox="1"/>
          <p:nvPr/>
        </p:nvSpPr>
        <p:spPr>
          <a:xfrm>
            <a:off x="1012968" y="205686"/>
            <a:ext cx="7414967" cy="584775"/>
          </a:xfrm>
          <a:prstGeom prst="rect">
            <a:avLst/>
          </a:prstGeom>
          <a:noFill/>
        </p:spPr>
        <p:txBody>
          <a:bodyPr wrap="square" rtlCol="0">
            <a:spAutoFit/>
          </a:bodyPr>
          <a:lstStyle/>
          <a:p>
            <a:r>
              <a:rPr lang="vi-VN" altLang="zh-CN" sz="3200" dirty="0">
                <a:solidFill>
                  <a:srgbClr val="9D3333"/>
                </a:solidFill>
                <a:cs typeface="+mn-ea"/>
                <a:sym typeface="+mn-lt"/>
              </a:rPr>
              <a:t>Sử dụng thời gian một cách hữu ích</a:t>
            </a:r>
          </a:p>
        </p:txBody>
      </p:sp>
      <p:pic>
        <p:nvPicPr>
          <p:cNvPr id="42" name="Picture 41">
            <a:extLst>
              <a:ext uri="{FF2B5EF4-FFF2-40B4-BE49-F238E27FC236}">
                <a16:creationId xmlns:a16="http://schemas.microsoft.com/office/drawing/2014/main" id="{0C6BAECC-3EA7-4C96-9D16-E0F420FD8C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48896" y="1326108"/>
            <a:ext cx="6035186" cy="4526390"/>
          </a:xfrm>
          <a:prstGeom prst="rect">
            <a:avLst/>
          </a:prstGeom>
          <a:ln>
            <a:noFill/>
          </a:ln>
          <a:effectLst>
            <a:outerShdw blurRad="292100" dist="139700" dir="2700000" algn="tl" rotWithShape="0">
              <a:srgbClr val="333333">
                <a:alpha val="65000"/>
              </a:srgbClr>
            </a:outerShdw>
          </a:effectLst>
        </p:spPr>
      </p:pic>
      <p:sp>
        <p:nvSpPr>
          <p:cNvPr id="45" name="TextBox 44">
            <a:extLst>
              <a:ext uri="{FF2B5EF4-FFF2-40B4-BE49-F238E27FC236}">
                <a16:creationId xmlns:a16="http://schemas.microsoft.com/office/drawing/2014/main" id="{370219DB-7D8C-4DE2-B3FB-E2128EDFF3CB}"/>
              </a:ext>
            </a:extLst>
          </p:cNvPr>
          <p:cNvSpPr txBox="1"/>
          <p:nvPr/>
        </p:nvSpPr>
        <p:spPr>
          <a:xfrm>
            <a:off x="238560" y="2027623"/>
            <a:ext cx="4305896" cy="4154984"/>
          </a:xfrm>
          <a:prstGeom prst="rect">
            <a:avLst/>
          </a:prstGeom>
          <a:noFill/>
        </p:spPr>
        <p:txBody>
          <a:bodyPr wrap="square" rtlCol="0">
            <a:spAutoFit/>
          </a:bodyPr>
          <a:lstStyle/>
          <a:p>
            <a:pPr marL="285750" indent="-285750">
              <a:buFont typeface="Arial" panose="020B0604020202020204" pitchFamily="34" charset="0"/>
              <a:buChar char="•"/>
            </a:pPr>
            <a:r>
              <a:rPr lang="vi-VN" sz="2400" b="0" i="0" dirty="0">
                <a:solidFill>
                  <a:schemeClr val="tx1">
                    <a:lumMod val="95000"/>
                    <a:lumOff val="5000"/>
                  </a:schemeClr>
                </a:solidFill>
                <a:effectLst/>
                <a:latin typeface="Helvetica" panose="020B0604020202020204" pitchFamily="34" charset="0"/>
                <a:cs typeface="Helvetica" panose="020B0604020202020204" pitchFamily="34" charset="0"/>
              </a:rPr>
              <a:t>Môi trường làm việc có thể giúp bạn đạt năng suất tổng thể.</a:t>
            </a:r>
            <a:r>
              <a:rPr lang="en-US" sz="2400" b="0" i="0" dirty="0">
                <a:solidFill>
                  <a:schemeClr val="tx1">
                    <a:lumMod val="95000"/>
                    <a:lumOff val="5000"/>
                  </a:schemeClr>
                </a:solidFill>
                <a:effectLst/>
                <a:latin typeface="Helvetica" panose="020B0604020202020204" pitchFamily="34" charset="0"/>
                <a:cs typeface="Helvetica" panose="020B0604020202020204" pitchFamily="34" charset="0"/>
              </a:rPr>
              <a:t> </a:t>
            </a:r>
          </a:p>
          <a:p>
            <a:endParaRPr lang="en-US" sz="2400" b="0" i="0" dirty="0">
              <a:solidFill>
                <a:schemeClr val="tx1">
                  <a:lumMod val="95000"/>
                  <a:lumOff val="5000"/>
                </a:schemeClr>
              </a:solidFill>
              <a:effectLst/>
              <a:latin typeface="Helvetica" panose="020B0604020202020204" pitchFamily="34" charset="0"/>
              <a:cs typeface="Helvetica" panose="020B0604020202020204" pitchFamily="34" charset="0"/>
            </a:endParaRPr>
          </a:p>
          <a:p>
            <a:pPr marL="285750" indent="-285750">
              <a:buFont typeface="Arial" panose="020B0604020202020204" pitchFamily="34" charset="0"/>
              <a:buChar char="•"/>
            </a:pPr>
            <a:r>
              <a:rPr lang="en-US" sz="2400" dirty="0" err="1">
                <a:solidFill>
                  <a:schemeClr val="tx1">
                    <a:lumMod val="95000"/>
                    <a:lumOff val="5000"/>
                  </a:schemeClr>
                </a:solidFill>
                <a:latin typeface="Helvetica" panose="020B0604020202020204" pitchFamily="34" charset="0"/>
                <a:cs typeface="Helvetica" panose="020B0604020202020204" pitchFamily="34" charset="0"/>
              </a:rPr>
              <a:t>Hãy</a:t>
            </a:r>
            <a:r>
              <a:rPr lang="en-US" sz="2400" dirty="0">
                <a:solidFill>
                  <a:schemeClr val="tx1">
                    <a:lumMod val="95000"/>
                    <a:lumOff val="5000"/>
                  </a:schemeClr>
                </a:solidFill>
                <a:latin typeface="Helvetica" panose="020B0604020202020204" pitchFamily="34" charset="0"/>
                <a:cs typeface="Helvetica" panose="020B0604020202020204" pitchFamily="34" charset="0"/>
              </a:rPr>
              <a:t> </a:t>
            </a:r>
            <a:r>
              <a:rPr lang="en-US" sz="2400" dirty="0" err="1">
                <a:solidFill>
                  <a:schemeClr val="tx1">
                    <a:lumMod val="95000"/>
                    <a:lumOff val="5000"/>
                  </a:schemeClr>
                </a:solidFill>
                <a:latin typeface="Helvetica" panose="020B0604020202020204" pitchFamily="34" charset="0"/>
                <a:cs typeface="Helvetica" panose="020B0604020202020204" pitchFamily="34" charset="0"/>
              </a:rPr>
              <a:t>trang</a:t>
            </a:r>
            <a:r>
              <a:rPr lang="en-US" sz="2400" dirty="0">
                <a:solidFill>
                  <a:schemeClr val="tx1">
                    <a:lumMod val="95000"/>
                    <a:lumOff val="5000"/>
                  </a:schemeClr>
                </a:solidFill>
                <a:latin typeface="Helvetica" panose="020B0604020202020204" pitchFamily="34" charset="0"/>
                <a:cs typeface="Helvetica" panose="020B0604020202020204" pitchFamily="34" charset="0"/>
              </a:rPr>
              <a:t> </a:t>
            </a:r>
            <a:r>
              <a:rPr lang="en-US" sz="2400" dirty="0" err="1">
                <a:solidFill>
                  <a:schemeClr val="tx1">
                    <a:lumMod val="95000"/>
                    <a:lumOff val="5000"/>
                  </a:schemeClr>
                </a:solidFill>
                <a:latin typeface="Helvetica" panose="020B0604020202020204" pitchFamily="34" charset="0"/>
                <a:cs typeface="Helvetica" panose="020B0604020202020204" pitchFamily="34" charset="0"/>
              </a:rPr>
              <a:t>trí</a:t>
            </a:r>
            <a:r>
              <a:rPr lang="en-US" sz="2400" dirty="0">
                <a:solidFill>
                  <a:schemeClr val="tx1">
                    <a:lumMod val="95000"/>
                    <a:lumOff val="5000"/>
                  </a:schemeClr>
                </a:solidFill>
                <a:latin typeface="Helvetica" panose="020B0604020202020204" pitchFamily="34" charset="0"/>
                <a:cs typeface="Helvetica" panose="020B0604020202020204" pitchFamily="34" charset="0"/>
              </a:rPr>
              <a:t> </a:t>
            </a:r>
            <a:r>
              <a:rPr lang="en-US" sz="2400" dirty="0" err="1">
                <a:solidFill>
                  <a:schemeClr val="tx1">
                    <a:lumMod val="95000"/>
                    <a:lumOff val="5000"/>
                  </a:schemeClr>
                </a:solidFill>
                <a:latin typeface="Helvetica" panose="020B0604020202020204" pitchFamily="34" charset="0"/>
                <a:cs typeface="Helvetica" panose="020B0604020202020204" pitchFamily="34" charset="0"/>
              </a:rPr>
              <a:t>không</a:t>
            </a:r>
            <a:r>
              <a:rPr lang="en-US" sz="2400" dirty="0">
                <a:solidFill>
                  <a:schemeClr val="tx1">
                    <a:lumMod val="95000"/>
                    <a:lumOff val="5000"/>
                  </a:schemeClr>
                </a:solidFill>
                <a:latin typeface="Helvetica" panose="020B0604020202020204" pitchFamily="34" charset="0"/>
                <a:cs typeface="Helvetica" panose="020B0604020202020204" pitchFamily="34" charset="0"/>
              </a:rPr>
              <a:t> </a:t>
            </a:r>
            <a:r>
              <a:rPr lang="en-US" sz="2400" dirty="0" err="1">
                <a:solidFill>
                  <a:schemeClr val="tx1">
                    <a:lumMod val="95000"/>
                    <a:lumOff val="5000"/>
                  </a:schemeClr>
                </a:solidFill>
                <a:latin typeface="Helvetica" panose="020B0604020202020204" pitchFamily="34" charset="0"/>
                <a:cs typeface="Helvetica" panose="020B0604020202020204" pitchFamily="34" charset="0"/>
              </a:rPr>
              <a:t>gian</a:t>
            </a:r>
            <a:r>
              <a:rPr lang="en-US" sz="2400" dirty="0">
                <a:solidFill>
                  <a:schemeClr val="tx1">
                    <a:lumMod val="95000"/>
                    <a:lumOff val="5000"/>
                  </a:schemeClr>
                </a:solidFill>
                <a:latin typeface="Helvetica" panose="020B0604020202020204" pitchFamily="34" charset="0"/>
                <a:cs typeface="Helvetica" panose="020B0604020202020204" pitchFamily="34" charset="0"/>
              </a:rPr>
              <a:t> </a:t>
            </a:r>
            <a:r>
              <a:rPr lang="en-US" sz="2400" dirty="0" err="1">
                <a:solidFill>
                  <a:schemeClr val="tx1">
                    <a:lumMod val="95000"/>
                    <a:lumOff val="5000"/>
                  </a:schemeClr>
                </a:solidFill>
                <a:latin typeface="Helvetica" panose="020B0604020202020204" pitchFamily="34" charset="0"/>
                <a:cs typeface="Helvetica" panose="020B0604020202020204" pitchFamily="34" charset="0"/>
              </a:rPr>
              <a:t>xung</a:t>
            </a:r>
            <a:r>
              <a:rPr lang="en-US" sz="2400" dirty="0">
                <a:solidFill>
                  <a:schemeClr val="tx1">
                    <a:lumMod val="95000"/>
                    <a:lumOff val="5000"/>
                  </a:schemeClr>
                </a:solidFill>
                <a:latin typeface="Helvetica" panose="020B0604020202020204" pitchFamily="34" charset="0"/>
                <a:cs typeface="Helvetica" panose="020B0604020202020204" pitchFamily="34" charset="0"/>
              </a:rPr>
              <a:t> </a:t>
            </a:r>
            <a:r>
              <a:rPr lang="en-US" sz="2400" dirty="0" err="1">
                <a:solidFill>
                  <a:schemeClr val="tx1">
                    <a:lumMod val="95000"/>
                    <a:lumOff val="5000"/>
                  </a:schemeClr>
                </a:solidFill>
                <a:latin typeface="Helvetica" panose="020B0604020202020204" pitchFamily="34" charset="0"/>
                <a:cs typeface="Helvetica" panose="020B0604020202020204" pitchFamily="34" charset="0"/>
              </a:rPr>
              <a:t>quanh</a:t>
            </a:r>
            <a:r>
              <a:rPr lang="en-US" sz="2400" dirty="0">
                <a:solidFill>
                  <a:schemeClr val="tx1">
                    <a:lumMod val="95000"/>
                    <a:lumOff val="5000"/>
                  </a:schemeClr>
                </a:solidFill>
                <a:latin typeface="Helvetica" panose="020B0604020202020204" pitchFamily="34" charset="0"/>
                <a:cs typeface="Helvetica" panose="020B0604020202020204" pitchFamily="34" charset="0"/>
              </a:rPr>
              <a:t> </a:t>
            </a:r>
            <a:r>
              <a:rPr lang="en-US" sz="2400" dirty="0" err="1">
                <a:solidFill>
                  <a:schemeClr val="tx1">
                    <a:lumMod val="95000"/>
                    <a:lumOff val="5000"/>
                  </a:schemeClr>
                </a:solidFill>
                <a:latin typeface="Helvetica" panose="020B0604020202020204" pitchFamily="34" charset="0"/>
                <a:cs typeface="Helvetica" panose="020B0604020202020204" pitchFamily="34" charset="0"/>
              </a:rPr>
              <a:t>bạn</a:t>
            </a:r>
            <a:r>
              <a:rPr lang="en-US" sz="2400" dirty="0">
                <a:solidFill>
                  <a:schemeClr val="tx1">
                    <a:lumMod val="95000"/>
                    <a:lumOff val="5000"/>
                  </a:schemeClr>
                </a:solidFill>
                <a:latin typeface="Helvetica" panose="020B0604020202020204" pitchFamily="34" charset="0"/>
                <a:cs typeface="Helvetica" panose="020B0604020202020204" pitchFamily="34" charset="0"/>
              </a:rPr>
              <a:t> </a:t>
            </a:r>
            <a:r>
              <a:rPr lang="en-US" sz="2400" dirty="0" err="1">
                <a:solidFill>
                  <a:schemeClr val="tx1">
                    <a:lumMod val="95000"/>
                    <a:lumOff val="5000"/>
                  </a:schemeClr>
                </a:solidFill>
                <a:latin typeface="Helvetica" panose="020B0604020202020204" pitchFamily="34" charset="0"/>
                <a:cs typeface="Helvetica" panose="020B0604020202020204" pitchFamily="34" charset="0"/>
              </a:rPr>
              <a:t>bằng</a:t>
            </a:r>
            <a:r>
              <a:rPr lang="en-US" sz="2400" dirty="0">
                <a:solidFill>
                  <a:schemeClr val="tx1">
                    <a:lumMod val="95000"/>
                    <a:lumOff val="5000"/>
                  </a:schemeClr>
                </a:solidFill>
                <a:latin typeface="Helvetica" panose="020B0604020202020204" pitchFamily="34" charset="0"/>
                <a:cs typeface="Helvetica" panose="020B0604020202020204" pitchFamily="34" charset="0"/>
              </a:rPr>
              <a:t> </a:t>
            </a:r>
            <a:r>
              <a:rPr lang="en-US" sz="2400" dirty="0" err="1">
                <a:solidFill>
                  <a:schemeClr val="tx1">
                    <a:lumMod val="95000"/>
                    <a:lumOff val="5000"/>
                  </a:schemeClr>
                </a:solidFill>
                <a:latin typeface="Helvetica" panose="020B0604020202020204" pitchFamily="34" charset="0"/>
                <a:cs typeface="Helvetica" panose="020B0604020202020204" pitchFamily="34" charset="0"/>
              </a:rPr>
              <a:t>các</a:t>
            </a:r>
            <a:r>
              <a:rPr lang="en-US" sz="2400" dirty="0">
                <a:solidFill>
                  <a:schemeClr val="tx1">
                    <a:lumMod val="95000"/>
                    <a:lumOff val="5000"/>
                  </a:schemeClr>
                </a:solidFill>
                <a:latin typeface="Helvetica" panose="020B0604020202020204" pitchFamily="34" charset="0"/>
                <a:cs typeface="Helvetica" panose="020B0604020202020204" pitchFamily="34" charset="0"/>
              </a:rPr>
              <a:t> </a:t>
            </a:r>
            <a:r>
              <a:rPr lang="en-US" sz="2400" dirty="0" err="1">
                <a:solidFill>
                  <a:schemeClr val="tx1">
                    <a:lumMod val="95000"/>
                    <a:lumOff val="5000"/>
                  </a:schemeClr>
                </a:solidFill>
                <a:latin typeface="Helvetica" panose="020B0604020202020204" pitchFamily="34" charset="0"/>
                <a:cs typeface="Helvetica" panose="020B0604020202020204" pitchFamily="34" charset="0"/>
              </a:rPr>
              <a:t>đồ</a:t>
            </a:r>
            <a:r>
              <a:rPr lang="en-US" sz="2400" dirty="0">
                <a:solidFill>
                  <a:schemeClr val="tx1">
                    <a:lumMod val="95000"/>
                    <a:lumOff val="5000"/>
                  </a:schemeClr>
                </a:solidFill>
                <a:latin typeface="Helvetica" panose="020B0604020202020204" pitchFamily="34" charset="0"/>
                <a:cs typeface="Helvetica" panose="020B0604020202020204" pitchFamily="34" charset="0"/>
              </a:rPr>
              <a:t> </a:t>
            </a:r>
            <a:r>
              <a:rPr lang="en-US" sz="2400" dirty="0" err="1">
                <a:solidFill>
                  <a:schemeClr val="tx1">
                    <a:lumMod val="95000"/>
                    <a:lumOff val="5000"/>
                  </a:schemeClr>
                </a:solidFill>
                <a:latin typeface="Helvetica" panose="020B0604020202020204" pitchFamily="34" charset="0"/>
                <a:cs typeface="Helvetica" panose="020B0604020202020204" pitchFamily="34" charset="0"/>
              </a:rPr>
              <a:t>trang</a:t>
            </a:r>
            <a:r>
              <a:rPr lang="en-US" sz="2400" dirty="0">
                <a:solidFill>
                  <a:schemeClr val="tx1">
                    <a:lumMod val="95000"/>
                    <a:lumOff val="5000"/>
                  </a:schemeClr>
                </a:solidFill>
                <a:latin typeface="Helvetica" panose="020B0604020202020204" pitchFamily="34" charset="0"/>
                <a:cs typeface="Helvetica" panose="020B0604020202020204" pitchFamily="34" charset="0"/>
              </a:rPr>
              <a:t> </a:t>
            </a:r>
            <a:r>
              <a:rPr lang="en-US" sz="2400" dirty="0" err="1">
                <a:solidFill>
                  <a:schemeClr val="tx1">
                    <a:lumMod val="95000"/>
                    <a:lumOff val="5000"/>
                  </a:schemeClr>
                </a:solidFill>
                <a:latin typeface="Helvetica" panose="020B0604020202020204" pitchFamily="34" charset="0"/>
                <a:cs typeface="Helvetica" panose="020B0604020202020204" pitchFamily="34" charset="0"/>
              </a:rPr>
              <a:t>trí</a:t>
            </a:r>
            <a:r>
              <a:rPr lang="en-US" sz="2400" dirty="0">
                <a:solidFill>
                  <a:schemeClr val="tx1">
                    <a:lumMod val="95000"/>
                    <a:lumOff val="5000"/>
                  </a:schemeClr>
                </a:solidFill>
                <a:latin typeface="Helvetica" panose="020B0604020202020204" pitchFamily="34" charset="0"/>
                <a:cs typeface="Helvetica" panose="020B0604020202020204" pitchFamily="34" charset="0"/>
              </a:rPr>
              <a:t> </a:t>
            </a:r>
            <a:r>
              <a:rPr lang="en-US" sz="2400" dirty="0" err="1">
                <a:solidFill>
                  <a:schemeClr val="tx1">
                    <a:lumMod val="95000"/>
                    <a:lumOff val="5000"/>
                  </a:schemeClr>
                </a:solidFill>
                <a:latin typeface="Helvetica" panose="020B0604020202020204" pitchFamily="34" charset="0"/>
                <a:cs typeface="Helvetica" panose="020B0604020202020204" pitchFamily="34" charset="0"/>
              </a:rPr>
              <a:t>gợi</a:t>
            </a:r>
            <a:r>
              <a:rPr lang="en-US" sz="2400" dirty="0">
                <a:solidFill>
                  <a:schemeClr val="tx1">
                    <a:lumMod val="95000"/>
                    <a:lumOff val="5000"/>
                  </a:schemeClr>
                </a:solidFill>
                <a:latin typeface="Helvetica" panose="020B0604020202020204" pitchFamily="34" charset="0"/>
                <a:cs typeface="Helvetica" panose="020B0604020202020204" pitchFamily="34" charset="0"/>
              </a:rPr>
              <a:t> </a:t>
            </a:r>
            <a:r>
              <a:rPr lang="en-US" sz="2400" dirty="0" err="1">
                <a:solidFill>
                  <a:schemeClr val="tx1">
                    <a:lumMod val="95000"/>
                    <a:lumOff val="5000"/>
                  </a:schemeClr>
                </a:solidFill>
                <a:latin typeface="Helvetica" panose="020B0604020202020204" pitchFamily="34" charset="0"/>
                <a:cs typeface="Helvetica" panose="020B0604020202020204" pitchFamily="34" charset="0"/>
              </a:rPr>
              <a:t>cảm</a:t>
            </a:r>
            <a:r>
              <a:rPr lang="en-US" sz="2400" dirty="0">
                <a:solidFill>
                  <a:schemeClr val="tx1">
                    <a:lumMod val="95000"/>
                    <a:lumOff val="5000"/>
                  </a:schemeClr>
                </a:solidFill>
                <a:latin typeface="Helvetica" panose="020B0604020202020204" pitchFamily="34" charset="0"/>
                <a:cs typeface="Helvetica" panose="020B0604020202020204" pitchFamily="34" charset="0"/>
              </a:rPr>
              <a:t> </a:t>
            </a:r>
            <a:r>
              <a:rPr lang="en-US" sz="2400" dirty="0" err="1">
                <a:solidFill>
                  <a:schemeClr val="tx1">
                    <a:lumMod val="95000"/>
                    <a:lumOff val="5000"/>
                  </a:schemeClr>
                </a:solidFill>
                <a:latin typeface="Helvetica" panose="020B0604020202020204" pitchFamily="34" charset="0"/>
                <a:cs typeface="Helvetica" panose="020B0604020202020204" pitchFamily="34" charset="0"/>
              </a:rPr>
              <a:t>hứng</a:t>
            </a:r>
            <a:r>
              <a:rPr lang="en-US" sz="2400" dirty="0">
                <a:solidFill>
                  <a:schemeClr val="tx1">
                    <a:lumMod val="95000"/>
                    <a:lumOff val="5000"/>
                  </a:schemeClr>
                </a:solidFill>
                <a:latin typeface="Helvetica" panose="020B0604020202020204" pitchFamily="34" charset="0"/>
                <a:cs typeface="Helvetica" panose="020B0604020202020204" pitchFamily="34" charset="0"/>
              </a:rPr>
              <a:t>.</a:t>
            </a:r>
          </a:p>
          <a:p>
            <a:endParaRPr lang="en-US" sz="2400" dirty="0">
              <a:solidFill>
                <a:schemeClr val="tx1">
                  <a:lumMod val="95000"/>
                  <a:lumOff val="5000"/>
                </a:schemeClr>
              </a:solidFill>
              <a:latin typeface="Helvetica" panose="020B0604020202020204" pitchFamily="34" charset="0"/>
              <a:cs typeface="Helvetica" panose="020B0604020202020204" pitchFamily="34" charset="0"/>
            </a:endParaRPr>
          </a:p>
          <a:p>
            <a:r>
              <a:rPr lang="en-US" sz="2400" dirty="0">
                <a:solidFill>
                  <a:schemeClr val="tx1">
                    <a:lumMod val="95000"/>
                    <a:lumOff val="5000"/>
                  </a:schemeClr>
                </a:solidFill>
                <a:latin typeface="Helvetica" panose="020B0604020202020204" pitchFamily="34" charset="0"/>
                <a:cs typeface="Helvetica" panose="020B0604020202020204" pitchFamily="34" charset="0"/>
              </a:rPr>
              <a:t>        </a:t>
            </a:r>
            <a:r>
              <a:rPr lang="en-US" sz="2400" dirty="0" err="1">
                <a:solidFill>
                  <a:schemeClr val="tx1">
                    <a:lumMod val="95000"/>
                    <a:lumOff val="5000"/>
                  </a:schemeClr>
                </a:solidFill>
                <a:latin typeface="Helvetica" panose="020B0604020202020204" pitchFamily="34" charset="0"/>
                <a:cs typeface="Helvetica" panose="020B0604020202020204" pitchFamily="34" charset="0"/>
              </a:rPr>
              <a:t>Giúp</a:t>
            </a:r>
            <a:r>
              <a:rPr lang="en-US" sz="2400" dirty="0">
                <a:solidFill>
                  <a:schemeClr val="tx1">
                    <a:lumMod val="95000"/>
                    <a:lumOff val="5000"/>
                  </a:schemeClr>
                </a:solidFill>
                <a:latin typeface="Helvetica" panose="020B0604020202020204" pitchFamily="34" charset="0"/>
                <a:cs typeface="Helvetica" panose="020B0604020202020204" pitchFamily="34" charset="0"/>
              </a:rPr>
              <a:t> </a:t>
            </a:r>
            <a:r>
              <a:rPr lang="en-US" sz="2400" dirty="0" err="1">
                <a:solidFill>
                  <a:schemeClr val="tx1">
                    <a:lumMod val="95000"/>
                    <a:lumOff val="5000"/>
                  </a:schemeClr>
                </a:solidFill>
                <a:latin typeface="Helvetica" panose="020B0604020202020204" pitchFamily="34" charset="0"/>
                <a:cs typeface="Helvetica" panose="020B0604020202020204" pitchFamily="34" charset="0"/>
              </a:rPr>
              <a:t>bạn</a:t>
            </a:r>
            <a:r>
              <a:rPr lang="en-US" sz="2400" dirty="0">
                <a:solidFill>
                  <a:schemeClr val="tx1">
                    <a:lumMod val="95000"/>
                    <a:lumOff val="5000"/>
                  </a:schemeClr>
                </a:solidFill>
                <a:latin typeface="Helvetica" panose="020B0604020202020204" pitchFamily="34" charset="0"/>
                <a:cs typeface="Helvetica" panose="020B0604020202020204" pitchFamily="34" charset="0"/>
              </a:rPr>
              <a:t> </a:t>
            </a:r>
            <a:r>
              <a:rPr lang="en-US" sz="2400" dirty="0" err="1">
                <a:solidFill>
                  <a:schemeClr val="tx1">
                    <a:lumMod val="95000"/>
                    <a:lumOff val="5000"/>
                  </a:schemeClr>
                </a:solidFill>
                <a:latin typeface="Helvetica" panose="020B0604020202020204" pitchFamily="34" charset="0"/>
                <a:cs typeface="Helvetica" panose="020B0604020202020204" pitchFamily="34" charset="0"/>
              </a:rPr>
              <a:t>chuyên</a:t>
            </a:r>
            <a:r>
              <a:rPr lang="en-US" sz="2400" dirty="0">
                <a:solidFill>
                  <a:schemeClr val="tx1">
                    <a:lumMod val="95000"/>
                    <a:lumOff val="5000"/>
                  </a:schemeClr>
                </a:solidFill>
                <a:latin typeface="Helvetica" panose="020B0604020202020204" pitchFamily="34" charset="0"/>
                <a:cs typeface="Helvetica" panose="020B0604020202020204" pitchFamily="34" charset="0"/>
              </a:rPr>
              <a:t> </a:t>
            </a:r>
            <a:r>
              <a:rPr lang="en-US" sz="2400" dirty="0" err="1">
                <a:solidFill>
                  <a:schemeClr val="tx1">
                    <a:lumMod val="95000"/>
                    <a:lumOff val="5000"/>
                  </a:schemeClr>
                </a:solidFill>
                <a:latin typeface="Helvetica" panose="020B0604020202020204" pitchFamily="34" charset="0"/>
                <a:cs typeface="Helvetica" panose="020B0604020202020204" pitchFamily="34" charset="0"/>
              </a:rPr>
              <a:t>tâm</a:t>
            </a:r>
            <a:r>
              <a:rPr lang="en-US" sz="2400" dirty="0">
                <a:solidFill>
                  <a:schemeClr val="tx1">
                    <a:lumMod val="95000"/>
                    <a:lumOff val="5000"/>
                  </a:schemeClr>
                </a:solidFill>
                <a:latin typeface="Helvetica" panose="020B0604020202020204" pitchFamily="34" charset="0"/>
                <a:cs typeface="Helvetica" panose="020B0604020202020204" pitchFamily="34" charset="0"/>
              </a:rPr>
              <a:t> </a:t>
            </a:r>
            <a:r>
              <a:rPr lang="en-US" sz="2400" dirty="0" err="1">
                <a:solidFill>
                  <a:schemeClr val="tx1">
                    <a:lumMod val="95000"/>
                    <a:lumOff val="5000"/>
                  </a:schemeClr>
                </a:solidFill>
                <a:latin typeface="Helvetica" panose="020B0604020202020204" pitchFamily="34" charset="0"/>
                <a:cs typeface="Helvetica" panose="020B0604020202020204" pitchFamily="34" charset="0"/>
              </a:rPr>
              <a:t>vào</a:t>
            </a:r>
            <a:r>
              <a:rPr lang="en-US" sz="2400" dirty="0">
                <a:solidFill>
                  <a:schemeClr val="tx1">
                    <a:lumMod val="95000"/>
                    <a:lumOff val="5000"/>
                  </a:schemeClr>
                </a:solidFill>
                <a:latin typeface="Helvetica" panose="020B0604020202020204" pitchFamily="34" charset="0"/>
                <a:cs typeface="Helvetica" panose="020B0604020202020204" pitchFamily="34" charset="0"/>
              </a:rPr>
              <a:t> </a:t>
            </a:r>
            <a:r>
              <a:rPr lang="en-US" sz="2400" dirty="0" err="1">
                <a:solidFill>
                  <a:schemeClr val="tx1">
                    <a:lumMod val="95000"/>
                    <a:lumOff val="5000"/>
                  </a:schemeClr>
                </a:solidFill>
                <a:latin typeface="Helvetica" panose="020B0604020202020204" pitchFamily="34" charset="0"/>
                <a:cs typeface="Helvetica" panose="020B0604020202020204" pitchFamily="34" charset="0"/>
              </a:rPr>
              <a:t>công</a:t>
            </a:r>
            <a:r>
              <a:rPr lang="en-US" sz="2400" dirty="0">
                <a:solidFill>
                  <a:schemeClr val="tx1">
                    <a:lumMod val="95000"/>
                    <a:lumOff val="5000"/>
                  </a:schemeClr>
                </a:solidFill>
                <a:latin typeface="Helvetica" panose="020B0604020202020204" pitchFamily="34" charset="0"/>
                <a:cs typeface="Helvetica" panose="020B0604020202020204" pitchFamily="34" charset="0"/>
              </a:rPr>
              <a:t> </a:t>
            </a:r>
            <a:r>
              <a:rPr lang="en-US" sz="2400" dirty="0" err="1">
                <a:solidFill>
                  <a:schemeClr val="tx1">
                    <a:lumMod val="95000"/>
                    <a:lumOff val="5000"/>
                  </a:schemeClr>
                </a:solidFill>
                <a:latin typeface="Helvetica" panose="020B0604020202020204" pitchFamily="34" charset="0"/>
                <a:cs typeface="Helvetica" panose="020B0604020202020204" pitchFamily="34" charset="0"/>
              </a:rPr>
              <a:t>việc</a:t>
            </a:r>
            <a:r>
              <a:rPr lang="en-US" sz="2400" dirty="0">
                <a:solidFill>
                  <a:schemeClr val="tx1">
                    <a:lumMod val="95000"/>
                    <a:lumOff val="5000"/>
                  </a:schemeClr>
                </a:solidFill>
                <a:latin typeface="Helvetica" panose="020B0604020202020204" pitchFamily="34" charset="0"/>
                <a:cs typeface="Helvetica" panose="020B0604020202020204" pitchFamily="34" charset="0"/>
              </a:rPr>
              <a:t> </a:t>
            </a:r>
            <a:r>
              <a:rPr lang="en-US" sz="2400" dirty="0" err="1">
                <a:solidFill>
                  <a:schemeClr val="tx1">
                    <a:lumMod val="95000"/>
                    <a:lumOff val="5000"/>
                  </a:schemeClr>
                </a:solidFill>
                <a:latin typeface="Helvetica" panose="020B0604020202020204" pitchFamily="34" charset="0"/>
                <a:cs typeface="Helvetica" panose="020B0604020202020204" pitchFamily="34" charset="0"/>
              </a:rPr>
              <a:t>một</a:t>
            </a:r>
            <a:r>
              <a:rPr lang="en-US" sz="2400" dirty="0">
                <a:solidFill>
                  <a:schemeClr val="tx1">
                    <a:lumMod val="95000"/>
                    <a:lumOff val="5000"/>
                  </a:schemeClr>
                </a:solidFill>
                <a:latin typeface="Helvetica" panose="020B0604020202020204" pitchFamily="34" charset="0"/>
                <a:cs typeface="Helvetica" panose="020B0604020202020204" pitchFamily="34" charset="0"/>
              </a:rPr>
              <a:t> </a:t>
            </a:r>
            <a:r>
              <a:rPr lang="en-US" sz="2400" dirty="0" err="1">
                <a:solidFill>
                  <a:schemeClr val="tx1">
                    <a:lumMod val="95000"/>
                    <a:lumOff val="5000"/>
                  </a:schemeClr>
                </a:solidFill>
                <a:latin typeface="Helvetica" panose="020B0604020202020204" pitchFamily="34" charset="0"/>
                <a:cs typeface="Helvetica" panose="020B0604020202020204" pitchFamily="34" charset="0"/>
              </a:rPr>
              <a:t>cách</a:t>
            </a:r>
            <a:r>
              <a:rPr lang="en-US" sz="2400" dirty="0">
                <a:solidFill>
                  <a:schemeClr val="tx1">
                    <a:lumMod val="95000"/>
                    <a:lumOff val="5000"/>
                  </a:schemeClr>
                </a:solidFill>
                <a:latin typeface="Helvetica" panose="020B0604020202020204" pitchFamily="34" charset="0"/>
                <a:cs typeface="Helvetica" panose="020B0604020202020204" pitchFamily="34" charset="0"/>
              </a:rPr>
              <a:t> </a:t>
            </a:r>
            <a:r>
              <a:rPr lang="en-US" sz="2400" dirty="0" err="1">
                <a:solidFill>
                  <a:schemeClr val="tx1">
                    <a:lumMod val="95000"/>
                    <a:lumOff val="5000"/>
                  </a:schemeClr>
                </a:solidFill>
                <a:latin typeface="Helvetica" panose="020B0604020202020204" pitchFamily="34" charset="0"/>
                <a:cs typeface="Helvetica" panose="020B0604020202020204" pitchFamily="34" charset="0"/>
              </a:rPr>
              <a:t>hiệu</a:t>
            </a:r>
            <a:r>
              <a:rPr lang="en-US" sz="2400" dirty="0">
                <a:solidFill>
                  <a:schemeClr val="tx1">
                    <a:lumMod val="95000"/>
                    <a:lumOff val="5000"/>
                  </a:schemeClr>
                </a:solidFill>
                <a:latin typeface="Helvetica" panose="020B0604020202020204" pitchFamily="34" charset="0"/>
                <a:cs typeface="Helvetica" panose="020B0604020202020204" pitchFamily="34" charset="0"/>
              </a:rPr>
              <a:t> </a:t>
            </a:r>
            <a:r>
              <a:rPr lang="en-US" sz="2400" dirty="0" err="1">
                <a:solidFill>
                  <a:schemeClr val="tx1">
                    <a:lumMod val="95000"/>
                    <a:lumOff val="5000"/>
                  </a:schemeClr>
                </a:solidFill>
                <a:latin typeface="Helvetica" panose="020B0604020202020204" pitchFamily="34" charset="0"/>
                <a:cs typeface="Helvetica" panose="020B0604020202020204" pitchFamily="34" charset="0"/>
              </a:rPr>
              <a:t>quả</a:t>
            </a:r>
            <a:r>
              <a:rPr lang="en-US" sz="2400" dirty="0">
                <a:solidFill>
                  <a:schemeClr val="tx1">
                    <a:lumMod val="95000"/>
                    <a:lumOff val="5000"/>
                  </a:schemeClr>
                </a:solidFill>
                <a:latin typeface="Helvetica" panose="020B0604020202020204" pitchFamily="34" charset="0"/>
                <a:cs typeface="Helvetica" panose="020B0604020202020204" pitchFamily="34" charset="0"/>
              </a:rPr>
              <a:t>.</a:t>
            </a:r>
          </a:p>
        </p:txBody>
      </p:sp>
      <p:sp>
        <p:nvSpPr>
          <p:cNvPr id="3" name="Arrow: Right 2">
            <a:extLst>
              <a:ext uri="{FF2B5EF4-FFF2-40B4-BE49-F238E27FC236}">
                <a16:creationId xmlns:a16="http://schemas.microsoft.com/office/drawing/2014/main" id="{5A3B4335-9529-45E8-AF8F-32410F35053D}"/>
              </a:ext>
            </a:extLst>
          </p:cNvPr>
          <p:cNvSpPr/>
          <p:nvPr/>
        </p:nvSpPr>
        <p:spPr>
          <a:xfrm>
            <a:off x="360485" y="5046467"/>
            <a:ext cx="579949" cy="26408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TextBox 47">
            <a:extLst>
              <a:ext uri="{FF2B5EF4-FFF2-40B4-BE49-F238E27FC236}">
                <a16:creationId xmlns:a16="http://schemas.microsoft.com/office/drawing/2014/main" id="{CACFC981-FB1B-4FC5-A9AB-1A3464A3D0FD}"/>
              </a:ext>
            </a:extLst>
          </p:cNvPr>
          <p:cNvSpPr txBox="1"/>
          <p:nvPr/>
        </p:nvSpPr>
        <p:spPr>
          <a:xfrm>
            <a:off x="6062068" y="6008292"/>
            <a:ext cx="6129932" cy="738664"/>
          </a:xfrm>
          <a:prstGeom prst="rect">
            <a:avLst/>
          </a:prstGeom>
          <a:noFill/>
        </p:spPr>
        <p:txBody>
          <a:bodyPr wrap="square" rtlCol="0">
            <a:spAutoFit/>
          </a:bodyPr>
          <a:lstStyle/>
          <a:p>
            <a:pPr algn="ctr"/>
            <a:r>
              <a:rPr lang="en-US" sz="1400" i="1" dirty="0"/>
              <a:t>               </a:t>
            </a:r>
            <a:r>
              <a:rPr lang="en-US" sz="1400" i="1" dirty="0" err="1"/>
              <a:t>Hình</a:t>
            </a:r>
            <a:r>
              <a:rPr lang="en-US" sz="1400" i="1" dirty="0"/>
              <a:t> </a:t>
            </a:r>
            <a:r>
              <a:rPr lang="en-US" sz="1400" i="1" dirty="0" err="1"/>
              <a:t>ảnh</a:t>
            </a:r>
            <a:r>
              <a:rPr lang="en-US" sz="1400" i="1" dirty="0"/>
              <a:t> </a:t>
            </a:r>
            <a:r>
              <a:rPr lang="en-US" sz="1400" i="1" dirty="0" err="1"/>
              <a:t>minh</a:t>
            </a:r>
            <a:r>
              <a:rPr lang="en-US" sz="1400" i="1" dirty="0"/>
              <a:t> </a:t>
            </a:r>
            <a:r>
              <a:rPr lang="en-US" sz="1400" i="1" dirty="0" err="1"/>
              <a:t>họa</a:t>
            </a:r>
            <a:r>
              <a:rPr lang="en-US" sz="1400" i="1" dirty="0"/>
              <a:t>, </a:t>
            </a:r>
            <a:r>
              <a:rPr lang="en-US" sz="1400" i="1" dirty="0" err="1"/>
              <a:t>nguồn</a:t>
            </a:r>
            <a:r>
              <a:rPr lang="en-US" sz="1400" i="1" dirty="0"/>
              <a:t>: https://www.wikihow.com/images/thumb/3/34/Bring-Plants-Indoors-over-Winter-Step-8.jpg/v4-728px-Bring-Plants-Indoors-over-Winter-Step-8.jpg</a:t>
            </a:r>
          </a:p>
        </p:txBody>
      </p:sp>
    </p:spTree>
    <p:extLst>
      <p:ext uri="{BB962C8B-B14F-4D97-AF65-F5344CB8AC3E}">
        <p14:creationId xmlns:p14="http://schemas.microsoft.com/office/powerpoint/2010/main" val="209365241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nodeType="withEffect">
                                  <p:stCondLst>
                                    <p:cond delay="0"/>
                                  </p:stCondLst>
                                  <p:childTnLst>
                                    <p:animEffect transition="out" filter="fade">
                                      <p:cBhvr>
                                        <p:cTn id="6" dur="500"/>
                                        <p:tgtEl>
                                          <p:spTgt spid="56"/>
                                        </p:tgtEl>
                                      </p:cBhvr>
                                    </p:animEffect>
                                    <p:set>
                                      <p:cBhvr>
                                        <p:cTn id="7" dur="1" fill="hold">
                                          <p:stCondLst>
                                            <p:cond delay="499"/>
                                          </p:stCondLst>
                                        </p:cTn>
                                        <p:tgtEl>
                                          <p:spTgt spid="56"/>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500"/>
                                        <p:tgtEl>
                                          <p:spTgt spid="47"/>
                                        </p:tgtEl>
                                      </p:cBhvr>
                                    </p:animEffect>
                                    <p:set>
                                      <p:cBhvr>
                                        <p:cTn id="10" dur="1" fill="hold">
                                          <p:stCondLst>
                                            <p:cond delay="499"/>
                                          </p:stCondLst>
                                        </p:cTn>
                                        <p:tgtEl>
                                          <p:spTgt spid="47"/>
                                        </p:tgtEl>
                                        <p:attrNameLst>
                                          <p:attrName>style.visibility</p:attrName>
                                        </p:attrNameLst>
                                      </p:cBhvr>
                                      <p:to>
                                        <p:strVal val="hidden"/>
                                      </p:to>
                                    </p:set>
                                  </p:childTnLst>
                                </p:cTn>
                              </p:par>
                              <p:par>
                                <p:cTn id="11" presetID="10" presetClass="exit" presetSubtype="0" fill="hold" nodeType="withEffect">
                                  <p:stCondLst>
                                    <p:cond delay="0"/>
                                  </p:stCondLst>
                                  <p:childTnLst>
                                    <p:animEffect transition="out" filter="fade">
                                      <p:cBhvr>
                                        <p:cTn id="12" dur="500"/>
                                        <p:tgtEl>
                                          <p:spTgt spid="49"/>
                                        </p:tgtEl>
                                      </p:cBhvr>
                                    </p:animEffect>
                                    <p:set>
                                      <p:cBhvr>
                                        <p:cTn id="13" dur="1" fill="hold">
                                          <p:stCondLst>
                                            <p:cond delay="499"/>
                                          </p:stCondLst>
                                        </p:cTn>
                                        <p:tgtEl>
                                          <p:spTgt spid="49"/>
                                        </p:tgtEl>
                                        <p:attrNameLst>
                                          <p:attrName>style.visibility</p:attrName>
                                        </p:attrNameLst>
                                      </p:cBhvr>
                                      <p:to>
                                        <p:strVal val="hidden"/>
                                      </p:to>
                                    </p:set>
                                  </p:childTnLst>
                                </p:cTn>
                              </p:par>
                              <p:par>
                                <p:cTn id="14" presetID="10" presetClass="exit" presetSubtype="0" fill="hold" grpId="0" nodeType="withEffect">
                                  <p:stCondLst>
                                    <p:cond delay="0"/>
                                  </p:stCondLst>
                                  <p:childTnLst>
                                    <p:animEffect transition="out" filter="fade">
                                      <p:cBhvr>
                                        <p:cTn id="15" dur="500"/>
                                        <p:tgtEl>
                                          <p:spTgt spid="50"/>
                                        </p:tgtEl>
                                      </p:cBhvr>
                                    </p:animEffect>
                                    <p:set>
                                      <p:cBhvr>
                                        <p:cTn id="16" dur="1" fill="hold">
                                          <p:stCondLst>
                                            <p:cond delay="499"/>
                                          </p:stCondLst>
                                        </p:cTn>
                                        <p:tgtEl>
                                          <p:spTgt spid="50"/>
                                        </p:tgtEl>
                                        <p:attrNameLst>
                                          <p:attrName>style.visibility</p:attrName>
                                        </p:attrNameLst>
                                      </p:cBhvr>
                                      <p:to>
                                        <p:strVal val="hidden"/>
                                      </p:to>
                                    </p:set>
                                  </p:childTnLst>
                                </p:cTn>
                              </p:par>
                              <p:par>
                                <p:cTn id="17" presetID="10" presetClass="exit" presetSubtype="0" fill="hold" nodeType="withEffect">
                                  <p:stCondLst>
                                    <p:cond delay="0"/>
                                  </p:stCondLst>
                                  <p:childTnLst>
                                    <p:animEffect transition="out" filter="fade">
                                      <p:cBhvr>
                                        <p:cTn id="18" dur="500"/>
                                        <p:tgtEl>
                                          <p:spTgt spid="52"/>
                                        </p:tgtEl>
                                      </p:cBhvr>
                                    </p:animEffect>
                                    <p:set>
                                      <p:cBhvr>
                                        <p:cTn id="19" dur="1" fill="hold">
                                          <p:stCondLst>
                                            <p:cond delay="499"/>
                                          </p:stCondLst>
                                        </p:cTn>
                                        <p:tgtEl>
                                          <p:spTgt spid="52"/>
                                        </p:tgtEl>
                                        <p:attrNameLst>
                                          <p:attrName>style.visibility</p:attrName>
                                        </p:attrNameLst>
                                      </p:cBhvr>
                                      <p:to>
                                        <p:strVal val="hidden"/>
                                      </p:to>
                                    </p:set>
                                  </p:childTnLst>
                                </p:cTn>
                              </p:par>
                              <p:par>
                                <p:cTn id="20" presetID="10" presetClass="exit" presetSubtype="0" fill="hold" grpId="0" nodeType="withEffect">
                                  <p:stCondLst>
                                    <p:cond delay="0"/>
                                  </p:stCondLst>
                                  <p:childTnLst>
                                    <p:animEffect transition="out" filter="fade">
                                      <p:cBhvr>
                                        <p:cTn id="21" dur="500"/>
                                        <p:tgtEl>
                                          <p:spTgt spid="77"/>
                                        </p:tgtEl>
                                      </p:cBhvr>
                                    </p:animEffect>
                                    <p:set>
                                      <p:cBhvr>
                                        <p:cTn id="22" dur="1" fill="hold">
                                          <p:stCondLst>
                                            <p:cond delay="499"/>
                                          </p:stCondLst>
                                        </p:cTn>
                                        <p:tgtEl>
                                          <p:spTgt spid="77"/>
                                        </p:tgtEl>
                                        <p:attrNameLst>
                                          <p:attrName>style.visibility</p:attrName>
                                        </p:attrNameLst>
                                      </p:cBhvr>
                                      <p:to>
                                        <p:strVal val="hidden"/>
                                      </p:to>
                                    </p:set>
                                  </p:childTnLst>
                                </p:cTn>
                              </p:par>
                              <p:par>
                                <p:cTn id="23" presetID="10" presetClass="exit" presetSubtype="0" fill="hold" grpId="0" nodeType="withEffect">
                                  <p:stCondLst>
                                    <p:cond delay="0"/>
                                  </p:stCondLst>
                                  <p:childTnLst>
                                    <p:animEffect transition="out" filter="fade">
                                      <p:cBhvr>
                                        <p:cTn id="24" dur="500"/>
                                        <p:tgtEl>
                                          <p:spTgt spid="53"/>
                                        </p:tgtEl>
                                      </p:cBhvr>
                                    </p:animEffect>
                                    <p:set>
                                      <p:cBhvr>
                                        <p:cTn id="25" dur="1" fill="hold">
                                          <p:stCondLst>
                                            <p:cond delay="499"/>
                                          </p:stCondLst>
                                        </p:cTn>
                                        <p:tgtEl>
                                          <p:spTgt spid="53"/>
                                        </p:tgtEl>
                                        <p:attrNameLst>
                                          <p:attrName>style.visibility</p:attrName>
                                        </p:attrNameLst>
                                      </p:cBhvr>
                                      <p:to>
                                        <p:strVal val="hidden"/>
                                      </p:to>
                                    </p:set>
                                  </p:childTnLst>
                                </p:cTn>
                              </p:par>
                              <p:par>
                                <p:cTn id="26" presetID="10" presetClass="exit" presetSubtype="0" fill="hold" nodeType="withEffect">
                                  <p:stCondLst>
                                    <p:cond delay="0"/>
                                  </p:stCondLst>
                                  <p:childTnLst>
                                    <p:animEffect transition="out" filter="fade">
                                      <p:cBhvr>
                                        <p:cTn id="27" dur="500"/>
                                        <p:tgtEl>
                                          <p:spTgt spid="55"/>
                                        </p:tgtEl>
                                      </p:cBhvr>
                                    </p:animEffect>
                                    <p:set>
                                      <p:cBhvr>
                                        <p:cTn id="28" dur="1" fill="hold">
                                          <p:stCondLst>
                                            <p:cond delay="499"/>
                                          </p:stCondLst>
                                        </p:cTn>
                                        <p:tgtEl>
                                          <p:spTgt spid="55"/>
                                        </p:tgtEl>
                                        <p:attrNameLst>
                                          <p:attrName>style.visibility</p:attrName>
                                        </p:attrNameLst>
                                      </p:cBhvr>
                                      <p:to>
                                        <p:strVal val="hidden"/>
                                      </p:to>
                                    </p:set>
                                  </p:childTnLst>
                                </p:cTn>
                              </p:par>
                              <p:par>
                                <p:cTn id="29" presetID="10" presetClass="exit" presetSubtype="0" fill="hold" grpId="0" nodeType="withEffect">
                                  <p:stCondLst>
                                    <p:cond delay="0"/>
                                  </p:stCondLst>
                                  <p:childTnLst>
                                    <p:animEffect transition="out" filter="fade">
                                      <p:cBhvr>
                                        <p:cTn id="30" dur="500"/>
                                        <p:tgtEl>
                                          <p:spTgt spid="78"/>
                                        </p:tgtEl>
                                      </p:cBhvr>
                                    </p:animEffect>
                                    <p:set>
                                      <p:cBhvr>
                                        <p:cTn id="31" dur="1" fill="hold">
                                          <p:stCondLst>
                                            <p:cond delay="499"/>
                                          </p:stCondLst>
                                        </p:cTn>
                                        <p:tgtEl>
                                          <p:spTgt spid="78"/>
                                        </p:tgtEl>
                                        <p:attrNameLst>
                                          <p:attrName>style.visibility</p:attrName>
                                        </p:attrNameLst>
                                      </p:cBhvr>
                                      <p:to>
                                        <p:strVal val="hidden"/>
                                      </p:to>
                                    </p:set>
                                  </p:childTnLst>
                                </p:cTn>
                              </p:par>
                              <p:par>
                                <p:cTn id="32" presetID="10" presetClass="exit" presetSubtype="0" fill="hold" grpId="0" nodeType="withEffect">
                                  <p:stCondLst>
                                    <p:cond delay="0"/>
                                  </p:stCondLst>
                                  <p:childTnLst>
                                    <p:animEffect transition="out" filter="fade">
                                      <p:cBhvr>
                                        <p:cTn id="33" dur="500"/>
                                        <p:tgtEl>
                                          <p:spTgt spid="44"/>
                                        </p:tgtEl>
                                      </p:cBhvr>
                                    </p:animEffect>
                                    <p:set>
                                      <p:cBhvr>
                                        <p:cTn id="34" dur="1" fill="hold">
                                          <p:stCondLst>
                                            <p:cond delay="499"/>
                                          </p:stCondLst>
                                        </p:cTn>
                                        <p:tgtEl>
                                          <p:spTgt spid="44"/>
                                        </p:tgtEl>
                                        <p:attrNameLst>
                                          <p:attrName>style.visibility</p:attrName>
                                        </p:attrNameLst>
                                      </p:cBhvr>
                                      <p:to>
                                        <p:strVal val="hidden"/>
                                      </p:to>
                                    </p:set>
                                  </p:childTnLst>
                                </p:cTn>
                              </p:par>
                              <p:par>
                                <p:cTn id="35" presetID="10" presetClass="exit" presetSubtype="0" fill="hold" nodeType="withEffect">
                                  <p:stCondLst>
                                    <p:cond delay="0"/>
                                  </p:stCondLst>
                                  <p:childTnLst>
                                    <p:animEffect transition="out" filter="fade">
                                      <p:cBhvr>
                                        <p:cTn id="36" dur="500"/>
                                        <p:tgtEl>
                                          <p:spTgt spid="46"/>
                                        </p:tgtEl>
                                      </p:cBhvr>
                                    </p:animEffect>
                                    <p:set>
                                      <p:cBhvr>
                                        <p:cTn id="37" dur="1" fill="hold">
                                          <p:stCondLst>
                                            <p:cond delay="499"/>
                                          </p:stCondLst>
                                        </p:cTn>
                                        <p:tgtEl>
                                          <p:spTgt spid="46"/>
                                        </p:tgtEl>
                                        <p:attrNameLst>
                                          <p:attrName>style.visibility</p:attrName>
                                        </p:attrNameLst>
                                      </p:cBhvr>
                                      <p:to>
                                        <p:strVal val="hidden"/>
                                      </p:to>
                                    </p:set>
                                  </p:childTnLst>
                                </p:cTn>
                              </p:par>
                              <p:par>
                                <p:cTn id="38" presetID="10" presetClass="exit" presetSubtype="0" fill="hold" grpId="0" nodeType="withEffect">
                                  <p:stCondLst>
                                    <p:cond delay="0"/>
                                  </p:stCondLst>
                                  <p:childTnLst>
                                    <p:animEffect transition="out" filter="fade">
                                      <p:cBhvr>
                                        <p:cTn id="39" dur="500"/>
                                        <p:tgtEl>
                                          <p:spTgt spid="80"/>
                                        </p:tgtEl>
                                      </p:cBhvr>
                                    </p:animEffect>
                                    <p:set>
                                      <p:cBhvr>
                                        <p:cTn id="40" dur="1" fill="hold">
                                          <p:stCondLst>
                                            <p:cond delay="499"/>
                                          </p:stCondLst>
                                        </p:cTn>
                                        <p:tgtEl>
                                          <p:spTgt spid="80"/>
                                        </p:tgtEl>
                                        <p:attrNameLst>
                                          <p:attrName>style.visibility</p:attrName>
                                        </p:attrNameLst>
                                      </p:cBhvr>
                                      <p:to>
                                        <p:strVal val="hidden"/>
                                      </p:to>
                                    </p:set>
                                  </p:childTnLst>
                                </p:cTn>
                              </p:par>
                              <p:par>
                                <p:cTn id="41" presetID="10" presetClass="exit" presetSubtype="0" fill="hold" grpId="0" nodeType="withEffect">
                                  <p:stCondLst>
                                    <p:cond delay="0"/>
                                  </p:stCondLst>
                                  <p:childTnLst>
                                    <p:animEffect transition="out" filter="fade">
                                      <p:cBhvr>
                                        <p:cTn id="42" dur="500"/>
                                        <p:tgtEl>
                                          <p:spTgt spid="41"/>
                                        </p:tgtEl>
                                      </p:cBhvr>
                                    </p:animEffect>
                                    <p:set>
                                      <p:cBhvr>
                                        <p:cTn id="43" dur="1" fill="hold">
                                          <p:stCondLst>
                                            <p:cond delay="499"/>
                                          </p:stCondLst>
                                        </p:cTn>
                                        <p:tgtEl>
                                          <p:spTgt spid="41"/>
                                        </p:tgtEl>
                                        <p:attrNameLst>
                                          <p:attrName>style.visibility</p:attrName>
                                        </p:attrNameLst>
                                      </p:cBhvr>
                                      <p:to>
                                        <p:strVal val="hidden"/>
                                      </p:to>
                                    </p:set>
                                  </p:childTnLst>
                                </p:cTn>
                              </p:par>
                              <p:par>
                                <p:cTn id="44" presetID="10" presetClass="exit" presetSubtype="0" fill="hold" nodeType="withEffect">
                                  <p:stCondLst>
                                    <p:cond delay="0"/>
                                  </p:stCondLst>
                                  <p:childTnLst>
                                    <p:animEffect transition="out" filter="fade">
                                      <p:cBhvr>
                                        <p:cTn id="45" dur="500"/>
                                        <p:tgtEl>
                                          <p:spTgt spid="43"/>
                                        </p:tgtEl>
                                      </p:cBhvr>
                                    </p:animEffect>
                                    <p:set>
                                      <p:cBhvr>
                                        <p:cTn id="46" dur="1" fill="hold">
                                          <p:stCondLst>
                                            <p:cond delay="499"/>
                                          </p:stCondLst>
                                        </p:cTn>
                                        <p:tgtEl>
                                          <p:spTgt spid="43"/>
                                        </p:tgtEl>
                                        <p:attrNameLst>
                                          <p:attrName>style.visibility</p:attrName>
                                        </p:attrNameLst>
                                      </p:cBhvr>
                                      <p:to>
                                        <p:strVal val="hidden"/>
                                      </p:to>
                                    </p:set>
                                  </p:childTnLst>
                                </p:cTn>
                              </p:par>
                              <p:par>
                                <p:cTn id="47" presetID="10" presetClass="exit" presetSubtype="0" fill="hold" grpId="0" nodeType="withEffect">
                                  <p:stCondLst>
                                    <p:cond delay="0"/>
                                  </p:stCondLst>
                                  <p:childTnLst>
                                    <p:animEffect transition="out" filter="fade">
                                      <p:cBhvr>
                                        <p:cTn id="48" dur="500"/>
                                        <p:tgtEl>
                                          <p:spTgt spid="79"/>
                                        </p:tgtEl>
                                      </p:cBhvr>
                                    </p:animEffect>
                                    <p:set>
                                      <p:cBhvr>
                                        <p:cTn id="49" dur="1" fill="hold">
                                          <p:stCondLst>
                                            <p:cond delay="499"/>
                                          </p:stCondLst>
                                        </p:cTn>
                                        <p:tgtEl>
                                          <p:spTgt spid="79"/>
                                        </p:tgtEl>
                                        <p:attrNameLst>
                                          <p:attrName>style.visibility</p:attrName>
                                        </p:attrNameLst>
                                      </p:cBhvr>
                                      <p:to>
                                        <p:strVal val="hidden"/>
                                      </p:to>
                                    </p:set>
                                  </p:childTnLst>
                                </p:cTn>
                              </p:par>
                              <p:par>
                                <p:cTn id="50" presetID="42" presetClass="path" presetSubtype="0" accel="50000" decel="50000" fill="hold" grpId="0" nodeType="withEffect">
                                  <p:stCondLst>
                                    <p:cond delay="0"/>
                                  </p:stCondLst>
                                  <p:childTnLst>
                                    <p:animMotion origin="layout" path="M 3.33333E-6 -4.81481E-6 L -0.54623 -0.0949 " pathEditMode="relative" rAng="0" ptsTypes="AA">
                                      <p:cBhvr>
                                        <p:cTn id="51" dur="2000" fill="hold"/>
                                        <p:tgtEl>
                                          <p:spTgt spid="76"/>
                                        </p:tgtEl>
                                        <p:attrNameLst>
                                          <p:attrName>ppt_x</p:attrName>
                                          <p:attrName>ppt_y</p:attrName>
                                        </p:attrNameLst>
                                      </p:cBhvr>
                                      <p:rCtr x="-27318" y="-4745"/>
                                    </p:animMotion>
                                  </p:childTnLst>
                                </p:cTn>
                              </p:par>
                              <p:par>
                                <p:cTn id="52" presetID="10" presetClass="entr" presetSubtype="0" fill="hold" nodeType="withEffect">
                                  <p:stCondLst>
                                    <p:cond delay="800"/>
                                  </p:stCondLst>
                                  <p:childTnLst>
                                    <p:set>
                                      <p:cBhvr>
                                        <p:cTn id="53" dur="1" fill="hold">
                                          <p:stCondLst>
                                            <p:cond delay="0"/>
                                          </p:stCondLst>
                                        </p:cTn>
                                        <p:tgtEl>
                                          <p:spTgt spid="42"/>
                                        </p:tgtEl>
                                        <p:attrNameLst>
                                          <p:attrName>style.visibility</p:attrName>
                                        </p:attrNameLst>
                                      </p:cBhvr>
                                      <p:to>
                                        <p:strVal val="visible"/>
                                      </p:to>
                                    </p:set>
                                    <p:animEffect transition="in" filter="fade">
                                      <p:cBhvr>
                                        <p:cTn id="54" dur="900"/>
                                        <p:tgtEl>
                                          <p:spTgt spid="42"/>
                                        </p:tgtEl>
                                      </p:cBhvr>
                                    </p:animEffect>
                                  </p:childTnLst>
                                </p:cTn>
                              </p:par>
                              <p:par>
                                <p:cTn id="55" presetID="18" presetClass="entr" presetSubtype="12" fill="hold" grpId="0" nodeType="withEffect">
                                  <p:stCondLst>
                                    <p:cond delay="800"/>
                                  </p:stCondLst>
                                  <p:childTnLst>
                                    <p:set>
                                      <p:cBhvr>
                                        <p:cTn id="56" dur="1" fill="hold">
                                          <p:stCondLst>
                                            <p:cond delay="0"/>
                                          </p:stCondLst>
                                        </p:cTn>
                                        <p:tgtEl>
                                          <p:spTgt spid="48"/>
                                        </p:tgtEl>
                                        <p:attrNameLst>
                                          <p:attrName>style.visibility</p:attrName>
                                        </p:attrNameLst>
                                      </p:cBhvr>
                                      <p:to>
                                        <p:strVal val="visible"/>
                                      </p:to>
                                    </p:set>
                                    <p:animEffect transition="in" filter="strips(downLeft)">
                                      <p:cBhvr>
                                        <p:cTn id="57" dur="900"/>
                                        <p:tgtEl>
                                          <p:spTgt spid="48"/>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45"/>
                                        </p:tgtEl>
                                        <p:attrNameLst>
                                          <p:attrName>style.visibility</p:attrName>
                                        </p:attrNameLst>
                                      </p:cBhvr>
                                      <p:to>
                                        <p:strVal val="visible"/>
                                      </p:to>
                                    </p:set>
                                    <p:animEffect transition="in" filter="fade">
                                      <p:cBhvr>
                                        <p:cTn id="62" dur="500"/>
                                        <p:tgtEl>
                                          <p:spTgt spid="45"/>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45">
                                            <p:txEl>
                                              <p:pRg st="0" end="0"/>
                                            </p:txEl>
                                          </p:spTgt>
                                        </p:tgtEl>
                                        <p:attrNameLst>
                                          <p:attrName>style.visibility</p:attrName>
                                        </p:attrNameLst>
                                      </p:cBhvr>
                                      <p:to>
                                        <p:strVal val="visible"/>
                                      </p:to>
                                    </p:set>
                                    <p:animEffect transition="in" filter="fade">
                                      <p:cBhvr>
                                        <p:cTn id="67" dur="500"/>
                                        <p:tgtEl>
                                          <p:spTgt spid="45">
                                            <p:txEl>
                                              <p:pRg st="0" end="0"/>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nodeType="clickEffect">
                                  <p:stCondLst>
                                    <p:cond delay="0"/>
                                  </p:stCondLst>
                                  <p:childTnLst>
                                    <p:set>
                                      <p:cBhvr>
                                        <p:cTn id="71" dur="1" fill="hold">
                                          <p:stCondLst>
                                            <p:cond delay="0"/>
                                          </p:stCondLst>
                                        </p:cTn>
                                        <p:tgtEl>
                                          <p:spTgt spid="45">
                                            <p:txEl>
                                              <p:pRg st="2" end="2"/>
                                            </p:txEl>
                                          </p:spTgt>
                                        </p:tgtEl>
                                        <p:attrNameLst>
                                          <p:attrName>style.visibility</p:attrName>
                                        </p:attrNameLst>
                                      </p:cBhvr>
                                      <p:to>
                                        <p:strVal val="visible"/>
                                      </p:to>
                                    </p:set>
                                    <p:animEffect transition="in" filter="fade">
                                      <p:cBhvr>
                                        <p:cTn id="72" dur="500"/>
                                        <p:tgtEl>
                                          <p:spTgt spid="45">
                                            <p:txEl>
                                              <p:pRg st="2" end="2"/>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nodeType="clickEffect">
                                  <p:stCondLst>
                                    <p:cond delay="0"/>
                                  </p:stCondLst>
                                  <p:childTnLst>
                                    <p:set>
                                      <p:cBhvr>
                                        <p:cTn id="76" dur="1" fill="hold">
                                          <p:stCondLst>
                                            <p:cond delay="0"/>
                                          </p:stCondLst>
                                        </p:cTn>
                                        <p:tgtEl>
                                          <p:spTgt spid="45">
                                            <p:txEl>
                                              <p:pRg st="4" end="4"/>
                                            </p:txEl>
                                          </p:spTgt>
                                        </p:tgtEl>
                                        <p:attrNameLst>
                                          <p:attrName>style.visibility</p:attrName>
                                        </p:attrNameLst>
                                      </p:cBhvr>
                                      <p:to>
                                        <p:strVal val="visible"/>
                                      </p:to>
                                    </p:set>
                                    <p:animEffect transition="in" filter="fade">
                                      <p:cBhvr>
                                        <p:cTn id="77" dur="500"/>
                                        <p:tgtEl>
                                          <p:spTgt spid="45">
                                            <p:txEl>
                                              <p:pRg st="4" end="4"/>
                                            </p:txEl>
                                          </p:spTgt>
                                        </p:tgtEl>
                                      </p:cBhvr>
                                    </p:animEffect>
                                  </p:childTnLst>
                                </p:cTn>
                              </p:par>
                              <p:par>
                                <p:cTn id="78" presetID="10" presetClass="entr" presetSubtype="0" fill="hold" grpId="0" nodeType="withEffect">
                                  <p:stCondLst>
                                    <p:cond delay="0"/>
                                  </p:stCondLst>
                                  <p:childTnLst>
                                    <p:set>
                                      <p:cBhvr>
                                        <p:cTn id="79" dur="1" fill="hold">
                                          <p:stCondLst>
                                            <p:cond delay="0"/>
                                          </p:stCondLst>
                                        </p:cTn>
                                        <p:tgtEl>
                                          <p:spTgt spid="3"/>
                                        </p:tgtEl>
                                        <p:attrNameLst>
                                          <p:attrName>style.visibility</p:attrName>
                                        </p:attrNameLst>
                                      </p:cBhvr>
                                      <p:to>
                                        <p:strVal val="visible"/>
                                      </p:to>
                                    </p:set>
                                    <p:animEffect transition="in" filter="fade">
                                      <p:cBhvr>
                                        <p:cTn id="8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44" grpId="0" animBg="1"/>
      <p:bldP spid="47" grpId="0" animBg="1"/>
      <p:bldP spid="50" grpId="0" animBg="1"/>
      <p:bldP spid="53" grpId="0" animBg="1"/>
      <p:bldP spid="76" grpId="0"/>
      <p:bldP spid="77" grpId="0"/>
      <p:bldP spid="78" grpId="0"/>
      <p:bldP spid="79" grpId="0"/>
      <p:bldP spid="80" grpId="0"/>
      <p:bldP spid="45" grpId="0"/>
      <p:bldP spid="3" grpId="0" animBg="1"/>
      <p:bldP spid="4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组合 33"/>
          <p:cNvGrpSpPr/>
          <p:nvPr/>
        </p:nvGrpSpPr>
        <p:grpSpPr>
          <a:xfrm>
            <a:off x="247260" y="255805"/>
            <a:ext cx="674717" cy="597391"/>
            <a:chOff x="414045" y="185503"/>
            <a:chExt cx="506038" cy="448043"/>
          </a:xfrm>
        </p:grpSpPr>
        <p:sp>
          <p:nvSpPr>
            <p:cNvPr id="35" name="矩形 34"/>
            <p:cNvSpPr/>
            <p:nvPr/>
          </p:nvSpPr>
          <p:spPr>
            <a:xfrm rot="2700000">
              <a:off x="414045" y="194182"/>
              <a:ext cx="430684" cy="430684"/>
            </a:xfrm>
            <a:prstGeom prst="rect">
              <a:avLst/>
            </a:prstGeom>
            <a:solidFill>
              <a:schemeClr val="bg1">
                <a:lumMod val="85000"/>
              </a:schemeClr>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cs typeface="+mn-ea"/>
                <a:sym typeface="+mn-lt"/>
              </a:endParaRPr>
            </a:p>
          </p:txBody>
        </p:sp>
        <p:sp>
          <p:nvSpPr>
            <p:cNvPr id="36" name="矩形 35"/>
            <p:cNvSpPr/>
            <p:nvPr/>
          </p:nvSpPr>
          <p:spPr>
            <a:xfrm rot="2700000">
              <a:off x="472040" y="185503"/>
              <a:ext cx="448043" cy="448043"/>
            </a:xfrm>
            <a:prstGeom prst="rect">
              <a:avLst/>
            </a:prstGeom>
            <a:solidFill>
              <a:schemeClr val="tx1">
                <a:lumMod val="75000"/>
                <a:lumOff val="25000"/>
              </a:schemeClr>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cs typeface="+mn-ea"/>
                <a:sym typeface="+mn-lt"/>
              </a:endParaRPr>
            </a:p>
          </p:txBody>
        </p:sp>
      </p:grpSp>
      <p:sp>
        <p:nvSpPr>
          <p:cNvPr id="47" name="Freeform 27"/>
          <p:cNvSpPr/>
          <p:nvPr/>
        </p:nvSpPr>
        <p:spPr bwMode="auto">
          <a:xfrm rot="10800000" flipH="1" flipV="1">
            <a:off x="6062068" y="2288294"/>
            <a:ext cx="1200757" cy="202284"/>
          </a:xfrm>
          <a:custGeom>
            <a:avLst/>
            <a:gdLst>
              <a:gd name="T0" fmla="*/ 0 w 1905"/>
              <a:gd name="T1" fmla="*/ 2147483647 h 136"/>
              <a:gd name="T2" fmla="*/ 2147483647 w 1905"/>
              <a:gd name="T3" fmla="*/ 0 h 136"/>
              <a:gd name="T4" fmla="*/ 2147483647 w 1905"/>
              <a:gd name="T5" fmla="*/ 0 h 136"/>
              <a:gd name="T6" fmla="*/ 0 60000 65536"/>
              <a:gd name="T7" fmla="*/ 0 60000 65536"/>
              <a:gd name="T8" fmla="*/ 0 60000 65536"/>
              <a:gd name="T9" fmla="*/ 0 w 1905"/>
              <a:gd name="T10" fmla="*/ 0 h 136"/>
              <a:gd name="T11" fmla="*/ 1905 w 1905"/>
              <a:gd name="T12" fmla="*/ 136 h 136"/>
            </a:gdLst>
            <a:ahLst/>
            <a:cxnLst>
              <a:cxn ang="T6">
                <a:pos x="T0" y="T1"/>
              </a:cxn>
              <a:cxn ang="T7">
                <a:pos x="T2" y="T3"/>
              </a:cxn>
              <a:cxn ang="T8">
                <a:pos x="T4" y="T5"/>
              </a:cxn>
            </a:cxnLst>
            <a:rect l="T9" t="T10" r="T11" b="T12"/>
            <a:pathLst>
              <a:path w="1905" h="136">
                <a:moveTo>
                  <a:pt x="0" y="136"/>
                </a:moveTo>
                <a:lnTo>
                  <a:pt x="317" y="0"/>
                </a:lnTo>
                <a:lnTo>
                  <a:pt x="1905" y="0"/>
                </a:lnTo>
              </a:path>
            </a:pathLst>
          </a:custGeom>
          <a:noFill/>
          <a:ln w="25400" cap="rnd" cmpd="sng">
            <a:solidFill>
              <a:schemeClr val="bg1">
                <a:lumMod val="50000"/>
              </a:schemeClr>
            </a:solidFill>
            <a:prstDash val="sysDot"/>
            <a:round/>
            <a:headEnd type="none" w="med" len="med"/>
            <a:tailEnd type="none" w="med" len="med"/>
          </a:ln>
        </p:spPr>
        <p:txBody>
          <a:bodyPr wrap="none" anchor="ctr"/>
          <a:lstStyle/>
          <a:p>
            <a:pPr defTabSz="1624713">
              <a:defRPr/>
            </a:pPr>
            <a:endParaRPr lang="zh-CN" altLang="en-US" sz="2400" kern="0" dirty="0">
              <a:solidFill>
                <a:sysClr val="windowText" lastClr="000000"/>
              </a:solidFill>
              <a:cs typeface="+mn-ea"/>
              <a:sym typeface="+mn-lt"/>
            </a:endParaRPr>
          </a:p>
        </p:txBody>
      </p:sp>
      <p:cxnSp>
        <p:nvCxnSpPr>
          <p:cNvPr id="49" name="直接连接符 44"/>
          <p:cNvCxnSpPr>
            <a:cxnSpLocks noChangeShapeType="1"/>
          </p:cNvCxnSpPr>
          <p:nvPr/>
        </p:nvCxnSpPr>
        <p:spPr bwMode="auto">
          <a:xfrm>
            <a:off x="7262824" y="1628038"/>
            <a:ext cx="0" cy="1247687"/>
          </a:xfrm>
          <a:prstGeom prst="line">
            <a:avLst/>
          </a:prstGeom>
          <a:noFill/>
          <a:ln w="9525" algn="ctr">
            <a:solidFill>
              <a:schemeClr val="bg1">
                <a:lumMod val="50000"/>
              </a:schemeClr>
            </a:solidFill>
            <a:prstDash val="sysDash"/>
            <a:round/>
          </a:ln>
        </p:spPr>
      </p:cxnSp>
      <p:sp>
        <p:nvSpPr>
          <p:cNvPr id="50" name="Freeform 27"/>
          <p:cNvSpPr/>
          <p:nvPr/>
        </p:nvSpPr>
        <p:spPr bwMode="auto">
          <a:xfrm rot="10800000" flipH="1" flipV="1">
            <a:off x="7190001" y="3557018"/>
            <a:ext cx="1173248" cy="100333"/>
          </a:xfrm>
          <a:custGeom>
            <a:avLst/>
            <a:gdLst>
              <a:gd name="T0" fmla="*/ 0 w 1905"/>
              <a:gd name="T1" fmla="*/ 2147483647 h 136"/>
              <a:gd name="T2" fmla="*/ 2147483647 w 1905"/>
              <a:gd name="T3" fmla="*/ 0 h 136"/>
              <a:gd name="T4" fmla="*/ 2147483647 w 1905"/>
              <a:gd name="T5" fmla="*/ 0 h 136"/>
              <a:gd name="T6" fmla="*/ 0 60000 65536"/>
              <a:gd name="T7" fmla="*/ 0 60000 65536"/>
              <a:gd name="T8" fmla="*/ 0 60000 65536"/>
              <a:gd name="T9" fmla="*/ 0 w 1905"/>
              <a:gd name="T10" fmla="*/ 0 h 136"/>
              <a:gd name="T11" fmla="*/ 1905 w 1905"/>
              <a:gd name="T12" fmla="*/ 136 h 136"/>
            </a:gdLst>
            <a:ahLst/>
            <a:cxnLst>
              <a:cxn ang="T6">
                <a:pos x="T0" y="T1"/>
              </a:cxn>
              <a:cxn ang="T7">
                <a:pos x="T2" y="T3"/>
              </a:cxn>
              <a:cxn ang="T8">
                <a:pos x="T4" y="T5"/>
              </a:cxn>
            </a:cxnLst>
            <a:rect l="T9" t="T10" r="T11" b="T12"/>
            <a:pathLst>
              <a:path w="1905" h="136">
                <a:moveTo>
                  <a:pt x="0" y="136"/>
                </a:moveTo>
                <a:lnTo>
                  <a:pt x="317" y="0"/>
                </a:lnTo>
                <a:lnTo>
                  <a:pt x="1905" y="0"/>
                </a:lnTo>
              </a:path>
            </a:pathLst>
          </a:custGeom>
          <a:noFill/>
          <a:ln w="25400" cap="rnd" cmpd="sng">
            <a:solidFill>
              <a:schemeClr val="bg1">
                <a:lumMod val="50000"/>
              </a:schemeClr>
            </a:solidFill>
            <a:prstDash val="sysDot"/>
            <a:round/>
            <a:headEnd type="none" w="med" len="med"/>
            <a:tailEnd type="none" w="med" len="med"/>
          </a:ln>
        </p:spPr>
        <p:txBody>
          <a:bodyPr wrap="none" anchor="ctr"/>
          <a:lstStyle/>
          <a:p>
            <a:pPr defTabSz="1624713">
              <a:defRPr/>
            </a:pPr>
            <a:endParaRPr lang="zh-CN" altLang="en-US" sz="2400" kern="0" dirty="0">
              <a:solidFill>
                <a:sysClr val="windowText" lastClr="000000"/>
              </a:solidFill>
              <a:cs typeface="+mn-ea"/>
              <a:sym typeface="+mn-lt"/>
            </a:endParaRPr>
          </a:p>
        </p:txBody>
      </p:sp>
      <p:cxnSp>
        <p:nvCxnSpPr>
          <p:cNvPr id="52" name="直接连接符 47"/>
          <p:cNvCxnSpPr>
            <a:cxnSpLocks noChangeShapeType="1"/>
          </p:cNvCxnSpPr>
          <p:nvPr/>
        </p:nvCxnSpPr>
        <p:spPr bwMode="auto">
          <a:xfrm>
            <a:off x="8363249" y="3021370"/>
            <a:ext cx="0" cy="1422460"/>
          </a:xfrm>
          <a:prstGeom prst="line">
            <a:avLst/>
          </a:prstGeom>
          <a:noFill/>
          <a:ln w="9525" algn="ctr">
            <a:solidFill>
              <a:schemeClr val="bg1">
                <a:lumMod val="50000"/>
              </a:schemeClr>
            </a:solidFill>
            <a:prstDash val="sysDash"/>
            <a:round/>
          </a:ln>
        </p:spPr>
      </p:cxnSp>
      <p:sp>
        <p:nvSpPr>
          <p:cNvPr id="53" name="Freeform 27"/>
          <p:cNvSpPr/>
          <p:nvPr/>
        </p:nvSpPr>
        <p:spPr bwMode="auto">
          <a:xfrm rot="10800000" flipH="1">
            <a:off x="6602570" y="5151012"/>
            <a:ext cx="988764" cy="252451"/>
          </a:xfrm>
          <a:custGeom>
            <a:avLst/>
            <a:gdLst>
              <a:gd name="T0" fmla="*/ 0 w 1905"/>
              <a:gd name="T1" fmla="*/ 2147483647 h 136"/>
              <a:gd name="T2" fmla="*/ 2147483647 w 1905"/>
              <a:gd name="T3" fmla="*/ 0 h 136"/>
              <a:gd name="T4" fmla="*/ 2147483647 w 1905"/>
              <a:gd name="T5" fmla="*/ 0 h 136"/>
              <a:gd name="T6" fmla="*/ 0 60000 65536"/>
              <a:gd name="T7" fmla="*/ 0 60000 65536"/>
              <a:gd name="T8" fmla="*/ 0 60000 65536"/>
              <a:gd name="T9" fmla="*/ 0 w 1905"/>
              <a:gd name="T10" fmla="*/ 0 h 136"/>
              <a:gd name="T11" fmla="*/ 1905 w 1905"/>
              <a:gd name="T12" fmla="*/ 136 h 136"/>
            </a:gdLst>
            <a:ahLst/>
            <a:cxnLst>
              <a:cxn ang="T6">
                <a:pos x="T0" y="T1"/>
              </a:cxn>
              <a:cxn ang="T7">
                <a:pos x="T2" y="T3"/>
              </a:cxn>
              <a:cxn ang="T8">
                <a:pos x="T4" y="T5"/>
              </a:cxn>
            </a:cxnLst>
            <a:rect l="T9" t="T10" r="T11" b="T12"/>
            <a:pathLst>
              <a:path w="1905" h="136">
                <a:moveTo>
                  <a:pt x="0" y="136"/>
                </a:moveTo>
                <a:lnTo>
                  <a:pt x="317" y="0"/>
                </a:lnTo>
                <a:lnTo>
                  <a:pt x="1905" y="0"/>
                </a:lnTo>
              </a:path>
            </a:pathLst>
          </a:custGeom>
          <a:noFill/>
          <a:ln w="25400" cap="rnd" cmpd="sng">
            <a:solidFill>
              <a:schemeClr val="bg1">
                <a:lumMod val="50000"/>
              </a:schemeClr>
            </a:solidFill>
            <a:prstDash val="sysDot"/>
            <a:round/>
            <a:headEnd type="none" w="med" len="med"/>
            <a:tailEnd type="none" w="med" len="med"/>
          </a:ln>
        </p:spPr>
        <p:txBody>
          <a:bodyPr wrap="none" anchor="ctr"/>
          <a:lstStyle/>
          <a:p>
            <a:pPr defTabSz="1624713">
              <a:defRPr/>
            </a:pPr>
            <a:endParaRPr lang="zh-CN" altLang="en-US" sz="2400" kern="0" dirty="0">
              <a:solidFill>
                <a:sysClr val="windowText" lastClr="000000"/>
              </a:solidFill>
              <a:cs typeface="+mn-ea"/>
              <a:sym typeface="+mn-lt"/>
            </a:endParaRPr>
          </a:p>
        </p:txBody>
      </p:sp>
      <p:sp>
        <p:nvSpPr>
          <p:cNvPr id="76" name="矩形 75"/>
          <p:cNvSpPr/>
          <p:nvPr/>
        </p:nvSpPr>
        <p:spPr>
          <a:xfrm>
            <a:off x="7359754" y="1755578"/>
            <a:ext cx="3671102" cy="892552"/>
          </a:xfrm>
          <a:prstGeom prst="rect">
            <a:avLst/>
          </a:prstGeom>
        </p:spPr>
        <p:txBody>
          <a:bodyPr wrap="square">
            <a:spAutoFit/>
          </a:bodyPr>
          <a:lstStyle/>
          <a:p>
            <a:r>
              <a:rPr lang="vi-VN" altLang="zh-CN" sz="2600" dirty="0">
                <a:solidFill>
                  <a:srgbClr val="0070C0"/>
                </a:solidFill>
                <a:cs typeface="+mn-ea"/>
                <a:sym typeface="+mn-lt"/>
              </a:rPr>
              <a:t>Tạo môi trường phù hợp để làm việc.</a:t>
            </a:r>
            <a:endParaRPr lang="zh-CN" altLang="en-US" sz="2600" dirty="0">
              <a:solidFill>
                <a:srgbClr val="0070C0"/>
              </a:solidFill>
              <a:cs typeface="+mn-ea"/>
              <a:sym typeface="+mn-lt"/>
            </a:endParaRPr>
          </a:p>
        </p:txBody>
      </p:sp>
      <p:sp>
        <p:nvSpPr>
          <p:cNvPr id="77" name="矩形 76"/>
          <p:cNvSpPr/>
          <p:nvPr/>
        </p:nvSpPr>
        <p:spPr>
          <a:xfrm>
            <a:off x="8458662" y="3317514"/>
            <a:ext cx="3671102" cy="1292662"/>
          </a:xfrm>
          <a:prstGeom prst="rect">
            <a:avLst/>
          </a:prstGeom>
        </p:spPr>
        <p:txBody>
          <a:bodyPr wrap="square">
            <a:spAutoFit/>
          </a:bodyPr>
          <a:lstStyle/>
          <a:p>
            <a:r>
              <a:rPr lang="en-US" altLang="zh-CN" sz="2600" dirty="0" err="1">
                <a:solidFill>
                  <a:srgbClr val="0070C0"/>
                </a:solidFill>
                <a:cs typeface="+mn-ea"/>
                <a:sym typeface="+mn-lt"/>
              </a:rPr>
              <a:t>Lập</a:t>
            </a:r>
            <a:r>
              <a:rPr lang="en-US" altLang="zh-CN" sz="2600" dirty="0">
                <a:solidFill>
                  <a:srgbClr val="0070C0"/>
                </a:solidFill>
                <a:cs typeface="+mn-ea"/>
                <a:sym typeface="+mn-lt"/>
              </a:rPr>
              <a:t> </a:t>
            </a:r>
            <a:r>
              <a:rPr lang="en-US" altLang="zh-CN" sz="2600" dirty="0" err="1">
                <a:solidFill>
                  <a:srgbClr val="0070C0"/>
                </a:solidFill>
                <a:cs typeface="+mn-ea"/>
                <a:sym typeface="+mn-lt"/>
              </a:rPr>
              <a:t>danh</a:t>
            </a:r>
            <a:r>
              <a:rPr lang="en-US" altLang="zh-CN" sz="2600" dirty="0">
                <a:solidFill>
                  <a:srgbClr val="0070C0"/>
                </a:solidFill>
                <a:cs typeface="+mn-ea"/>
                <a:sym typeface="+mn-lt"/>
              </a:rPr>
              <a:t> </a:t>
            </a:r>
            <a:r>
              <a:rPr lang="en-US" altLang="zh-CN" sz="2600" dirty="0" err="1">
                <a:solidFill>
                  <a:srgbClr val="0070C0"/>
                </a:solidFill>
                <a:cs typeface="+mn-ea"/>
                <a:sym typeface="+mn-lt"/>
              </a:rPr>
              <a:t>sách</a:t>
            </a:r>
            <a:r>
              <a:rPr lang="en-US" altLang="zh-CN" sz="2600" dirty="0">
                <a:solidFill>
                  <a:srgbClr val="0070C0"/>
                </a:solidFill>
                <a:cs typeface="+mn-ea"/>
                <a:sym typeface="+mn-lt"/>
              </a:rPr>
              <a:t> </a:t>
            </a:r>
            <a:r>
              <a:rPr lang="en-US" altLang="zh-CN" sz="2600" dirty="0" err="1">
                <a:solidFill>
                  <a:srgbClr val="0070C0"/>
                </a:solidFill>
                <a:cs typeface="+mn-ea"/>
                <a:sym typeface="+mn-lt"/>
              </a:rPr>
              <a:t>các</a:t>
            </a:r>
            <a:r>
              <a:rPr lang="en-US" altLang="zh-CN" sz="2600" dirty="0">
                <a:solidFill>
                  <a:srgbClr val="0070C0"/>
                </a:solidFill>
                <a:cs typeface="+mn-ea"/>
                <a:sym typeface="+mn-lt"/>
              </a:rPr>
              <a:t> </a:t>
            </a:r>
            <a:r>
              <a:rPr lang="en-US" altLang="zh-CN" sz="2600" dirty="0" err="1">
                <a:solidFill>
                  <a:srgbClr val="0070C0"/>
                </a:solidFill>
                <a:cs typeface="+mn-ea"/>
                <a:sym typeface="+mn-lt"/>
              </a:rPr>
              <a:t>nhiệm</a:t>
            </a:r>
            <a:r>
              <a:rPr lang="en-US" altLang="zh-CN" sz="2600" dirty="0">
                <a:solidFill>
                  <a:srgbClr val="0070C0"/>
                </a:solidFill>
                <a:cs typeface="+mn-ea"/>
                <a:sym typeface="+mn-lt"/>
              </a:rPr>
              <a:t> </a:t>
            </a:r>
            <a:r>
              <a:rPr lang="en-US" altLang="zh-CN" sz="2600" dirty="0" err="1">
                <a:solidFill>
                  <a:srgbClr val="0070C0"/>
                </a:solidFill>
                <a:cs typeface="+mn-ea"/>
                <a:sym typeface="+mn-lt"/>
              </a:rPr>
              <a:t>vụ</a:t>
            </a:r>
            <a:r>
              <a:rPr lang="en-US" altLang="zh-CN" sz="2600" dirty="0">
                <a:solidFill>
                  <a:srgbClr val="0070C0"/>
                </a:solidFill>
                <a:cs typeface="+mn-ea"/>
                <a:sym typeface="+mn-lt"/>
              </a:rPr>
              <a:t> </a:t>
            </a:r>
            <a:r>
              <a:rPr lang="en-US" altLang="zh-CN" sz="2600" dirty="0" err="1">
                <a:solidFill>
                  <a:srgbClr val="0070C0"/>
                </a:solidFill>
                <a:cs typeface="+mn-ea"/>
                <a:sym typeface="+mn-lt"/>
              </a:rPr>
              <a:t>cần</a:t>
            </a:r>
            <a:r>
              <a:rPr lang="en-US" altLang="zh-CN" sz="2600" dirty="0">
                <a:solidFill>
                  <a:srgbClr val="0070C0"/>
                </a:solidFill>
                <a:cs typeface="+mn-ea"/>
                <a:sym typeface="+mn-lt"/>
              </a:rPr>
              <a:t> </a:t>
            </a:r>
            <a:r>
              <a:rPr lang="en-US" altLang="zh-CN" sz="2600" dirty="0" err="1">
                <a:solidFill>
                  <a:srgbClr val="0070C0"/>
                </a:solidFill>
                <a:cs typeface="+mn-ea"/>
                <a:sym typeface="+mn-lt"/>
              </a:rPr>
              <a:t>làm</a:t>
            </a:r>
            <a:r>
              <a:rPr lang="en-US" altLang="zh-CN" sz="2600" dirty="0">
                <a:solidFill>
                  <a:srgbClr val="0070C0"/>
                </a:solidFill>
                <a:cs typeface="+mn-ea"/>
                <a:sym typeface="+mn-lt"/>
              </a:rPr>
              <a:t> </a:t>
            </a:r>
            <a:r>
              <a:rPr lang="en-US" altLang="zh-CN" sz="2600" dirty="0" err="1">
                <a:solidFill>
                  <a:srgbClr val="0070C0"/>
                </a:solidFill>
                <a:cs typeface="+mn-ea"/>
                <a:sym typeface="+mn-lt"/>
              </a:rPr>
              <a:t>dựa</a:t>
            </a:r>
            <a:r>
              <a:rPr lang="en-US" altLang="zh-CN" sz="2600" dirty="0">
                <a:solidFill>
                  <a:srgbClr val="0070C0"/>
                </a:solidFill>
                <a:cs typeface="+mn-ea"/>
                <a:sym typeface="+mn-lt"/>
              </a:rPr>
              <a:t> </a:t>
            </a:r>
            <a:r>
              <a:rPr lang="en-US" altLang="zh-CN" sz="2600" dirty="0" err="1">
                <a:solidFill>
                  <a:srgbClr val="0070C0"/>
                </a:solidFill>
                <a:cs typeface="+mn-ea"/>
                <a:sym typeface="+mn-lt"/>
              </a:rPr>
              <a:t>vào</a:t>
            </a:r>
            <a:r>
              <a:rPr lang="en-US" altLang="zh-CN" sz="2600" dirty="0">
                <a:solidFill>
                  <a:srgbClr val="0070C0"/>
                </a:solidFill>
                <a:cs typeface="+mn-ea"/>
                <a:sym typeface="+mn-lt"/>
              </a:rPr>
              <a:t> </a:t>
            </a:r>
            <a:r>
              <a:rPr lang="en-US" altLang="zh-CN" sz="2600" dirty="0" err="1">
                <a:solidFill>
                  <a:srgbClr val="0070C0"/>
                </a:solidFill>
                <a:cs typeface="+mn-ea"/>
                <a:sym typeface="+mn-lt"/>
              </a:rPr>
              <a:t>mức</a:t>
            </a:r>
            <a:r>
              <a:rPr lang="en-US" altLang="zh-CN" sz="2600" dirty="0">
                <a:solidFill>
                  <a:srgbClr val="0070C0"/>
                </a:solidFill>
                <a:cs typeface="+mn-ea"/>
                <a:sym typeface="+mn-lt"/>
              </a:rPr>
              <a:t> </a:t>
            </a:r>
            <a:r>
              <a:rPr lang="en-US" altLang="zh-CN" sz="2600" dirty="0" err="1">
                <a:solidFill>
                  <a:srgbClr val="0070C0"/>
                </a:solidFill>
                <a:cs typeface="+mn-ea"/>
                <a:sym typeface="+mn-lt"/>
              </a:rPr>
              <a:t>độ</a:t>
            </a:r>
            <a:r>
              <a:rPr lang="en-US" altLang="zh-CN" sz="2600" dirty="0">
                <a:solidFill>
                  <a:srgbClr val="0070C0"/>
                </a:solidFill>
                <a:cs typeface="+mn-ea"/>
                <a:sym typeface="+mn-lt"/>
              </a:rPr>
              <a:t> </a:t>
            </a:r>
            <a:r>
              <a:rPr lang="en-US" altLang="zh-CN" sz="2600" dirty="0" err="1">
                <a:solidFill>
                  <a:srgbClr val="0070C0"/>
                </a:solidFill>
                <a:cs typeface="+mn-ea"/>
                <a:sym typeface="+mn-lt"/>
              </a:rPr>
              <a:t>quan</a:t>
            </a:r>
            <a:r>
              <a:rPr lang="en-US" altLang="zh-CN" sz="2600" dirty="0">
                <a:solidFill>
                  <a:srgbClr val="0070C0"/>
                </a:solidFill>
                <a:cs typeface="+mn-ea"/>
                <a:sym typeface="+mn-lt"/>
              </a:rPr>
              <a:t> </a:t>
            </a:r>
            <a:r>
              <a:rPr lang="en-US" altLang="zh-CN" sz="2600" dirty="0" err="1">
                <a:solidFill>
                  <a:srgbClr val="0070C0"/>
                </a:solidFill>
                <a:cs typeface="+mn-ea"/>
                <a:sym typeface="+mn-lt"/>
              </a:rPr>
              <a:t>trọng</a:t>
            </a:r>
            <a:r>
              <a:rPr lang="en-US" altLang="zh-CN" sz="2600" dirty="0">
                <a:solidFill>
                  <a:srgbClr val="0070C0"/>
                </a:solidFill>
                <a:cs typeface="+mn-ea"/>
                <a:sym typeface="+mn-lt"/>
              </a:rPr>
              <a:t>. </a:t>
            </a:r>
            <a:endParaRPr lang="zh-CN" altLang="en-US" sz="2600" dirty="0">
              <a:solidFill>
                <a:srgbClr val="0070C0"/>
              </a:solidFill>
              <a:cs typeface="+mn-ea"/>
              <a:sym typeface="+mn-lt"/>
            </a:endParaRPr>
          </a:p>
        </p:txBody>
      </p:sp>
      <p:sp>
        <p:nvSpPr>
          <p:cNvPr id="2" name="文本框 36">
            <a:extLst>
              <a:ext uri="{FF2B5EF4-FFF2-40B4-BE49-F238E27FC236}">
                <a16:creationId xmlns:a16="http://schemas.microsoft.com/office/drawing/2014/main" id="{4EB88EDF-D464-463B-9530-DF83BB62842C}"/>
              </a:ext>
            </a:extLst>
          </p:cNvPr>
          <p:cNvSpPr txBox="1"/>
          <p:nvPr/>
        </p:nvSpPr>
        <p:spPr>
          <a:xfrm>
            <a:off x="1012968" y="205686"/>
            <a:ext cx="7414967" cy="584775"/>
          </a:xfrm>
          <a:prstGeom prst="rect">
            <a:avLst/>
          </a:prstGeom>
          <a:noFill/>
        </p:spPr>
        <p:txBody>
          <a:bodyPr wrap="square" rtlCol="0">
            <a:spAutoFit/>
          </a:bodyPr>
          <a:lstStyle/>
          <a:p>
            <a:r>
              <a:rPr lang="vi-VN" altLang="zh-CN" sz="3200" dirty="0">
                <a:solidFill>
                  <a:srgbClr val="9D3333"/>
                </a:solidFill>
                <a:cs typeface="+mn-ea"/>
                <a:sym typeface="+mn-lt"/>
              </a:rPr>
              <a:t>Sử dụng thời gian một cách hữu ích</a:t>
            </a:r>
          </a:p>
        </p:txBody>
      </p:sp>
      <p:pic>
        <p:nvPicPr>
          <p:cNvPr id="42" name="Picture 41">
            <a:extLst>
              <a:ext uri="{FF2B5EF4-FFF2-40B4-BE49-F238E27FC236}">
                <a16:creationId xmlns:a16="http://schemas.microsoft.com/office/drawing/2014/main" id="{0C6BAECC-3EA7-4C96-9D16-E0F420FD8C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48896" y="1326108"/>
            <a:ext cx="6035186" cy="4526390"/>
          </a:xfrm>
          <a:prstGeom prst="rect">
            <a:avLst/>
          </a:prstGeom>
          <a:ln>
            <a:noFill/>
          </a:ln>
          <a:effectLst>
            <a:outerShdw blurRad="292100" dist="139700" dir="2700000" algn="tl" rotWithShape="0">
              <a:srgbClr val="333333">
                <a:alpha val="65000"/>
              </a:srgbClr>
            </a:outerShdw>
          </a:effectLst>
        </p:spPr>
      </p:pic>
      <p:sp>
        <p:nvSpPr>
          <p:cNvPr id="45" name="TextBox 44">
            <a:extLst>
              <a:ext uri="{FF2B5EF4-FFF2-40B4-BE49-F238E27FC236}">
                <a16:creationId xmlns:a16="http://schemas.microsoft.com/office/drawing/2014/main" id="{370219DB-7D8C-4DE2-B3FB-E2128EDFF3CB}"/>
              </a:ext>
            </a:extLst>
          </p:cNvPr>
          <p:cNvSpPr txBox="1"/>
          <p:nvPr/>
        </p:nvSpPr>
        <p:spPr>
          <a:xfrm>
            <a:off x="238559" y="2027622"/>
            <a:ext cx="4323265" cy="4154984"/>
          </a:xfrm>
          <a:prstGeom prst="rect">
            <a:avLst/>
          </a:prstGeom>
          <a:noFill/>
        </p:spPr>
        <p:txBody>
          <a:bodyPr wrap="square" rtlCol="0">
            <a:spAutoFit/>
          </a:bodyPr>
          <a:lstStyle/>
          <a:p>
            <a:pPr marL="285750" indent="-285750">
              <a:buFont typeface="Arial" panose="020B0604020202020204" pitchFamily="34" charset="0"/>
              <a:buChar char="•"/>
            </a:pPr>
            <a:r>
              <a:rPr lang="vi-VN" sz="2400" b="0" i="0" dirty="0">
                <a:solidFill>
                  <a:schemeClr val="tx1">
                    <a:lumMod val="95000"/>
                    <a:lumOff val="5000"/>
                  </a:schemeClr>
                </a:solidFill>
                <a:effectLst/>
                <a:latin typeface="Helvetica" panose="020B0604020202020204" pitchFamily="34" charset="0"/>
                <a:cs typeface="Helvetica" panose="020B0604020202020204" pitchFamily="34" charset="0"/>
              </a:rPr>
              <a:t>Môi trường làm việc có thể giúp bạn đạt năng suất tổng thể.</a:t>
            </a:r>
            <a:r>
              <a:rPr lang="en-US" sz="2400" b="0" i="0" dirty="0">
                <a:solidFill>
                  <a:schemeClr val="tx1">
                    <a:lumMod val="95000"/>
                    <a:lumOff val="5000"/>
                  </a:schemeClr>
                </a:solidFill>
                <a:effectLst/>
                <a:latin typeface="Helvetica" panose="020B0604020202020204" pitchFamily="34" charset="0"/>
                <a:cs typeface="Helvetica" panose="020B0604020202020204" pitchFamily="34" charset="0"/>
              </a:rPr>
              <a:t> </a:t>
            </a:r>
          </a:p>
          <a:p>
            <a:endParaRPr lang="en-US" sz="2400" b="0" i="0" dirty="0">
              <a:solidFill>
                <a:schemeClr val="tx1">
                  <a:lumMod val="95000"/>
                  <a:lumOff val="5000"/>
                </a:schemeClr>
              </a:solidFill>
              <a:effectLst/>
              <a:latin typeface="Helvetica" panose="020B0604020202020204" pitchFamily="34" charset="0"/>
              <a:cs typeface="Helvetica" panose="020B0604020202020204" pitchFamily="34" charset="0"/>
            </a:endParaRPr>
          </a:p>
          <a:p>
            <a:pPr marL="285750" indent="-285750">
              <a:buFont typeface="Arial" panose="020B0604020202020204" pitchFamily="34" charset="0"/>
              <a:buChar char="•"/>
            </a:pPr>
            <a:r>
              <a:rPr lang="en-US" sz="2400" dirty="0" err="1">
                <a:solidFill>
                  <a:schemeClr val="tx1">
                    <a:lumMod val="95000"/>
                    <a:lumOff val="5000"/>
                  </a:schemeClr>
                </a:solidFill>
                <a:latin typeface="Helvetica" panose="020B0604020202020204" pitchFamily="34" charset="0"/>
                <a:cs typeface="Helvetica" panose="020B0604020202020204" pitchFamily="34" charset="0"/>
              </a:rPr>
              <a:t>Hãy</a:t>
            </a:r>
            <a:r>
              <a:rPr lang="en-US" sz="2400" dirty="0">
                <a:solidFill>
                  <a:schemeClr val="tx1">
                    <a:lumMod val="95000"/>
                    <a:lumOff val="5000"/>
                  </a:schemeClr>
                </a:solidFill>
                <a:latin typeface="Helvetica" panose="020B0604020202020204" pitchFamily="34" charset="0"/>
                <a:cs typeface="Helvetica" panose="020B0604020202020204" pitchFamily="34" charset="0"/>
              </a:rPr>
              <a:t> </a:t>
            </a:r>
            <a:r>
              <a:rPr lang="en-US" sz="2400" dirty="0" err="1">
                <a:solidFill>
                  <a:schemeClr val="tx1">
                    <a:lumMod val="95000"/>
                    <a:lumOff val="5000"/>
                  </a:schemeClr>
                </a:solidFill>
                <a:latin typeface="Helvetica" panose="020B0604020202020204" pitchFamily="34" charset="0"/>
                <a:cs typeface="Helvetica" panose="020B0604020202020204" pitchFamily="34" charset="0"/>
              </a:rPr>
              <a:t>trang</a:t>
            </a:r>
            <a:r>
              <a:rPr lang="en-US" sz="2400" dirty="0">
                <a:solidFill>
                  <a:schemeClr val="tx1">
                    <a:lumMod val="95000"/>
                    <a:lumOff val="5000"/>
                  </a:schemeClr>
                </a:solidFill>
                <a:latin typeface="Helvetica" panose="020B0604020202020204" pitchFamily="34" charset="0"/>
                <a:cs typeface="Helvetica" panose="020B0604020202020204" pitchFamily="34" charset="0"/>
              </a:rPr>
              <a:t> </a:t>
            </a:r>
            <a:r>
              <a:rPr lang="en-US" sz="2400" dirty="0" err="1">
                <a:solidFill>
                  <a:schemeClr val="tx1">
                    <a:lumMod val="95000"/>
                    <a:lumOff val="5000"/>
                  </a:schemeClr>
                </a:solidFill>
                <a:latin typeface="Helvetica" panose="020B0604020202020204" pitchFamily="34" charset="0"/>
                <a:cs typeface="Helvetica" panose="020B0604020202020204" pitchFamily="34" charset="0"/>
              </a:rPr>
              <a:t>trí</a:t>
            </a:r>
            <a:r>
              <a:rPr lang="en-US" sz="2400" dirty="0">
                <a:solidFill>
                  <a:schemeClr val="tx1">
                    <a:lumMod val="95000"/>
                    <a:lumOff val="5000"/>
                  </a:schemeClr>
                </a:solidFill>
                <a:latin typeface="Helvetica" panose="020B0604020202020204" pitchFamily="34" charset="0"/>
                <a:cs typeface="Helvetica" panose="020B0604020202020204" pitchFamily="34" charset="0"/>
              </a:rPr>
              <a:t> </a:t>
            </a:r>
            <a:r>
              <a:rPr lang="en-US" sz="2400" dirty="0" err="1">
                <a:solidFill>
                  <a:schemeClr val="tx1">
                    <a:lumMod val="95000"/>
                    <a:lumOff val="5000"/>
                  </a:schemeClr>
                </a:solidFill>
                <a:latin typeface="Helvetica" panose="020B0604020202020204" pitchFamily="34" charset="0"/>
                <a:cs typeface="Helvetica" panose="020B0604020202020204" pitchFamily="34" charset="0"/>
              </a:rPr>
              <a:t>không</a:t>
            </a:r>
            <a:r>
              <a:rPr lang="en-US" sz="2400" dirty="0">
                <a:solidFill>
                  <a:schemeClr val="tx1">
                    <a:lumMod val="95000"/>
                    <a:lumOff val="5000"/>
                  </a:schemeClr>
                </a:solidFill>
                <a:latin typeface="Helvetica" panose="020B0604020202020204" pitchFamily="34" charset="0"/>
                <a:cs typeface="Helvetica" panose="020B0604020202020204" pitchFamily="34" charset="0"/>
              </a:rPr>
              <a:t> </a:t>
            </a:r>
            <a:r>
              <a:rPr lang="en-US" sz="2400" dirty="0" err="1">
                <a:solidFill>
                  <a:schemeClr val="tx1">
                    <a:lumMod val="95000"/>
                    <a:lumOff val="5000"/>
                  </a:schemeClr>
                </a:solidFill>
                <a:latin typeface="Helvetica" panose="020B0604020202020204" pitchFamily="34" charset="0"/>
                <a:cs typeface="Helvetica" panose="020B0604020202020204" pitchFamily="34" charset="0"/>
              </a:rPr>
              <a:t>gian</a:t>
            </a:r>
            <a:r>
              <a:rPr lang="en-US" sz="2400" dirty="0">
                <a:solidFill>
                  <a:schemeClr val="tx1">
                    <a:lumMod val="95000"/>
                    <a:lumOff val="5000"/>
                  </a:schemeClr>
                </a:solidFill>
                <a:latin typeface="Helvetica" panose="020B0604020202020204" pitchFamily="34" charset="0"/>
                <a:cs typeface="Helvetica" panose="020B0604020202020204" pitchFamily="34" charset="0"/>
              </a:rPr>
              <a:t> </a:t>
            </a:r>
            <a:r>
              <a:rPr lang="en-US" sz="2400" dirty="0" err="1">
                <a:solidFill>
                  <a:schemeClr val="tx1">
                    <a:lumMod val="95000"/>
                    <a:lumOff val="5000"/>
                  </a:schemeClr>
                </a:solidFill>
                <a:latin typeface="Helvetica" panose="020B0604020202020204" pitchFamily="34" charset="0"/>
                <a:cs typeface="Helvetica" panose="020B0604020202020204" pitchFamily="34" charset="0"/>
              </a:rPr>
              <a:t>xung</a:t>
            </a:r>
            <a:r>
              <a:rPr lang="en-US" sz="2400" dirty="0">
                <a:solidFill>
                  <a:schemeClr val="tx1">
                    <a:lumMod val="95000"/>
                    <a:lumOff val="5000"/>
                  </a:schemeClr>
                </a:solidFill>
                <a:latin typeface="Helvetica" panose="020B0604020202020204" pitchFamily="34" charset="0"/>
                <a:cs typeface="Helvetica" panose="020B0604020202020204" pitchFamily="34" charset="0"/>
              </a:rPr>
              <a:t> </a:t>
            </a:r>
            <a:r>
              <a:rPr lang="en-US" sz="2400" dirty="0" err="1">
                <a:solidFill>
                  <a:schemeClr val="tx1">
                    <a:lumMod val="95000"/>
                    <a:lumOff val="5000"/>
                  </a:schemeClr>
                </a:solidFill>
                <a:latin typeface="Helvetica" panose="020B0604020202020204" pitchFamily="34" charset="0"/>
                <a:cs typeface="Helvetica" panose="020B0604020202020204" pitchFamily="34" charset="0"/>
              </a:rPr>
              <a:t>quanh</a:t>
            </a:r>
            <a:r>
              <a:rPr lang="en-US" sz="2400" dirty="0">
                <a:solidFill>
                  <a:schemeClr val="tx1">
                    <a:lumMod val="95000"/>
                    <a:lumOff val="5000"/>
                  </a:schemeClr>
                </a:solidFill>
                <a:latin typeface="Helvetica" panose="020B0604020202020204" pitchFamily="34" charset="0"/>
                <a:cs typeface="Helvetica" panose="020B0604020202020204" pitchFamily="34" charset="0"/>
              </a:rPr>
              <a:t> </a:t>
            </a:r>
            <a:r>
              <a:rPr lang="en-US" sz="2400" dirty="0" err="1">
                <a:solidFill>
                  <a:schemeClr val="tx1">
                    <a:lumMod val="95000"/>
                    <a:lumOff val="5000"/>
                  </a:schemeClr>
                </a:solidFill>
                <a:latin typeface="Helvetica" panose="020B0604020202020204" pitchFamily="34" charset="0"/>
                <a:cs typeface="Helvetica" panose="020B0604020202020204" pitchFamily="34" charset="0"/>
              </a:rPr>
              <a:t>bạn</a:t>
            </a:r>
            <a:r>
              <a:rPr lang="en-US" sz="2400" dirty="0">
                <a:solidFill>
                  <a:schemeClr val="tx1">
                    <a:lumMod val="95000"/>
                    <a:lumOff val="5000"/>
                  </a:schemeClr>
                </a:solidFill>
                <a:latin typeface="Helvetica" panose="020B0604020202020204" pitchFamily="34" charset="0"/>
                <a:cs typeface="Helvetica" panose="020B0604020202020204" pitchFamily="34" charset="0"/>
              </a:rPr>
              <a:t> </a:t>
            </a:r>
            <a:r>
              <a:rPr lang="en-US" sz="2400" dirty="0" err="1">
                <a:solidFill>
                  <a:schemeClr val="tx1">
                    <a:lumMod val="95000"/>
                    <a:lumOff val="5000"/>
                  </a:schemeClr>
                </a:solidFill>
                <a:latin typeface="Helvetica" panose="020B0604020202020204" pitchFamily="34" charset="0"/>
                <a:cs typeface="Helvetica" panose="020B0604020202020204" pitchFamily="34" charset="0"/>
              </a:rPr>
              <a:t>bằng</a:t>
            </a:r>
            <a:r>
              <a:rPr lang="en-US" sz="2400" dirty="0">
                <a:solidFill>
                  <a:schemeClr val="tx1">
                    <a:lumMod val="95000"/>
                    <a:lumOff val="5000"/>
                  </a:schemeClr>
                </a:solidFill>
                <a:latin typeface="Helvetica" panose="020B0604020202020204" pitchFamily="34" charset="0"/>
                <a:cs typeface="Helvetica" panose="020B0604020202020204" pitchFamily="34" charset="0"/>
              </a:rPr>
              <a:t> </a:t>
            </a:r>
            <a:r>
              <a:rPr lang="en-US" sz="2400" dirty="0" err="1">
                <a:solidFill>
                  <a:schemeClr val="tx1">
                    <a:lumMod val="95000"/>
                    <a:lumOff val="5000"/>
                  </a:schemeClr>
                </a:solidFill>
                <a:latin typeface="Helvetica" panose="020B0604020202020204" pitchFamily="34" charset="0"/>
                <a:cs typeface="Helvetica" panose="020B0604020202020204" pitchFamily="34" charset="0"/>
              </a:rPr>
              <a:t>các</a:t>
            </a:r>
            <a:r>
              <a:rPr lang="en-US" sz="2400" dirty="0">
                <a:solidFill>
                  <a:schemeClr val="tx1">
                    <a:lumMod val="95000"/>
                    <a:lumOff val="5000"/>
                  </a:schemeClr>
                </a:solidFill>
                <a:latin typeface="Helvetica" panose="020B0604020202020204" pitchFamily="34" charset="0"/>
                <a:cs typeface="Helvetica" panose="020B0604020202020204" pitchFamily="34" charset="0"/>
              </a:rPr>
              <a:t> </a:t>
            </a:r>
            <a:r>
              <a:rPr lang="en-US" sz="2400" dirty="0" err="1">
                <a:solidFill>
                  <a:schemeClr val="tx1">
                    <a:lumMod val="95000"/>
                    <a:lumOff val="5000"/>
                  </a:schemeClr>
                </a:solidFill>
                <a:latin typeface="Helvetica" panose="020B0604020202020204" pitchFamily="34" charset="0"/>
                <a:cs typeface="Helvetica" panose="020B0604020202020204" pitchFamily="34" charset="0"/>
              </a:rPr>
              <a:t>đồ</a:t>
            </a:r>
            <a:r>
              <a:rPr lang="en-US" sz="2400" dirty="0">
                <a:solidFill>
                  <a:schemeClr val="tx1">
                    <a:lumMod val="95000"/>
                    <a:lumOff val="5000"/>
                  </a:schemeClr>
                </a:solidFill>
                <a:latin typeface="Helvetica" panose="020B0604020202020204" pitchFamily="34" charset="0"/>
                <a:cs typeface="Helvetica" panose="020B0604020202020204" pitchFamily="34" charset="0"/>
              </a:rPr>
              <a:t> </a:t>
            </a:r>
            <a:r>
              <a:rPr lang="en-US" sz="2400" dirty="0" err="1">
                <a:solidFill>
                  <a:schemeClr val="tx1">
                    <a:lumMod val="95000"/>
                    <a:lumOff val="5000"/>
                  </a:schemeClr>
                </a:solidFill>
                <a:latin typeface="Helvetica" panose="020B0604020202020204" pitchFamily="34" charset="0"/>
                <a:cs typeface="Helvetica" panose="020B0604020202020204" pitchFamily="34" charset="0"/>
              </a:rPr>
              <a:t>trang</a:t>
            </a:r>
            <a:r>
              <a:rPr lang="en-US" sz="2400" dirty="0">
                <a:solidFill>
                  <a:schemeClr val="tx1">
                    <a:lumMod val="95000"/>
                    <a:lumOff val="5000"/>
                  </a:schemeClr>
                </a:solidFill>
                <a:latin typeface="Helvetica" panose="020B0604020202020204" pitchFamily="34" charset="0"/>
                <a:cs typeface="Helvetica" panose="020B0604020202020204" pitchFamily="34" charset="0"/>
              </a:rPr>
              <a:t> </a:t>
            </a:r>
            <a:r>
              <a:rPr lang="en-US" sz="2400" dirty="0" err="1">
                <a:solidFill>
                  <a:schemeClr val="tx1">
                    <a:lumMod val="95000"/>
                    <a:lumOff val="5000"/>
                  </a:schemeClr>
                </a:solidFill>
                <a:latin typeface="Helvetica" panose="020B0604020202020204" pitchFamily="34" charset="0"/>
                <a:cs typeface="Helvetica" panose="020B0604020202020204" pitchFamily="34" charset="0"/>
              </a:rPr>
              <a:t>trí</a:t>
            </a:r>
            <a:r>
              <a:rPr lang="en-US" sz="2400" dirty="0">
                <a:solidFill>
                  <a:schemeClr val="tx1">
                    <a:lumMod val="95000"/>
                    <a:lumOff val="5000"/>
                  </a:schemeClr>
                </a:solidFill>
                <a:latin typeface="Helvetica" panose="020B0604020202020204" pitchFamily="34" charset="0"/>
                <a:cs typeface="Helvetica" panose="020B0604020202020204" pitchFamily="34" charset="0"/>
              </a:rPr>
              <a:t> </a:t>
            </a:r>
            <a:r>
              <a:rPr lang="en-US" sz="2400" dirty="0" err="1">
                <a:solidFill>
                  <a:schemeClr val="tx1">
                    <a:lumMod val="95000"/>
                    <a:lumOff val="5000"/>
                  </a:schemeClr>
                </a:solidFill>
                <a:latin typeface="Helvetica" panose="020B0604020202020204" pitchFamily="34" charset="0"/>
                <a:cs typeface="Helvetica" panose="020B0604020202020204" pitchFamily="34" charset="0"/>
              </a:rPr>
              <a:t>gợi</a:t>
            </a:r>
            <a:r>
              <a:rPr lang="en-US" sz="2400" dirty="0">
                <a:solidFill>
                  <a:schemeClr val="tx1">
                    <a:lumMod val="95000"/>
                    <a:lumOff val="5000"/>
                  </a:schemeClr>
                </a:solidFill>
                <a:latin typeface="Helvetica" panose="020B0604020202020204" pitchFamily="34" charset="0"/>
                <a:cs typeface="Helvetica" panose="020B0604020202020204" pitchFamily="34" charset="0"/>
              </a:rPr>
              <a:t> </a:t>
            </a:r>
            <a:r>
              <a:rPr lang="en-US" sz="2400" dirty="0" err="1">
                <a:solidFill>
                  <a:schemeClr val="tx1">
                    <a:lumMod val="95000"/>
                    <a:lumOff val="5000"/>
                  </a:schemeClr>
                </a:solidFill>
                <a:latin typeface="Helvetica" panose="020B0604020202020204" pitchFamily="34" charset="0"/>
                <a:cs typeface="Helvetica" panose="020B0604020202020204" pitchFamily="34" charset="0"/>
              </a:rPr>
              <a:t>cảm</a:t>
            </a:r>
            <a:r>
              <a:rPr lang="en-US" sz="2400" dirty="0">
                <a:solidFill>
                  <a:schemeClr val="tx1">
                    <a:lumMod val="95000"/>
                    <a:lumOff val="5000"/>
                  </a:schemeClr>
                </a:solidFill>
                <a:latin typeface="Helvetica" panose="020B0604020202020204" pitchFamily="34" charset="0"/>
                <a:cs typeface="Helvetica" panose="020B0604020202020204" pitchFamily="34" charset="0"/>
              </a:rPr>
              <a:t> </a:t>
            </a:r>
            <a:r>
              <a:rPr lang="en-US" sz="2400" dirty="0" err="1">
                <a:solidFill>
                  <a:schemeClr val="tx1">
                    <a:lumMod val="95000"/>
                    <a:lumOff val="5000"/>
                  </a:schemeClr>
                </a:solidFill>
                <a:latin typeface="Helvetica" panose="020B0604020202020204" pitchFamily="34" charset="0"/>
                <a:cs typeface="Helvetica" panose="020B0604020202020204" pitchFamily="34" charset="0"/>
              </a:rPr>
              <a:t>hứng</a:t>
            </a:r>
            <a:r>
              <a:rPr lang="en-US" sz="2400" dirty="0">
                <a:solidFill>
                  <a:schemeClr val="tx1">
                    <a:lumMod val="95000"/>
                    <a:lumOff val="5000"/>
                  </a:schemeClr>
                </a:solidFill>
                <a:latin typeface="Helvetica" panose="020B0604020202020204" pitchFamily="34" charset="0"/>
                <a:cs typeface="Helvetica" panose="020B0604020202020204" pitchFamily="34" charset="0"/>
              </a:rPr>
              <a:t>.</a:t>
            </a:r>
          </a:p>
          <a:p>
            <a:endParaRPr lang="en-US" sz="2400" dirty="0">
              <a:solidFill>
                <a:schemeClr val="tx1">
                  <a:lumMod val="95000"/>
                  <a:lumOff val="5000"/>
                </a:schemeClr>
              </a:solidFill>
              <a:latin typeface="Helvetica" panose="020B0604020202020204" pitchFamily="34" charset="0"/>
              <a:cs typeface="Helvetica" panose="020B0604020202020204" pitchFamily="34" charset="0"/>
            </a:endParaRPr>
          </a:p>
          <a:p>
            <a:r>
              <a:rPr lang="en-US" sz="2400" dirty="0">
                <a:solidFill>
                  <a:schemeClr val="tx1">
                    <a:lumMod val="95000"/>
                    <a:lumOff val="5000"/>
                  </a:schemeClr>
                </a:solidFill>
                <a:latin typeface="Helvetica" panose="020B0604020202020204" pitchFamily="34" charset="0"/>
                <a:cs typeface="Helvetica" panose="020B0604020202020204" pitchFamily="34" charset="0"/>
              </a:rPr>
              <a:t>        </a:t>
            </a:r>
            <a:r>
              <a:rPr lang="en-US" sz="2400" dirty="0" err="1">
                <a:solidFill>
                  <a:schemeClr val="tx1">
                    <a:lumMod val="95000"/>
                    <a:lumOff val="5000"/>
                  </a:schemeClr>
                </a:solidFill>
                <a:latin typeface="Helvetica" panose="020B0604020202020204" pitchFamily="34" charset="0"/>
                <a:cs typeface="Helvetica" panose="020B0604020202020204" pitchFamily="34" charset="0"/>
              </a:rPr>
              <a:t>Giúp</a:t>
            </a:r>
            <a:r>
              <a:rPr lang="en-US" sz="2400" dirty="0">
                <a:solidFill>
                  <a:schemeClr val="tx1">
                    <a:lumMod val="95000"/>
                    <a:lumOff val="5000"/>
                  </a:schemeClr>
                </a:solidFill>
                <a:latin typeface="Helvetica" panose="020B0604020202020204" pitchFamily="34" charset="0"/>
                <a:cs typeface="Helvetica" panose="020B0604020202020204" pitchFamily="34" charset="0"/>
              </a:rPr>
              <a:t> </a:t>
            </a:r>
            <a:r>
              <a:rPr lang="en-US" sz="2400" dirty="0" err="1">
                <a:solidFill>
                  <a:schemeClr val="tx1">
                    <a:lumMod val="95000"/>
                    <a:lumOff val="5000"/>
                  </a:schemeClr>
                </a:solidFill>
                <a:latin typeface="Helvetica" panose="020B0604020202020204" pitchFamily="34" charset="0"/>
                <a:cs typeface="Helvetica" panose="020B0604020202020204" pitchFamily="34" charset="0"/>
              </a:rPr>
              <a:t>bạn</a:t>
            </a:r>
            <a:r>
              <a:rPr lang="en-US" sz="2400" dirty="0">
                <a:solidFill>
                  <a:schemeClr val="tx1">
                    <a:lumMod val="95000"/>
                    <a:lumOff val="5000"/>
                  </a:schemeClr>
                </a:solidFill>
                <a:latin typeface="Helvetica" panose="020B0604020202020204" pitchFamily="34" charset="0"/>
                <a:cs typeface="Helvetica" panose="020B0604020202020204" pitchFamily="34" charset="0"/>
              </a:rPr>
              <a:t> </a:t>
            </a:r>
            <a:r>
              <a:rPr lang="en-US" sz="2400" dirty="0" err="1">
                <a:solidFill>
                  <a:schemeClr val="tx1">
                    <a:lumMod val="95000"/>
                    <a:lumOff val="5000"/>
                  </a:schemeClr>
                </a:solidFill>
                <a:latin typeface="Helvetica" panose="020B0604020202020204" pitchFamily="34" charset="0"/>
                <a:cs typeface="Helvetica" panose="020B0604020202020204" pitchFamily="34" charset="0"/>
              </a:rPr>
              <a:t>chuyên</a:t>
            </a:r>
            <a:r>
              <a:rPr lang="en-US" sz="2400" dirty="0">
                <a:solidFill>
                  <a:schemeClr val="tx1">
                    <a:lumMod val="95000"/>
                    <a:lumOff val="5000"/>
                  </a:schemeClr>
                </a:solidFill>
                <a:latin typeface="Helvetica" panose="020B0604020202020204" pitchFamily="34" charset="0"/>
                <a:cs typeface="Helvetica" panose="020B0604020202020204" pitchFamily="34" charset="0"/>
              </a:rPr>
              <a:t> </a:t>
            </a:r>
            <a:r>
              <a:rPr lang="en-US" sz="2400" dirty="0" err="1">
                <a:solidFill>
                  <a:schemeClr val="tx1">
                    <a:lumMod val="95000"/>
                    <a:lumOff val="5000"/>
                  </a:schemeClr>
                </a:solidFill>
                <a:latin typeface="Helvetica" panose="020B0604020202020204" pitchFamily="34" charset="0"/>
                <a:cs typeface="Helvetica" panose="020B0604020202020204" pitchFamily="34" charset="0"/>
              </a:rPr>
              <a:t>tâm</a:t>
            </a:r>
            <a:r>
              <a:rPr lang="en-US" sz="2400" dirty="0">
                <a:solidFill>
                  <a:schemeClr val="tx1">
                    <a:lumMod val="95000"/>
                    <a:lumOff val="5000"/>
                  </a:schemeClr>
                </a:solidFill>
                <a:latin typeface="Helvetica" panose="020B0604020202020204" pitchFamily="34" charset="0"/>
                <a:cs typeface="Helvetica" panose="020B0604020202020204" pitchFamily="34" charset="0"/>
              </a:rPr>
              <a:t> </a:t>
            </a:r>
            <a:r>
              <a:rPr lang="en-US" sz="2400" dirty="0" err="1">
                <a:solidFill>
                  <a:schemeClr val="tx1">
                    <a:lumMod val="95000"/>
                    <a:lumOff val="5000"/>
                  </a:schemeClr>
                </a:solidFill>
                <a:latin typeface="Helvetica" panose="020B0604020202020204" pitchFamily="34" charset="0"/>
                <a:cs typeface="Helvetica" panose="020B0604020202020204" pitchFamily="34" charset="0"/>
              </a:rPr>
              <a:t>vào</a:t>
            </a:r>
            <a:r>
              <a:rPr lang="en-US" sz="2400" dirty="0">
                <a:solidFill>
                  <a:schemeClr val="tx1">
                    <a:lumMod val="95000"/>
                    <a:lumOff val="5000"/>
                  </a:schemeClr>
                </a:solidFill>
                <a:latin typeface="Helvetica" panose="020B0604020202020204" pitchFamily="34" charset="0"/>
                <a:cs typeface="Helvetica" panose="020B0604020202020204" pitchFamily="34" charset="0"/>
              </a:rPr>
              <a:t> </a:t>
            </a:r>
            <a:r>
              <a:rPr lang="en-US" sz="2400" dirty="0" err="1">
                <a:solidFill>
                  <a:schemeClr val="tx1">
                    <a:lumMod val="95000"/>
                    <a:lumOff val="5000"/>
                  </a:schemeClr>
                </a:solidFill>
                <a:latin typeface="Helvetica" panose="020B0604020202020204" pitchFamily="34" charset="0"/>
                <a:cs typeface="Helvetica" panose="020B0604020202020204" pitchFamily="34" charset="0"/>
              </a:rPr>
              <a:t>công</a:t>
            </a:r>
            <a:r>
              <a:rPr lang="en-US" sz="2400" dirty="0">
                <a:solidFill>
                  <a:schemeClr val="tx1">
                    <a:lumMod val="95000"/>
                    <a:lumOff val="5000"/>
                  </a:schemeClr>
                </a:solidFill>
                <a:latin typeface="Helvetica" panose="020B0604020202020204" pitchFamily="34" charset="0"/>
                <a:cs typeface="Helvetica" panose="020B0604020202020204" pitchFamily="34" charset="0"/>
              </a:rPr>
              <a:t> </a:t>
            </a:r>
            <a:r>
              <a:rPr lang="en-US" sz="2400" dirty="0" err="1">
                <a:solidFill>
                  <a:schemeClr val="tx1">
                    <a:lumMod val="95000"/>
                    <a:lumOff val="5000"/>
                  </a:schemeClr>
                </a:solidFill>
                <a:latin typeface="Helvetica" panose="020B0604020202020204" pitchFamily="34" charset="0"/>
                <a:cs typeface="Helvetica" panose="020B0604020202020204" pitchFamily="34" charset="0"/>
              </a:rPr>
              <a:t>việc</a:t>
            </a:r>
            <a:r>
              <a:rPr lang="en-US" sz="2400" dirty="0">
                <a:solidFill>
                  <a:schemeClr val="tx1">
                    <a:lumMod val="95000"/>
                    <a:lumOff val="5000"/>
                  </a:schemeClr>
                </a:solidFill>
                <a:latin typeface="Helvetica" panose="020B0604020202020204" pitchFamily="34" charset="0"/>
                <a:cs typeface="Helvetica" panose="020B0604020202020204" pitchFamily="34" charset="0"/>
              </a:rPr>
              <a:t> </a:t>
            </a:r>
            <a:r>
              <a:rPr lang="en-US" sz="2400" dirty="0" err="1">
                <a:solidFill>
                  <a:schemeClr val="tx1">
                    <a:lumMod val="95000"/>
                    <a:lumOff val="5000"/>
                  </a:schemeClr>
                </a:solidFill>
                <a:latin typeface="Helvetica" panose="020B0604020202020204" pitchFamily="34" charset="0"/>
                <a:cs typeface="Helvetica" panose="020B0604020202020204" pitchFamily="34" charset="0"/>
              </a:rPr>
              <a:t>một</a:t>
            </a:r>
            <a:r>
              <a:rPr lang="en-US" sz="2400" dirty="0">
                <a:solidFill>
                  <a:schemeClr val="tx1">
                    <a:lumMod val="95000"/>
                    <a:lumOff val="5000"/>
                  </a:schemeClr>
                </a:solidFill>
                <a:latin typeface="Helvetica" panose="020B0604020202020204" pitchFamily="34" charset="0"/>
                <a:cs typeface="Helvetica" panose="020B0604020202020204" pitchFamily="34" charset="0"/>
              </a:rPr>
              <a:t> </a:t>
            </a:r>
            <a:r>
              <a:rPr lang="en-US" sz="2400" dirty="0" err="1">
                <a:solidFill>
                  <a:schemeClr val="tx1">
                    <a:lumMod val="95000"/>
                    <a:lumOff val="5000"/>
                  </a:schemeClr>
                </a:solidFill>
                <a:latin typeface="Helvetica" panose="020B0604020202020204" pitchFamily="34" charset="0"/>
                <a:cs typeface="Helvetica" panose="020B0604020202020204" pitchFamily="34" charset="0"/>
              </a:rPr>
              <a:t>cách</a:t>
            </a:r>
            <a:r>
              <a:rPr lang="en-US" sz="2400" dirty="0">
                <a:solidFill>
                  <a:schemeClr val="tx1">
                    <a:lumMod val="95000"/>
                    <a:lumOff val="5000"/>
                  </a:schemeClr>
                </a:solidFill>
                <a:latin typeface="Helvetica" panose="020B0604020202020204" pitchFamily="34" charset="0"/>
                <a:cs typeface="Helvetica" panose="020B0604020202020204" pitchFamily="34" charset="0"/>
              </a:rPr>
              <a:t> </a:t>
            </a:r>
            <a:r>
              <a:rPr lang="en-US" sz="2400" dirty="0" err="1">
                <a:solidFill>
                  <a:schemeClr val="tx1">
                    <a:lumMod val="95000"/>
                    <a:lumOff val="5000"/>
                  </a:schemeClr>
                </a:solidFill>
                <a:latin typeface="Helvetica" panose="020B0604020202020204" pitchFamily="34" charset="0"/>
                <a:cs typeface="Helvetica" panose="020B0604020202020204" pitchFamily="34" charset="0"/>
              </a:rPr>
              <a:t>hiệu</a:t>
            </a:r>
            <a:r>
              <a:rPr lang="en-US" sz="2400" dirty="0">
                <a:solidFill>
                  <a:schemeClr val="tx1">
                    <a:lumMod val="95000"/>
                    <a:lumOff val="5000"/>
                  </a:schemeClr>
                </a:solidFill>
                <a:latin typeface="Helvetica" panose="020B0604020202020204" pitchFamily="34" charset="0"/>
                <a:cs typeface="Helvetica" panose="020B0604020202020204" pitchFamily="34" charset="0"/>
              </a:rPr>
              <a:t> </a:t>
            </a:r>
            <a:r>
              <a:rPr lang="en-US" sz="2400" dirty="0" err="1">
                <a:solidFill>
                  <a:schemeClr val="tx1">
                    <a:lumMod val="95000"/>
                    <a:lumOff val="5000"/>
                  </a:schemeClr>
                </a:solidFill>
                <a:latin typeface="Helvetica" panose="020B0604020202020204" pitchFamily="34" charset="0"/>
                <a:cs typeface="Helvetica" panose="020B0604020202020204" pitchFamily="34" charset="0"/>
              </a:rPr>
              <a:t>quả</a:t>
            </a:r>
            <a:r>
              <a:rPr lang="en-US" sz="2400" dirty="0">
                <a:solidFill>
                  <a:schemeClr val="tx1">
                    <a:lumMod val="95000"/>
                    <a:lumOff val="5000"/>
                  </a:schemeClr>
                </a:solidFill>
                <a:latin typeface="Helvetica" panose="020B0604020202020204" pitchFamily="34" charset="0"/>
                <a:cs typeface="Helvetica" panose="020B0604020202020204" pitchFamily="34" charset="0"/>
              </a:rPr>
              <a:t>.</a:t>
            </a:r>
          </a:p>
        </p:txBody>
      </p:sp>
      <p:sp>
        <p:nvSpPr>
          <p:cNvPr id="3" name="Arrow: Right 2">
            <a:extLst>
              <a:ext uri="{FF2B5EF4-FFF2-40B4-BE49-F238E27FC236}">
                <a16:creationId xmlns:a16="http://schemas.microsoft.com/office/drawing/2014/main" id="{5A3B4335-9529-45E8-AF8F-32410F35053D}"/>
              </a:ext>
            </a:extLst>
          </p:cNvPr>
          <p:cNvSpPr/>
          <p:nvPr/>
        </p:nvSpPr>
        <p:spPr>
          <a:xfrm>
            <a:off x="360485" y="5046467"/>
            <a:ext cx="579949" cy="26408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TextBox 47">
            <a:extLst>
              <a:ext uri="{FF2B5EF4-FFF2-40B4-BE49-F238E27FC236}">
                <a16:creationId xmlns:a16="http://schemas.microsoft.com/office/drawing/2014/main" id="{CACFC981-FB1B-4FC5-A9AB-1A3464A3D0FD}"/>
              </a:ext>
            </a:extLst>
          </p:cNvPr>
          <p:cNvSpPr txBox="1"/>
          <p:nvPr/>
        </p:nvSpPr>
        <p:spPr>
          <a:xfrm>
            <a:off x="6062068" y="6008292"/>
            <a:ext cx="6129932" cy="738664"/>
          </a:xfrm>
          <a:prstGeom prst="rect">
            <a:avLst/>
          </a:prstGeom>
          <a:noFill/>
        </p:spPr>
        <p:txBody>
          <a:bodyPr wrap="square" rtlCol="0">
            <a:spAutoFit/>
          </a:bodyPr>
          <a:lstStyle/>
          <a:p>
            <a:pPr algn="ctr"/>
            <a:r>
              <a:rPr lang="en-US" sz="1400" i="1" dirty="0"/>
              <a:t>               </a:t>
            </a:r>
            <a:r>
              <a:rPr lang="en-US" sz="1400" i="1" dirty="0" err="1"/>
              <a:t>Hình</a:t>
            </a:r>
            <a:r>
              <a:rPr lang="en-US" sz="1400" i="1" dirty="0"/>
              <a:t> </a:t>
            </a:r>
            <a:r>
              <a:rPr lang="en-US" sz="1400" i="1" dirty="0" err="1"/>
              <a:t>ảnh</a:t>
            </a:r>
            <a:r>
              <a:rPr lang="en-US" sz="1400" i="1" dirty="0"/>
              <a:t> </a:t>
            </a:r>
            <a:r>
              <a:rPr lang="en-US" sz="1400" i="1" dirty="0" err="1"/>
              <a:t>minh</a:t>
            </a:r>
            <a:r>
              <a:rPr lang="en-US" sz="1400" i="1" dirty="0"/>
              <a:t> </a:t>
            </a:r>
            <a:r>
              <a:rPr lang="en-US" sz="1400" i="1" dirty="0" err="1"/>
              <a:t>họa</a:t>
            </a:r>
            <a:r>
              <a:rPr lang="en-US" sz="1400" i="1" dirty="0"/>
              <a:t>, </a:t>
            </a:r>
            <a:r>
              <a:rPr lang="en-US" sz="1400" i="1" dirty="0" err="1"/>
              <a:t>nguồn</a:t>
            </a:r>
            <a:r>
              <a:rPr lang="en-US" sz="1400" i="1" dirty="0"/>
              <a:t>: https://www.wikihow.com/images/thumb/3/34/Bring-Plants-Indoors-over-Winter-Step-8.jpg/v4-728px-Bring-Plants-Indoors-over-Winter-Step-8.jpg</a:t>
            </a:r>
          </a:p>
        </p:txBody>
      </p:sp>
      <p:sp>
        <p:nvSpPr>
          <p:cNvPr id="51" name="矩形 75">
            <a:extLst>
              <a:ext uri="{FF2B5EF4-FFF2-40B4-BE49-F238E27FC236}">
                <a16:creationId xmlns:a16="http://schemas.microsoft.com/office/drawing/2014/main" id="{60DFA1E4-A16C-40AE-A7B3-5F2F5DB455CC}"/>
              </a:ext>
            </a:extLst>
          </p:cNvPr>
          <p:cNvSpPr/>
          <p:nvPr/>
        </p:nvSpPr>
        <p:spPr>
          <a:xfrm>
            <a:off x="684096" y="1106421"/>
            <a:ext cx="3671102" cy="892552"/>
          </a:xfrm>
          <a:prstGeom prst="rect">
            <a:avLst/>
          </a:prstGeom>
        </p:spPr>
        <p:txBody>
          <a:bodyPr wrap="square">
            <a:spAutoFit/>
          </a:bodyPr>
          <a:lstStyle/>
          <a:p>
            <a:r>
              <a:rPr lang="vi-VN" altLang="zh-CN" sz="2600" dirty="0">
                <a:solidFill>
                  <a:srgbClr val="0070C0"/>
                </a:solidFill>
                <a:cs typeface="+mn-ea"/>
                <a:sym typeface="+mn-lt"/>
              </a:rPr>
              <a:t>Tạo môi trường phù hợp để làm việc.</a:t>
            </a:r>
            <a:endParaRPr lang="zh-CN" altLang="en-US" sz="2600" dirty="0">
              <a:solidFill>
                <a:srgbClr val="0070C0"/>
              </a:solidFill>
              <a:cs typeface="+mn-ea"/>
              <a:sym typeface="+mn-lt"/>
            </a:endParaRPr>
          </a:p>
        </p:txBody>
      </p:sp>
      <p:sp>
        <p:nvSpPr>
          <p:cNvPr id="122" name="Freeform 27">
            <a:extLst>
              <a:ext uri="{FF2B5EF4-FFF2-40B4-BE49-F238E27FC236}">
                <a16:creationId xmlns:a16="http://schemas.microsoft.com/office/drawing/2014/main" id="{7C345ABD-AA8C-47C2-BBF4-B6C53F473738}"/>
              </a:ext>
            </a:extLst>
          </p:cNvPr>
          <p:cNvSpPr/>
          <p:nvPr/>
        </p:nvSpPr>
        <p:spPr bwMode="auto">
          <a:xfrm rot="10800000" flipV="1">
            <a:off x="3848272" y="2669141"/>
            <a:ext cx="624653" cy="558303"/>
          </a:xfrm>
          <a:custGeom>
            <a:avLst/>
            <a:gdLst>
              <a:gd name="T0" fmla="*/ 0 w 1905"/>
              <a:gd name="T1" fmla="*/ 2147483647 h 136"/>
              <a:gd name="T2" fmla="*/ 2147483647 w 1905"/>
              <a:gd name="T3" fmla="*/ 0 h 136"/>
              <a:gd name="T4" fmla="*/ 2147483647 w 1905"/>
              <a:gd name="T5" fmla="*/ 0 h 136"/>
              <a:gd name="T6" fmla="*/ 0 60000 65536"/>
              <a:gd name="T7" fmla="*/ 0 60000 65536"/>
              <a:gd name="T8" fmla="*/ 0 60000 65536"/>
              <a:gd name="T9" fmla="*/ 0 w 1905"/>
              <a:gd name="T10" fmla="*/ 0 h 136"/>
              <a:gd name="T11" fmla="*/ 1905 w 1905"/>
              <a:gd name="T12" fmla="*/ 136 h 136"/>
            </a:gdLst>
            <a:ahLst/>
            <a:cxnLst>
              <a:cxn ang="T6">
                <a:pos x="T0" y="T1"/>
              </a:cxn>
              <a:cxn ang="T7">
                <a:pos x="T2" y="T3"/>
              </a:cxn>
              <a:cxn ang="T8">
                <a:pos x="T4" y="T5"/>
              </a:cxn>
            </a:cxnLst>
            <a:rect l="T9" t="T10" r="T11" b="T12"/>
            <a:pathLst>
              <a:path w="1905" h="136">
                <a:moveTo>
                  <a:pt x="0" y="136"/>
                </a:moveTo>
                <a:lnTo>
                  <a:pt x="317" y="0"/>
                </a:lnTo>
                <a:lnTo>
                  <a:pt x="1905" y="0"/>
                </a:lnTo>
              </a:path>
            </a:pathLst>
          </a:custGeom>
          <a:noFill/>
          <a:ln w="25400" cap="rnd" cmpd="sng">
            <a:solidFill>
              <a:schemeClr val="bg1">
                <a:lumMod val="50000"/>
              </a:schemeClr>
            </a:solidFill>
            <a:prstDash val="sysDot"/>
            <a:round/>
            <a:headEnd type="none" w="med" len="med"/>
            <a:tailEnd type="none" w="med" len="med"/>
          </a:ln>
        </p:spPr>
        <p:txBody>
          <a:bodyPr wrap="none" anchor="ctr"/>
          <a:lstStyle/>
          <a:p>
            <a:pPr defTabSz="1624713">
              <a:defRPr/>
            </a:pPr>
            <a:endParaRPr lang="zh-CN" altLang="en-US" sz="2400" kern="0" dirty="0">
              <a:solidFill>
                <a:sysClr val="windowText" lastClr="000000"/>
              </a:solidFill>
              <a:cs typeface="+mn-ea"/>
              <a:sym typeface="+mn-lt"/>
            </a:endParaRPr>
          </a:p>
        </p:txBody>
      </p:sp>
      <p:cxnSp>
        <p:nvCxnSpPr>
          <p:cNvPr id="123" name="直接连接符 20">
            <a:extLst>
              <a:ext uri="{FF2B5EF4-FFF2-40B4-BE49-F238E27FC236}">
                <a16:creationId xmlns:a16="http://schemas.microsoft.com/office/drawing/2014/main" id="{7048CCAD-F730-4D85-9128-6D5EF0627DA9}"/>
              </a:ext>
            </a:extLst>
          </p:cNvPr>
          <p:cNvCxnSpPr>
            <a:cxnSpLocks noChangeShapeType="1"/>
          </p:cNvCxnSpPr>
          <p:nvPr/>
        </p:nvCxnSpPr>
        <p:spPr bwMode="auto">
          <a:xfrm flipH="1">
            <a:off x="3812670" y="1772619"/>
            <a:ext cx="35601" cy="1543831"/>
          </a:xfrm>
          <a:prstGeom prst="line">
            <a:avLst/>
          </a:prstGeom>
          <a:noFill/>
          <a:ln w="9525" algn="ctr">
            <a:solidFill>
              <a:schemeClr val="bg1">
                <a:lumMod val="50000"/>
              </a:schemeClr>
            </a:solidFill>
            <a:prstDash val="sysDash"/>
            <a:round/>
          </a:ln>
        </p:spPr>
      </p:cxnSp>
      <p:sp>
        <p:nvSpPr>
          <p:cNvPr id="124" name="Freeform 27">
            <a:extLst>
              <a:ext uri="{FF2B5EF4-FFF2-40B4-BE49-F238E27FC236}">
                <a16:creationId xmlns:a16="http://schemas.microsoft.com/office/drawing/2014/main" id="{CC542DAB-81EB-444A-9257-8D678ABF3B01}"/>
              </a:ext>
            </a:extLst>
          </p:cNvPr>
          <p:cNvSpPr/>
          <p:nvPr/>
        </p:nvSpPr>
        <p:spPr bwMode="auto">
          <a:xfrm rot="10800000">
            <a:off x="3594205" y="4855424"/>
            <a:ext cx="878721" cy="605233"/>
          </a:xfrm>
          <a:custGeom>
            <a:avLst/>
            <a:gdLst>
              <a:gd name="T0" fmla="*/ 0 w 1905"/>
              <a:gd name="T1" fmla="*/ 2147483647 h 136"/>
              <a:gd name="T2" fmla="*/ 2147483647 w 1905"/>
              <a:gd name="T3" fmla="*/ 0 h 136"/>
              <a:gd name="T4" fmla="*/ 2147483647 w 1905"/>
              <a:gd name="T5" fmla="*/ 0 h 136"/>
              <a:gd name="T6" fmla="*/ 0 60000 65536"/>
              <a:gd name="T7" fmla="*/ 0 60000 65536"/>
              <a:gd name="T8" fmla="*/ 0 60000 65536"/>
              <a:gd name="T9" fmla="*/ 0 w 1905"/>
              <a:gd name="T10" fmla="*/ 0 h 136"/>
              <a:gd name="T11" fmla="*/ 1905 w 1905"/>
              <a:gd name="T12" fmla="*/ 136 h 136"/>
            </a:gdLst>
            <a:ahLst/>
            <a:cxnLst>
              <a:cxn ang="T6">
                <a:pos x="T0" y="T1"/>
              </a:cxn>
              <a:cxn ang="T7">
                <a:pos x="T2" y="T3"/>
              </a:cxn>
              <a:cxn ang="T8">
                <a:pos x="T4" y="T5"/>
              </a:cxn>
            </a:cxnLst>
            <a:rect l="T9" t="T10" r="T11" b="T12"/>
            <a:pathLst>
              <a:path w="1905" h="136">
                <a:moveTo>
                  <a:pt x="0" y="136"/>
                </a:moveTo>
                <a:lnTo>
                  <a:pt x="317" y="0"/>
                </a:lnTo>
                <a:lnTo>
                  <a:pt x="1905" y="0"/>
                </a:lnTo>
              </a:path>
            </a:pathLst>
          </a:custGeom>
          <a:noFill/>
          <a:ln w="25400" cap="rnd" cmpd="sng">
            <a:solidFill>
              <a:schemeClr val="bg1">
                <a:lumMod val="50000"/>
              </a:schemeClr>
            </a:solidFill>
            <a:prstDash val="sysDot"/>
            <a:round/>
            <a:headEnd type="none" w="med" len="med"/>
            <a:tailEnd type="none" w="med" len="med"/>
          </a:ln>
        </p:spPr>
        <p:txBody>
          <a:bodyPr wrap="none" anchor="ctr"/>
          <a:lstStyle/>
          <a:p>
            <a:pPr defTabSz="1624713">
              <a:defRPr/>
            </a:pPr>
            <a:endParaRPr lang="zh-CN" altLang="en-US" sz="2400" kern="0" dirty="0">
              <a:solidFill>
                <a:sysClr val="windowText" lastClr="000000"/>
              </a:solidFill>
              <a:cs typeface="+mn-ea"/>
              <a:sym typeface="+mn-lt"/>
            </a:endParaRPr>
          </a:p>
        </p:txBody>
      </p:sp>
      <p:cxnSp>
        <p:nvCxnSpPr>
          <p:cNvPr id="125" name="直接连接符 23">
            <a:extLst>
              <a:ext uri="{FF2B5EF4-FFF2-40B4-BE49-F238E27FC236}">
                <a16:creationId xmlns:a16="http://schemas.microsoft.com/office/drawing/2014/main" id="{DA4479B3-14D0-4139-8B04-B41C023A7402}"/>
              </a:ext>
            </a:extLst>
          </p:cNvPr>
          <p:cNvCxnSpPr>
            <a:cxnSpLocks noChangeShapeType="1"/>
          </p:cNvCxnSpPr>
          <p:nvPr/>
        </p:nvCxnSpPr>
        <p:spPr bwMode="auto">
          <a:xfrm flipH="1">
            <a:off x="3594203" y="4701689"/>
            <a:ext cx="0" cy="1534121"/>
          </a:xfrm>
          <a:prstGeom prst="line">
            <a:avLst/>
          </a:prstGeom>
          <a:noFill/>
          <a:ln w="9525" algn="ctr">
            <a:solidFill>
              <a:schemeClr val="bg1">
                <a:lumMod val="50000"/>
              </a:schemeClr>
            </a:solidFill>
            <a:prstDash val="sysDash"/>
            <a:round/>
          </a:ln>
        </p:spPr>
      </p:cxnSp>
      <p:sp>
        <p:nvSpPr>
          <p:cNvPr id="126" name="Freeform 27">
            <a:extLst>
              <a:ext uri="{FF2B5EF4-FFF2-40B4-BE49-F238E27FC236}">
                <a16:creationId xmlns:a16="http://schemas.microsoft.com/office/drawing/2014/main" id="{FFC42AD0-DBD0-4217-9C16-52114915AF53}"/>
              </a:ext>
            </a:extLst>
          </p:cNvPr>
          <p:cNvSpPr/>
          <p:nvPr/>
        </p:nvSpPr>
        <p:spPr bwMode="auto">
          <a:xfrm rot="10800000" flipH="1" flipV="1">
            <a:off x="6062068" y="2287230"/>
            <a:ext cx="1200757" cy="202284"/>
          </a:xfrm>
          <a:custGeom>
            <a:avLst/>
            <a:gdLst>
              <a:gd name="T0" fmla="*/ 0 w 1905"/>
              <a:gd name="T1" fmla="*/ 2147483647 h 136"/>
              <a:gd name="T2" fmla="*/ 2147483647 w 1905"/>
              <a:gd name="T3" fmla="*/ 0 h 136"/>
              <a:gd name="T4" fmla="*/ 2147483647 w 1905"/>
              <a:gd name="T5" fmla="*/ 0 h 136"/>
              <a:gd name="T6" fmla="*/ 0 60000 65536"/>
              <a:gd name="T7" fmla="*/ 0 60000 65536"/>
              <a:gd name="T8" fmla="*/ 0 60000 65536"/>
              <a:gd name="T9" fmla="*/ 0 w 1905"/>
              <a:gd name="T10" fmla="*/ 0 h 136"/>
              <a:gd name="T11" fmla="*/ 1905 w 1905"/>
              <a:gd name="T12" fmla="*/ 136 h 136"/>
            </a:gdLst>
            <a:ahLst/>
            <a:cxnLst>
              <a:cxn ang="T6">
                <a:pos x="T0" y="T1"/>
              </a:cxn>
              <a:cxn ang="T7">
                <a:pos x="T2" y="T3"/>
              </a:cxn>
              <a:cxn ang="T8">
                <a:pos x="T4" y="T5"/>
              </a:cxn>
            </a:cxnLst>
            <a:rect l="T9" t="T10" r="T11" b="T12"/>
            <a:pathLst>
              <a:path w="1905" h="136">
                <a:moveTo>
                  <a:pt x="0" y="136"/>
                </a:moveTo>
                <a:lnTo>
                  <a:pt x="317" y="0"/>
                </a:lnTo>
                <a:lnTo>
                  <a:pt x="1905" y="0"/>
                </a:lnTo>
              </a:path>
            </a:pathLst>
          </a:custGeom>
          <a:noFill/>
          <a:ln w="25400" cap="rnd" cmpd="sng">
            <a:solidFill>
              <a:schemeClr val="bg1">
                <a:lumMod val="50000"/>
              </a:schemeClr>
            </a:solidFill>
            <a:prstDash val="sysDot"/>
            <a:round/>
            <a:headEnd type="none" w="med" len="med"/>
            <a:tailEnd type="none" w="med" len="med"/>
          </a:ln>
        </p:spPr>
        <p:txBody>
          <a:bodyPr wrap="none" anchor="ctr"/>
          <a:lstStyle/>
          <a:p>
            <a:pPr defTabSz="1624713">
              <a:defRPr/>
            </a:pPr>
            <a:endParaRPr lang="zh-CN" altLang="en-US" sz="2400" kern="0" dirty="0">
              <a:solidFill>
                <a:sysClr val="windowText" lastClr="000000"/>
              </a:solidFill>
              <a:cs typeface="+mn-ea"/>
              <a:sym typeface="+mn-lt"/>
            </a:endParaRPr>
          </a:p>
        </p:txBody>
      </p:sp>
      <p:cxnSp>
        <p:nvCxnSpPr>
          <p:cNvPr id="127" name="直接连接符 44">
            <a:extLst>
              <a:ext uri="{FF2B5EF4-FFF2-40B4-BE49-F238E27FC236}">
                <a16:creationId xmlns:a16="http://schemas.microsoft.com/office/drawing/2014/main" id="{1B8F2513-BD54-4C19-9CB4-4D009B6E1B43}"/>
              </a:ext>
            </a:extLst>
          </p:cNvPr>
          <p:cNvCxnSpPr>
            <a:cxnSpLocks noChangeShapeType="1"/>
          </p:cNvCxnSpPr>
          <p:nvPr/>
        </p:nvCxnSpPr>
        <p:spPr bwMode="auto">
          <a:xfrm>
            <a:off x="7262824" y="1626974"/>
            <a:ext cx="0" cy="1247687"/>
          </a:xfrm>
          <a:prstGeom prst="line">
            <a:avLst/>
          </a:prstGeom>
          <a:noFill/>
          <a:ln w="9525" algn="ctr">
            <a:solidFill>
              <a:schemeClr val="bg1">
                <a:lumMod val="50000"/>
              </a:schemeClr>
            </a:solidFill>
            <a:prstDash val="sysDash"/>
            <a:round/>
          </a:ln>
        </p:spPr>
      </p:cxnSp>
      <p:sp>
        <p:nvSpPr>
          <p:cNvPr id="128" name="Freeform 27">
            <a:extLst>
              <a:ext uri="{FF2B5EF4-FFF2-40B4-BE49-F238E27FC236}">
                <a16:creationId xmlns:a16="http://schemas.microsoft.com/office/drawing/2014/main" id="{80481AF2-437C-415A-8AA2-B4C77348EDE9}"/>
              </a:ext>
            </a:extLst>
          </p:cNvPr>
          <p:cNvSpPr/>
          <p:nvPr/>
        </p:nvSpPr>
        <p:spPr bwMode="auto">
          <a:xfrm rot="10800000" flipH="1" flipV="1">
            <a:off x="7190001" y="3555954"/>
            <a:ext cx="1173248" cy="100333"/>
          </a:xfrm>
          <a:custGeom>
            <a:avLst/>
            <a:gdLst>
              <a:gd name="T0" fmla="*/ 0 w 1905"/>
              <a:gd name="T1" fmla="*/ 2147483647 h 136"/>
              <a:gd name="T2" fmla="*/ 2147483647 w 1905"/>
              <a:gd name="T3" fmla="*/ 0 h 136"/>
              <a:gd name="T4" fmla="*/ 2147483647 w 1905"/>
              <a:gd name="T5" fmla="*/ 0 h 136"/>
              <a:gd name="T6" fmla="*/ 0 60000 65536"/>
              <a:gd name="T7" fmla="*/ 0 60000 65536"/>
              <a:gd name="T8" fmla="*/ 0 60000 65536"/>
              <a:gd name="T9" fmla="*/ 0 w 1905"/>
              <a:gd name="T10" fmla="*/ 0 h 136"/>
              <a:gd name="T11" fmla="*/ 1905 w 1905"/>
              <a:gd name="T12" fmla="*/ 136 h 136"/>
            </a:gdLst>
            <a:ahLst/>
            <a:cxnLst>
              <a:cxn ang="T6">
                <a:pos x="T0" y="T1"/>
              </a:cxn>
              <a:cxn ang="T7">
                <a:pos x="T2" y="T3"/>
              </a:cxn>
              <a:cxn ang="T8">
                <a:pos x="T4" y="T5"/>
              </a:cxn>
            </a:cxnLst>
            <a:rect l="T9" t="T10" r="T11" b="T12"/>
            <a:pathLst>
              <a:path w="1905" h="136">
                <a:moveTo>
                  <a:pt x="0" y="136"/>
                </a:moveTo>
                <a:lnTo>
                  <a:pt x="317" y="0"/>
                </a:lnTo>
                <a:lnTo>
                  <a:pt x="1905" y="0"/>
                </a:lnTo>
              </a:path>
            </a:pathLst>
          </a:custGeom>
          <a:noFill/>
          <a:ln w="25400" cap="rnd" cmpd="sng">
            <a:solidFill>
              <a:schemeClr val="bg1">
                <a:lumMod val="50000"/>
              </a:schemeClr>
            </a:solidFill>
            <a:prstDash val="sysDot"/>
            <a:round/>
            <a:headEnd type="none" w="med" len="med"/>
            <a:tailEnd type="none" w="med" len="med"/>
          </a:ln>
        </p:spPr>
        <p:txBody>
          <a:bodyPr wrap="none" anchor="ctr"/>
          <a:lstStyle/>
          <a:p>
            <a:pPr defTabSz="1624713">
              <a:defRPr/>
            </a:pPr>
            <a:endParaRPr lang="zh-CN" altLang="en-US" sz="2400" kern="0" dirty="0">
              <a:solidFill>
                <a:sysClr val="windowText" lastClr="000000"/>
              </a:solidFill>
              <a:cs typeface="+mn-ea"/>
              <a:sym typeface="+mn-lt"/>
            </a:endParaRPr>
          </a:p>
        </p:txBody>
      </p:sp>
      <p:cxnSp>
        <p:nvCxnSpPr>
          <p:cNvPr id="129" name="直接连接符 47">
            <a:extLst>
              <a:ext uri="{FF2B5EF4-FFF2-40B4-BE49-F238E27FC236}">
                <a16:creationId xmlns:a16="http://schemas.microsoft.com/office/drawing/2014/main" id="{0E08F55E-DF52-4E31-BB40-0455A72DA7FD}"/>
              </a:ext>
            </a:extLst>
          </p:cNvPr>
          <p:cNvCxnSpPr>
            <a:cxnSpLocks noChangeShapeType="1"/>
          </p:cNvCxnSpPr>
          <p:nvPr/>
        </p:nvCxnSpPr>
        <p:spPr bwMode="auto">
          <a:xfrm>
            <a:off x="8363249" y="3020306"/>
            <a:ext cx="0" cy="1422460"/>
          </a:xfrm>
          <a:prstGeom prst="line">
            <a:avLst/>
          </a:prstGeom>
          <a:noFill/>
          <a:ln w="9525" algn="ctr">
            <a:solidFill>
              <a:schemeClr val="bg1">
                <a:lumMod val="50000"/>
              </a:schemeClr>
            </a:solidFill>
            <a:prstDash val="sysDash"/>
            <a:round/>
          </a:ln>
        </p:spPr>
      </p:cxnSp>
      <p:sp>
        <p:nvSpPr>
          <p:cNvPr id="130" name="Freeform 27">
            <a:extLst>
              <a:ext uri="{FF2B5EF4-FFF2-40B4-BE49-F238E27FC236}">
                <a16:creationId xmlns:a16="http://schemas.microsoft.com/office/drawing/2014/main" id="{5E440A4E-A89C-48CB-9BA6-ABC665568B7A}"/>
              </a:ext>
            </a:extLst>
          </p:cNvPr>
          <p:cNvSpPr/>
          <p:nvPr/>
        </p:nvSpPr>
        <p:spPr bwMode="auto">
          <a:xfrm rot="10800000" flipH="1">
            <a:off x="6602570" y="5149948"/>
            <a:ext cx="988764" cy="252451"/>
          </a:xfrm>
          <a:custGeom>
            <a:avLst/>
            <a:gdLst>
              <a:gd name="T0" fmla="*/ 0 w 1905"/>
              <a:gd name="T1" fmla="*/ 2147483647 h 136"/>
              <a:gd name="T2" fmla="*/ 2147483647 w 1905"/>
              <a:gd name="T3" fmla="*/ 0 h 136"/>
              <a:gd name="T4" fmla="*/ 2147483647 w 1905"/>
              <a:gd name="T5" fmla="*/ 0 h 136"/>
              <a:gd name="T6" fmla="*/ 0 60000 65536"/>
              <a:gd name="T7" fmla="*/ 0 60000 65536"/>
              <a:gd name="T8" fmla="*/ 0 60000 65536"/>
              <a:gd name="T9" fmla="*/ 0 w 1905"/>
              <a:gd name="T10" fmla="*/ 0 h 136"/>
              <a:gd name="T11" fmla="*/ 1905 w 1905"/>
              <a:gd name="T12" fmla="*/ 136 h 136"/>
            </a:gdLst>
            <a:ahLst/>
            <a:cxnLst>
              <a:cxn ang="T6">
                <a:pos x="T0" y="T1"/>
              </a:cxn>
              <a:cxn ang="T7">
                <a:pos x="T2" y="T3"/>
              </a:cxn>
              <a:cxn ang="T8">
                <a:pos x="T4" y="T5"/>
              </a:cxn>
            </a:cxnLst>
            <a:rect l="T9" t="T10" r="T11" b="T12"/>
            <a:pathLst>
              <a:path w="1905" h="136">
                <a:moveTo>
                  <a:pt x="0" y="136"/>
                </a:moveTo>
                <a:lnTo>
                  <a:pt x="317" y="0"/>
                </a:lnTo>
                <a:lnTo>
                  <a:pt x="1905" y="0"/>
                </a:lnTo>
              </a:path>
            </a:pathLst>
          </a:custGeom>
          <a:noFill/>
          <a:ln w="25400" cap="rnd" cmpd="sng">
            <a:solidFill>
              <a:schemeClr val="bg1">
                <a:lumMod val="50000"/>
              </a:schemeClr>
            </a:solidFill>
            <a:prstDash val="sysDot"/>
            <a:round/>
            <a:headEnd type="none" w="med" len="med"/>
            <a:tailEnd type="none" w="med" len="med"/>
          </a:ln>
        </p:spPr>
        <p:txBody>
          <a:bodyPr wrap="none" anchor="ctr"/>
          <a:lstStyle/>
          <a:p>
            <a:pPr defTabSz="1624713">
              <a:defRPr/>
            </a:pPr>
            <a:endParaRPr lang="zh-CN" altLang="en-US" sz="2400" kern="0" dirty="0">
              <a:solidFill>
                <a:sysClr val="windowText" lastClr="000000"/>
              </a:solidFill>
              <a:cs typeface="+mn-ea"/>
              <a:sym typeface="+mn-lt"/>
            </a:endParaRPr>
          </a:p>
        </p:txBody>
      </p:sp>
      <p:cxnSp>
        <p:nvCxnSpPr>
          <p:cNvPr id="131" name="直接连接符 50">
            <a:extLst>
              <a:ext uri="{FF2B5EF4-FFF2-40B4-BE49-F238E27FC236}">
                <a16:creationId xmlns:a16="http://schemas.microsoft.com/office/drawing/2014/main" id="{3EB51FEA-24C5-4C12-9925-FF1B65431A11}"/>
              </a:ext>
            </a:extLst>
          </p:cNvPr>
          <p:cNvCxnSpPr>
            <a:cxnSpLocks noChangeShapeType="1"/>
          </p:cNvCxnSpPr>
          <p:nvPr/>
        </p:nvCxnSpPr>
        <p:spPr bwMode="auto">
          <a:xfrm>
            <a:off x="7630172" y="4892645"/>
            <a:ext cx="0" cy="1137644"/>
          </a:xfrm>
          <a:prstGeom prst="line">
            <a:avLst/>
          </a:prstGeom>
          <a:noFill/>
          <a:ln w="9525" algn="ctr">
            <a:solidFill>
              <a:schemeClr val="bg1">
                <a:lumMod val="50000"/>
              </a:schemeClr>
            </a:solidFill>
            <a:prstDash val="sysDash"/>
            <a:round/>
          </a:ln>
        </p:spPr>
      </p:cxnSp>
      <p:grpSp>
        <p:nvGrpSpPr>
          <p:cNvPr id="132" name="组合 2">
            <a:extLst>
              <a:ext uri="{FF2B5EF4-FFF2-40B4-BE49-F238E27FC236}">
                <a16:creationId xmlns:a16="http://schemas.microsoft.com/office/drawing/2014/main" id="{CEDF2DF7-5EC9-4E65-A092-54F3388821FA}"/>
              </a:ext>
            </a:extLst>
          </p:cNvPr>
          <p:cNvGrpSpPr/>
          <p:nvPr/>
        </p:nvGrpSpPr>
        <p:grpSpPr bwMode="auto">
          <a:xfrm>
            <a:off x="4031932" y="2429638"/>
            <a:ext cx="3322957" cy="3209912"/>
            <a:chOff x="4058149" y="2084857"/>
            <a:chExt cx="4081038" cy="3940749"/>
          </a:xfrm>
          <a:effectLst/>
        </p:grpSpPr>
        <p:grpSp>
          <p:nvGrpSpPr>
            <p:cNvPr id="133" name="组合 24">
              <a:extLst>
                <a:ext uri="{FF2B5EF4-FFF2-40B4-BE49-F238E27FC236}">
                  <a16:creationId xmlns:a16="http://schemas.microsoft.com/office/drawing/2014/main" id="{50348F65-D416-43F8-A190-9E09D8EB8803}"/>
                </a:ext>
              </a:extLst>
            </p:cNvPr>
            <p:cNvGrpSpPr/>
            <p:nvPr/>
          </p:nvGrpSpPr>
          <p:grpSpPr bwMode="auto">
            <a:xfrm>
              <a:off x="4058149" y="2084857"/>
              <a:ext cx="4081038" cy="3940749"/>
              <a:chOff x="3859394" y="1557586"/>
              <a:chExt cx="4081038" cy="3940749"/>
            </a:xfrm>
          </p:grpSpPr>
          <p:sp>
            <p:nvSpPr>
              <p:cNvPr id="135" name="Freeform 35">
                <a:extLst>
                  <a:ext uri="{FF2B5EF4-FFF2-40B4-BE49-F238E27FC236}">
                    <a16:creationId xmlns:a16="http://schemas.microsoft.com/office/drawing/2014/main" id="{9ABB45B9-C16E-474E-8F3A-A97EE1DCC85A}"/>
                  </a:ext>
                </a:extLst>
              </p:cNvPr>
              <p:cNvSpPr/>
              <p:nvPr/>
            </p:nvSpPr>
            <p:spPr bwMode="auto">
              <a:xfrm>
                <a:off x="4899842" y="2479425"/>
                <a:ext cx="1943732" cy="1944999"/>
              </a:xfrm>
              <a:custGeom>
                <a:avLst/>
                <a:gdLst>
                  <a:gd name="T0" fmla="*/ 0 w 478"/>
                  <a:gd name="T1" fmla="*/ 239 h 478"/>
                  <a:gd name="T2" fmla="*/ 239 w 478"/>
                  <a:gd name="T3" fmla="*/ 0 h 478"/>
                  <a:gd name="T4" fmla="*/ 478 w 478"/>
                  <a:gd name="T5" fmla="*/ 239 h 478"/>
                  <a:gd name="T6" fmla="*/ 478 w 478"/>
                  <a:gd name="T7" fmla="*/ 239 h 478"/>
                  <a:gd name="T8" fmla="*/ 239 w 478"/>
                  <a:gd name="T9" fmla="*/ 478 h 478"/>
                  <a:gd name="T10" fmla="*/ 0 w 478"/>
                  <a:gd name="T11" fmla="*/ 239 h 478"/>
                </a:gdLst>
                <a:ahLst/>
                <a:cxnLst>
                  <a:cxn ang="0">
                    <a:pos x="T0" y="T1"/>
                  </a:cxn>
                  <a:cxn ang="0">
                    <a:pos x="T2" y="T3"/>
                  </a:cxn>
                  <a:cxn ang="0">
                    <a:pos x="T4" y="T5"/>
                  </a:cxn>
                  <a:cxn ang="0">
                    <a:pos x="T6" y="T7"/>
                  </a:cxn>
                  <a:cxn ang="0">
                    <a:pos x="T8" y="T9"/>
                  </a:cxn>
                  <a:cxn ang="0">
                    <a:pos x="T10" y="T11"/>
                  </a:cxn>
                </a:cxnLst>
                <a:rect l="0" t="0" r="r" b="b"/>
                <a:pathLst>
                  <a:path w="478" h="478">
                    <a:moveTo>
                      <a:pt x="0" y="239"/>
                    </a:moveTo>
                    <a:cubicBezTo>
                      <a:pt x="0" y="107"/>
                      <a:pt x="107" y="0"/>
                      <a:pt x="239" y="0"/>
                    </a:cubicBezTo>
                    <a:cubicBezTo>
                      <a:pt x="371" y="0"/>
                      <a:pt x="478" y="107"/>
                      <a:pt x="478" y="239"/>
                    </a:cubicBezTo>
                    <a:cubicBezTo>
                      <a:pt x="478" y="239"/>
                      <a:pt x="478" y="239"/>
                      <a:pt x="478" y="239"/>
                    </a:cubicBezTo>
                    <a:cubicBezTo>
                      <a:pt x="478" y="371"/>
                      <a:pt x="371" y="478"/>
                      <a:pt x="239" y="478"/>
                    </a:cubicBezTo>
                    <a:cubicBezTo>
                      <a:pt x="107" y="478"/>
                      <a:pt x="0" y="371"/>
                      <a:pt x="0" y="239"/>
                    </a:cubicBezTo>
                  </a:path>
                </a:pathLst>
              </a:custGeom>
              <a:solidFill>
                <a:schemeClr val="bg2"/>
              </a:solidFill>
              <a:ln w="3175" cap="flat" cmpd="sng" algn="ctr">
                <a:solidFill>
                  <a:srgbClr val="D7D7D7"/>
                </a:solidFill>
                <a:prstDash val="solid"/>
              </a:ln>
              <a:effectLst>
                <a:outerShdw blurRad="50800" dist="38100" dir="2700000" algn="tl" rotWithShape="0">
                  <a:prstClr val="black">
                    <a:alpha val="40000"/>
                  </a:prstClr>
                </a:outerShdw>
              </a:effectLst>
            </p:spPr>
            <p:txBody>
              <a:bodyPr anchor="ctr"/>
              <a:lstStyle/>
              <a:p>
                <a:pPr algn="ctr" defTabSz="1624713" eaLnBrk="0" hangingPunct="0">
                  <a:lnSpc>
                    <a:spcPct val="120000"/>
                  </a:lnSpc>
                  <a:defRPr/>
                </a:pPr>
                <a:endParaRPr lang="zh-CN" altLang="en-US" sz="1600" kern="0">
                  <a:solidFill>
                    <a:srgbClr val="F9F9F9"/>
                  </a:solidFill>
                  <a:cs typeface="+mn-ea"/>
                  <a:sym typeface="+mn-lt"/>
                </a:endParaRPr>
              </a:p>
            </p:txBody>
          </p:sp>
          <p:grpSp>
            <p:nvGrpSpPr>
              <p:cNvPr id="136" name="组合 26">
                <a:extLst>
                  <a:ext uri="{FF2B5EF4-FFF2-40B4-BE49-F238E27FC236}">
                    <a16:creationId xmlns:a16="http://schemas.microsoft.com/office/drawing/2014/main" id="{A2DE0E59-BEE4-4D3D-B8B1-6A2D082092B3}"/>
                  </a:ext>
                </a:extLst>
              </p:cNvPr>
              <p:cNvGrpSpPr/>
              <p:nvPr/>
            </p:nvGrpSpPr>
            <p:grpSpPr bwMode="auto">
              <a:xfrm>
                <a:off x="3859394" y="3917811"/>
                <a:ext cx="1903003" cy="1580524"/>
                <a:chOff x="2558692" y="3892163"/>
                <a:chExt cx="1903003" cy="1580524"/>
              </a:xfrm>
            </p:grpSpPr>
            <p:sp>
              <p:nvSpPr>
                <p:cNvPr id="150" name="Freeform 25">
                  <a:extLst>
                    <a:ext uri="{FF2B5EF4-FFF2-40B4-BE49-F238E27FC236}">
                      <a16:creationId xmlns:a16="http://schemas.microsoft.com/office/drawing/2014/main" id="{3A5C44DD-72CD-4DC5-A989-ACBB37BC2AA6}"/>
                    </a:ext>
                  </a:extLst>
                </p:cNvPr>
                <p:cNvSpPr/>
                <p:nvPr/>
              </p:nvSpPr>
              <p:spPr bwMode="auto">
                <a:xfrm>
                  <a:off x="2885643" y="3892163"/>
                  <a:ext cx="1576052" cy="1329115"/>
                </a:xfrm>
                <a:custGeom>
                  <a:avLst/>
                  <a:gdLst>
                    <a:gd name="T0" fmla="*/ 2641 w 2647"/>
                    <a:gd name="T1" fmla="*/ 2229 h 2233"/>
                    <a:gd name="T2" fmla="*/ 2641 w 2647"/>
                    <a:gd name="T3" fmla="*/ 1269 h 2233"/>
                    <a:gd name="T4" fmla="*/ 2647 w 2647"/>
                    <a:gd name="T5" fmla="*/ 1276 h 2233"/>
                    <a:gd name="T6" fmla="*/ 910 w 2647"/>
                    <a:gd name="T7" fmla="*/ 0 h 2233"/>
                    <a:gd name="T8" fmla="*/ 913 w 2647"/>
                    <a:gd name="T9" fmla="*/ 5 h 2233"/>
                    <a:gd name="T10" fmla="*/ 1 w 2647"/>
                    <a:gd name="T11" fmla="*/ 293 h 2233"/>
                    <a:gd name="T12" fmla="*/ 0 w 2647"/>
                    <a:gd name="T13" fmla="*/ 296 h 2233"/>
                    <a:gd name="T14" fmla="*/ 2646 w 2647"/>
                    <a:gd name="T15" fmla="*/ 2233 h 2233"/>
                    <a:gd name="T16" fmla="*/ 2641 w 2647"/>
                    <a:gd name="T17" fmla="*/ 2229 h 2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47" h="2233">
                      <a:moveTo>
                        <a:pt x="2641" y="2229"/>
                      </a:moveTo>
                      <a:lnTo>
                        <a:pt x="2641" y="1269"/>
                      </a:lnTo>
                      <a:lnTo>
                        <a:pt x="2647" y="1276"/>
                      </a:lnTo>
                      <a:cubicBezTo>
                        <a:pt x="1874" y="1209"/>
                        <a:pt x="1204" y="717"/>
                        <a:pt x="910" y="0"/>
                      </a:cubicBezTo>
                      <a:lnTo>
                        <a:pt x="913" y="5"/>
                      </a:lnTo>
                      <a:lnTo>
                        <a:pt x="1" y="293"/>
                      </a:lnTo>
                      <a:lnTo>
                        <a:pt x="0" y="296"/>
                      </a:lnTo>
                      <a:cubicBezTo>
                        <a:pt x="425" y="1406"/>
                        <a:pt x="1460" y="2164"/>
                        <a:pt x="2646" y="2233"/>
                      </a:cubicBezTo>
                      <a:lnTo>
                        <a:pt x="2641" y="2229"/>
                      </a:lnTo>
                      <a:close/>
                    </a:path>
                  </a:pathLst>
                </a:custGeom>
                <a:gradFill>
                  <a:gsLst>
                    <a:gs pos="33000">
                      <a:srgbClr val="F9F9F9"/>
                    </a:gs>
                    <a:gs pos="100000">
                      <a:srgbClr val="D7D7D7"/>
                    </a:gs>
                  </a:gsLst>
                  <a:lin ang="5400000" scaled="0"/>
                </a:gradFill>
                <a:ln w="3175" cap="flat" cmpd="sng" algn="ctr">
                  <a:solidFill>
                    <a:srgbClr val="D7D7D7"/>
                  </a:solidFill>
                  <a:prstDash val="solid"/>
                </a:ln>
                <a:effectLst/>
              </p:spPr>
              <p:txBody>
                <a:bodyPr anchor="ctr"/>
                <a:lstStyle/>
                <a:p>
                  <a:pPr algn="ctr" defTabSz="1624713" eaLnBrk="0" hangingPunct="0">
                    <a:lnSpc>
                      <a:spcPct val="120000"/>
                    </a:lnSpc>
                    <a:defRPr/>
                  </a:pPr>
                  <a:endParaRPr lang="zh-CN" altLang="en-US" sz="1600" kern="0">
                    <a:solidFill>
                      <a:srgbClr val="4D4D4D"/>
                    </a:solidFill>
                    <a:cs typeface="+mn-ea"/>
                    <a:sym typeface="+mn-lt"/>
                  </a:endParaRPr>
                </a:p>
              </p:txBody>
            </p:sp>
            <p:sp>
              <p:nvSpPr>
                <p:cNvPr id="151" name="矩形 74">
                  <a:extLst>
                    <a:ext uri="{FF2B5EF4-FFF2-40B4-BE49-F238E27FC236}">
                      <a16:creationId xmlns:a16="http://schemas.microsoft.com/office/drawing/2014/main" id="{9AAB0D6A-DAB5-4120-B626-C158110C3650}"/>
                    </a:ext>
                  </a:extLst>
                </p:cNvPr>
                <p:cNvSpPr/>
                <p:nvPr/>
              </p:nvSpPr>
              <p:spPr bwMode="auto">
                <a:xfrm rot="2070188">
                  <a:off x="2558692" y="4567270"/>
                  <a:ext cx="1763876" cy="905417"/>
                </a:xfrm>
                <a:prstGeom prst="rect">
                  <a:avLst/>
                </a:prstGeom>
                <a:noFill/>
                <a:ln w="25400" cap="flat" cmpd="sng" algn="ctr">
                  <a:noFill/>
                  <a:prstDash val="solid"/>
                </a:ln>
                <a:effectLst/>
              </p:spPr>
              <p:txBody>
                <a:bodyPr spcFirstLastPara="1" anchor="ctr">
                  <a:prstTxWarp prst="textArchUp">
                    <a:avLst/>
                  </a:prstTxWarp>
                </a:bodyPr>
                <a:lstStyle/>
                <a:p>
                  <a:pPr algn="ctr" defTabSz="1624713">
                    <a:defRPr/>
                  </a:pPr>
                  <a:r>
                    <a:rPr lang="en-US" altLang="zh-CN" sz="1600" kern="0" dirty="0">
                      <a:solidFill>
                        <a:srgbClr val="9D3333"/>
                      </a:solidFill>
                      <a:cs typeface="+mn-ea"/>
                      <a:sym typeface="+mn-lt"/>
                    </a:rPr>
                    <a:t>4</a:t>
                  </a:r>
                  <a:endParaRPr lang="zh-CN" altLang="en-US" sz="1600" kern="0" dirty="0">
                    <a:solidFill>
                      <a:srgbClr val="9D3333"/>
                    </a:solidFill>
                    <a:cs typeface="+mn-ea"/>
                    <a:sym typeface="+mn-lt"/>
                  </a:endParaRPr>
                </a:p>
              </p:txBody>
            </p:sp>
          </p:grpSp>
          <p:grpSp>
            <p:nvGrpSpPr>
              <p:cNvPr id="137" name="组合 27">
                <a:extLst>
                  <a:ext uri="{FF2B5EF4-FFF2-40B4-BE49-F238E27FC236}">
                    <a16:creationId xmlns:a16="http://schemas.microsoft.com/office/drawing/2014/main" id="{D80446F2-0322-4A13-ABAA-9D4F0EB1B8AE}"/>
                  </a:ext>
                </a:extLst>
              </p:cNvPr>
              <p:cNvGrpSpPr/>
              <p:nvPr/>
            </p:nvGrpSpPr>
            <p:grpSpPr bwMode="auto">
              <a:xfrm>
                <a:off x="3951827" y="2054473"/>
                <a:ext cx="1440189" cy="1990100"/>
                <a:chOff x="2651125" y="2028825"/>
                <a:chExt cx="1440189" cy="1990100"/>
              </a:xfrm>
            </p:grpSpPr>
            <p:sp>
              <p:nvSpPr>
                <p:cNvPr id="148" name="Freeform 9">
                  <a:extLst>
                    <a:ext uri="{FF2B5EF4-FFF2-40B4-BE49-F238E27FC236}">
                      <a16:creationId xmlns:a16="http://schemas.microsoft.com/office/drawing/2014/main" id="{A7C32333-41AF-434F-B149-120D505AAC7E}"/>
                    </a:ext>
                  </a:extLst>
                </p:cNvPr>
                <p:cNvSpPr/>
                <p:nvPr/>
              </p:nvSpPr>
              <p:spPr bwMode="auto">
                <a:xfrm>
                  <a:off x="2651125" y="2028619"/>
                  <a:ext cx="1124900" cy="1857584"/>
                </a:xfrm>
                <a:custGeom>
                  <a:avLst/>
                  <a:gdLst>
                    <a:gd name="T0" fmla="*/ 298 w 1888"/>
                    <a:gd name="T1" fmla="*/ 3121 h 3121"/>
                    <a:gd name="T2" fmla="*/ 1210 w 1888"/>
                    <a:gd name="T3" fmla="*/ 2817 h 3121"/>
                    <a:gd name="T4" fmla="*/ 1211 w 1888"/>
                    <a:gd name="T5" fmla="*/ 2821 h 3121"/>
                    <a:gd name="T6" fmla="*/ 1888 w 1888"/>
                    <a:gd name="T7" fmla="*/ 774 h 3121"/>
                    <a:gd name="T8" fmla="*/ 1882 w 1888"/>
                    <a:gd name="T9" fmla="*/ 769 h 3121"/>
                    <a:gd name="T10" fmla="*/ 1322 w 1888"/>
                    <a:gd name="T11" fmla="*/ 1 h 3121"/>
                    <a:gd name="T12" fmla="*/ 1325 w 1888"/>
                    <a:gd name="T13" fmla="*/ 0 h 3121"/>
                    <a:gd name="T14" fmla="*/ 300 w 1888"/>
                    <a:gd name="T15" fmla="*/ 3117 h 3121"/>
                    <a:gd name="T16" fmla="*/ 298 w 1888"/>
                    <a:gd name="T17" fmla="*/ 3121 h 3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8" h="3121">
                      <a:moveTo>
                        <a:pt x="298" y="3121"/>
                      </a:moveTo>
                      <a:lnTo>
                        <a:pt x="1210" y="2817"/>
                      </a:lnTo>
                      <a:lnTo>
                        <a:pt x="1211" y="2821"/>
                      </a:lnTo>
                      <a:cubicBezTo>
                        <a:pt x="1036" y="2066"/>
                        <a:pt x="1297" y="1276"/>
                        <a:pt x="1888" y="774"/>
                      </a:cubicBezTo>
                      <a:lnTo>
                        <a:pt x="1882" y="769"/>
                      </a:lnTo>
                      <a:lnTo>
                        <a:pt x="1322" y="1"/>
                      </a:lnTo>
                      <a:lnTo>
                        <a:pt x="1325" y="0"/>
                      </a:lnTo>
                      <a:cubicBezTo>
                        <a:pt x="401" y="747"/>
                        <a:pt x="0" y="1967"/>
                        <a:pt x="300" y="3117"/>
                      </a:cubicBezTo>
                      <a:lnTo>
                        <a:pt x="298" y="3121"/>
                      </a:lnTo>
                      <a:close/>
                    </a:path>
                  </a:pathLst>
                </a:custGeom>
                <a:gradFill>
                  <a:gsLst>
                    <a:gs pos="33000">
                      <a:srgbClr val="F9F9F9"/>
                    </a:gs>
                    <a:gs pos="100000">
                      <a:srgbClr val="D7D7D7"/>
                    </a:gs>
                  </a:gsLst>
                  <a:lin ang="5400000" scaled="0"/>
                </a:gradFill>
                <a:ln w="3175" cap="flat" cmpd="sng" algn="ctr">
                  <a:solidFill>
                    <a:srgbClr val="D7D7D7"/>
                  </a:solidFill>
                  <a:prstDash val="solid"/>
                </a:ln>
                <a:effectLst/>
              </p:spPr>
              <p:txBody>
                <a:bodyPr anchor="ctr"/>
                <a:lstStyle/>
                <a:p>
                  <a:pPr algn="ctr" defTabSz="1624713" eaLnBrk="0" hangingPunct="0">
                    <a:lnSpc>
                      <a:spcPct val="120000"/>
                    </a:lnSpc>
                    <a:defRPr/>
                  </a:pPr>
                  <a:endParaRPr lang="zh-CN" altLang="en-US" sz="1600" kern="0">
                    <a:solidFill>
                      <a:srgbClr val="4D4D4D"/>
                    </a:solidFill>
                    <a:cs typeface="+mn-ea"/>
                    <a:sym typeface="+mn-lt"/>
                  </a:endParaRPr>
                </a:p>
              </p:txBody>
            </p:sp>
            <p:sp>
              <p:nvSpPr>
                <p:cNvPr id="149" name="矩形 72">
                  <a:extLst>
                    <a:ext uri="{FF2B5EF4-FFF2-40B4-BE49-F238E27FC236}">
                      <a16:creationId xmlns:a16="http://schemas.microsoft.com/office/drawing/2014/main" id="{0E130305-6E05-47DA-8CE1-902CBE944D43}"/>
                    </a:ext>
                  </a:extLst>
                </p:cNvPr>
                <p:cNvSpPr/>
                <p:nvPr/>
              </p:nvSpPr>
              <p:spPr bwMode="auto">
                <a:xfrm rot="17315291">
                  <a:off x="2702343" y="2629953"/>
                  <a:ext cx="1800200" cy="977743"/>
                </a:xfrm>
                <a:prstGeom prst="rect">
                  <a:avLst/>
                </a:prstGeom>
                <a:noFill/>
                <a:ln w="25400" cap="flat" cmpd="sng" algn="ctr">
                  <a:noFill/>
                  <a:prstDash val="solid"/>
                </a:ln>
                <a:effectLst/>
              </p:spPr>
              <p:txBody>
                <a:bodyPr spcFirstLastPara="1" anchor="ctr">
                  <a:prstTxWarp prst="textArchUp">
                    <a:avLst/>
                  </a:prstTxWarp>
                </a:bodyPr>
                <a:lstStyle/>
                <a:p>
                  <a:pPr algn="ctr" defTabSz="1624713">
                    <a:defRPr/>
                  </a:pPr>
                  <a:r>
                    <a:rPr lang="en-US" altLang="zh-CN" sz="1600" kern="0" dirty="0">
                      <a:solidFill>
                        <a:srgbClr val="9D3333"/>
                      </a:solidFill>
                      <a:cs typeface="+mn-ea"/>
                      <a:sym typeface="+mn-lt"/>
                    </a:rPr>
                    <a:t>5</a:t>
                  </a:r>
                  <a:endParaRPr lang="zh-CN" altLang="en-US" sz="1600" kern="0" dirty="0">
                    <a:solidFill>
                      <a:srgbClr val="9D3333"/>
                    </a:solidFill>
                    <a:cs typeface="+mn-ea"/>
                    <a:sym typeface="+mn-lt"/>
                  </a:endParaRPr>
                </a:p>
              </p:txBody>
            </p:sp>
          </p:grpSp>
          <p:grpSp>
            <p:nvGrpSpPr>
              <p:cNvPr id="138" name="组合 28">
                <a:extLst>
                  <a:ext uri="{FF2B5EF4-FFF2-40B4-BE49-F238E27FC236}">
                    <a16:creationId xmlns:a16="http://schemas.microsoft.com/office/drawing/2014/main" id="{893E19D1-EC2A-400F-9249-4C9B9DBC2700}"/>
                  </a:ext>
                </a:extLst>
              </p:cNvPr>
              <p:cNvGrpSpPr/>
              <p:nvPr/>
            </p:nvGrpSpPr>
            <p:grpSpPr bwMode="auto">
              <a:xfrm>
                <a:off x="4901152" y="1557586"/>
                <a:ext cx="1952625" cy="1381605"/>
                <a:chOff x="3600450" y="1531938"/>
                <a:chExt cx="1952625" cy="1381605"/>
              </a:xfrm>
            </p:grpSpPr>
            <p:sp>
              <p:nvSpPr>
                <p:cNvPr id="146" name="Freeform 7">
                  <a:extLst>
                    <a:ext uri="{FF2B5EF4-FFF2-40B4-BE49-F238E27FC236}">
                      <a16:creationId xmlns:a16="http://schemas.microsoft.com/office/drawing/2014/main" id="{1E3BDE49-581C-47C4-8DF5-1B47EC627635}"/>
                    </a:ext>
                  </a:extLst>
                </p:cNvPr>
                <p:cNvSpPr/>
                <p:nvPr/>
              </p:nvSpPr>
              <p:spPr bwMode="auto">
                <a:xfrm>
                  <a:off x="3601129" y="1531938"/>
                  <a:ext cx="1951681" cy="848329"/>
                </a:xfrm>
                <a:custGeom>
                  <a:avLst/>
                  <a:gdLst>
                    <a:gd name="T0" fmla="*/ 0 w 3281"/>
                    <a:gd name="T1" fmla="*/ 643 h 1427"/>
                    <a:gd name="T2" fmla="*/ 560 w 3281"/>
                    <a:gd name="T3" fmla="*/ 1411 h 1427"/>
                    <a:gd name="T4" fmla="*/ 564 w 3281"/>
                    <a:gd name="T5" fmla="*/ 1416 h 1427"/>
                    <a:gd name="T6" fmla="*/ 2718 w 3281"/>
                    <a:gd name="T7" fmla="*/ 1427 h 1427"/>
                    <a:gd name="T8" fmla="*/ 2720 w 3281"/>
                    <a:gd name="T9" fmla="*/ 1427 h 1427"/>
                    <a:gd name="T10" fmla="*/ 3280 w 3281"/>
                    <a:gd name="T11" fmla="*/ 659 h 1427"/>
                    <a:gd name="T12" fmla="*/ 3281 w 3281"/>
                    <a:gd name="T13" fmla="*/ 653 h 1427"/>
                    <a:gd name="T14" fmla="*/ 1 w 3281"/>
                    <a:gd name="T15" fmla="*/ 641 h 1427"/>
                    <a:gd name="T16" fmla="*/ 0 w 3281"/>
                    <a:gd name="T17" fmla="*/ 643 h 14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81" h="1427">
                      <a:moveTo>
                        <a:pt x="0" y="643"/>
                      </a:moveTo>
                      <a:lnTo>
                        <a:pt x="560" y="1411"/>
                      </a:lnTo>
                      <a:lnTo>
                        <a:pt x="564" y="1416"/>
                      </a:lnTo>
                      <a:cubicBezTo>
                        <a:pt x="1227" y="1016"/>
                        <a:pt x="2059" y="1020"/>
                        <a:pt x="2718" y="1427"/>
                      </a:cubicBezTo>
                      <a:lnTo>
                        <a:pt x="2720" y="1427"/>
                      </a:lnTo>
                      <a:lnTo>
                        <a:pt x="3280" y="659"/>
                      </a:lnTo>
                      <a:lnTo>
                        <a:pt x="3281" y="653"/>
                      </a:lnTo>
                      <a:cubicBezTo>
                        <a:pt x="2285" y="5"/>
                        <a:pt x="1002" y="0"/>
                        <a:pt x="1" y="641"/>
                      </a:cubicBezTo>
                      <a:lnTo>
                        <a:pt x="0" y="643"/>
                      </a:lnTo>
                      <a:close/>
                    </a:path>
                  </a:pathLst>
                </a:custGeom>
                <a:gradFill>
                  <a:gsLst>
                    <a:gs pos="33000">
                      <a:srgbClr val="F9F9F9"/>
                    </a:gs>
                    <a:gs pos="100000">
                      <a:srgbClr val="D7D7D7"/>
                    </a:gs>
                  </a:gsLst>
                  <a:lin ang="5400000" scaled="0"/>
                </a:gradFill>
                <a:ln w="3175" cap="flat" cmpd="sng" algn="ctr">
                  <a:solidFill>
                    <a:srgbClr val="D7D7D7"/>
                  </a:solidFill>
                  <a:prstDash val="solid"/>
                </a:ln>
                <a:effectLst/>
              </p:spPr>
              <p:txBody>
                <a:bodyPr anchor="ctr"/>
                <a:lstStyle/>
                <a:p>
                  <a:pPr algn="ctr" defTabSz="1624713" eaLnBrk="0" hangingPunct="0">
                    <a:lnSpc>
                      <a:spcPct val="120000"/>
                    </a:lnSpc>
                    <a:defRPr/>
                  </a:pPr>
                  <a:endParaRPr lang="zh-CN" altLang="en-US" sz="1600" kern="0">
                    <a:solidFill>
                      <a:srgbClr val="4D4D4D"/>
                    </a:solidFill>
                    <a:cs typeface="+mn-ea"/>
                    <a:sym typeface="+mn-lt"/>
                  </a:endParaRPr>
                </a:p>
              </p:txBody>
            </p:sp>
            <p:sp>
              <p:nvSpPr>
                <p:cNvPr id="147" name="矩形 70">
                  <a:extLst>
                    <a:ext uri="{FF2B5EF4-FFF2-40B4-BE49-F238E27FC236}">
                      <a16:creationId xmlns:a16="http://schemas.microsoft.com/office/drawing/2014/main" id="{FA41E8C1-A28D-456D-AA04-F3F4745C8577}"/>
                    </a:ext>
                  </a:extLst>
                </p:cNvPr>
                <p:cNvSpPr/>
                <p:nvPr/>
              </p:nvSpPr>
              <p:spPr bwMode="auto">
                <a:xfrm>
                  <a:off x="3666196" y="1935800"/>
                  <a:ext cx="1800200" cy="977743"/>
                </a:xfrm>
                <a:prstGeom prst="rect">
                  <a:avLst/>
                </a:prstGeom>
                <a:noFill/>
                <a:ln w="25400" cap="flat" cmpd="sng" algn="ctr">
                  <a:noFill/>
                  <a:prstDash val="solid"/>
                </a:ln>
                <a:effectLst/>
              </p:spPr>
              <p:txBody>
                <a:bodyPr spcFirstLastPara="1" anchor="ctr">
                  <a:prstTxWarp prst="textArchUp">
                    <a:avLst/>
                  </a:prstTxWarp>
                </a:bodyPr>
                <a:lstStyle/>
                <a:p>
                  <a:pPr algn="ctr" defTabSz="1624713">
                    <a:defRPr/>
                  </a:pPr>
                  <a:r>
                    <a:rPr lang="en-US" altLang="zh-CN" sz="1600" kern="0" dirty="0">
                      <a:solidFill>
                        <a:srgbClr val="9D3333"/>
                      </a:solidFill>
                      <a:cs typeface="+mn-ea"/>
                      <a:sym typeface="+mn-lt"/>
                    </a:rPr>
                    <a:t>1</a:t>
                  </a:r>
                  <a:endParaRPr lang="zh-CN" altLang="en-US" sz="1600" kern="0" dirty="0">
                    <a:solidFill>
                      <a:srgbClr val="9D3333"/>
                    </a:solidFill>
                    <a:cs typeface="+mn-ea"/>
                    <a:sym typeface="+mn-lt"/>
                  </a:endParaRPr>
                </a:p>
              </p:txBody>
            </p:sp>
          </p:grpSp>
          <p:grpSp>
            <p:nvGrpSpPr>
              <p:cNvPr id="139" name="组合 29">
                <a:extLst>
                  <a:ext uri="{FF2B5EF4-FFF2-40B4-BE49-F238E27FC236}">
                    <a16:creationId xmlns:a16="http://schemas.microsoft.com/office/drawing/2014/main" id="{D3E73D87-B66F-48A6-B5D6-24428F024558}"/>
                  </a:ext>
                </a:extLst>
              </p:cNvPr>
              <p:cNvGrpSpPr/>
              <p:nvPr/>
            </p:nvGrpSpPr>
            <p:grpSpPr bwMode="auto">
              <a:xfrm>
                <a:off x="6371837" y="2064199"/>
                <a:ext cx="1421741" cy="1951791"/>
                <a:chOff x="5071135" y="2038551"/>
                <a:chExt cx="1421741" cy="1951791"/>
              </a:xfrm>
            </p:grpSpPr>
            <p:sp>
              <p:nvSpPr>
                <p:cNvPr id="144" name="Freeform 27">
                  <a:extLst>
                    <a:ext uri="{FF2B5EF4-FFF2-40B4-BE49-F238E27FC236}">
                      <a16:creationId xmlns:a16="http://schemas.microsoft.com/office/drawing/2014/main" id="{412BBF14-2A88-4B41-BE5A-6ECF8C40725E}"/>
                    </a:ext>
                  </a:extLst>
                </p:cNvPr>
                <p:cNvSpPr/>
                <p:nvPr/>
              </p:nvSpPr>
              <p:spPr bwMode="auto">
                <a:xfrm>
                  <a:off x="5377914" y="2038551"/>
                  <a:ext cx="1114962" cy="1865532"/>
                </a:xfrm>
                <a:custGeom>
                  <a:avLst/>
                  <a:gdLst>
                    <a:gd name="T0" fmla="*/ 566 w 1874"/>
                    <a:gd name="T1" fmla="*/ 0 h 3136"/>
                    <a:gd name="T2" fmla="*/ 6 w 1874"/>
                    <a:gd name="T3" fmla="*/ 784 h 3136"/>
                    <a:gd name="T4" fmla="*/ 0 w 1874"/>
                    <a:gd name="T5" fmla="*/ 782 h 3136"/>
                    <a:gd name="T6" fmla="*/ 655 w 1874"/>
                    <a:gd name="T7" fmla="*/ 2836 h 3136"/>
                    <a:gd name="T8" fmla="*/ 662 w 1874"/>
                    <a:gd name="T9" fmla="*/ 2832 h 3136"/>
                    <a:gd name="T10" fmla="*/ 1558 w 1874"/>
                    <a:gd name="T11" fmla="*/ 3136 h 3136"/>
                    <a:gd name="T12" fmla="*/ 1565 w 1874"/>
                    <a:gd name="T13" fmla="*/ 3132 h 3136"/>
                    <a:gd name="T14" fmla="*/ 562 w 1874"/>
                    <a:gd name="T15" fmla="*/ 7 h 3136"/>
                    <a:gd name="T16" fmla="*/ 566 w 1874"/>
                    <a:gd name="T17" fmla="*/ 0 h 3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74" h="3136">
                      <a:moveTo>
                        <a:pt x="566" y="0"/>
                      </a:moveTo>
                      <a:lnTo>
                        <a:pt x="6" y="784"/>
                      </a:lnTo>
                      <a:lnTo>
                        <a:pt x="0" y="782"/>
                      </a:lnTo>
                      <a:cubicBezTo>
                        <a:pt x="585" y="1290"/>
                        <a:pt x="838" y="2082"/>
                        <a:pt x="655" y="2836"/>
                      </a:cubicBezTo>
                      <a:lnTo>
                        <a:pt x="662" y="2832"/>
                      </a:lnTo>
                      <a:lnTo>
                        <a:pt x="1558" y="3136"/>
                      </a:lnTo>
                      <a:lnTo>
                        <a:pt x="1565" y="3132"/>
                      </a:lnTo>
                      <a:cubicBezTo>
                        <a:pt x="1874" y="1984"/>
                        <a:pt x="1481" y="761"/>
                        <a:pt x="562" y="7"/>
                      </a:cubicBezTo>
                      <a:lnTo>
                        <a:pt x="566" y="0"/>
                      </a:lnTo>
                      <a:close/>
                    </a:path>
                  </a:pathLst>
                </a:custGeom>
                <a:gradFill>
                  <a:gsLst>
                    <a:gs pos="33000">
                      <a:srgbClr val="F9F9F9"/>
                    </a:gs>
                    <a:gs pos="100000">
                      <a:srgbClr val="D7D7D7"/>
                    </a:gs>
                  </a:gsLst>
                  <a:lin ang="5400000" scaled="0"/>
                </a:gradFill>
                <a:ln w="3175" cap="flat" cmpd="sng" algn="ctr">
                  <a:solidFill>
                    <a:srgbClr val="D7D7D7"/>
                  </a:solidFill>
                  <a:prstDash val="solid"/>
                </a:ln>
                <a:effectLst/>
              </p:spPr>
              <p:txBody>
                <a:bodyPr anchor="ctr"/>
                <a:lstStyle/>
                <a:p>
                  <a:pPr algn="ctr" defTabSz="1624713" eaLnBrk="0" hangingPunct="0">
                    <a:lnSpc>
                      <a:spcPct val="120000"/>
                    </a:lnSpc>
                    <a:defRPr/>
                  </a:pPr>
                  <a:endParaRPr lang="zh-CN" altLang="en-US" sz="1600" kern="0">
                    <a:solidFill>
                      <a:srgbClr val="9D3333"/>
                    </a:solidFill>
                    <a:cs typeface="+mn-ea"/>
                    <a:sym typeface="+mn-lt"/>
                  </a:endParaRPr>
                </a:p>
              </p:txBody>
            </p:sp>
            <p:sp>
              <p:nvSpPr>
                <p:cNvPr id="145" name="矩形 68">
                  <a:extLst>
                    <a:ext uri="{FF2B5EF4-FFF2-40B4-BE49-F238E27FC236}">
                      <a16:creationId xmlns:a16="http://schemas.microsoft.com/office/drawing/2014/main" id="{A2587023-5161-4594-A95B-6E7064A0A198}"/>
                    </a:ext>
                  </a:extLst>
                </p:cNvPr>
                <p:cNvSpPr/>
                <p:nvPr/>
              </p:nvSpPr>
              <p:spPr bwMode="auto">
                <a:xfrm rot="4387699">
                  <a:off x="4659906" y="2601372"/>
                  <a:ext cx="1800199" cy="977742"/>
                </a:xfrm>
                <a:prstGeom prst="rect">
                  <a:avLst/>
                </a:prstGeom>
                <a:noFill/>
                <a:ln w="25400" cap="flat" cmpd="sng" algn="ctr">
                  <a:noFill/>
                  <a:prstDash val="solid"/>
                </a:ln>
                <a:effectLst/>
              </p:spPr>
              <p:txBody>
                <a:bodyPr spcFirstLastPara="1" anchor="ctr">
                  <a:prstTxWarp prst="textArchUp">
                    <a:avLst/>
                  </a:prstTxWarp>
                </a:bodyPr>
                <a:lstStyle/>
                <a:p>
                  <a:pPr algn="ctr" defTabSz="1624713">
                    <a:defRPr/>
                  </a:pPr>
                  <a:r>
                    <a:rPr lang="en-US" altLang="zh-CN" sz="1600" kern="0" dirty="0">
                      <a:solidFill>
                        <a:srgbClr val="9D3333"/>
                      </a:solidFill>
                      <a:cs typeface="+mn-ea"/>
                      <a:sym typeface="+mn-lt"/>
                    </a:rPr>
                    <a:t>2</a:t>
                  </a:r>
                  <a:endParaRPr lang="zh-CN" altLang="en-US" sz="1600" kern="0" dirty="0">
                    <a:solidFill>
                      <a:srgbClr val="9D3333"/>
                    </a:solidFill>
                    <a:cs typeface="+mn-ea"/>
                    <a:sym typeface="+mn-lt"/>
                  </a:endParaRPr>
                </a:p>
              </p:txBody>
            </p:sp>
          </p:grpSp>
          <p:grpSp>
            <p:nvGrpSpPr>
              <p:cNvPr id="140" name="组合 30">
                <a:extLst>
                  <a:ext uri="{FF2B5EF4-FFF2-40B4-BE49-F238E27FC236}">
                    <a16:creationId xmlns:a16="http://schemas.microsoft.com/office/drawing/2014/main" id="{C1067693-51EF-4D4B-B215-3627464016E5}"/>
                  </a:ext>
                </a:extLst>
              </p:cNvPr>
              <p:cNvGrpSpPr/>
              <p:nvPr/>
            </p:nvGrpSpPr>
            <p:grpSpPr bwMode="auto">
              <a:xfrm>
                <a:off x="5959157" y="3937679"/>
                <a:ext cx="1981275" cy="1544429"/>
                <a:chOff x="4658455" y="3912031"/>
                <a:chExt cx="1981275" cy="1544429"/>
              </a:xfrm>
            </p:grpSpPr>
            <p:sp>
              <p:nvSpPr>
                <p:cNvPr id="142" name="Freeform 29">
                  <a:extLst>
                    <a:ext uri="{FF2B5EF4-FFF2-40B4-BE49-F238E27FC236}">
                      <a16:creationId xmlns:a16="http://schemas.microsoft.com/office/drawing/2014/main" id="{16CE7F4F-0127-48B7-91A8-5BB6011ED1E3}"/>
                    </a:ext>
                  </a:extLst>
                </p:cNvPr>
                <p:cNvSpPr/>
                <p:nvPr/>
              </p:nvSpPr>
              <p:spPr bwMode="auto">
                <a:xfrm>
                  <a:off x="4658455" y="3912031"/>
                  <a:ext cx="1584002" cy="1317195"/>
                </a:xfrm>
                <a:custGeom>
                  <a:avLst/>
                  <a:gdLst>
                    <a:gd name="T0" fmla="*/ 2656 w 2662"/>
                    <a:gd name="T1" fmla="*/ 294 h 2215"/>
                    <a:gd name="T2" fmla="*/ 1744 w 2662"/>
                    <a:gd name="T3" fmla="*/ 6 h 2215"/>
                    <a:gd name="T4" fmla="*/ 1751 w 2662"/>
                    <a:gd name="T5" fmla="*/ 0 h 2215"/>
                    <a:gd name="T6" fmla="*/ 1 w 2662"/>
                    <a:gd name="T7" fmla="*/ 1258 h 2215"/>
                    <a:gd name="T8" fmla="*/ 0 w 2662"/>
                    <a:gd name="T9" fmla="*/ 1254 h 2215"/>
                    <a:gd name="T10" fmla="*/ 0 w 2662"/>
                    <a:gd name="T11" fmla="*/ 2214 h 2215"/>
                    <a:gd name="T12" fmla="*/ 1 w 2662"/>
                    <a:gd name="T13" fmla="*/ 2215 h 2215"/>
                    <a:gd name="T14" fmla="*/ 2662 w 2662"/>
                    <a:gd name="T15" fmla="*/ 296 h 2215"/>
                    <a:gd name="T16" fmla="*/ 2656 w 2662"/>
                    <a:gd name="T17" fmla="*/ 294 h 2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62" h="2215">
                      <a:moveTo>
                        <a:pt x="2656" y="294"/>
                      </a:moveTo>
                      <a:lnTo>
                        <a:pt x="1744" y="6"/>
                      </a:lnTo>
                      <a:lnTo>
                        <a:pt x="1751" y="0"/>
                      </a:lnTo>
                      <a:cubicBezTo>
                        <a:pt x="1449" y="714"/>
                        <a:pt x="774" y="1199"/>
                        <a:pt x="1" y="1258"/>
                      </a:cubicBezTo>
                      <a:lnTo>
                        <a:pt x="0" y="1254"/>
                      </a:lnTo>
                      <a:lnTo>
                        <a:pt x="0" y="2214"/>
                      </a:lnTo>
                      <a:lnTo>
                        <a:pt x="1" y="2215"/>
                      </a:lnTo>
                      <a:cubicBezTo>
                        <a:pt x="1188" y="2154"/>
                        <a:pt x="2229" y="1403"/>
                        <a:pt x="2662" y="296"/>
                      </a:cubicBezTo>
                      <a:lnTo>
                        <a:pt x="2656" y="294"/>
                      </a:lnTo>
                      <a:close/>
                    </a:path>
                  </a:pathLst>
                </a:custGeom>
                <a:gradFill>
                  <a:gsLst>
                    <a:gs pos="33000">
                      <a:srgbClr val="F9F9F9"/>
                    </a:gs>
                    <a:gs pos="100000">
                      <a:srgbClr val="D7D7D7"/>
                    </a:gs>
                  </a:gsLst>
                  <a:lin ang="5400000" scaled="0"/>
                </a:gradFill>
                <a:ln w="3175" cap="flat" cmpd="sng" algn="ctr">
                  <a:solidFill>
                    <a:srgbClr val="D7D7D7"/>
                  </a:solidFill>
                  <a:prstDash val="solid"/>
                </a:ln>
                <a:effectLst/>
              </p:spPr>
              <p:txBody>
                <a:bodyPr anchor="ctr"/>
                <a:lstStyle/>
                <a:p>
                  <a:pPr algn="ctr" defTabSz="1624713" eaLnBrk="0" hangingPunct="0">
                    <a:lnSpc>
                      <a:spcPct val="120000"/>
                    </a:lnSpc>
                    <a:defRPr/>
                  </a:pPr>
                  <a:endParaRPr lang="zh-CN" altLang="en-US" sz="1600" kern="0">
                    <a:solidFill>
                      <a:srgbClr val="4D4D4D"/>
                    </a:solidFill>
                    <a:cs typeface="+mn-ea"/>
                    <a:sym typeface="+mn-lt"/>
                  </a:endParaRPr>
                </a:p>
              </p:txBody>
            </p:sp>
            <p:sp>
              <p:nvSpPr>
                <p:cNvPr id="143" name="矩形 66">
                  <a:extLst>
                    <a:ext uri="{FF2B5EF4-FFF2-40B4-BE49-F238E27FC236}">
                      <a16:creationId xmlns:a16="http://schemas.microsoft.com/office/drawing/2014/main" id="{31799231-4DCC-4263-B50D-A5DC24F679FC}"/>
                    </a:ext>
                  </a:extLst>
                </p:cNvPr>
                <p:cNvSpPr/>
                <p:nvPr/>
              </p:nvSpPr>
              <p:spPr bwMode="auto">
                <a:xfrm rot="19657954">
                  <a:off x="4839530" y="4547335"/>
                  <a:ext cx="1800200" cy="909125"/>
                </a:xfrm>
                <a:prstGeom prst="rect">
                  <a:avLst/>
                </a:prstGeom>
                <a:noFill/>
                <a:ln w="25400" cap="flat" cmpd="sng" algn="ctr">
                  <a:noFill/>
                  <a:prstDash val="solid"/>
                </a:ln>
                <a:effectLst/>
              </p:spPr>
              <p:txBody>
                <a:bodyPr spcFirstLastPara="1" anchor="ctr">
                  <a:prstTxWarp prst="textArchUp">
                    <a:avLst/>
                  </a:prstTxWarp>
                </a:bodyPr>
                <a:lstStyle/>
                <a:p>
                  <a:pPr algn="ctr" defTabSz="1624713">
                    <a:defRPr/>
                  </a:pPr>
                  <a:r>
                    <a:rPr lang="en-US" altLang="zh-CN" sz="1600" kern="0" dirty="0">
                      <a:solidFill>
                        <a:srgbClr val="9D3333"/>
                      </a:solidFill>
                      <a:cs typeface="+mn-ea"/>
                      <a:sym typeface="+mn-lt"/>
                    </a:rPr>
                    <a:t>3</a:t>
                  </a:r>
                  <a:endParaRPr lang="zh-CN" altLang="en-US" sz="1600" kern="0" dirty="0">
                    <a:solidFill>
                      <a:srgbClr val="9D3333"/>
                    </a:solidFill>
                    <a:cs typeface="+mn-ea"/>
                    <a:sym typeface="+mn-lt"/>
                  </a:endParaRPr>
                </a:p>
              </p:txBody>
            </p:sp>
          </p:grpSp>
          <p:sp>
            <p:nvSpPr>
              <p:cNvPr id="141" name="Line 130">
                <a:extLst>
                  <a:ext uri="{FF2B5EF4-FFF2-40B4-BE49-F238E27FC236}">
                    <a16:creationId xmlns:a16="http://schemas.microsoft.com/office/drawing/2014/main" id="{C772D259-ACBC-4A41-A53B-DE3AEA51C14C}"/>
                  </a:ext>
                </a:extLst>
              </p:cNvPr>
              <p:cNvSpPr>
                <a:spLocks noChangeShapeType="1"/>
              </p:cNvSpPr>
              <p:nvPr/>
            </p:nvSpPr>
            <p:spPr bwMode="auto">
              <a:xfrm>
                <a:off x="7097969" y="1847647"/>
                <a:ext cx="0" cy="456946"/>
              </a:xfrm>
              <a:prstGeom prst="line">
                <a:avLst/>
              </a:prstGeom>
              <a:noFill/>
              <a:ln w="38100">
                <a:noFill/>
                <a:round/>
              </a:ln>
              <a:effectLst/>
            </p:spPr>
            <p:txBody>
              <a:bodyPr/>
              <a:lstStyle/>
              <a:p>
                <a:pPr defTabSz="1624713">
                  <a:defRPr/>
                </a:pPr>
                <a:endParaRPr lang="zh-CN" altLang="en-US" sz="2400" kern="0" dirty="0">
                  <a:solidFill>
                    <a:sysClr val="windowText" lastClr="000000"/>
                  </a:solidFill>
                  <a:cs typeface="+mn-ea"/>
                  <a:sym typeface="+mn-lt"/>
                </a:endParaRPr>
              </a:p>
            </p:txBody>
          </p:sp>
        </p:grpSp>
        <p:sp>
          <p:nvSpPr>
            <p:cNvPr id="134" name="TextBox 1">
              <a:extLst>
                <a:ext uri="{FF2B5EF4-FFF2-40B4-BE49-F238E27FC236}">
                  <a16:creationId xmlns:a16="http://schemas.microsoft.com/office/drawing/2014/main" id="{FEB969B5-3A29-433D-A022-76E7FE2424D5}"/>
                </a:ext>
              </a:extLst>
            </p:cNvPr>
            <p:cNvSpPr txBox="1"/>
            <p:nvPr/>
          </p:nvSpPr>
          <p:spPr>
            <a:xfrm>
              <a:off x="5109051" y="3313378"/>
              <a:ext cx="2023231" cy="617236"/>
            </a:xfrm>
            <a:prstGeom prst="rect">
              <a:avLst/>
            </a:prstGeom>
            <a:noFill/>
          </p:spPr>
          <p:txBody>
            <a:bodyPr>
              <a:spAutoFit/>
            </a:bodyPr>
            <a:lstStyle/>
            <a:p>
              <a:pPr algn="ctr" defTabSz="2164873">
                <a:defRPr/>
              </a:pPr>
              <a:r>
                <a:rPr lang="en-US" altLang="zh-CN" sz="2667" kern="0" dirty="0">
                  <a:solidFill>
                    <a:srgbClr val="4D4D4D"/>
                  </a:solidFill>
                  <a:cs typeface="+mn-ea"/>
                  <a:sym typeface="+mn-lt"/>
                </a:rPr>
                <a:t>5 </a:t>
              </a:r>
              <a:r>
                <a:rPr lang="en-US" altLang="zh-CN" sz="2667" kern="0" dirty="0" err="1">
                  <a:solidFill>
                    <a:srgbClr val="4D4D4D"/>
                  </a:solidFill>
                  <a:cs typeface="+mn-ea"/>
                  <a:sym typeface="+mn-lt"/>
                </a:rPr>
                <a:t>cách</a:t>
              </a:r>
              <a:endParaRPr lang="zh-CN" altLang="en-US" sz="2667" kern="0" dirty="0">
                <a:solidFill>
                  <a:srgbClr val="4D4D4D"/>
                </a:solidFill>
                <a:cs typeface="+mn-ea"/>
                <a:sym typeface="+mn-lt"/>
              </a:endParaRPr>
            </a:p>
          </p:txBody>
        </p:sp>
      </p:grpSp>
      <p:sp>
        <p:nvSpPr>
          <p:cNvPr id="152" name="矩形 75">
            <a:extLst>
              <a:ext uri="{FF2B5EF4-FFF2-40B4-BE49-F238E27FC236}">
                <a16:creationId xmlns:a16="http://schemas.microsoft.com/office/drawing/2014/main" id="{CEBBAE85-549D-40FC-BF23-7589BE5CC8C6}"/>
              </a:ext>
            </a:extLst>
          </p:cNvPr>
          <p:cNvSpPr/>
          <p:nvPr/>
        </p:nvSpPr>
        <p:spPr>
          <a:xfrm>
            <a:off x="7359754" y="1754514"/>
            <a:ext cx="3671102" cy="892552"/>
          </a:xfrm>
          <a:prstGeom prst="rect">
            <a:avLst/>
          </a:prstGeom>
        </p:spPr>
        <p:txBody>
          <a:bodyPr wrap="square">
            <a:spAutoFit/>
          </a:bodyPr>
          <a:lstStyle/>
          <a:p>
            <a:r>
              <a:rPr lang="vi-VN" altLang="zh-CN" sz="2600" dirty="0">
                <a:solidFill>
                  <a:srgbClr val="0070C0"/>
                </a:solidFill>
                <a:cs typeface="+mn-ea"/>
                <a:sym typeface="+mn-lt"/>
              </a:rPr>
              <a:t>Tạo môi trường phù hợp để làm việc.</a:t>
            </a:r>
            <a:endParaRPr lang="zh-CN" altLang="en-US" sz="2600" dirty="0">
              <a:solidFill>
                <a:srgbClr val="0070C0"/>
              </a:solidFill>
              <a:cs typeface="+mn-ea"/>
              <a:sym typeface="+mn-lt"/>
            </a:endParaRPr>
          </a:p>
        </p:txBody>
      </p:sp>
      <p:sp>
        <p:nvSpPr>
          <p:cNvPr id="153" name="矩形 76">
            <a:extLst>
              <a:ext uri="{FF2B5EF4-FFF2-40B4-BE49-F238E27FC236}">
                <a16:creationId xmlns:a16="http://schemas.microsoft.com/office/drawing/2014/main" id="{4BF42864-39E8-4BAE-8582-3BF086E97271}"/>
              </a:ext>
            </a:extLst>
          </p:cNvPr>
          <p:cNvSpPr/>
          <p:nvPr/>
        </p:nvSpPr>
        <p:spPr>
          <a:xfrm>
            <a:off x="8458662" y="3316450"/>
            <a:ext cx="3671102" cy="1292662"/>
          </a:xfrm>
          <a:prstGeom prst="rect">
            <a:avLst/>
          </a:prstGeom>
        </p:spPr>
        <p:txBody>
          <a:bodyPr wrap="square">
            <a:spAutoFit/>
          </a:bodyPr>
          <a:lstStyle/>
          <a:p>
            <a:r>
              <a:rPr lang="en-US" altLang="zh-CN" sz="2600" dirty="0" err="1">
                <a:solidFill>
                  <a:srgbClr val="0070C0"/>
                </a:solidFill>
                <a:cs typeface="+mn-ea"/>
                <a:sym typeface="+mn-lt"/>
              </a:rPr>
              <a:t>Lập</a:t>
            </a:r>
            <a:r>
              <a:rPr lang="en-US" altLang="zh-CN" sz="2600" dirty="0">
                <a:solidFill>
                  <a:srgbClr val="0070C0"/>
                </a:solidFill>
                <a:cs typeface="+mn-ea"/>
                <a:sym typeface="+mn-lt"/>
              </a:rPr>
              <a:t> </a:t>
            </a:r>
            <a:r>
              <a:rPr lang="en-US" altLang="zh-CN" sz="2600" dirty="0" err="1">
                <a:solidFill>
                  <a:srgbClr val="0070C0"/>
                </a:solidFill>
                <a:cs typeface="+mn-ea"/>
                <a:sym typeface="+mn-lt"/>
              </a:rPr>
              <a:t>danh</a:t>
            </a:r>
            <a:r>
              <a:rPr lang="en-US" altLang="zh-CN" sz="2600" dirty="0">
                <a:solidFill>
                  <a:srgbClr val="0070C0"/>
                </a:solidFill>
                <a:cs typeface="+mn-ea"/>
                <a:sym typeface="+mn-lt"/>
              </a:rPr>
              <a:t> </a:t>
            </a:r>
            <a:r>
              <a:rPr lang="en-US" altLang="zh-CN" sz="2600" dirty="0" err="1">
                <a:solidFill>
                  <a:srgbClr val="0070C0"/>
                </a:solidFill>
                <a:cs typeface="+mn-ea"/>
                <a:sym typeface="+mn-lt"/>
              </a:rPr>
              <a:t>sách</a:t>
            </a:r>
            <a:r>
              <a:rPr lang="en-US" altLang="zh-CN" sz="2600" dirty="0">
                <a:solidFill>
                  <a:srgbClr val="0070C0"/>
                </a:solidFill>
                <a:cs typeface="+mn-ea"/>
                <a:sym typeface="+mn-lt"/>
              </a:rPr>
              <a:t> </a:t>
            </a:r>
            <a:r>
              <a:rPr lang="en-US" altLang="zh-CN" sz="2600" dirty="0" err="1">
                <a:solidFill>
                  <a:srgbClr val="0070C0"/>
                </a:solidFill>
                <a:cs typeface="+mn-ea"/>
                <a:sym typeface="+mn-lt"/>
              </a:rPr>
              <a:t>các</a:t>
            </a:r>
            <a:r>
              <a:rPr lang="en-US" altLang="zh-CN" sz="2600" dirty="0">
                <a:solidFill>
                  <a:srgbClr val="0070C0"/>
                </a:solidFill>
                <a:cs typeface="+mn-ea"/>
                <a:sym typeface="+mn-lt"/>
              </a:rPr>
              <a:t> </a:t>
            </a:r>
            <a:r>
              <a:rPr lang="en-US" altLang="zh-CN" sz="2600" dirty="0" err="1">
                <a:solidFill>
                  <a:srgbClr val="0070C0"/>
                </a:solidFill>
                <a:cs typeface="+mn-ea"/>
                <a:sym typeface="+mn-lt"/>
              </a:rPr>
              <a:t>nhiệm</a:t>
            </a:r>
            <a:r>
              <a:rPr lang="en-US" altLang="zh-CN" sz="2600" dirty="0">
                <a:solidFill>
                  <a:srgbClr val="0070C0"/>
                </a:solidFill>
                <a:cs typeface="+mn-ea"/>
                <a:sym typeface="+mn-lt"/>
              </a:rPr>
              <a:t> </a:t>
            </a:r>
            <a:r>
              <a:rPr lang="en-US" altLang="zh-CN" sz="2600" dirty="0" err="1">
                <a:solidFill>
                  <a:srgbClr val="0070C0"/>
                </a:solidFill>
                <a:cs typeface="+mn-ea"/>
                <a:sym typeface="+mn-lt"/>
              </a:rPr>
              <a:t>vụ</a:t>
            </a:r>
            <a:r>
              <a:rPr lang="en-US" altLang="zh-CN" sz="2600" dirty="0">
                <a:solidFill>
                  <a:srgbClr val="0070C0"/>
                </a:solidFill>
                <a:cs typeface="+mn-ea"/>
                <a:sym typeface="+mn-lt"/>
              </a:rPr>
              <a:t> </a:t>
            </a:r>
            <a:r>
              <a:rPr lang="en-US" altLang="zh-CN" sz="2600" dirty="0" err="1">
                <a:solidFill>
                  <a:srgbClr val="0070C0"/>
                </a:solidFill>
                <a:cs typeface="+mn-ea"/>
                <a:sym typeface="+mn-lt"/>
              </a:rPr>
              <a:t>cần</a:t>
            </a:r>
            <a:r>
              <a:rPr lang="en-US" altLang="zh-CN" sz="2600" dirty="0">
                <a:solidFill>
                  <a:srgbClr val="0070C0"/>
                </a:solidFill>
                <a:cs typeface="+mn-ea"/>
                <a:sym typeface="+mn-lt"/>
              </a:rPr>
              <a:t> </a:t>
            </a:r>
            <a:r>
              <a:rPr lang="en-US" altLang="zh-CN" sz="2600" dirty="0" err="1">
                <a:solidFill>
                  <a:srgbClr val="0070C0"/>
                </a:solidFill>
                <a:cs typeface="+mn-ea"/>
                <a:sym typeface="+mn-lt"/>
              </a:rPr>
              <a:t>làm</a:t>
            </a:r>
            <a:r>
              <a:rPr lang="en-US" altLang="zh-CN" sz="2600" dirty="0">
                <a:solidFill>
                  <a:srgbClr val="0070C0"/>
                </a:solidFill>
                <a:cs typeface="+mn-ea"/>
                <a:sym typeface="+mn-lt"/>
              </a:rPr>
              <a:t> </a:t>
            </a:r>
            <a:r>
              <a:rPr lang="en-US" altLang="zh-CN" sz="2600" dirty="0" err="1">
                <a:solidFill>
                  <a:srgbClr val="0070C0"/>
                </a:solidFill>
                <a:cs typeface="+mn-ea"/>
                <a:sym typeface="+mn-lt"/>
              </a:rPr>
              <a:t>dựa</a:t>
            </a:r>
            <a:r>
              <a:rPr lang="en-US" altLang="zh-CN" sz="2600" dirty="0">
                <a:solidFill>
                  <a:srgbClr val="0070C0"/>
                </a:solidFill>
                <a:cs typeface="+mn-ea"/>
                <a:sym typeface="+mn-lt"/>
              </a:rPr>
              <a:t> </a:t>
            </a:r>
            <a:r>
              <a:rPr lang="en-US" altLang="zh-CN" sz="2600" dirty="0" err="1">
                <a:solidFill>
                  <a:srgbClr val="0070C0"/>
                </a:solidFill>
                <a:cs typeface="+mn-ea"/>
                <a:sym typeface="+mn-lt"/>
              </a:rPr>
              <a:t>vào</a:t>
            </a:r>
            <a:r>
              <a:rPr lang="en-US" altLang="zh-CN" sz="2600" dirty="0">
                <a:solidFill>
                  <a:srgbClr val="0070C0"/>
                </a:solidFill>
                <a:cs typeface="+mn-ea"/>
                <a:sym typeface="+mn-lt"/>
              </a:rPr>
              <a:t> </a:t>
            </a:r>
            <a:r>
              <a:rPr lang="en-US" altLang="zh-CN" sz="2600" dirty="0" err="1">
                <a:solidFill>
                  <a:srgbClr val="0070C0"/>
                </a:solidFill>
                <a:cs typeface="+mn-ea"/>
                <a:sym typeface="+mn-lt"/>
              </a:rPr>
              <a:t>mức</a:t>
            </a:r>
            <a:r>
              <a:rPr lang="en-US" altLang="zh-CN" sz="2600" dirty="0">
                <a:solidFill>
                  <a:srgbClr val="0070C0"/>
                </a:solidFill>
                <a:cs typeface="+mn-ea"/>
                <a:sym typeface="+mn-lt"/>
              </a:rPr>
              <a:t> </a:t>
            </a:r>
            <a:r>
              <a:rPr lang="en-US" altLang="zh-CN" sz="2600" dirty="0" err="1">
                <a:solidFill>
                  <a:srgbClr val="0070C0"/>
                </a:solidFill>
                <a:cs typeface="+mn-ea"/>
                <a:sym typeface="+mn-lt"/>
              </a:rPr>
              <a:t>độ</a:t>
            </a:r>
            <a:r>
              <a:rPr lang="en-US" altLang="zh-CN" sz="2600" dirty="0">
                <a:solidFill>
                  <a:srgbClr val="0070C0"/>
                </a:solidFill>
                <a:cs typeface="+mn-ea"/>
                <a:sym typeface="+mn-lt"/>
              </a:rPr>
              <a:t> </a:t>
            </a:r>
            <a:r>
              <a:rPr lang="en-US" altLang="zh-CN" sz="2600" dirty="0" err="1">
                <a:solidFill>
                  <a:srgbClr val="0070C0"/>
                </a:solidFill>
                <a:cs typeface="+mn-ea"/>
                <a:sym typeface="+mn-lt"/>
              </a:rPr>
              <a:t>quan</a:t>
            </a:r>
            <a:r>
              <a:rPr lang="en-US" altLang="zh-CN" sz="2600" dirty="0">
                <a:solidFill>
                  <a:srgbClr val="0070C0"/>
                </a:solidFill>
                <a:cs typeface="+mn-ea"/>
                <a:sym typeface="+mn-lt"/>
              </a:rPr>
              <a:t> </a:t>
            </a:r>
            <a:r>
              <a:rPr lang="en-US" altLang="zh-CN" sz="2600" dirty="0" err="1">
                <a:solidFill>
                  <a:srgbClr val="0070C0"/>
                </a:solidFill>
                <a:cs typeface="+mn-ea"/>
                <a:sym typeface="+mn-lt"/>
              </a:rPr>
              <a:t>trọng</a:t>
            </a:r>
            <a:r>
              <a:rPr lang="en-US" altLang="zh-CN" sz="2600" dirty="0">
                <a:solidFill>
                  <a:srgbClr val="0070C0"/>
                </a:solidFill>
                <a:cs typeface="+mn-ea"/>
                <a:sym typeface="+mn-lt"/>
              </a:rPr>
              <a:t>. </a:t>
            </a:r>
            <a:endParaRPr lang="zh-CN" altLang="en-US" sz="2600" dirty="0">
              <a:solidFill>
                <a:srgbClr val="0070C0"/>
              </a:solidFill>
              <a:cs typeface="+mn-ea"/>
              <a:sym typeface="+mn-lt"/>
            </a:endParaRPr>
          </a:p>
        </p:txBody>
      </p:sp>
      <p:sp>
        <p:nvSpPr>
          <p:cNvPr id="154" name="矩形 77">
            <a:extLst>
              <a:ext uri="{FF2B5EF4-FFF2-40B4-BE49-F238E27FC236}">
                <a16:creationId xmlns:a16="http://schemas.microsoft.com/office/drawing/2014/main" id="{D72C31C8-9E2A-42CD-91F8-F025CDFB1DA6}"/>
              </a:ext>
            </a:extLst>
          </p:cNvPr>
          <p:cNvSpPr/>
          <p:nvPr/>
        </p:nvSpPr>
        <p:spPr>
          <a:xfrm>
            <a:off x="7738295" y="4978413"/>
            <a:ext cx="3671102" cy="892552"/>
          </a:xfrm>
          <a:prstGeom prst="rect">
            <a:avLst/>
          </a:prstGeom>
        </p:spPr>
        <p:txBody>
          <a:bodyPr wrap="square">
            <a:spAutoFit/>
          </a:bodyPr>
          <a:lstStyle/>
          <a:p>
            <a:r>
              <a:rPr lang="vi-VN" altLang="zh-CN" sz="2600" dirty="0">
                <a:solidFill>
                  <a:srgbClr val="0070C0"/>
                </a:solidFill>
                <a:cs typeface="+mn-ea"/>
                <a:sym typeface="+mn-lt"/>
              </a:rPr>
              <a:t>Thực hiện các nhiệm vụ quan trọng trước.</a:t>
            </a:r>
            <a:endParaRPr lang="zh-CN" altLang="en-US" sz="2600" dirty="0">
              <a:solidFill>
                <a:srgbClr val="0070C0"/>
              </a:solidFill>
              <a:cs typeface="+mn-ea"/>
              <a:sym typeface="+mn-lt"/>
            </a:endParaRPr>
          </a:p>
        </p:txBody>
      </p:sp>
      <p:sp>
        <p:nvSpPr>
          <p:cNvPr id="155" name="矩形 78">
            <a:extLst>
              <a:ext uri="{FF2B5EF4-FFF2-40B4-BE49-F238E27FC236}">
                <a16:creationId xmlns:a16="http://schemas.microsoft.com/office/drawing/2014/main" id="{D3B19FC2-2EE7-4305-ADC1-662D8D90C886}"/>
              </a:ext>
            </a:extLst>
          </p:cNvPr>
          <p:cNvSpPr/>
          <p:nvPr/>
        </p:nvSpPr>
        <p:spPr>
          <a:xfrm>
            <a:off x="1165607" y="2000448"/>
            <a:ext cx="2808236" cy="892552"/>
          </a:xfrm>
          <a:prstGeom prst="rect">
            <a:avLst/>
          </a:prstGeom>
        </p:spPr>
        <p:txBody>
          <a:bodyPr wrap="square">
            <a:spAutoFit/>
          </a:bodyPr>
          <a:lstStyle/>
          <a:p>
            <a:r>
              <a:rPr lang="en-US" altLang="zh-CN" sz="2600" dirty="0" err="1">
                <a:solidFill>
                  <a:srgbClr val="0070C0"/>
                </a:solidFill>
                <a:cs typeface="+mn-ea"/>
                <a:sym typeface="+mn-lt"/>
              </a:rPr>
              <a:t>Không</a:t>
            </a:r>
            <a:r>
              <a:rPr lang="en-US" altLang="zh-CN" sz="2600" dirty="0">
                <a:solidFill>
                  <a:srgbClr val="0070C0"/>
                </a:solidFill>
                <a:cs typeface="+mn-ea"/>
                <a:sym typeface="+mn-lt"/>
              </a:rPr>
              <a:t> </a:t>
            </a:r>
            <a:r>
              <a:rPr lang="en-US" altLang="zh-CN" sz="2600" dirty="0" err="1">
                <a:solidFill>
                  <a:srgbClr val="0070C0"/>
                </a:solidFill>
                <a:cs typeface="+mn-ea"/>
                <a:sym typeface="+mn-lt"/>
              </a:rPr>
              <a:t>làm</a:t>
            </a:r>
            <a:r>
              <a:rPr lang="en-US" altLang="zh-CN" sz="2600" dirty="0">
                <a:solidFill>
                  <a:srgbClr val="0070C0"/>
                </a:solidFill>
                <a:cs typeface="+mn-ea"/>
                <a:sym typeface="+mn-lt"/>
              </a:rPr>
              <a:t> </a:t>
            </a:r>
            <a:r>
              <a:rPr lang="en-US" altLang="zh-CN" sz="2600" dirty="0" err="1">
                <a:solidFill>
                  <a:srgbClr val="0070C0"/>
                </a:solidFill>
                <a:cs typeface="+mn-ea"/>
                <a:sym typeface="+mn-lt"/>
              </a:rPr>
              <a:t>nhiều</a:t>
            </a:r>
            <a:r>
              <a:rPr lang="en-US" altLang="zh-CN" sz="2600" dirty="0">
                <a:solidFill>
                  <a:srgbClr val="0070C0"/>
                </a:solidFill>
                <a:cs typeface="+mn-ea"/>
                <a:sym typeface="+mn-lt"/>
              </a:rPr>
              <a:t> </a:t>
            </a:r>
            <a:r>
              <a:rPr lang="en-US" altLang="zh-CN" sz="2600" dirty="0" err="1">
                <a:solidFill>
                  <a:srgbClr val="0070C0"/>
                </a:solidFill>
                <a:cs typeface="+mn-ea"/>
                <a:sym typeface="+mn-lt"/>
              </a:rPr>
              <a:t>việc</a:t>
            </a:r>
            <a:r>
              <a:rPr lang="en-US" altLang="zh-CN" sz="2600" dirty="0">
                <a:solidFill>
                  <a:srgbClr val="0070C0"/>
                </a:solidFill>
                <a:cs typeface="+mn-ea"/>
                <a:sym typeface="+mn-lt"/>
              </a:rPr>
              <a:t> </a:t>
            </a:r>
            <a:r>
              <a:rPr lang="en-US" altLang="zh-CN" sz="2600" dirty="0" err="1">
                <a:solidFill>
                  <a:srgbClr val="0070C0"/>
                </a:solidFill>
                <a:cs typeface="+mn-ea"/>
                <a:sym typeface="+mn-lt"/>
              </a:rPr>
              <a:t>cùng</a:t>
            </a:r>
            <a:r>
              <a:rPr lang="en-US" altLang="zh-CN" sz="2600" dirty="0">
                <a:solidFill>
                  <a:srgbClr val="0070C0"/>
                </a:solidFill>
                <a:cs typeface="+mn-ea"/>
                <a:sym typeface="+mn-lt"/>
              </a:rPr>
              <a:t> </a:t>
            </a:r>
            <a:r>
              <a:rPr lang="en-US" altLang="zh-CN" sz="2600" dirty="0" err="1">
                <a:solidFill>
                  <a:srgbClr val="0070C0"/>
                </a:solidFill>
                <a:cs typeface="+mn-ea"/>
                <a:sym typeface="+mn-lt"/>
              </a:rPr>
              <a:t>lúc</a:t>
            </a:r>
            <a:r>
              <a:rPr lang="en-US" altLang="zh-CN" sz="2600" dirty="0">
                <a:solidFill>
                  <a:srgbClr val="0070C0"/>
                </a:solidFill>
                <a:cs typeface="+mn-ea"/>
                <a:sym typeface="+mn-lt"/>
              </a:rPr>
              <a:t>.</a:t>
            </a:r>
            <a:endParaRPr lang="zh-CN" altLang="en-US" sz="2600" dirty="0">
              <a:solidFill>
                <a:srgbClr val="0070C0"/>
              </a:solidFill>
              <a:cs typeface="+mn-ea"/>
              <a:sym typeface="+mn-lt"/>
            </a:endParaRPr>
          </a:p>
        </p:txBody>
      </p:sp>
      <p:sp>
        <p:nvSpPr>
          <p:cNvPr id="156" name="矩形 79">
            <a:extLst>
              <a:ext uri="{FF2B5EF4-FFF2-40B4-BE49-F238E27FC236}">
                <a16:creationId xmlns:a16="http://schemas.microsoft.com/office/drawing/2014/main" id="{88A2C720-0043-41D7-A903-99525C550C41}"/>
              </a:ext>
            </a:extLst>
          </p:cNvPr>
          <p:cNvSpPr/>
          <p:nvPr/>
        </p:nvSpPr>
        <p:spPr>
          <a:xfrm>
            <a:off x="69715" y="5045403"/>
            <a:ext cx="3848934" cy="1692771"/>
          </a:xfrm>
          <a:prstGeom prst="rect">
            <a:avLst/>
          </a:prstGeom>
        </p:spPr>
        <p:txBody>
          <a:bodyPr wrap="square">
            <a:spAutoFit/>
          </a:bodyPr>
          <a:lstStyle/>
          <a:p>
            <a:endParaRPr lang="vi-VN" altLang="zh-CN" sz="2600" dirty="0">
              <a:solidFill>
                <a:srgbClr val="0070C0"/>
              </a:solidFill>
              <a:cs typeface="+mn-ea"/>
              <a:sym typeface="+mn-lt"/>
            </a:endParaRPr>
          </a:p>
          <a:p>
            <a:r>
              <a:rPr lang="vi-VN" altLang="zh-CN" sz="2600" dirty="0">
                <a:solidFill>
                  <a:srgbClr val="0070C0"/>
                </a:solidFill>
                <a:cs typeface="+mn-ea"/>
                <a:sym typeface="+mn-lt"/>
              </a:rPr>
              <a:t>Luôn đem công việc theo mình mọi nơi mọi lúc. </a:t>
            </a:r>
            <a:endParaRPr lang="zh-CN" altLang="en-US" sz="2600" dirty="0">
              <a:solidFill>
                <a:srgbClr val="0070C0"/>
              </a:solidFill>
              <a:cs typeface="+mn-ea"/>
              <a:sym typeface="+mn-lt"/>
            </a:endParaRPr>
          </a:p>
        </p:txBody>
      </p:sp>
    </p:spTree>
    <p:extLst>
      <p:ext uri="{BB962C8B-B14F-4D97-AF65-F5344CB8AC3E}">
        <p14:creationId xmlns:p14="http://schemas.microsoft.com/office/powerpoint/2010/main" val="130486109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grpId="0" nodeType="withEffect">
                                  <p:stCondLst>
                                    <p:cond delay="0"/>
                                  </p:stCondLst>
                                  <p:childTnLst>
                                    <p:animEffect transition="out" filter="fade">
                                      <p:cBhvr>
                                        <p:cTn id="6" dur="500"/>
                                        <p:tgtEl>
                                          <p:spTgt spid="47"/>
                                        </p:tgtEl>
                                      </p:cBhvr>
                                    </p:animEffect>
                                    <p:set>
                                      <p:cBhvr>
                                        <p:cTn id="7" dur="1" fill="hold">
                                          <p:stCondLst>
                                            <p:cond delay="499"/>
                                          </p:stCondLst>
                                        </p:cTn>
                                        <p:tgtEl>
                                          <p:spTgt spid="47"/>
                                        </p:tgtEl>
                                        <p:attrNameLst>
                                          <p:attrName>style.visibility</p:attrName>
                                        </p:attrNameLst>
                                      </p:cBhvr>
                                      <p:to>
                                        <p:strVal val="hidden"/>
                                      </p:to>
                                    </p:set>
                                  </p:childTnLst>
                                </p:cTn>
                              </p:par>
                              <p:par>
                                <p:cTn id="8" presetID="10" presetClass="exit" presetSubtype="0" fill="hold" nodeType="withEffect">
                                  <p:stCondLst>
                                    <p:cond delay="0"/>
                                  </p:stCondLst>
                                  <p:childTnLst>
                                    <p:animEffect transition="out" filter="fade">
                                      <p:cBhvr>
                                        <p:cTn id="9" dur="500"/>
                                        <p:tgtEl>
                                          <p:spTgt spid="49"/>
                                        </p:tgtEl>
                                      </p:cBhvr>
                                    </p:animEffect>
                                    <p:set>
                                      <p:cBhvr>
                                        <p:cTn id="10" dur="1" fill="hold">
                                          <p:stCondLst>
                                            <p:cond delay="499"/>
                                          </p:stCondLst>
                                        </p:cTn>
                                        <p:tgtEl>
                                          <p:spTgt spid="49"/>
                                        </p:tgtEl>
                                        <p:attrNameLst>
                                          <p:attrName>style.visibility</p:attrName>
                                        </p:attrNameLst>
                                      </p:cBhvr>
                                      <p:to>
                                        <p:strVal val="hidden"/>
                                      </p:to>
                                    </p:set>
                                  </p:childTnLst>
                                </p:cTn>
                              </p:par>
                              <p:par>
                                <p:cTn id="11" presetID="10" presetClass="exit" presetSubtype="0" fill="hold" grpId="0" nodeType="withEffect">
                                  <p:stCondLst>
                                    <p:cond delay="0"/>
                                  </p:stCondLst>
                                  <p:childTnLst>
                                    <p:animEffect transition="out" filter="fade">
                                      <p:cBhvr>
                                        <p:cTn id="12" dur="500"/>
                                        <p:tgtEl>
                                          <p:spTgt spid="50"/>
                                        </p:tgtEl>
                                      </p:cBhvr>
                                    </p:animEffect>
                                    <p:set>
                                      <p:cBhvr>
                                        <p:cTn id="13" dur="1" fill="hold">
                                          <p:stCondLst>
                                            <p:cond delay="499"/>
                                          </p:stCondLst>
                                        </p:cTn>
                                        <p:tgtEl>
                                          <p:spTgt spid="50"/>
                                        </p:tgtEl>
                                        <p:attrNameLst>
                                          <p:attrName>style.visibility</p:attrName>
                                        </p:attrNameLst>
                                      </p:cBhvr>
                                      <p:to>
                                        <p:strVal val="hidden"/>
                                      </p:to>
                                    </p:set>
                                  </p:childTnLst>
                                </p:cTn>
                              </p:par>
                              <p:par>
                                <p:cTn id="14" presetID="10" presetClass="exit" presetSubtype="0" fill="hold" nodeType="withEffect">
                                  <p:stCondLst>
                                    <p:cond delay="0"/>
                                  </p:stCondLst>
                                  <p:childTnLst>
                                    <p:animEffect transition="out" filter="fade">
                                      <p:cBhvr>
                                        <p:cTn id="15" dur="500"/>
                                        <p:tgtEl>
                                          <p:spTgt spid="52"/>
                                        </p:tgtEl>
                                      </p:cBhvr>
                                    </p:animEffect>
                                    <p:set>
                                      <p:cBhvr>
                                        <p:cTn id="16" dur="1" fill="hold">
                                          <p:stCondLst>
                                            <p:cond delay="499"/>
                                          </p:stCondLst>
                                        </p:cTn>
                                        <p:tgtEl>
                                          <p:spTgt spid="52"/>
                                        </p:tgtEl>
                                        <p:attrNameLst>
                                          <p:attrName>style.visibility</p:attrName>
                                        </p:attrNameLst>
                                      </p:cBhvr>
                                      <p:to>
                                        <p:strVal val="hidden"/>
                                      </p:to>
                                    </p:set>
                                  </p:childTnLst>
                                </p:cTn>
                              </p:par>
                              <p:par>
                                <p:cTn id="17" presetID="10" presetClass="exit" presetSubtype="0" fill="hold" grpId="0" nodeType="withEffect">
                                  <p:stCondLst>
                                    <p:cond delay="0"/>
                                  </p:stCondLst>
                                  <p:childTnLst>
                                    <p:animEffect transition="out" filter="fade">
                                      <p:cBhvr>
                                        <p:cTn id="18" dur="500"/>
                                        <p:tgtEl>
                                          <p:spTgt spid="53"/>
                                        </p:tgtEl>
                                      </p:cBhvr>
                                    </p:animEffect>
                                    <p:set>
                                      <p:cBhvr>
                                        <p:cTn id="19" dur="1" fill="hold">
                                          <p:stCondLst>
                                            <p:cond delay="499"/>
                                          </p:stCondLst>
                                        </p:cTn>
                                        <p:tgtEl>
                                          <p:spTgt spid="53"/>
                                        </p:tgtEl>
                                        <p:attrNameLst>
                                          <p:attrName>style.visibility</p:attrName>
                                        </p:attrNameLst>
                                      </p:cBhvr>
                                      <p:to>
                                        <p:strVal val="hidden"/>
                                      </p:to>
                                    </p:set>
                                  </p:childTnLst>
                                </p:cTn>
                              </p:par>
                              <p:par>
                                <p:cTn id="20" presetID="10" presetClass="exit" presetSubtype="0" fill="hold" grpId="0" nodeType="withEffect">
                                  <p:stCondLst>
                                    <p:cond delay="0"/>
                                  </p:stCondLst>
                                  <p:childTnLst>
                                    <p:animEffect transition="out" filter="fade">
                                      <p:cBhvr>
                                        <p:cTn id="21" dur="500"/>
                                        <p:tgtEl>
                                          <p:spTgt spid="76"/>
                                        </p:tgtEl>
                                      </p:cBhvr>
                                    </p:animEffect>
                                    <p:set>
                                      <p:cBhvr>
                                        <p:cTn id="22" dur="1" fill="hold">
                                          <p:stCondLst>
                                            <p:cond delay="499"/>
                                          </p:stCondLst>
                                        </p:cTn>
                                        <p:tgtEl>
                                          <p:spTgt spid="76"/>
                                        </p:tgtEl>
                                        <p:attrNameLst>
                                          <p:attrName>style.visibility</p:attrName>
                                        </p:attrNameLst>
                                      </p:cBhvr>
                                      <p:to>
                                        <p:strVal val="hidden"/>
                                      </p:to>
                                    </p:set>
                                  </p:childTnLst>
                                </p:cTn>
                              </p:par>
                              <p:par>
                                <p:cTn id="23" presetID="10" presetClass="exit" presetSubtype="0" fill="hold" grpId="0" nodeType="withEffect">
                                  <p:stCondLst>
                                    <p:cond delay="0"/>
                                  </p:stCondLst>
                                  <p:childTnLst>
                                    <p:animEffect transition="out" filter="fade">
                                      <p:cBhvr>
                                        <p:cTn id="24" dur="500"/>
                                        <p:tgtEl>
                                          <p:spTgt spid="77"/>
                                        </p:tgtEl>
                                      </p:cBhvr>
                                    </p:animEffect>
                                    <p:set>
                                      <p:cBhvr>
                                        <p:cTn id="25" dur="1" fill="hold">
                                          <p:stCondLst>
                                            <p:cond delay="499"/>
                                          </p:stCondLst>
                                        </p:cTn>
                                        <p:tgtEl>
                                          <p:spTgt spid="77"/>
                                        </p:tgtEl>
                                        <p:attrNameLst>
                                          <p:attrName>style.visibility</p:attrName>
                                        </p:attrNameLst>
                                      </p:cBhvr>
                                      <p:to>
                                        <p:strVal val="hidden"/>
                                      </p:to>
                                    </p:set>
                                  </p:childTnLst>
                                </p:cTn>
                              </p:par>
                              <p:par>
                                <p:cTn id="26" presetID="10" presetClass="exit" presetSubtype="0" fill="hold" nodeType="withEffect">
                                  <p:stCondLst>
                                    <p:cond delay="0"/>
                                  </p:stCondLst>
                                  <p:childTnLst>
                                    <p:animEffect transition="out" filter="fade">
                                      <p:cBhvr>
                                        <p:cTn id="27" dur="500"/>
                                        <p:tgtEl>
                                          <p:spTgt spid="42"/>
                                        </p:tgtEl>
                                      </p:cBhvr>
                                    </p:animEffect>
                                    <p:set>
                                      <p:cBhvr>
                                        <p:cTn id="28" dur="1" fill="hold">
                                          <p:stCondLst>
                                            <p:cond delay="499"/>
                                          </p:stCondLst>
                                        </p:cTn>
                                        <p:tgtEl>
                                          <p:spTgt spid="42"/>
                                        </p:tgtEl>
                                        <p:attrNameLst>
                                          <p:attrName>style.visibility</p:attrName>
                                        </p:attrNameLst>
                                      </p:cBhvr>
                                      <p:to>
                                        <p:strVal val="hidden"/>
                                      </p:to>
                                    </p:set>
                                  </p:childTnLst>
                                </p:cTn>
                              </p:par>
                              <p:par>
                                <p:cTn id="29" presetID="10" presetClass="exit" presetSubtype="0" fill="hold" grpId="0" nodeType="withEffect">
                                  <p:stCondLst>
                                    <p:cond delay="0"/>
                                  </p:stCondLst>
                                  <p:childTnLst>
                                    <p:animEffect transition="out" filter="fade">
                                      <p:cBhvr>
                                        <p:cTn id="30" dur="500"/>
                                        <p:tgtEl>
                                          <p:spTgt spid="45"/>
                                        </p:tgtEl>
                                      </p:cBhvr>
                                    </p:animEffect>
                                    <p:set>
                                      <p:cBhvr>
                                        <p:cTn id="31" dur="1" fill="hold">
                                          <p:stCondLst>
                                            <p:cond delay="499"/>
                                          </p:stCondLst>
                                        </p:cTn>
                                        <p:tgtEl>
                                          <p:spTgt spid="45"/>
                                        </p:tgtEl>
                                        <p:attrNameLst>
                                          <p:attrName>style.visibility</p:attrName>
                                        </p:attrNameLst>
                                      </p:cBhvr>
                                      <p:to>
                                        <p:strVal val="hidden"/>
                                      </p:to>
                                    </p:set>
                                  </p:childTnLst>
                                </p:cTn>
                              </p:par>
                              <p:par>
                                <p:cTn id="32" presetID="10" presetClass="exit" presetSubtype="0" fill="hold" grpId="0" nodeType="withEffect">
                                  <p:stCondLst>
                                    <p:cond delay="0"/>
                                  </p:stCondLst>
                                  <p:childTnLst>
                                    <p:animEffect transition="out" filter="fade">
                                      <p:cBhvr>
                                        <p:cTn id="33" dur="500"/>
                                        <p:tgtEl>
                                          <p:spTgt spid="3"/>
                                        </p:tgtEl>
                                      </p:cBhvr>
                                    </p:animEffect>
                                    <p:set>
                                      <p:cBhvr>
                                        <p:cTn id="34" dur="1" fill="hold">
                                          <p:stCondLst>
                                            <p:cond delay="499"/>
                                          </p:stCondLst>
                                        </p:cTn>
                                        <p:tgtEl>
                                          <p:spTgt spid="3"/>
                                        </p:tgtEl>
                                        <p:attrNameLst>
                                          <p:attrName>style.visibility</p:attrName>
                                        </p:attrNameLst>
                                      </p:cBhvr>
                                      <p:to>
                                        <p:strVal val="hidden"/>
                                      </p:to>
                                    </p:set>
                                  </p:childTnLst>
                                </p:cTn>
                              </p:par>
                              <p:par>
                                <p:cTn id="35" presetID="10" presetClass="exit" presetSubtype="0" fill="hold" grpId="0" nodeType="withEffect">
                                  <p:stCondLst>
                                    <p:cond delay="0"/>
                                  </p:stCondLst>
                                  <p:childTnLst>
                                    <p:animEffect transition="out" filter="fade">
                                      <p:cBhvr>
                                        <p:cTn id="36" dur="500"/>
                                        <p:tgtEl>
                                          <p:spTgt spid="48"/>
                                        </p:tgtEl>
                                      </p:cBhvr>
                                    </p:animEffect>
                                    <p:set>
                                      <p:cBhvr>
                                        <p:cTn id="37" dur="1" fill="hold">
                                          <p:stCondLst>
                                            <p:cond delay="499"/>
                                          </p:stCondLst>
                                        </p:cTn>
                                        <p:tgtEl>
                                          <p:spTgt spid="48"/>
                                        </p:tgtEl>
                                        <p:attrNameLst>
                                          <p:attrName>style.visibility</p:attrName>
                                        </p:attrNameLst>
                                      </p:cBhvr>
                                      <p:to>
                                        <p:strVal val="hidden"/>
                                      </p:to>
                                    </p:set>
                                  </p:childTnLst>
                                </p:cTn>
                              </p:par>
                              <p:par>
                                <p:cTn id="38" presetID="10" presetClass="exit" presetSubtype="0" fill="hold" grpId="0" nodeType="withEffect">
                                  <p:stCondLst>
                                    <p:cond delay="0"/>
                                  </p:stCondLst>
                                  <p:childTnLst>
                                    <p:animEffect transition="out" filter="fade">
                                      <p:cBhvr>
                                        <p:cTn id="39" dur="500"/>
                                        <p:tgtEl>
                                          <p:spTgt spid="51"/>
                                        </p:tgtEl>
                                      </p:cBhvr>
                                    </p:animEffect>
                                    <p:set>
                                      <p:cBhvr>
                                        <p:cTn id="40" dur="1" fill="hold">
                                          <p:stCondLst>
                                            <p:cond delay="499"/>
                                          </p:stCondLst>
                                        </p:cTn>
                                        <p:tgtEl>
                                          <p:spTgt spid="51"/>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132"/>
                                        </p:tgtEl>
                                        <p:attrNameLst>
                                          <p:attrName>style.visibility</p:attrName>
                                        </p:attrNameLst>
                                      </p:cBhvr>
                                      <p:to>
                                        <p:strVal val="visible"/>
                                      </p:to>
                                    </p:set>
                                    <p:animEffect transition="in" filter="fade">
                                      <p:cBhvr>
                                        <p:cTn id="45" dur="500"/>
                                        <p:tgtEl>
                                          <p:spTgt spid="132"/>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126"/>
                                        </p:tgtEl>
                                        <p:attrNameLst>
                                          <p:attrName>style.visibility</p:attrName>
                                        </p:attrNameLst>
                                      </p:cBhvr>
                                      <p:to>
                                        <p:strVal val="visible"/>
                                      </p:to>
                                    </p:set>
                                    <p:animEffect transition="in" filter="fade">
                                      <p:cBhvr>
                                        <p:cTn id="48" dur="500"/>
                                        <p:tgtEl>
                                          <p:spTgt spid="126"/>
                                        </p:tgtEl>
                                      </p:cBhvr>
                                    </p:animEffect>
                                  </p:childTnLst>
                                </p:cTn>
                              </p:par>
                              <p:par>
                                <p:cTn id="49" presetID="10" presetClass="entr" presetSubtype="0" fill="hold" nodeType="withEffect">
                                  <p:stCondLst>
                                    <p:cond delay="0"/>
                                  </p:stCondLst>
                                  <p:childTnLst>
                                    <p:set>
                                      <p:cBhvr>
                                        <p:cTn id="50" dur="1" fill="hold">
                                          <p:stCondLst>
                                            <p:cond delay="0"/>
                                          </p:stCondLst>
                                        </p:cTn>
                                        <p:tgtEl>
                                          <p:spTgt spid="127"/>
                                        </p:tgtEl>
                                        <p:attrNameLst>
                                          <p:attrName>style.visibility</p:attrName>
                                        </p:attrNameLst>
                                      </p:cBhvr>
                                      <p:to>
                                        <p:strVal val="visible"/>
                                      </p:to>
                                    </p:set>
                                    <p:animEffect transition="in" filter="fade">
                                      <p:cBhvr>
                                        <p:cTn id="51" dur="500"/>
                                        <p:tgtEl>
                                          <p:spTgt spid="127"/>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152"/>
                                        </p:tgtEl>
                                        <p:attrNameLst>
                                          <p:attrName>style.visibility</p:attrName>
                                        </p:attrNameLst>
                                      </p:cBhvr>
                                      <p:to>
                                        <p:strVal val="visible"/>
                                      </p:to>
                                    </p:set>
                                    <p:animEffect transition="in" filter="fade">
                                      <p:cBhvr>
                                        <p:cTn id="54" dur="500"/>
                                        <p:tgtEl>
                                          <p:spTgt spid="152"/>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128"/>
                                        </p:tgtEl>
                                        <p:attrNameLst>
                                          <p:attrName>style.visibility</p:attrName>
                                        </p:attrNameLst>
                                      </p:cBhvr>
                                      <p:to>
                                        <p:strVal val="visible"/>
                                      </p:to>
                                    </p:set>
                                    <p:animEffect transition="in" filter="fade">
                                      <p:cBhvr>
                                        <p:cTn id="57" dur="500"/>
                                        <p:tgtEl>
                                          <p:spTgt spid="128"/>
                                        </p:tgtEl>
                                      </p:cBhvr>
                                    </p:animEffect>
                                  </p:childTnLst>
                                </p:cTn>
                              </p:par>
                              <p:par>
                                <p:cTn id="58" presetID="10" presetClass="entr" presetSubtype="0" fill="hold" nodeType="withEffect">
                                  <p:stCondLst>
                                    <p:cond delay="0"/>
                                  </p:stCondLst>
                                  <p:childTnLst>
                                    <p:set>
                                      <p:cBhvr>
                                        <p:cTn id="59" dur="1" fill="hold">
                                          <p:stCondLst>
                                            <p:cond delay="0"/>
                                          </p:stCondLst>
                                        </p:cTn>
                                        <p:tgtEl>
                                          <p:spTgt spid="129"/>
                                        </p:tgtEl>
                                        <p:attrNameLst>
                                          <p:attrName>style.visibility</p:attrName>
                                        </p:attrNameLst>
                                      </p:cBhvr>
                                      <p:to>
                                        <p:strVal val="visible"/>
                                      </p:to>
                                    </p:set>
                                    <p:animEffect transition="in" filter="fade">
                                      <p:cBhvr>
                                        <p:cTn id="60" dur="500"/>
                                        <p:tgtEl>
                                          <p:spTgt spid="129"/>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153"/>
                                        </p:tgtEl>
                                        <p:attrNameLst>
                                          <p:attrName>style.visibility</p:attrName>
                                        </p:attrNameLst>
                                      </p:cBhvr>
                                      <p:to>
                                        <p:strVal val="visible"/>
                                      </p:to>
                                    </p:set>
                                    <p:animEffect transition="in" filter="fade">
                                      <p:cBhvr>
                                        <p:cTn id="63" dur="500"/>
                                        <p:tgtEl>
                                          <p:spTgt spid="153"/>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130"/>
                                        </p:tgtEl>
                                        <p:attrNameLst>
                                          <p:attrName>style.visibility</p:attrName>
                                        </p:attrNameLst>
                                      </p:cBhvr>
                                      <p:to>
                                        <p:strVal val="visible"/>
                                      </p:to>
                                    </p:set>
                                    <p:animEffect transition="in" filter="fade">
                                      <p:cBhvr>
                                        <p:cTn id="66" dur="500"/>
                                        <p:tgtEl>
                                          <p:spTgt spid="130"/>
                                        </p:tgtEl>
                                      </p:cBhvr>
                                    </p:animEffect>
                                  </p:childTnLst>
                                </p:cTn>
                              </p:par>
                              <p:par>
                                <p:cTn id="67" presetID="10" presetClass="entr" presetSubtype="0" fill="hold" nodeType="withEffect">
                                  <p:stCondLst>
                                    <p:cond delay="0"/>
                                  </p:stCondLst>
                                  <p:childTnLst>
                                    <p:set>
                                      <p:cBhvr>
                                        <p:cTn id="68" dur="1" fill="hold">
                                          <p:stCondLst>
                                            <p:cond delay="0"/>
                                          </p:stCondLst>
                                        </p:cTn>
                                        <p:tgtEl>
                                          <p:spTgt spid="131"/>
                                        </p:tgtEl>
                                        <p:attrNameLst>
                                          <p:attrName>style.visibility</p:attrName>
                                        </p:attrNameLst>
                                      </p:cBhvr>
                                      <p:to>
                                        <p:strVal val="visible"/>
                                      </p:to>
                                    </p:set>
                                    <p:animEffect transition="in" filter="fade">
                                      <p:cBhvr>
                                        <p:cTn id="69" dur="500"/>
                                        <p:tgtEl>
                                          <p:spTgt spid="131"/>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154"/>
                                        </p:tgtEl>
                                        <p:attrNameLst>
                                          <p:attrName>style.visibility</p:attrName>
                                        </p:attrNameLst>
                                      </p:cBhvr>
                                      <p:to>
                                        <p:strVal val="visible"/>
                                      </p:to>
                                    </p:set>
                                    <p:animEffect transition="in" filter="fade">
                                      <p:cBhvr>
                                        <p:cTn id="72" dur="500"/>
                                        <p:tgtEl>
                                          <p:spTgt spid="154"/>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124"/>
                                        </p:tgtEl>
                                        <p:attrNameLst>
                                          <p:attrName>style.visibility</p:attrName>
                                        </p:attrNameLst>
                                      </p:cBhvr>
                                      <p:to>
                                        <p:strVal val="visible"/>
                                      </p:to>
                                    </p:set>
                                    <p:animEffect transition="in" filter="fade">
                                      <p:cBhvr>
                                        <p:cTn id="75" dur="500"/>
                                        <p:tgtEl>
                                          <p:spTgt spid="124"/>
                                        </p:tgtEl>
                                      </p:cBhvr>
                                    </p:animEffect>
                                  </p:childTnLst>
                                </p:cTn>
                              </p:par>
                              <p:par>
                                <p:cTn id="76" presetID="10" presetClass="entr" presetSubtype="0" fill="hold" nodeType="withEffect">
                                  <p:stCondLst>
                                    <p:cond delay="0"/>
                                  </p:stCondLst>
                                  <p:childTnLst>
                                    <p:set>
                                      <p:cBhvr>
                                        <p:cTn id="77" dur="1" fill="hold">
                                          <p:stCondLst>
                                            <p:cond delay="0"/>
                                          </p:stCondLst>
                                        </p:cTn>
                                        <p:tgtEl>
                                          <p:spTgt spid="125"/>
                                        </p:tgtEl>
                                        <p:attrNameLst>
                                          <p:attrName>style.visibility</p:attrName>
                                        </p:attrNameLst>
                                      </p:cBhvr>
                                      <p:to>
                                        <p:strVal val="visible"/>
                                      </p:to>
                                    </p:set>
                                    <p:animEffect transition="in" filter="fade">
                                      <p:cBhvr>
                                        <p:cTn id="78" dur="500"/>
                                        <p:tgtEl>
                                          <p:spTgt spid="125"/>
                                        </p:tgtEl>
                                      </p:cBhvr>
                                    </p:animEffect>
                                  </p:childTnLst>
                                </p:cTn>
                              </p:par>
                              <p:par>
                                <p:cTn id="79" presetID="10" presetClass="entr" presetSubtype="0" fill="hold" grpId="0" nodeType="withEffect">
                                  <p:stCondLst>
                                    <p:cond delay="0"/>
                                  </p:stCondLst>
                                  <p:childTnLst>
                                    <p:set>
                                      <p:cBhvr>
                                        <p:cTn id="80" dur="1" fill="hold">
                                          <p:stCondLst>
                                            <p:cond delay="0"/>
                                          </p:stCondLst>
                                        </p:cTn>
                                        <p:tgtEl>
                                          <p:spTgt spid="156"/>
                                        </p:tgtEl>
                                        <p:attrNameLst>
                                          <p:attrName>style.visibility</p:attrName>
                                        </p:attrNameLst>
                                      </p:cBhvr>
                                      <p:to>
                                        <p:strVal val="visible"/>
                                      </p:to>
                                    </p:set>
                                    <p:animEffect transition="in" filter="fade">
                                      <p:cBhvr>
                                        <p:cTn id="81" dur="500"/>
                                        <p:tgtEl>
                                          <p:spTgt spid="156"/>
                                        </p:tgtEl>
                                      </p:cBhvr>
                                    </p:animEffect>
                                  </p:childTnLst>
                                </p:cTn>
                              </p:par>
                              <p:par>
                                <p:cTn id="82" presetID="10" presetClass="entr" presetSubtype="0" fill="hold" grpId="0" nodeType="withEffect">
                                  <p:stCondLst>
                                    <p:cond delay="0"/>
                                  </p:stCondLst>
                                  <p:childTnLst>
                                    <p:set>
                                      <p:cBhvr>
                                        <p:cTn id="83" dur="1" fill="hold">
                                          <p:stCondLst>
                                            <p:cond delay="0"/>
                                          </p:stCondLst>
                                        </p:cTn>
                                        <p:tgtEl>
                                          <p:spTgt spid="122"/>
                                        </p:tgtEl>
                                        <p:attrNameLst>
                                          <p:attrName>style.visibility</p:attrName>
                                        </p:attrNameLst>
                                      </p:cBhvr>
                                      <p:to>
                                        <p:strVal val="visible"/>
                                      </p:to>
                                    </p:set>
                                    <p:animEffect transition="in" filter="fade">
                                      <p:cBhvr>
                                        <p:cTn id="84" dur="500"/>
                                        <p:tgtEl>
                                          <p:spTgt spid="122"/>
                                        </p:tgtEl>
                                      </p:cBhvr>
                                    </p:animEffect>
                                  </p:childTnLst>
                                </p:cTn>
                              </p:par>
                              <p:par>
                                <p:cTn id="85" presetID="10" presetClass="entr" presetSubtype="0" fill="hold" nodeType="withEffect">
                                  <p:stCondLst>
                                    <p:cond delay="0"/>
                                  </p:stCondLst>
                                  <p:childTnLst>
                                    <p:set>
                                      <p:cBhvr>
                                        <p:cTn id="86" dur="1" fill="hold">
                                          <p:stCondLst>
                                            <p:cond delay="0"/>
                                          </p:stCondLst>
                                        </p:cTn>
                                        <p:tgtEl>
                                          <p:spTgt spid="123"/>
                                        </p:tgtEl>
                                        <p:attrNameLst>
                                          <p:attrName>style.visibility</p:attrName>
                                        </p:attrNameLst>
                                      </p:cBhvr>
                                      <p:to>
                                        <p:strVal val="visible"/>
                                      </p:to>
                                    </p:set>
                                    <p:animEffect transition="in" filter="fade">
                                      <p:cBhvr>
                                        <p:cTn id="87" dur="500"/>
                                        <p:tgtEl>
                                          <p:spTgt spid="123"/>
                                        </p:tgtEl>
                                      </p:cBhvr>
                                    </p:animEffect>
                                  </p:childTnLst>
                                </p:cTn>
                              </p:par>
                              <p:par>
                                <p:cTn id="88" presetID="10" presetClass="entr" presetSubtype="0" fill="hold" grpId="0" nodeType="withEffect">
                                  <p:stCondLst>
                                    <p:cond delay="0"/>
                                  </p:stCondLst>
                                  <p:childTnLst>
                                    <p:set>
                                      <p:cBhvr>
                                        <p:cTn id="89" dur="1" fill="hold">
                                          <p:stCondLst>
                                            <p:cond delay="0"/>
                                          </p:stCondLst>
                                        </p:cTn>
                                        <p:tgtEl>
                                          <p:spTgt spid="155"/>
                                        </p:tgtEl>
                                        <p:attrNameLst>
                                          <p:attrName>style.visibility</p:attrName>
                                        </p:attrNameLst>
                                      </p:cBhvr>
                                      <p:to>
                                        <p:strVal val="visible"/>
                                      </p:to>
                                    </p:set>
                                    <p:animEffect transition="in" filter="fade">
                                      <p:cBhvr>
                                        <p:cTn id="90" dur="500"/>
                                        <p:tgtEl>
                                          <p:spTgt spid="1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P spid="50" grpId="0" animBg="1"/>
      <p:bldP spid="53" grpId="0" animBg="1"/>
      <p:bldP spid="76" grpId="0"/>
      <p:bldP spid="77" grpId="0"/>
      <p:bldP spid="45" grpId="0"/>
      <p:bldP spid="3" grpId="0" animBg="1"/>
      <p:bldP spid="48" grpId="0"/>
      <p:bldP spid="51" grpId="0"/>
      <p:bldP spid="122" grpId="0" animBg="1"/>
      <p:bldP spid="124" grpId="0" animBg="1"/>
      <p:bldP spid="126" grpId="0" animBg="1"/>
      <p:bldP spid="128" grpId="0" animBg="1"/>
      <p:bldP spid="130" grpId="0" animBg="1"/>
      <p:bldP spid="152" grpId="0"/>
      <p:bldP spid="153" grpId="0"/>
      <p:bldP spid="154" grpId="0"/>
      <p:bldP spid="155" grpId="0"/>
      <p:bldP spid="156" grpId="0"/>
    </p:bldLst>
  </p:timing>
</p:sld>
</file>

<file path=ppt/tags/tag1.xml><?xml version="1.0" encoding="utf-8"?>
<p:tagLst xmlns:a="http://schemas.openxmlformats.org/drawingml/2006/main" xmlns:r="http://schemas.openxmlformats.org/officeDocument/2006/relationships" xmlns:p="http://schemas.openxmlformats.org/presentationml/2006/main">
  <p:tag name="PA" val="v3.1.0"/>
</p:tagLst>
</file>

<file path=ppt/tags/tag10.xml><?xml version="1.0" encoding="utf-8"?>
<p:tagLst xmlns:a="http://schemas.openxmlformats.org/drawingml/2006/main" xmlns:r="http://schemas.openxmlformats.org/officeDocument/2006/relationships" xmlns:p="http://schemas.openxmlformats.org/presentationml/2006/main">
  <p:tag name="MH" val="20170410153401"/>
  <p:tag name="MH_LIBRARY" val="GRAPHIC"/>
  <p:tag name="MH_ORDER" val="TextBox 11"/>
</p:tagLst>
</file>

<file path=ppt/tags/tag11.xml><?xml version="1.0" encoding="utf-8"?>
<p:tagLst xmlns:a="http://schemas.openxmlformats.org/drawingml/2006/main" xmlns:r="http://schemas.openxmlformats.org/officeDocument/2006/relationships" xmlns:p="http://schemas.openxmlformats.org/presentationml/2006/main">
  <p:tag name="MH" val="20170410153401"/>
  <p:tag name="MH_LIBRARY" val="GRAPHIC"/>
  <p:tag name="MH_ORDER" val="Rectangle 12"/>
</p:tagLst>
</file>

<file path=ppt/tags/tag12.xml><?xml version="1.0" encoding="utf-8"?>
<p:tagLst xmlns:a="http://schemas.openxmlformats.org/drawingml/2006/main" xmlns:r="http://schemas.openxmlformats.org/officeDocument/2006/relationships" xmlns:p="http://schemas.openxmlformats.org/presentationml/2006/main">
  <p:tag name="MH" val="20170410153401"/>
  <p:tag name="MH_LIBRARY" val="GRAPHIC"/>
</p:tagLst>
</file>

<file path=ppt/tags/tag13.xml><?xml version="1.0" encoding="utf-8"?>
<p:tagLst xmlns:a="http://schemas.openxmlformats.org/drawingml/2006/main" xmlns:r="http://schemas.openxmlformats.org/officeDocument/2006/relationships" xmlns:p="http://schemas.openxmlformats.org/presentationml/2006/main">
  <p:tag name="PA" val="v3.1.0"/>
</p:tagLst>
</file>

<file path=ppt/tags/tag14.xml><?xml version="1.0" encoding="utf-8"?>
<p:tagLst xmlns:a="http://schemas.openxmlformats.org/drawingml/2006/main" xmlns:r="http://schemas.openxmlformats.org/officeDocument/2006/relationships" xmlns:p="http://schemas.openxmlformats.org/presentationml/2006/main">
  <p:tag name="MH" val="20170410153401"/>
  <p:tag name="MH_LIBRARY" val="GRAPHIC"/>
  <p:tag name="MH_ORDER" val="TextBox 11"/>
</p:tagLst>
</file>

<file path=ppt/tags/tag15.xml><?xml version="1.0" encoding="utf-8"?>
<p:tagLst xmlns:a="http://schemas.openxmlformats.org/drawingml/2006/main" xmlns:r="http://schemas.openxmlformats.org/officeDocument/2006/relationships" xmlns:p="http://schemas.openxmlformats.org/presentationml/2006/main">
  <p:tag name="MH" val="20170410153401"/>
  <p:tag name="MH_LIBRARY" val="GRAPHIC"/>
  <p:tag name="MH_ORDER" val="Rectangle 12"/>
</p:tagLst>
</file>

<file path=ppt/tags/tag16.xml><?xml version="1.0" encoding="utf-8"?>
<p:tagLst xmlns:a="http://schemas.openxmlformats.org/drawingml/2006/main" xmlns:r="http://schemas.openxmlformats.org/officeDocument/2006/relationships" xmlns:p="http://schemas.openxmlformats.org/presentationml/2006/main">
  <p:tag name="MH" val="20170410171106"/>
  <p:tag name="MH_LIBRARY" val="GRAPHIC"/>
  <p:tag name="MH_TYPE" val="Other"/>
  <p:tag name="MH_ORDER" val="7"/>
</p:tagLst>
</file>

<file path=ppt/tags/tag17.xml><?xml version="1.0" encoding="utf-8"?>
<p:tagLst xmlns:a="http://schemas.openxmlformats.org/drawingml/2006/main" xmlns:r="http://schemas.openxmlformats.org/officeDocument/2006/relationships" xmlns:p="http://schemas.openxmlformats.org/presentationml/2006/main">
  <p:tag name="MH" val="20170410171106"/>
  <p:tag name="MH_LIBRARY" val="GRAPHIC"/>
  <p:tag name="MH_TYPE" val="Other"/>
  <p:tag name="MH_ORDER" val="8"/>
</p:tagLst>
</file>

<file path=ppt/tags/tag18.xml><?xml version="1.0" encoding="utf-8"?>
<p:tagLst xmlns:a="http://schemas.openxmlformats.org/drawingml/2006/main" xmlns:r="http://schemas.openxmlformats.org/officeDocument/2006/relationships" xmlns:p="http://schemas.openxmlformats.org/presentationml/2006/main">
  <p:tag name="MH" val="20170410171106"/>
  <p:tag name="MH_LIBRARY" val="GRAPHIC"/>
  <p:tag name="MH_TYPE" val="Other"/>
  <p:tag name="MH_ORDER" val="5"/>
</p:tagLst>
</file>

<file path=ppt/tags/tag19.xml><?xml version="1.0" encoding="utf-8"?>
<p:tagLst xmlns:a="http://schemas.openxmlformats.org/drawingml/2006/main" xmlns:r="http://schemas.openxmlformats.org/officeDocument/2006/relationships" xmlns:p="http://schemas.openxmlformats.org/presentationml/2006/main">
  <p:tag name="MH" val="20170410171106"/>
  <p:tag name="MH_LIBRARY" val="GRAPHIC"/>
  <p:tag name="MH_TYPE" val="Other"/>
  <p:tag name="MH_ORDER" val="6"/>
</p:tagLst>
</file>

<file path=ppt/tags/tag2.xml><?xml version="1.0" encoding="utf-8"?>
<p:tagLst xmlns:a="http://schemas.openxmlformats.org/drawingml/2006/main" xmlns:r="http://schemas.openxmlformats.org/officeDocument/2006/relationships" xmlns:p="http://schemas.openxmlformats.org/presentationml/2006/main">
  <p:tag name="PA" val="v3.1.0"/>
</p:tagLst>
</file>

<file path=ppt/tags/tag20.xml><?xml version="1.0" encoding="utf-8"?>
<p:tagLst xmlns:a="http://schemas.openxmlformats.org/drawingml/2006/main" xmlns:r="http://schemas.openxmlformats.org/officeDocument/2006/relationships" xmlns:p="http://schemas.openxmlformats.org/presentationml/2006/main">
  <p:tag name="MH" val="20170410171106"/>
  <p:tag name="MH_LIBRARY" val="GRAPHIC"/>
  <p:tag name="MH_TYPE" val="Other"/>
  <p:tag name="MH_ORDER" val="3"/>
</p:tagLst>
</file>

<file path=ppt/tags/tag21.xml><?xml version="1.0" encoding="utf-8"?>
<p:tagLst xmlns:a="http://schemas.openxmlformats.org/drawingml/2006/main" xmlns:r="http://schemas.openxmlformats.org/officeDocument/2006/relationships" xmlns:p="http://schemas.openxmlformats.org/presentationml/2006/main">
  <p:tag name="MH" val="20170410171106"/>
  <p:tag name="MH_LIBRARY" val="GRAPHIC"/>
  <p:tag name="MH_TYPE" val="Other"/>
  <p:tag name="MH_ORDER" val="4"/>
</p:tagLst>
</file>

<file path=ppt/tags/tag22.xml><?xml version="1.0" encoding="utf-8"?>
<p:tagLst xmlns:a="http://schemas.openxmlformats.org/drawingml/2006/main" xmlns:r="http://schemas.openxmlformats.org/officeDocument/2006/relationships" xmlns:p="http://schemas.openxmlformats.org/presentationml/2006/main">
  <p:tag name="MH" val="20170410171106"/>
  <p:tag name="MH_LIBRARY" val="GRAPHIC"/>
  <p:tag name="MH_TYPE" val="Other"/>
  <p:tag name="MH_ORDER" val="1"/>
</p:tagLst>
</file>

<file path=ppt/tags/tag23.xml><?xml version="1.0" encoding="utf-8"?>
<p:tagLst xmlns:a="http://schemas.openxmlformats.org/drawingml/2006/main" xmlns:r="http://schemas.openxmlformats.org/officeDocument/2006/relationships" xmlns:p="http://schemas.openxmlformats.org/presentationml/2006/main">
  <p:tag name="MH" val="20170410171106"/>
  <p:tag name="MH_LIBRARY" val="GRAPHIC"/>
  <p:tag name="MH_TYPE" val="Other"/>
  <p:tag name="MH_ORDER" val="2"/>
</p:tagLst>
</file>

<file path=ppt/tags/tag24.xml><?xml version="1.0" encoding="utf-8"?>
<p:tagLst xmlns:a="http://schemas.openxmlformats.org/drawingml/2006/main" xmlns:r="http://schemas.openxmlformats.org/officeDocument/2006/relationships" xmlns:p="http://schemas.openxmlformats.org/presentationml/2006/main">
  <p:tag name="MH" val="20170410171106"/>
  <p:tag name="MH_LIBRARY" val="GRAPHIC"/>
  <p:tag name="MH_TYPE" val="Other"/>
  <p:tag name="MH_ORDER" val="7"/>
</p:tagLst>
</file>

<file path=ppt/tags/tag25.xml><?xml version="1.0" encoding="utf-8"?>
<p:tagLst xmlns:a="http://schemas.openxmlformats.org/drawingml/2006/main" xmlns:r="http://schemas.openxmlformats.org/officeDocument/2006/relationships" xmlns:p="http://schemas.openxmlformats.org/presentationml/2006/main">
  <p:tag name="MH" val="20170410171106"/>
  <p:tag name="MH_LIBRARY" val="GRAPHIC"/>
  <p:tag name="MH_TYPE" val="Other"/>
  <p:tag name="MH_ORDER" val="8"/>
</p:tagLst>
</file>

<file path=ppt/tags/tag26.xml><?xml version="1.0" encoding="utf-8"?>
<p:tagLst xmlns:a="http://schemas.openxmlformats.org/drawingml/2006/main" xmlns:r="http://schemas.openxmlformats.org/officeDocument/2006/relationships" xmlns:p="http://schemas.openxmlformats.org/presentationml/2006/main">
  <p:tag name="MH" val="20170410171106"/>
  <p:tag name="MH_LIBRARY" val="GRAPHIC"/>
  <p:tag name="MH_TYPE" val="Other"/>
  <p:tag name="MH_ORDER" val="5"/>
</p:tagLst>
</file>

<file path=ppt/tags/tag27.xml><?xml version="1.0" encoding="utf-8"?>
<p:tagLst xmlns:a="http://schemas.openxmlformats.org/drawingml/2006/main" xmlns:r="http://schemas.openxmlformats.org/officeDocument/2006/relationships" xmlns:p="http://schemas.openxmlformats.org/presentationml/2006/main">
  <p:tag name="MH" val="20170410171106"/>
  <p:tag name="MH_LIBRARY" val="GRAPHIC"/>
  <p:tag name="MH_TYPE" val="Other"/>
  <p:tag name="MH_ORDER" val="6"/>
</p:tagLst>
</file>

<file path=ppt/tags/tag28.xml><?xml version="1.0" encoding="utf-8"?>
<p:tagLst xmlns:a="http://schemas.openxmlformats.org/drawingml/2006/main" xmlns:r="http://schemas.openxmlformats.org/officeDocument/2006/relationships" xmlns:p="http://schemas.openxmlformats.org/presentationml/2006/main">
  <p:tag name="MH" val="20170410171106"/>
  <p:tag name="MH_LIBRARY" val="GRAPHIC"/>
  <p:tag name="MH_TYPE" val="Other"/>
  <p:tag name="MH_ORDER" val="3"/>
</p:tagLst>
</file>

<file path=ppt/tags/tag29.xml><?xml version="1.0" encoding="utf-8"?>
<p:tagLst xmlns:a="http://schemas.openxmlformats.org/drawingml/2006/main" xmlns:r="http://schemas.openxmlformats.org/officeDocument/2006/relationships" xmlns:p="http://schemas.openxmlformats.org/presentationml/2006/main">
  <p:tag name="MH" val="20170410171106"/>
  <p:tag name="MH_LIBRARY" val="GRAPHIC"/>
  <p:tag name="MH_TYPE" val="Other"/>
  <p:tag name="MH_ORDER" val="4"/>
</p:tagLst>
</file>

<file path=ppt/tags/tag3.xml><?xml version="1.0" encoding="utf-8"?>
<p:tagLst xmlns:a="http://schemas.openxmlformats.org/drawingml/2006/main" xmlns:r="http://schemas.openxmlformats.org/officeDocument/2006/relationships" xmlns:p="http://schemas.openxmlformats.org/presentationml/2006/main">
  <p:tag name="PA" val="v3.1.0"/>
</p:tagLst>
</file>

<file path=ppt/tags/tag30.xml><?xml version="1.0" encoding="utf-8"?>
<p:tagLst xmlns:a="http://schemas.openxmlformats.org/drawingml/2006/main" xmlns:r="http://schemas.openxmlformats.org/officeDocument/2006/relationships" xmlns:p="http://schemas.openxmlformats.org/presentationml/2006/main">
  <p:tag name="MH" val="20170410171106"/>
  <p:tag name="MH_LIBRARY" val="GRAPHIC"/>
  <p:tag name="MH_TYPE" val="Other"/>
  <p:tag name="MH_ORDER" val="1"/>
</p:tagLst>
</file>

<file path=ppt/tags/tag31.xml><?xml version="1.0" encoding="utf-8"?>
<p:tagLst xmlns:a="http://schemas.openxmlformats.org/drawingml/2006/main" xmlns:r="http://schemas.openxmlformats.org/officeDocument/2006/relationships" xmlns:p="http://schemas.openxmlformats.org/presentationml/2006/main">
  <p:tag name="MH" val="20170410171106"/>
  <p:tag name="MH_LIBRARY" val="GRAPHIC"/>
  <p:tag name="MH_TYPE" val="Other"/>
  <p:tag name="MH_ORDER" val="2"/>
</p:tagLst>
</file>

<file path=ppt/tags/tag32.xml><?xml version="1.0" encoding="utf-8"?>
<p:tagLst xmlns:a="http://schemas.openxmlformats.org/drawingml/2006/main" xmlns:r="http://schemas.openxmlformats.org/officeDocument/2006/relationships" xmlns:p="http://schemas.openxmlformats.org/presentationml/2006/main">
  <p:tag name="MH" val="20170410171106"/>
  <p:tag name="MH_LIBRARY" val="GRAPHIC"/>
  <p:tag name="MH_TYPE" val="Other"/>
  <p:tag name="MH_ORDER" val="7"/>
</p:tagLst>
</file>

<file path=ppt/tags/tag33.xml><?xml version="1.0" encoding="utf-8"?>
<p:tagLst xmlns:a="http://schemas.openxmlformats.org/drawingml/2006/main" xmlns:r="http://schemas.openxmlformats.org/officeDocument/2006/relationships" xmlns:p="http://schemas.openxmlformats.org/presentationml/2006/main">
  <p:tag name="MH" val="20170410171106"/>
  <p:tag name="MH_LIBRARY" val="GRAPHIC"/>
  <p:tag name="MH_TYPE" val="Other"/>
  <p:tag name="MH_ORDER" val="8"/>
</p:tagLst>
</file>

<file path=ppt/tags/tag34.xml><?xml version="1.0" encoding="utf-8"?>
<p:tagLst xmlns:a="http://schemas.openxmlformats.org/drawingml/2006/main" xmlns:r="http://schemas.openxmlformats.org/officeDocument/2006/relationships" xmlns:p="http://schemas.openxmlformats.org/presentationml/2006/main">
  <p:tag name="MH" val="20170410171106"/>
  <p:tag name="MH_LIBRARY" val="GRAPHIC"/>
  <p:tag name="MH_TYPE" val="Other"/>
  <p:tag name="MH_ORDER" val="5"/>
</p:tagLst>
</file>

<file path=ppt/tags/tag35.xml><?xml version="1.0" encoding="utf-8"?>
<p:tagLst xmlns:a="http://schemas.openxmlformats.org/drawingml/2006/main" xmlns:r="http://schemas.openxmlformats.org/officeDocument/2006/relationships" xmlns:p="http://schemas.openxmlformats.org/presentationml/2006/main">
  <p:tag name="MH" val="20170410171106"/>
  <p:tag name="MH_LIBRARY" val="GRAPHIC"/>
  <p:tag name="MH_TYPE" val="Other"/>
  <p:tag name="MH_ORDER" val="6"/>
</p:tagLst>
</file>

<file path=ppt/tags/tag36.xml><?xml version="1.0" encoding="utf-8"?>
<p:tagLst xmlns:a="http://schemas.openxmlformats.org/drawingml/2006/main" xmlns:r="http://schemas.openxmlformats.org/officeDocument/2006/relationships" xmlns:p="http://schemas.openxmlformats.org/presentationml/2006/main">
  <p:tag name="MH" val="20170410171106"/>
  <p:tag name="MH_LIBRARY" val="GRAPHIC"/>
  <p:tag name="MH_TYPE" val="Other"/>
  <p:tag name="MH_ORDER" val="3"/>
</p:tagLst>
</file>

<file path=ppt/tags/tag37.xml><?xml version="1.0" encoding="utf-8"?>
<p:tagLst xmlns:a="http://schemas.openxmlformats.org/drawingml/2006/main" xmlns:r="http://schemas.openxmlformats.org/officeDocument/2006/relationships" xmlns:p="http://schemas.openxmlformats.org/presentationml/2006/main">
  <p:tag name="MH" val="20170410171106"/>
  <p:tag name="MH_LIBRARY" val="GRAPHIC"/>
  <p:tag name="MH_TYPE" val="Other"/>
  <p:tag name="MH_ORDER" val="4"/>
</p:tagLst>
</file>

<file path=ppt/tags/tag38.xml><?xml version="1.0" encoding="utf-8"?>
<p:tagLst xmlns:a="http://schemas.openxmlformats.org/drawingml/2006/main" xmlns:r="http://schemas.openxmlformats.org/officeDocument/2006/relationships" xmlns:p="http://schemas.openxmlformats.org/presentationml/2006/main">
  <p:tag name="MH" val="20170410171106"/>
  <p:tag name="MH_LIBRARY" val="GRAPHIC"/>
  <p:tag name="MH_TYPE" val="Other"/>
  <p:tag name="MH_ORDER" val="1"/>
</p:tagLst>
</file>

<file path=ppt/tags/tag39.xml><?xml version="1.0" encoding="utf-8"?>
<p:tagLst xmlns:a="http://schemas.openxmlformats.org/drawingml/2006/main" xmlns:r="http://schemas.openxmlformats.org/officeDocument/2006/relationships" xmlns:p="http://schemas.openxmlformats.org/presentationml/2006/main">
  <p:tag name="MH" val="20170410171106"/>
  <p:tag name="MH_LIBRARY" val="GRAPHIC"/>
  <p:tag name="MH_TYPE" val="Other"/>
  <p:tag name="MH_ORDER" val="2"/>
</p:tagLst>
</file>

<file path=ppt/tags/tag4.xml><?xml version="1.0" encoding="utf-8"?>
<p:tagLst xmlns:a="http://schemas.openxmlformats.org/drawingml/2006/main" xmlns:r="http://schemas.openxmlformats.org/officeDocument/2006/relationships" xmlns:p="http://schemas.openxmlformats.org/presentationml/2006/main">
  <p:tag name="PA" val="v3.1.0"/>
</p:tagLst>
</file>

<file path=ppt/tags/tag40.xml><?xml version="1.0" encoding="utf-8"?>
<p:tagLst xmlns:a="http://schemas.openxmlformats.org/drawingml/2006/main" xmlns:r="http://schemas.openxmlformats.org/officeDocument/2006/relationships" xmlns:p="http://schemas.openxmlformats.org/presentationml/2006/main">
  <p:tag name="MH" val="20170410171106"/>
  <p:tag name="MH_LIBRARY" val="GRAPHIC"/>
  <p:tag name="MH_TYPE" val="Other"/>
  <p:tag name="MH_ORDER" val="1"/>
</p:tagLst>
</file>

<file path=ppt/tags/tag41.xml><?xml version="1.0" encoding="utf-8"?>
<p:tagLst xmlns:a="http://schemas.openxmlformats.org/drawingml/2006/main" xmlns:r="http://schemas.openxmlformats.org/officeDocument/2006/relationships" xmlns:p="http://schemas.openxmlformats.org/presentationml/2006/main">
  <p:tag name="MH" val="20170410171106"/>
  <p:tag name="MH_LIBRARY" val="GRAPHIC"/>
  <p:tag name="MH_TYPE" val="Other"/>
  <p:tag name="MH_ORDER" val="2"/>
</p:tagLst>
</file>

<file path=ppt/tags/tag42.xml><?xml version="1.0" encoding="utf-8"?>
<p:tagLst xmlns:a="http://schemas.openxmlformats.org/drawingml/2006/main" xmlns:r="http://schemas.openxmlformats.org/officeDocument/2006/relationships" xmlns:p="http://schemas.openxmlformats.org/presentationml/2006/main">
  <p:tag name="MH" val="20170410171106"/>
  <p:tag name="MH_LIBRARY" val="GRAPHIC"/>
  <p:tag name="MH_TYPE" val="Other"/>
  <p:tag name="MH_ORDER" val="3"/>
</p:tagLst>
</file>

<file path=ppt/tags/tag43.xml><?xml version="1.0" encoding="utf-8"?>
<p:tagLst xmlns:a="http://schemas.openxmlformats.org/drawingml/2006/main" xmlns:r="http://schemas.openxmlformats.org/officeDocument/2006/relationships" xmlns:p="http://schemas.openxmlformats.org/presentationml/2006/main">
  <p:tag name="MH" val="20170410171106"/>
  <p:tag name="MH_LIBRARY" val="GRAPHIC"/>
  <p:tag name="MH_TYPE" val="Other"/>
  <p:tag name="MH_ORDER" val="4"/>
</p:tagLst>
</file>

<file path=ppt/tags/tag44.xml><?xml version="1.0" encoding="utf-8"?>
<p:tagLst xmlns:a="http://schemas.openxmlformats.org/drawingml/2006/main" xmlns:r="http://schemas.openxmlformats.org/officeDocument/2006/relationships" xmlns:p="http://schemas.openxmlformats.org/presentationml/2006/main">
  <p:tag name="MH" val="20170410171106"/>
  <p:tag name="MH_LIBRARY" val="GRAPHIC"/>
  <p:tag name="MH_TYPE" val="Other"/>
  <p:tag name="MH_ORDER" val="7"/>
</p:tagLst>
</file>

<file path=ppt/tags/tag45.xml><?xml version="1.0" encoding="utf-8"?>
<p:tagLst xmlns:a="http://schemas.openxmlformats.org/drawingml/2006/main" xmlns:r="http://schemas.openxmlformats.org/officeDocument/2006/relationships" xmlns:p="http://schemas.openxmlformats.org/presentationml/2006/main">
  <p:tag name="MH" val="20170410171106"/>
  <p:tag name="MH_LIBRARY" val="GRAPHIC"/>
  <p:tag name="MH_TYPE" val="Other"/>
  <p:tag name="MH_ORDER" val="8"/>
</p:tagLst>
</file>

<file path=ppt/tags/tag46.xml><?xml version="1.0" encoding="utf-8"?>
<p:tagLst xmlns:a="http://schemas.openxmlformats.org/drawingml/2006/main" xmlns:r="http://schemas.openxmlformats.org/officeDocument/2006/relationships" xmlns:p="http://schemas.openxmlformats.org/presentationml/2006/main">
  <p:tag name="MH" val="20170410171106"/>
  <p:tag name="MH_LIBRARY" val="GRAPHIC"/>
  <p:tag name="MH_TYPE" val="Other"/>
  <p:tag name="MH_ORDER" val="5"/>
</p:tagLst>
</file>

<file path=ppt/tags/tag47.xml><?xml version="1.0" encoding="utf-8"?>
<p:tagLst xmlns:a="http://schemas.openxmlformats.org/drawingml/2006/main" xmlns:r="http://schemas.openxmlformats.org/officeDocument/2006/relationships" xmlns:p="http://schemas.openxmlformats.org/presentationml/2006/main">
  <p:tag name="MH" val="20170410171106"/>
  <p:tag name="MH_LIBRARY" val="GRAPHIC"/>
  <p:tag name="MH_TYPE" val="Other"/>
  <p:tag name="MH_ORDER" val="6"/>
</p:tagLst>
</file>

<file path=ppt/tags/tag48.xml><?xml version="1.0" encoding="utf-8"?>
<p:tagLst xmlns:a="http://schemas.openxmlformats.org/drawingml/2006/main" xmlns:r="http://schemas.openxmlformats.org/officeDocument/2006/relationships" xmlns:p="http://schemas.openxmlformats.org/presentationml/2006/main">
  <p:tag name="MH" val="20170410171106"/>
  <p:tag name="MH_LIBRARY" val="GRAPHIC"/>
  <p:tag name="MH_TYPE" val="Other"/>
  <p:tag name="MH_ORDER" val="3"/>
</p:tagLst>
</file>

<file path=ppt/tags/tag49.xml><?xml version="1.0" encoding="utf-8"?>
<p:tagLst xmlns:a="http://schemas.openxmlformats.org/drawingml/2006/main" xmlns:r="http://schemas.openxmlformats.org/officeDocument/2006/relationships" xmlns:p="http://schemas.openxmlformats.org/presentationml/2006/main">
  <p:tag name="MH" val="20170410171106"/>
  <p:tag name="MH_LIBRARY" val="GRAPHIC"/>
  <p:tag name="MH_TYPE" val="Other"/>
  <p:tag name="MH_ORDER" val="4"/>
</p:tagLst>
</file>

<file path=ppt/tags/tag5.xml><?xml version="1.0" encoding="utf-8"?>
<p:tagLst xmlns:a="http://schemas.openxmlformats.org/drawingml/2006/main" xmlns:r="http://schemas.openxmlformats.org/officeDocument/2006/relationships" xmlns:p="http://schemas.openxmlformats.org/presentationml/2006/main">
  <p:tag name="PA" val="v3.1.0"/>
</p:tagLst>
</file>

<file path=ppt/tags/tag50.xml><?xml version="1.0" encoding="utf-8"?>
<p:tagLst xmlns:a="http://schemas.openxmlformats.org/drawingml/2006/main" xmlns:r="http://schemas.openxmlformats.org/officeDocument/2006/relationships" xmlns:p="http://schemas.openxmlformats.org/presentationml/2006/main">
  <p:tag name="MH" val="20170410171106"/>
  <p:tag name="MH_LIBRARY" val="GRAPHIC"/>
  <p:tag name="MH_TYPE" val="Other"/>
  <p:tag name="MH_ORDER" val="1"/>
</p:tagLst>
</file>

<file path=ppt/tags/tag51.xml><?xml version="1.0" encoding="utf-8"?>
<p:tagLst xmlns:a="http://schemas.openxmlformats.org/drawingml/2006/main" xmlns:r="http://schemas.openxmlformats.org/officeDocument/2006/relationships" xmlns:p="http://schemas.openxmlformats.org/presentationml/2006/main">
  <p:tag name="MH" val="20170410171106"/>
  <p:tag name="MH_LIBRARY" val="GRAPHIC"/>
  <p:tag name="MH_TYPE" val="Other"/>
  <p:tag name="MH_ORDER" val="2"/>
</p:tagLst>
</file>

<file path=ppt/tags/tag52.xml><?xml version="1.0" encoding="utf-8"?>
<p:tagLst xmlns:a="http://schemas.openxmlformats.org/drawingml/2006/main" xmlns:r="http://schemas.openxmlformats.org/officeDocument/2006/relationships" xmlns:p="http://schemas.openxmlformats.org/presentationml/2006/main">
  <p:tag name="MH" val="20170410171106"/>
  <p:tag name="MH_LIBRARY" val="GRAPHIC"/>
  <p:tag name="MH_TYPE" val="Other"/>
  <p:tag name="MH_ORDER" val="7"/>
</p:tagLst>
</file>

<file path=ppt/tags/tag53.xml><?xml version="1.0" encoding="utf-8"?>
<p:tagLst xmlns:a="http://schemas.openxmlformats.org/drawingml/2006/main" xmlns:r="http://schemas.openxmlformats.org/officeDocument/2006/relationships" xmlns:p="http://schemas.openxmlformats.org/presentationml/2006/main">
  <p:tag name="MH" val="20170410171106"/>
  <p:tag name="MH_LIBRARY" val="GRAPHIC"/>
  <p:tag name="MH_TYPE" val="Other"/>
  <p:tag name="MH_ORDER" val="8"/>
</p:tagLst>
</file>

<file path=ppt/tags/tag54.xml><?xml version="1.0" encoding="utf-8"?>
<p:tagLst xmlns:a="http://schemas.openxmlformats.org/drawingml/2006/main" xmlns:r="http://schemas.openxmlformats.org/officeDocument/2006/relationships" xmlns:p="http://schemas.openxmlformats.org/presentationml/2006/main">
  <p:tag name="MH" val="20170410171106"/>
  <p:tag name="MH_LIBRARY" val="GRAPHIC"/>
  <p:tag name="MH_TYPE" val="Other"/>
  <p:tag name="MH_ORDER" val="5"/>
</p:tagLst>
</file>

<file path=ppt/tags/tag55.xml><?xml version="1.0" encoding="utf-8"?>
<p:tagLst xmlns:a="http://schemas.openxmlformats.org/drawingml/2006/main" xmlns:r="http://schemas.openxmlformats.org/officeDocument/2006/relationships" xmlns:p="http://schemas.openxmlformats.org/presentationml/2006/main">
  <p:tag name="MH" val="20170410171106"/>
  <p:tag name="MH_LIBRARY" val="GRAPHIC"/>
  <p:tag name="MH_TYPE" val="Other"/>
  <p:tag name="MH_ORDER" val="6"/>
</p:tagLst>
</file>

<file path=ppt/tags/tag56.xml><?xml version="1.0" encoding="utf-8"?>
<p:tagLst xmlns:a="http://schemas.openxmlformats.org/drawingml/2006/main" xmlns:r="http://schemas.openxmlformats.org/officeDocument/2006/relationships" xmlns:p="http://schemas.openxmlformats.org/presentationml/2006/main">
  <p:tag name="MH" val="20170410171106"/>
  <p:tag name="MH_LIBRARY" val="GRAPHIC"/>
  <p:tag name="MH_TYPE" val="Other"/>
  <p:tag name="MH_ORDER" val="3"/>
</p:tagLst>
</file>

<file path=ppt/tags/tag57.xml><?xml version="1.0" encoding="utf-8"?>
<p:tagLst xmlns:a="http://schemas.openxmlformats.org/drawingml/2006/main" xmlns:r="http://schemas.openxmlformats.org/officeDocument/2006/relationships" xmlns:p="http://schemas.openxmlformats.org/presentationml/2006/main">
  <p:tag name="MH" val="20170410171106"/>
  <p:tag name="MH_LIBRARY" val="GRAPHIC"/>
  <p:tag name="MH_TYPE" val="Other"/>
  <p:tag name="MH_ORDER" val="4"/>
</p:tagLst>
</file>

<file path=ppt/tags/tag58.xml><?xml version="1.0" encoding="utf-8"?>
<p:tagLst xmlns:a="http://schemas.openxmlformats.org/drawingml/2006/main" xmlns:r="http://schemas.openxmlformats.org/officeDocument/2006/relationships" xmlns:p="http://schemas.openxmlformats.org/presentationml/2006/main">
  <p:tag name="MH" val="20170410171106"/>
  <p:tag name="MH_LIBRARY" val="GRAPHIC"/>
  <p:tag name="MH_TYPE" val="Other"/>
  <p:tag name="MH_ORDER" val="1"/>
</p:tagLst>
</file>

<file path=ppt/tags/tag59.xml><?xml version="1.0" encoding="utf-8"?>
<p:tagLst xmlns:a="http://schemas.openxmlformats.org/drawingml/2006/main" xmlns:r="http://schemas.openxmlformats.org/officeDocument/2006/relationships" xmlns:p="http://schemas.openxmlformats.org/presentationml/2006/main">
  <p:tag name="MH" val="20170410171106"/>
  <p:tag name="MH_LIBRARY" val="GRAPHIC"/>
  <p:tag name="MH_TYPE" val="Other"/>
  <p:tag name="MH_ORDER" val="2"/>
</p:tagLst>
</file>

<file path=ppt/tags/tag6.xml><?xml version="1.0" encoding="utf-8"?>
<p:tagLst xmlns:a="http://schemas.openxmlformats.org/drawingml/2006/main" xmlns:r="http://schemas.openxmlformats.org/officeDocument/2006/relationships" xmlns:p="http://schemas.openxmlformats.org/presentationml/2006/main">
  <p:tag name="PA" val="v3.1.0"/>
</p:tagLst>
</file>

<file path=ppt/tags/tag60.xml><?xml version="1.0" encoding="utf-8"?>
<p:tagLst xmlns:a="http://schemas.openxmlformats.org/drawingml/2006/main" xmlns:r="http://schemas.openxmlformats.org/officeDocument/2006/relationships" xmlns:p="http://schemas.openxmlformats.org/presentationml/2006/main">
  <p:tag name="MH" val="20170410171106"/>
  <p:tag name="MH_LIBRARY" val="GRAPHIC"/>
  <p:tag name="MH_TYPE" val="Other"/>
  <p:tag name="MH_ORDER" val="3"/>
</p:tagLst>
</file>

<file path=ppt/tags/tag61.xml><?xml version="1.0" encoding="utf-8"?>
<p:tagLst xmlns:a="http://schemas.openxmlformats.org/drawingml/2006/main" xmlns:r="http://schemas.openxmlformats.org/officeDocument/2006/relationships" xmlns:p="http://schemas.openxmlformats.org/presentationml/2006/main">
  <p:tag name="MH" val="20170410171106"/>
  <p:tag name="MH_LIBRARY" val="GRAPHIC"/>
  <p:tag name="MH_TYPE" val="Other"/>
  <p:tag name="MH_ORDER" val="4"/>
</p:tagLst>
</file>

<file path=ppt/tags/tag62.xml><?xml version="1.0" encoding="utf-8"?>
<p:tagLst xmlns:a="http://schemas.openxmlformats.org/drawingml/2006/main" xmlns:r="http://schemas.openxmlformats.org/officeDocument/2006/relationships" xmlns:p="http://schemas.openxmlformats.org/presentationml/2006/main">
  <p:tag name="MH" val="20170410171106"/>
  <p:tag name="MH_LIBRARY" val="GRAPHIC"/>
  <p:tag name="MH_TYPE" val="Other"/>
  <p:tag name="MH_ORDER" val="5"/>
</p:tagLst>
</file>

<file path=ppt/tags/tag63.xml><?xml version="1.0" encoding="utf-8"?>
<p:tagLst xmlns:a="http://schemas.openxmlformats.org/drawingml/2006/main" xmlns:r="http://schemas.openxmlformats.org/officeDocument/2006/relationships" xmlns:p="http://schemas.openxmlformats.org/presentationml/2006/main">
  <p:tag name="MH" val="20170410171106"/>
  <p:tag name="MH_LIBRARY" val="GRAPHIC"/>
  <p:tag name="MH_TYPE" val="Other"/>
  <p:tag name="MH_ORDER" val="6"/>
</p:tagLst>
</file>

<file path=ppt/tags/tag64.xml><?xml version="1.0" encoding="utf-8"?>
<p:tagLst xmlns:a="http://schemas.openxmlformats.org/drawingml/2006/main" xmlns:r="http://schemas.openxmlformats.org/officeDocument/2006/relationships" xmlns:p="http://schemas.openxmlformats.org/presentationml/2006/main">
  <p:tag name="MH" val="20170410171106"/>
  <p:tag name="MH_LIBRARY" val="GRAPHIC"/>
  <p:tag name="MH_TYPE" val="Other"/>
  <p:tag name="MH_ORDER" val="1"/>
</p:tagLst>
</file>

<file path=ppt/tags/tag65.xml><?xml version="1.0" encoding="utf-8"?>
<p:tagLst xmlns:a="http://schemas.openxmlformats.org/drawingml/2006/main" xmlns:r="http://schemas.openxmlformats.org/officeDocument/2006/relationships" xmlns:p="http://schemas.openxmlformats.org/presentationml/2006/main">
  <p:tag name="MH" val="20170410171106"/>
  <p:tag name="MH_LIBRARY" val="GRAPHIC"/>
  <p:tag name="MH_TYPE" val="Other"/>
  <p:tag name="MH_ORDER" val="2"/>
</p:tagLst>
</file>

<file path=ppt/tags/tag66.xml><?xml version="1.0" encoding="utf-8"?>
<p:tagLst xmlns:a="http://schemas.openxmlformats.org/drawingml/2006/main" xmlns:r="http://schemas.openxmlformats.org/officeDocument/2006/relationships" xmlns:p="http://schemas.openxmlformats.org/presentationml/2006/main">
  <p:tag name="MH" val="20170410171106"/>
  <p:tag name="MH_LIBRARY" val="GRAPHIC"/>
  <p:tag name="MH_TYPE" val="Other"/>
  <p:tag name="MH_ORDER" val="7"/>
</p:tagLst>
</file>

<file path=ppt/tags/tag67.xml><?xml version="1.0" encoding="utf-8"?>
<p:tagLst xmlns:a="http://schemas.openxmlformats.org/drawingml/2006/main" xmlns:r="http://schemas.openxmlformats.org/officeDocument/2006/relationships" xmlns:p="http://schemas.openxmlformats.org/presentationml/2006/main">
  <p:tag name="MH" val="20170410171106"/>
  <p:tag name="MH_LIBRARY" val="GRAPHIC"/>
  <p:tag name="MH_TYPE" val="Other"/>
  <p:tag name="MH_ORDER" val="8"/>
</p:tagLst>
</file>

<file path=ppt/tags/tag68.xml><?xml version="1.0" encoding="utf-8"?>
<p:tagLst xmlns:a="http://schemas.openxmlformats.org/drawingml/2006/main" xmlns:r="http://schemas.openxmlformats.org/officeDocument/2006/relationships" xmlns:p="http://schemas.openxmlformats.org/presentationml/2006/main">
  <p:tag name="MH" val="20170410171106"/>
  <p:tag name="MH_LIBRARY" val="GRAPHIC"/>
  <p:tag name="MH_TYPE" val="Other"/>
  <p:tag name="MH_ORDER" val="5"/>
</p:tagLst>
</file>

<file path=ppt/tags/tag69.xml><?xml version="1.0" encoding="utf-8"?>
<p:tagLst xmlns:a="http://schemas.openxmlformats.org/drawingml/2006/main" xmlns:r="http://schemas.openxmlformats.org/officeDocument/2006/relationships" xmlns:p="http://schemas.openxmlformats.org/presentationml/2006/main">
  <p:tag name="MH" val="20170410171106"/>
  <p:tag name="MH_LIBRARY" val="GRAPHIC"/>
  <p:tag name="MH_TYPE" val="Other"/>
  <p:tag name="MH_ORDER" val="6"/>
</p:tagLst>
</file>

<file path=ppt/tags/tag7.xml><?xml version="1.0" encoding="utf-8"?>
<p:tagLst xmlns:a="http://schemas.openxmlformats.org/drawingml/2006/main" xmlns:r="http://schemas.openxmlformats.org/officeDocument/2006/relationships" xmlns:p="http://schemas.openxmlformats.org/presentationml/2006/main">
  <p:tag name="PA" val="v3.1.0"/>
</p:tagLst>
</file>

<file path=ppt/tags/tag70.xml><?xml version="1.0" encoding="utf-8"?>
<p:tagLst xmlns:a="http://schemas.openxmlformats.org/drawingml/2006/main" xmlns:r="http://schemas.openxmlformats.org/officeDocument/2006/relationships" xmlns:p="http://schemas.openxmlformats.org/presentationml/2006/main">
  <p:tag name="MH" val="20170410171106"/>
  <p:tag name="MH_LIBRARY" val="GRAPHIC"/>
  <p:tag name="MH_TYPE" val="Other"/>
  <p:tag name="MH_ORDER" val="3"/>
</p:tagLst>
</file>

<file path=ppt/tags/tag71.xml><?xml version="1.0" encoding="utf-8"?>
<p:tagLst xmlns:a="http://schemas.openxmlformats.org/drawingml/2006/main" xmlns:r="http://schemas.openxmlformats.org/officeDocument/2006/relationships" xmlns:p="http://schemas.openxmlformats.org/presentationml/2006/main">
  <p:tag name="MH" val="20170410171106"/>
  <p:tag name="MH_LIBRARY" val="GRAPHIC"/>
  <p:tag name="MH_TYPE" val="Other"/>
  <p:tag name="MH_ORDER" val="4"/>
</p:tagLst>
</file>

<file path=ppt/tags/tag72.xml><?xml version="1.0" encoding="utf-8"?>
<p:tagLst xmlns:a="http://schemas.openxmlformats.org/drawingml/2006/main" xmlns:r="http://schemas.openxmlformats.org/officeDocument/2006/relationships" xmlns:p="http://schemas.openxmlformats.org/presentationml/2006/main">
  <p:tag name="MH" val="20170410171106"/>
  <p:tag name="MH_LIBRARY" val="GRAPHIC"/>
  <p:tag name="MH_TYPE" val="Other"/>
  <p:tag name="MH_ORDER" val="1"/>
</p:tagLst>
</file>

<file path=ppt/tags/tag73.xml><?xml version="1.0" encoding="utf-8"?>
<p:tagLst xmlns:a="http://schemas.openxmlformats.org/drawingml/2006/main" xmlns:r="http://schemas.openxmlformats.org/officeDocument/2006/relationships" xmlns:p="http://schemas.openxmlformats.org/presentationml/2006/main">
  <p:tag name="MH" val="20170410171106"/>
  <p:tag name="MH_LIBRARY" val="GRAPHIC"/>
  <p:tag name="MH_TYPE" val="Other"/>
  <p:tag name="MH_ORDER" val="2"/>
</p:tagLst>
</file>

<file path=ppt/tags/tag74.xml><?xml version="1.0" encoding="utf-8"?>
<p:tagLst xmlns:a="http://schemas.openxmlformats.org/drawingml/2006/main" xmlns:r="http://schemas.openxmlformats.org/officeDocument/2006/relationships" xmlns:p="http://schemas.openxmlformats.org/presentationml/2006/main">
  <p:tag name="MH" val="20170410171106"/>
  <p:tag name="MH_LIBRARY" val="GRAPHIC"/>
  <p:tag name="MH_TYPE" val="Other"/>
  <p:tag name="MH_ORDER" val="5"/>
</p:tagLst>
</file>

<file path=ppt/tags/tag75.xml><?xml version="1.0" encoding="utf-8"?>
<p:tagLst xmlns:a="http://schemas.openxmlformats.org/drawingml/2006/main" xmlns:r="http://schemas.openxmlformats.org/officeDocument/2006/relationships" xmlns:p="http://schemas.openxmlformats.org/presentationml/2006/main">
  <p:tag name="MH" val="20170410171106"/>
  <p:tag name="MH_LIBRARY" val="GRAPHIC"/>
  <p:tag name="MH_TYPE" val="Other"/>
  <p:tag name="MH_ORDER" val="6"/>
</p:tagLst>
</file>

<file path=ppt/tags/tag76.xml><?xml version="1.0" encoding="utf-8"?>
<p:tagLst xmlns:a="http://schemas.openxmlformats.org/drawingml/2006/main" xmlns:r="http://schemas.openxmlformats.org/officeDocument/2006/relationships" xmlns:p="http://schemas.openxmlformats.org/presentationml/2006/main">
  <p:tag name="MH" val="20170410171106"/>
  <p:tag name="MH_LIBRARY" val="GRAPHIC"/>
  <p:tag name="MH_TYPE" val="Other"/>
  <p:tag name="MH_ORDER" val="3"/>
</p:tagLst>
</file>

<file path=ppt/tags/tag77.xml><?xml version="1.0" encoding="utf-8"?>
<p:tagLst xmlns:a="http://schemas.openxmlformats.org/drawingml/2006/main" xmlns:r="http://schemas.openxmlformats.org/officeDocument/2006/relationships" xmlns:p="http://schemas.openxmlformats.org/presentationml/2006/main">
  <p:tag name="MH" val="20170410171106"/>
  <p:tag name="MH_LIBRARY" val="GRAPHIC"/>
  <p:tag name="MH_TYPE" val="Other"/>
  <p:tag name="MH_ORDER" val="4"/>
</p:tagLst>
</file>

<file path=ppt/tags/tag78.xml><?xml version="1.0" encoding="utf-8"?>
<p:tagLst xmlns:a="http://schemas.openxmlformats.org/drawingml/2006/main" xmlns:r="http://schemas.openxmlformats.org/officeDocument/2006/relationships" xmlns:p="http://schemas.openxmlformats.org/presentationml/2006/main">
  <p:tag name="MH" val="20170410171106"/>
  <p:tag name="MH_LIBRARY" val="GRAPHIC"/>
  <p:tag name="MH_TYPE" val="Other"/>
  <p:tag name="MH_ORDER" val="7"/>
</p:tagLst>
</file>

<file path=ppt/tags/tag79.xml><?xml version="1.0" encoding="utf-8"?>
<p:tagLst xmlns:a="http://schemas.openxmlformats.org/drawingml/2006/main" xmlns:r="http://schemas.openxmlformats.org/officeDocument/2006/relationships" xmlns:p="http://schemas.openxmlformats.org/presentationml/2006/main">
  <p:tag name="MH" val="20170410171106"/>
  <p:tag name="MH_LIBRARY" val="GRAPHIC"/>
  <p:tag name="MH_TYPE" val="Other"/>
  <p:tag name="MH_ORDER" val="8"/>
</p:tagLst>
</file>

<file path=ppt/tags/tag8.xml><?xml version="1.0" encoding="utf-8"?>
<p:tagLst xmlns:a="http://schemas.openxmlformats.org/drawingml/2006/main" xmlns:r="http://schemas.openxmlformats.org/officeDocument/2006/relationships" xmlns:p="http://schemas.openxmlformats.org/presentationml/2006/main">
  <p:tag name="MH" val="20170410153401"/>
  <p:tag name="MH_LIBRARY" val="GRAPHIC"/>
</p:tagLst>
</file>

<file path=ppt/tags/tag80.xml><?xml version="1.0" encoding="utf-8"?>
<p:tagLst xmlns:a="http://schemas.openxmlformats.org/drawingml/2006/main" xmlns:r="http://schemas.openxmlformats.org/officeDocument/2006/relationships" xmlns:p="http://schemas.openxmlformats.org/presentationml/2006/main">
  <p:tag name="MH" val="20170410171106"/>
  <p:tag name="MH_LIBRARY" val="GRAPHIC"/>
  <p:tag name="MH_TYPE" val="Other"/>
  <p:tag name="MH_ORDER" val="5"/>
</p:tagLst>
</file>

<file path=ppt/tags/tag81.xml><?xml version="1.0" encoding="utf-8"?>
<p:tagLst xmlns:a="http://schemas.openxmlformats.org/drawingml/2006/main" xmlns:r="http://schemas.openxmlformats.org/officeDocument/2006/relationships" xmlns:p="http://schemas.openxmlformats.org/presentationml/2006/main">
  <p:tag name="MH" val="20170410171106"/>
  <p:tag name="MH_LIBRARY" val="GRAPHIC"/>
  <p:tag name="MH_TYPE" val="Other"/>
  <p:tag name="MH_ORDER" val="6"/>
</p:tagLst>
</file>

<file path=ppt/tags/tag82.xml><?xml version="1.0" encoding="utf-8"?>
<p:tagLst xmlns:a="http://schemas.openxmlformats.org/drawingml/2006/main" xmlns:r="http://schemas.openxmlformats.org/officeDocument/2006/relationships" xmlns:p="http://schemas.openxmlformats.org/presentationml/2006/main">
  <p:tag name="MH" val="20170410171106"/>
  <p:tag name="MH_LIBRARY" val="GRAPHIC"/>
  <p:tag name="MH_TYPE" val="Other"/>
  <p:tag name="MH_ORDER" val="3"/>
</p:tagLst>
</file>

<file path=ppt/tags/tag83.xml><?xml version="1.0" encoding="utf-8"?>
<p:tagLst xmlns:a="http://schemas.openxmlformats.org/drawingml/2006/main" xmlns:r="http://schemas.openxmlformats.org/officeDocument/2006/relationships" xmlns:p="http://schemas.openxmlformats.org/presentationml/2006/main">
  <p:tag name="MH" val="20170410171106"/>
  <p:tag name="MH_LIBRARY" val="GRAPHIC"/>
  <p:tag name="MH_TYPE" val="Other"/>
  <p:tag name="MH_ORDER" val="4"/>
</p:tagLst>
</file>

<file path=ppt/tags/tag84.xml><?xml version="1.0" encoding="utf-8"?>
<p:tagLst xmlns:a="http://schemas.openxmlformats.org/drawingml/2006/main" xmlns:r="http://schemas.openxmlformats.org/officeDocument/2006/relationships" xmlns:p="http://schemas.openxmlformats.org/presentationml/2006/main">
  <p:tag name="MH" val="20170410171106"/>
  <p:tag name="MH_LIBRARY" val="GRAPHIC"/>
  <p:tag name="MH_TYPE" val="Other"/>
  <p:tag name="MH_ORDER" val="1"/>
</p:tagLst>
</file>

<file path=ppt/tags/tag85.xml><?xml version="1.0" encoding="utf-8"?>
<p:tagLst xmlns:a="http://schemas.openxmlformats.org/drawingml/2006/main" xmlns:r="http://schemas.openxmlformats.org/officeDocument/2006/relationships" xmlns:p="http://schemas.openxmlformats.org/presentationml/2006/main">
  <p:tag name="MH" val="20170410171106"/>
  <p:tag name="MH_LIBRARY" val="GRAPHIC"/>
  <p:tag name="MH_TYPE" val="Other"/>
  <p:tag name="MH_ORDER" val="2"/>
</p:tagLst>
</file>

<file path=ppt/tags/tag86.xml><?xml version="1.0" encoding="utf-8"?>
<p:tagLst xmlns:a="http://schemas.openxmlformats.org/drawingml/2006/main" xmlns:r="http://schemas.openxmlformats.org/officeDocument/2006/relationships" xmlns:p="http://schemas.openxmlformats.org/presentationml/2006/main">
  <p:tag name="MH" val="20170410171106"/>
  <p:tag name="MH_LIBRARY" val="GRAPHIC"/>
  <p:tag name="MH_TYPE" val="Other"/>
  <p:tag name="MH_ORDER" val="7"/>
</p:tagLst>
</file>

<file path=ppt/tags/tag87.xml><?xml version="1.0" encoding="utf-8"?>
<p:tagLst xmlns:a="http://schemas.openxmlformats.org/drawingml/2006/main" xmlns:r="http://schemas.openxmlformats.org/officeDocument/2006/relationships" xmlns:p="http://schemas.openxmlformats.org/presentationml/2006/main">
  <p:tag name="MH" val="20170410171106"/>
  <p:tag name="MH_LIBRARY" val="GRAPHIC"/>
  <p:tag name="MH_TYPE" val="Other"/>
  <p:tag name="MH_ORDER" val="8"/>
</p:tagLst>
</file>

<file path=ppt/tags/tag88.xml><?xml version="1.0" encoding="utf-8"?>
<p:tagLst xmlns:a="http://schemas.openxmlformats.org/drawingml/2006/main" xmlns:r="http://schemas.openxmlformats.org/officeDocument/2006/relationships" xmlns:p="http://schemas.openxmlformats.org/presentationml/2006/main">
  <p:tag name="MH" val="20170410171106"/>
  <p:tag name="MH_LIBRARY" val="GRAPHIC"/>
  <p:tag name="MH_TYPE" val="Other"/>
  <p:tag name="MH_ORDER" val="5"/>
</p:tagLst>
</file>

<file path=ppt/tags/tag89.xml><?xml version="1.0" encoding="utf-8"?>
<p:tagLst xmlns:a="http://schemas.openxmlformats.org/drawingml/2006/main" xmlns:r="http://schemas.openxmlformats.org/officeDocument/2006/relationships" xmlns:p="http://schemas.openxmlformats.org/presentationml/2006/main">
  <p:tag name="MH" val="20170410171106"/>
  <p:tag name="MH_LIBRARY" val="GRAPHIC"/>
  <p:tag name="MH_TYPE" val="Other"/>
  <p:tag name="MH_ORDER" val="6"/>
</p:tagLst>
</file>

<file path=ppt/tags/tag9.xml><?xml version="1.0" encoding="utf-8"?>
<p:tagLst xmlns:a="http://schemas.openxmlformats.org/drawingml/2006/main" xmlns:r="http://schemas.openxmlformats.org/officeDocument/2006/relationships" xmlns:p="http://schemas.openxmlformats.org/presentationml/2006/main">
  <p:tag name="PA" val="v3.1.0"/>
</p:tagLst>
</file>

<file path=ppt/tags/tag90.xml><?xml version="1.0" encoding="utf-8"?>
<p:tagLst xmlns:a="http://schemas.openxmlformats.org/drawingml/2006/main" xmlns:r="http://schemas.openxmlformats.org/officeDocument/2006/relationships" xmlns:p="http://schemas.openxmlformats.org/presentationml/2006/main">
  <p:tag name="MH" val="20170410171106"/>
  <p:tag name="MH_LIBRARY" val="GRAPHIC"/>
  <p:tag name="MH_TYPE" val="Other"/>
  <p:tag name="MH_ORDER" val="3"/>
</p:tagLst>
</file>

<file path=ppt/tags/tag91.xml><?xml version="1.0" encoding="utf-8"?>
<p:tagLst xmlns:a="http://schemas.openxmlformats.org/drawingml/2006/main" xmlns:r="http://schemas.openxmlformats.org/officeDocument/2006/relationships" xmlns:p="http://schemas.openxmlformats.org/presentationml/2006/main">
  <p:tag name="MH" val="20170410171106"/>
  <p:tag name="MH_LIBRARY" val="GRAPHIC"/>
  <p:tag name="MH_TYPE" val="Other"/>
  <p:tag name="MH_ORDER" val="4"/>
</p:tagLst>
</file>

<file path=ppt/tags/tag92.xml><?xml version="1.0" encoding="utf-8"?>
<p:tagLst xmlns:a="http://schemas.openxmlformats.org/drawingml/2006/main" xmlns:r="http://schemas.openxmlformats.org/officeDocument/2006/relationships" xmlns:p="http://schemas.openxmlformats.org/presentationml/2006/main">
  <p:tag name="MH" val="20170410171106"/>
  <p:tag name="MH_LIBRARY" val="GRAPHIC"/>
  <p:tag name="MH_TYPE" val="Other"/>
  <p:tag name="MH_ORDER" val="1"/>
</p:tagLst>
</file>

<file path=ppt/tags/tag93.xml><?xml version="1.0" encoding="utf-8"?>
<p:tagLst xmlns:a="http://schemas.openxmlformats.org/drawingml/2006/main" xmlns:r="http://schemas.openxmlformats.org/officeDocument/2006/relationships" xmlns:p="http://schemas.openxmlformats.org/presentationml/2006/main">
  <p:tag name="MH" val="20170410171106"/>
  <p:tag name="MH_LIBRARY" val="GRAPHIC"/>
  <p:tag name="MH_TYPE" val="Other"/>
  <p:tag name="MH_ORDER" val="2"/>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812</TotalTime>
  <Words>3871</Words>
  <Application>Microsoft Office PowerPoint</Application>
  <PresentationFormat>Widescreen</PresentationFormat>
  <Paragraphs>469</Paragraphs>
  <Slides>36</Slides>
  <Notes>36</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36</vt:i4>
      </vt:variant>
    </vt:vector>
  </HeadingPairs>
  <TitlesOfParts>
    <vt:vector size="46" baseType="lpstr">
      <vt:lpstr>Arial</vt:lpstr>
      <vt:lpstr>Arial Narrow</vt:lpstr>
      <vt:lpstr>Bahnschrift SemiCondensed</vt:lpstr>
      <vt:lpstr>Calibri</vt:lpstr>
      <vt:lpstr>Calibri Light</vt:lpstr>
      <vt:lpstr>Century Gothic</vt:lpstr>
      <vt:lpstr>Helvetica</vt:lpstr>
      <vt:lpstr>Lucida Sans Typewriter</vt:lpstr>
      <vt:lpstr>方正细谭黑简体</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Văn An Nguyễn</dc:creator>
  <cp:lastModifiedBy>Văn An Nguyễn</cp:lastModifiedBy>
  <cp:revision>53</cp:revision>
  <dcterms:created xsi:type="dcterms:W3CDTF">2020-10-24T06:09:50Z</dcterms:created>
  <dcterms:modified xsi:type="dcterms:W3CDTF">2020-10-29T09:03:06Z</dcterms:modified>
</cp:coreProperties>
</file>