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26F0-4162-40CF-B833-D012A153864C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BA6-EDCE-4845-A885-002929C70A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344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26F0-4162-40CF-B833-D012A153864C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BA6-EDCE-4845-A885-002929C70A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522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26F0-4162-40CF-B833-D012A153864C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BA6-EDCE-4845-A885-002929C70A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34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26F0-4162-40CF-B833-D012A153864C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BA6-EDCE-4845-A885-002929C70A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234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26F0-4162-40CF-B833-D012A153864C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BA6-EDCE-4845-A885-002929C70A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76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26F0-4162-40CF-B833-D012A153864C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BA6-EDCE-4845-A885-002929C70A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37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26F0-4162-40CF-B833-D012A153864C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BA6-EDCE-4845-A885-002929C70A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364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26F0-4162-40CF-B833-D012A153864C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BA6-EDCE-4845-A885-002929C70A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484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26F0-4162-40CF-B833-D012A153864C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BA6-EDCE-4845-A885-002929C70A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009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26F0-4162-40CF-B833-D012A153864C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BA6-EDCE-4845-A885-002929C70A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162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26F0-4162-40CF-B833-D012A153864C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BA6-EDCE-4845-A885-002929C70A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20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626F0-4162-40CF-B833-D012A153864C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CBA6-EDCE-4845-A885-002929C70A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833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3249"/>
            <a:ext cx="9144000" cy="2387600"/>
          </a:xfrm>
        </p:spPr>
        <p:txBody>
          <a:bodyPr/>
          <a:lstStyle/>
          <a:p>
            <a:r>
              <a:rPr lang="en-AU" dirty="0"/>
              <a:t>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All appears at once</a:t>
            </a:r>
          </a:p>
        </p:txBody>
      </p:sp>
    </p:spTree>
    <p:extLst>
      <p:ext uri="{BB962C8B-B14F-4D97-AF65-F5344CB8AC3E}">
        <p14:creationId xmlns:p14="http://schemas.microsoft.com/office/powerpoint/2010/main" val="331641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6011"/>
            <a:ext cx="10515600" cy="1325563"/>
          </a:xfrm>
        </p:spPr>
        <p:txBody>
          <a:bodyPr/>
          <a:lstStyle/>
          <a:p>
            <a:r>
              <a:rPr lang="en-AU" dirty="0"/>
              <a:t>Slide 2.  Initially only this title appears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These bullet points are set with animation style “fly in” to appear one by one as you press spacebar or enter (or click with the mouse)</a:t>
            </a:r>
          </a:p>
          <a:p>
            <a:r>
              <a:rPr lang="en-AU" dirty="0"/>
              <a:t>Next this one</a:t>
            </a:r>
          </a:p>
          <a:p>
            <a:r>
              <a:rPr lang="en-AU" dirty="0"/>
              <a:t>Then this third bullet point</a:t>
            </a:r>
          </a:p>
          <a:p>
            <a:r>
              <a:rPr lang="en-AU" dirty="0"/>
              <a:t>And finally this one.  Next press of “space” or “enter” will move to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218445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Slide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This slide also has bullet points but they are all set to appear at once as soon as the slide appears</a:t>
            </a:r>
          </a:p>
          <a:p>
            <a:r>
              <a:rPr lang="en-AU" dirty="0"/>
              <a:t>So this bullet point should read immediately after the first one</a:t>
            </a:r>
          </a:p>
          <a:p>
            <a:r>
              <a:rPr lang="en-AU" dirty="0"/>
              <a:t>And this third bullet is the last one on this slide</a:t>
            </a:r>
          </a:p>
        </p:txBody>
      </p:sp>
    </p:spTree>
    <p:extLst>
      <p:ext uri="{BB962C8B-B14F-4D97-AF65-F5344CB8AC3E}">
        <p14:creationId xmlns:p14="http://schemas.microsoft.com/office/powerpoint/2010/main" val="402558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Slide 4 – only this title should appear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Then there are two bullet points here which are set to fade in together.</a:t>
            </a:r>
          </a:p>
          <a:p>
            <a:r>
              <a:rPr lang="en-AU" dirty="0"/>
              <a:t>Here is the second bullet point.  These two points shouldn’t appear initially but should both </a:t>
            </a:r>
            <a:r>
              <a:rPr lang="en-AU"/>
              <a:t>appear together.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623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161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Title slide</vt:lpstr>
      <vt:lpstr>Slide 2.  Initially only this title appears</vt:lpstr>
      <vt:lpstr>Slide 3</vt:lpstr>
      <vt:lpstr>Slide 4 – only this title should appear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Blah</dc:title>
  <dc:creator>Quentin Christensen</dc:creator>
  <cp:lastModifiedBy>Quentin Christensen</cp:lastModifiedBy>
  <cp:revision>3</cp:revision>
  <dcterms:created xsi:type="dcterms:W3CDTF">2016-05-24T23:34:15Z</dcterms:created>
  <dcterms:modified xsi:type="dcterms:W3CDTF">2016-05-25T00:34:40Z</dcterms:modified>
</cp:coreProperties>
</file>