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manja Vaci" initials="NV" lastIdx="1" clrIdx="0">
    <p:extLst>
      <p:ext uri="{19B8F6BF-5375-455C-9EA6-DF929625EA0E}">
        <p15:presenceInfo xmlns:p15="http://schemas.microsoft.com/office/powerpoint/2012/main" userId="Nemanja Va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402-90C6-4565-849E-F2F3985F2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506D-93C7-4502-8EA9-E038C314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D47E-43EA-47CA-A5BE-F035D80C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5711-031A-4C7D-A707-5F1A4E9E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98ED-18A7-406F-A2DB-463805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2B83-FF2F-4A9B-8282-A77A5B2B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16420-0335-4C0B-A97F-858277FF2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F0E3-B8C7-4953-AFF1-58E3F910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4798-E492-44FC-8CBE-9307DB34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7DB8-DC64-481B-A448-0825A903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71C20-D718-4E2C-AEAD-47FDDE06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636C-891E-4919-955B-02AB65B7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CFCDF-090C-4308-9D19-3DE50173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6DF7-FC4E-40FC-8927-B3141D9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FD2FC-A20E-423F-94EA-072C1A8C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2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6FE9-A3F5-47A3-93E8-67DD0844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9F14-D4F9-42D2-A6A3-3A5FA3D9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D54B-A436-4BE6-86B7-F8510B40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8280-E5AE-4C97-A4E1-55BF1096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997F-C966-4EA0-B159-C31D14AF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2FC9-8366-446F-A95D-1332D78F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7952-F83A-451D-86A4-E4E98989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5D8E8-56BE-4B0A-BDA1-218604AE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829D-1A51-490C-9F6F-7B32DAFB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96D3-A6FD-4A6F-ABCA-5C1E11ED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414C-1B13-4104-9AE8-3A3317EB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95C4-4EB9-4B47-9FED-1AE85545B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B0E03-63EB-4FEB-BB6A-D29E6D63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0C5DB-48E6-4107-90D1-55287D9C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39A7-B085-4403-B38A-C2FC6655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5688-A881-43F8-A319-930F11D6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DE0E-A3B4-43A9-806E-2C8139A2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1E1B-5E42-427C-B0DC-95C628F3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D064-6126-40D2-A761-26CD0B099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7C44-7A8C-4B44-BAE7-10628395E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0C24C-68FD-4B71-B1FC-B9F73E0C3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4DB0B-F4FE-4D4B-9681-29DEB300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2857D-D23D-49C0-A508-A87D0CF4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26423-BA8E-4583-9CDA-ED88AE29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DA71-2542-4752-ADF2-CF842D4E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D6831-31CB-45CB-A53F-B10CCEED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BEA8F-489A-4ECB-8C1C-85816423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5E926-9BFC-448A-8587-7E160371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C12C5-92BA-4322-8526-DC4017AA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044F4-2E47-4B2D-AC82-493029B9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CA2C1-F6C8-4566-AA45-541A6B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7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AFE4-8DA6-4BED-AA30-E746628B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4A72-959A-497C-A805-1F791B08B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074D-EDC4-423A-9E70-9A50293A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854D3-895D-44ED-98C4-8FB7051D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2B3E2-4EA2-42A8-A05E-E1648D8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04319-A733-435A-8463-ED30F6A8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9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448C-19B2-405A-9BF2-05678F5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B2CD8-7858-4997-B9B4-6CA7D56BA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6C8A-97CB-4110-B463-0BEC58DC8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3545-86B7-40A5-A9E2-834E42DF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0BDA-B37A-4FD6-AF4D-AC44F5A6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68E7-8F3D-46CF-A638-45961EB0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5802-8555-4831-BD58-9CE3AFCD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61ED2-B1FC-43D5-BD7E-28D9A347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6E929-CF09-4DAD-857F-24C7288F7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C28E-52A0-472B-A154-3049A8D7AF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DEC8-F98D-484A-AB1C-E2EE2E35D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B3A4E-79CA-438E-9EF2-71443EE04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AB75-8885-4F10-ACFF-E362A794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5648950" y="814739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3087857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4888706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6689555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8490404" y="31932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3253529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5054378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6833795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8656076" y="501491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CEC00-CF78-42F8-B22B-45A6D6BCE2A9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3545057" y="1931507"/>
            <a:ext cx="2662277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345906" y="1931507"/>
            <a:ext cx="861428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207334" y="1931507"/>
            <a:ext cx="939421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2DCF3E-6966-4746-8E39-A8AA5CD8B23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07334" y="1931507"/>
            <a:ext cx="2740270" cy="1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ABF5A-33EF-4B6A-AAFB-A78F9AB8DBA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545057" y="4107656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D1C934-A275-477E-B44E-737F96DDFFC1}"/>
              </a:ext>
            </a:extLst>
          </p:cNvPr>
          <p:cNvCxnSpPr>
            <a:cxnSpLocks/>
          </p:cNvCxnSpPr>
          <p:nvPr/>
        </p:nvCxnSpPr>
        <p:spPr>
          <a:xfrm flipV="1">
            <a:off x="5345905" y="4107655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4B447E-84CC-4B33-BB09-E42B0727AE10}"/>
              </a:ext>
            </a:extLst>
          </p:cNvPr>
          <p:cNvCxnSpPr>
            <a:cxnSpLocks/>
          </p:cNvCxnSpPr>
          <p:nvPr/>
        </p:nvCxnSpPr>
        <p:spPr>
          <a:xfrm flipV="1">
            <a:off x="7125322" y="4107655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B277CA-883E-4CE4-BDE2-95F1427A784D}"/>
              </a:ext>
            </a:extLst>
          </p:cNvPr>
          <p:cNvCxnSpPr>
            <a:cxnSpLocks/>
          </p:cNvCxnSpPr>
          <p:nvPr/>
        </p:nvCxnSpPr>
        <p:spPr>
          <a:xfrm flipV="1">
            <a:off x="8945844" y="4107654"/>
            <a:ext cx="0" cy="90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E844B5-B15F-4DB7-8434-2CA055ECEF60}"/>
              </a:ext>
            </a:extLst>
          </p:cNvPr>
          <p:cNvSpPr txBox="1"/>
          <p:nvPr/>
        </p:nvSpPr>
        <p:spPr>
          <a:xfrm>
            <a:off x="3238292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E629B-4431-4CB7-B2C0-C488E5BBA696}"/>
              </a:ext>
            </a:extLst>
          </p:cNvPr>
          <p:cNvSpPr txBox="1"/>
          <p:nvPr/>
        </p:nvSpPr>
        <p:spPr>
          <a:xfrm>
            <a:off x="5063279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A3CFFF-33AB-4D21-8F1C-0A18BF973CEC}"/>
              </a:ext>
            </a:extLst>
          </p:cNvPr>
          <p:cNvSpPr txBox="1"/>
          <p:nvPr/>
        </p:nvSpPr>
        <p:spPr>
          <a:xfrm>
            <a:off x="6804577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B835E7-6D36-4BD8-9423-6F07A0C9AEC4}"/>
              </a:ext>
            </a:extLst>
          </p:cNvPr>
          <p:cNvSpPr txBox="1"/>
          <p:nvPr/>
        </p:nvSpPr>
        <p:spPr>
          <a:xfrm>
            <a:off x="8644791" y="442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E3839-9BA1-4C3A-82F9-C1F8F093D651}"/>
              </a:ext>
            </a:extLst>
          </p:cNvPr>
          <p:cNvSpPr txBox="1"/>
          <p:nvPr/>
        </p:nvSpPr>
        <p:spPr>
          <a:xfrm>
            <a:off x="4436269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D3914-5DFA-43BA-AD33-39C36C13045F}"/>
              </a:ext>
            </a:extLst>
          </p:cNvPr>
          <p:cNvSpPr txBox="1"/>
          <p:nvPr/>
        </p:nvSpPr>
        <p:spPr>
          <a:xfrm>
            <a:off x="5432890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31799-45DF-4D4B-A801-936A9B43C756}"/>
              </a:ext>
            </a:extLst>
          </p:cNvPr>
          <p:cNvSpPr txBox="1"/>
          <p:nvPr/>
        </p:nvSpPr>
        <p:spPr>
          <a:xfrm>
            <a:off x="6641687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DDE79F-9E66-4B42-8E55-F02CCF180ACE}"/>
              </a:ext>
            </a:extLst>
          </p:cNvPr>
          <p:cNvSpPr txBox="1"/>
          <p:nvPr/>
        </p:nvSpPr>
        <p:spPr>
          <a:xfrm>
            <a:off x="7550983" y="23002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2419F9-BB59-4EA6-B127-0CC9648EE65F}"/>
              </a:ext>
            </a:extLst>
          </p:cNvPr>
          <p:cNvCxnSpPr>
            <a:cxnSpLocks/>
          </p:cNvCxnSpPr>
          <p:nvPr/>
        </p:nvCxnSpPr>
        <p:spPr>
          <a:xfrm>
            <a:off x="5751504" y="711867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993D3E-465B-42D9-9B74-B252AD2E9C96}"/>
              </a:ext>
            </a:extLst>
          </p:cNvPr>
          <p:cNvSpPr txBox="1"/>
          <p:nvPr/>
        </p:nvSpPr>
        <p:spPr>
          <a:xfrm>
            <a:off x="5432890" y="39397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210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4572001" y="955243"/>
            <a:ext cx="1745136" cy="1178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ToddlerVocab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75A93-47E3-4E20-A5D9-F94FD247F4C7}"/>
              </a:ext>
            </a:extLst>
          </p:cNvPr>
          <p:cNvSpPr/>
          <p:nvPr/>
        </p:nvSpPr>
        <p:spPr>
          <a:xfrm>
            <a:off x="7994649" y="2165750"/>
            <a:ext cx="1840864" cy="1263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ReadingComprehension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B323F-FD7C-4C75-8E8B-531BBE0D2869}"/>
              </a:ext>
            </a:extLst>
          </p:cNvPr>
          <p:cNvSpPr/>
          <p:nvPr/>
        </p:nvSpPr>
        <p:spPr>
          <a:xfrm>
            <a:off x="1521620" y="2445544"/>
            <a:ext cx="1625278" cy="113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ReadingTime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0BB910-14F2-41B9-9B8F-1FAEC0173445}"/>
              </a:ext>
            </a:extLst>
          </p:cNvPr>
          <p:cNvSpPr/>
          <p:nvPr/>
        </p:nvSpPr>
        <p:spPr>
          <a:xfrm>
            <a:off x="1540432" y="4608195"/>
            <a:ext cx="1606465" cy="113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VerbalAbility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02FD42-69CC-4EE7-91CF-3768A957D7E9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3146898" y="2133603"/>
            <a:ext cx="2297671" cy="879869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40AA04-6B08-40BC-9963-CE21F5EEF139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>
            <a:off x="5444569" y="2133603"/>
            <a:ext cx="2550080" cy="663772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4DDEE0-050E-4E41-8192-3B76CFEFBCEA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3146898" y="2797375"/>
            <a:ext cx="4847751" cy="216097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5F9749-50C9-45D9-ADA1-01D23D075DC7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3146897" y="2797375"/>
            <a:ext cx="4847752" cy="2378748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2387BF-180F-4CB8-AD60-670D6522C791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3146897" y="2133603"/>
            <a:ext cx="2297672" cy="3042520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315B28-0973-4C48-AD20-6A8E48FF65DA}"/>
              </a:ext>
            </a:extLst>
          </p:cNvPr>
          <p:cNvSpPr txBox="1"/>
          <p:nvPr/>
        </p:nvSpPr>
        <p:spPr>
          <a:xfrm>
            <a:off x="4210838" y="2197181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57BAB8-76CB-467A-89FB-E1E8CDE44FB1}"/>
              </a:ext>
            </a:extLst>
          </p:cNvPr>
          <p:cNvSpPr txBox="1"/>
          <p:nvPr/>
        </p:nvSpPr>
        <p:spPr>
          <a:xfrm>
            <a:off x="5487502" y="256383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405ED7-9FBE-4613-8074-43BB902FACD2}"/>
              </a:ext>
            </a:extLst>
          </p:cNvPr>
          <p:cNvSpPr txBox="1"/>
          <p:nvPr/>
        </p:nvSpPr>
        <p:spPr>
          <a:xfrm>
            <a:off x="6741076" y="212660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DA8197-C40D-4CEA-836E-470C30658402}"/>
              </a:ext>
            </a:extLst>
          </p:cNvPr>
          <p:cNvSpPr txBox="1"/>
          <p:nvPr/>
        </p:nvSpPr>
        <p:spPr>
          <a:xfrm>
            <a:off x="3947140" y="330490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D5B875-DCD1-4DCD-9B27-F73C0D191BA9}"/>
              </a:ext>
            </a:extLst>
          </p:cNvPr>
          <p:cNvSpPr txBox="1"/>
          <p:nvPr/>
        </p:nvSpPr>
        <p:spPr>
          <a:xfrm>
            <a:off x="5444569" y="35516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DF4A05-C89C-484A-A5D4-51A162FC64DF}"/>
              </a:ext>
            </a:extLst>
          </p:cNvPr>
          <p:cNvSpPr txBox="1"/>
          <p:nvPr/>
        </p:nvSpPr>
        <p:spPr>
          <a:xfrm>
            <a:off x="6431239" y="4558458"/>
            <a:ext cx="56769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Indirect effect 1 (effect of reading time):  </a:t>
            </a:r>
            <a:r>
              <a:rPr lang="en-US" sz="2000" b="1" dirty="0"/>
              <a:t>a * b</a:t>
            </a:r>
          </a:p>
          <a:p>
            <a:r>
              <a:rPr lang="en-US" sz="2000" dirty="0"/>
              <a:t>Total effect 1 (effect of reading time):       </a:t>
            </a:r>
            <a:r>
              <a:rPr lang="en-US" sz="2000" b="1" dirty="0"/>
              <a:t>c + (a * b)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Indirect effect 2 (effect of verbal ability):  </a:t>
            </a:r>
            <a:r>
              <a:rPr lang="en-US" sz="2000" b="1" dirty="0"/>
              <a:t>d * b</a:t>
            </a:r>
          </a:p>
          <a:p>
            <a:r>
              <a:rPr lang="en-US" sz="2000" dirty="0"/>
              <a:t>Total effect 2 (effect of verbal ability):       </a:t>
            </a:r>
            <a:r>
              <a:rPr lang="en-US" sz="2000" b="1" dirty="0"/>
              <a:t>e + (d * b)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F92FE6A-80B8-4231-B1C8-A8F6BCB18E12}"/>
              </a:ext>
            </a:extLst>
          </p:cNvPr>
          <p:cNvSpPr/>
          <p:nvPr/>
        </p:nvSpPr>
        <p:spPr>
          <a:xfrm>
            <a:off x="6719609" y="1265071"/>
            <a:ext cx="604604" cy="558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C00F68-FA5A-42C7-916C-A74D07A1417F}"/>
              </a:ext>
            </a:extLst>
          </p:cNvPr>
          <p:cNvCxnSpPr>
            <a:stCxn id="57" idx="2"/>
            <a:endCxn id="5" idx="3"/>
          </p:cNvCxnSpPr>
          <p:nvPr/>
        </p:nvCxnSpPr>
        <p:spPr>
          <a:xfrm flipH="1" flipV="1">
            <a:off x="6317137" y="1544423"/>
            <a:ext cx="402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2BA75E2-16F7-495D-A9A6-588C84089D01}"/>
              </a:ext>
            </a:extLst>
          </p:cNvPr>
          <p:cNvSpPr/>
          <p:nvPr/>
        </p:nvSpPr>
        <p:spPr>
          <a:xfrm>
            <a:off x="10242427" y="2526716"/>
            <a:ext cx="604604" cy="558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80FF93-4488-4D03-873F-469B7E9BE54B}"/>
              </a:ext>
            </a:extLst>
          </p:cNvPr>
          <p:cNvCxnSpPr>
            <a:stCxn id="62" idx="2"/>
          </p:cNvCxnSpPr>
          <p:nvPr/>
        </p:nvCxnSpPr>
        <p:spPr>
          <a:xfrm flipH="1" flipV="1">
            <a:off x="9839955" y="2806068"/>
            <a:ext cx="402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BAF886-8A79-4ABF-97C8-8D5AD28B1416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H="1" flipV="1">
            <a:off x="2334259" y="3581400"/>
            <a:ext cx="9406" cy="1026795"/>
          </a:xfrm>
          <a:prstGeom prst="straightConnector1">
            <a:avLst/>
          </a:prstGeom>
          <a:ln w="19050"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1AAA2CA-336B-4D40-8C06-E0E200D312B3}"/>
              </a:ext>
            </a:extLst>
          </p:cNvPr>
          <p:cNvSpPr/>
          <p:nvPr/>
        </p:nvSpPr>
        <p:spPr>
          <a:xfrm>
            <a:off x="2031957" y="1567901"/>
            <a:ext cx="604604" cy="558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83F9AE-7620-4B18-8770-5F328C636D1E}"/>
              </a:ext>
            </a:extLst>
          </p:cNvPr>
          <p:cNvCxnSpPr>
            <a:cxnSpLocks/>
            <a:stCxn id="82" idx="4"/>
            <a:endCxn id="12" idx="0"/>
          </p:cNvCxnSpPr>
          <p:nvPr/>
        </p:nvCxnSpPr>
        <p:spPr>
          <a:xfrm>
            <a:off x="2334259" y="2126606"/>
            <a:ext cx="0" cy="31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B26D09A-003C-4CD9-B8A4-06BB08809E67}"/>
              </a:ext>
            </a:extLst>
          </p:cNvPr>
          <p:cNvSpPr txBox="1"/>
          <p:nvPr/>
        </p:nvSpPr>
        <p:spPr>
          <a:xfrm>
            <a:off x="2050002" y="3900338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469BE9-867A-4E06-B524-90E2CBCA1CB5}"/>
              </a:ext>
            </a:extLst>
          </p:cNvPr>
          <p:cNvSpPr txBox="1"/>
          <p:nvPr/>
        </p:nvSpPr>
        <p:spPr>
          <a:xfrm>
            <a:off x="4839921" y="4715627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Verbal nurture: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DF7FF1-B591-4E2D-9BFA-CF6C3F75FF29}"/>
              </a:ext>
            </a:extLst>
          </p:cNvPr>
          <p:cNvSpPr txBox="1"/>
          <p:nvPr/>
        </p:nvSpPr>
        <p:spPr>
          <a:xfrm>
            <a:off x="4779301" y="5940002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Verbal nature: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F70169-4084-4C0A-B2A3-51F4FA90DD37}"/>
              </a:ext>
            </a:extLst>
          </p:cNvPr>
          <p:cNvSpPr/>
          <p:nvPr/>
        </p:nvSpPr>
        <p:spPr>
          <a:xfrm>
            <a:off x="2031957" y="6145277"/>
            <a:ext cx="604604" cy="558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b="1" dirty="0">
                <a:solidFill>
                  <a:schemeClr val="tx1"/>
                </a:solidFill>
              </a:rPr>
              <a:t>σ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A8A21B7-3ED6-4541-B40B-926354C72E2B}"/>
              </a:ext>
            </a:extLst>
          </p:cNvPr>
          <p:cNvCxnSpPr>
            <a:cxnSpLocks/>
            <a:stCxn id="89" idx="0"/>
            <a:endCxn id="13" idx="2"/>
          </p:cNvCxnSpPr>
          <p:nvPr/>
        </p:nvCxnSpPr>
        <p:spPr>
          <a:xfrm flipV="1">
            <a:off x="2334259" y="5744051"/>
            <a:ext cx="9406" cy="40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8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360264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Fine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Expertise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Phonetics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Orthography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1401849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Morphology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1401736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651609" y="27025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629060" y="1344085"/>
            <a:ext cx="554072" cy="3739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661817" y="25421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7256953" y="5130733"/>
            <a:ext cx="1826946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7246620" y="5138502"/>
            <a:ext cx="183727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2858896" y="1012621"/>
            <a:ext cx="1412182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Rule </a:t>
            </a:r>
            <a:r>
              <a:rPr lang="en-US" sz="1600" b="1" dirty="0" err="1">
                <a:solidFill>
                  <a:schemeClr val="tx1"/>
                </a:solidFill>
              </a:rPr>
              <a:t>automatisation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7318283" y="121966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7360353" y="180883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Semantics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139140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Pragmatics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7256953" y="3935803"/>
            <a:ext cx="1826946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416205" y="3844936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 flipV="1">
            <a:off x="7256953" y="470913"/>
            <a:ext cx="394656" cy="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  <a:stCxn id="11" idx="2"/>
            <a:endCxn id="7" idx="3"/>
          </p:cNvCxnSpPr>
          <p:nvPr/>
        </p:nvCxnSpPr>
        <p:spPr>
          <a:xfrm flipH="1">
            <a:off x="7246620" y="2756782"/>
            <a:ext cx="415197" cy="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BBA84E-0365-4CB1-AE4C-51B52F990AEE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 flipV="1">
            <a:off x="7246620" y="1528267"/>
            <a:ext cx="382440" cy="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8E96A75-E8D9-4ACB-A4AB-EF540A9031E3}"/>
              </a:ext>
            </a:extLst>
          </p:cNvPr>
          <p:cNvSpPr txBox="1"/>
          <p:nvPr/>
        </p:nvSpPr>
        <p:spPr>
          <a:xfrm>
            <a:off x="7330121" y="2414913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953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2958958" y="118067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2945701" y="249405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2958958" y="372992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2968487" y="4989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4355639" y="134634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4373024" y="265972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4395810" y="389559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395809" y="513146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414867" y="285721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90F0D3-C615-413C-84F2-E11400AB684E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 flipV="1">
            <a:off x="1531635" y="2951257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1531635" y="1637877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519BF-F2C6-4D52-8931-74F41811FE8F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1531635" y="3415601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1531635" y="3415601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8C22DD1-6E7F-47B5-B49D-07B89404CF76}"/>
              </a:ext>
            </a:extLst>
          </p:cNvPr>
          <p:cNvSpPr txBox="1"/>
          <p:nvPr/>
        </p:nvSpPr>
        <p:spPr>
          <a:xfrm>
            <a:off x="2035028" y="196379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1AAC8D-E810-484E-9FB5-2D500FECA2AB}"/>
              </a:ext>
            </a:extLst>
          </p:cNvPr>
          <p:cNvSpPr txBox="1"/>
          <p:nvPr/>
        </p:nvSpPr>
        <p:spPr>
          <a:xfrm>
            <a:off x="2019281" y="28224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DBFF61-1254-41CD-98F1-48A586D59876}"/>
              </a:ext>
            </a:extLst>
          </p:cNvPr>
          <p:cNvSpPr txBox="1"/>
          <p:nvPr/>
        </p:nvSpPr>
        <p:spPr>
          <a:xfrm>
            <a:off x="2006066" y="382958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E831E-A7A3-4BDF-8A74-68E897925041}"/>
              </a:ext>
            </a:extLst>
          </p:cNvPr>
          <p:cNvSpPr txBox="1"/>
          <p:nvPr/>
        </p:nvSpPr>
        <p:spPr>
          <a:xfrm>
            <a:off x="2001017" y="468913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701D2A-C715-4C5C-AEC4-D91EB8CBE64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15803" y="2762253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0EC8E7-797A-41C9-8A9E-C4E09720AE8B}"/>
              </a:ext>
            </a:extLst>
          </p:cNvPr>
          <p:cNvSpPr txBox="1"/>
          <p:nvPr/>
        </p:nvSpPr>
        <p:spPr>
          <a:xfrm>
            <a:off x="235979" y="249463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D192C-CC7D-4FB5-9606-A150908AEF85}"/>
              </a:ext>
            </a:extLst>
          </p:cNvPr>
          <p:cNvCxnSpPr>
            <a:stCxn id="9" idx="2"/>
            <a:endCxn id="5" idx="3"/>
          </p:cNvCxnSpPr>
          <p:nvPr/>
        </p:nvCxnSpPr>
        <p:spPr>
          <a:xfrm flipH="1">
            <a:off x="3873358" y="1637877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0ED5E4-3486-4ACA-B2F0-78B161C4D548}"/>
              </a:ext>
            </a:extLst>
          </p:cNvPr>
          <p:cNvCxnSpPr/>
          <p:nvPr/>
        </p:nvCxnSpPr>
        <p:spPr>
          <a:xfrm flipH="1">
            <a:off x="3860101" y="295125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B90BCC-174A-4B3A-86E5-190E839C2FFD}"/>
              </a:ext>
            </a:extLst>
          </p:cNvPr>
          <p:cNvCxnSpPr/>
          <p:nvPr/>
        </p:nvCxnSpPr>
        <p:spPr>
          <a:xfrm flipH="1">
            <a:off x="3860101" y="416918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BEE662-94F1-4058-BB6C-A613DB540FDE}"/>
              </a:ext>
            </a:extLst>
          </p:cNvPr>
          <p:cNvCxnSpPr/>
          <p:nvPr/>
        </p:nvCxnSpPr>
        <p:spPr>
          <a:xfrm flipH="1">
            <a:off x="3873357" y="544712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E73E0AE-9623-4444-AEC7-105C233BDEB7}"/>
              </a:ext>
            </a:extLst>
          </p:cNvPr>
          <p:cNvSpPr/>
          <p:nvPr/>
        </p:nvSpPr>
        <p:spPr>
          <a:xfrm>
            <a:off x="7116020" y="118067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D9BC45-26D0-476D-8B27-2B3DB2DF7E48}"/>
              </a:ext>
            </a:extLst>
          </p:cNvPr>
          <p:cNvSpPr/>
          <p:nvPr/>
        </p:nvSpPr>
        <p:spPr>
          <a:xfrm>
            <a:off x="7102763" y="249405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3D8E01-2F31-4224-84B2-541C137769C3}"/>
              </a:ext>
            </a:extLst>
          </p:cNvPr>
          <p:cNvSpPr/>
          <p:nvPr/>
        </p:nvSpPr>
        <p:spPr>
          <a:xfrm>
            <a:off x="7116020" y="372992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565DBF-80D3-4E7D-BD76-2279ED76C0D3}"/>
              </a:ext>
            </a:extLst>
          </p:cNvPr>
          <p:cNvSpPr/>
          <p:nvPr/>
        </p:nvSpPr>
        <p:spPr>
          <a:xfrm>
            <a:off x="7125549" y="4989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7BE93E-AC86-478D-93A4-45494A83938B}"/>
              </a:ext>
            </a:extLst>
          </p:cNvPr>
          <p:cNvSpPr/>
          <p:nvPr/>
        </p:nvSpPr>
        <p:spPr>
          <a:xfrm>
            <a:off x="9337813" y="2821528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D11F77-315F-4129-BA5C-2E953F7A2D2B}"/>
              </a:ext>
            </a:extLst>
          </p:cNvPr>
          <p:cNvCxnSpPr>
            <a:cxnSpLocks/>
            <a:stCxn id="51" idx="2"/>
            <a:endCxn id="44" idx="3"/>
          </p:cNvCxnSpPr>
          <p:nvPr/>
        </p:nvCxnSpPr>
        <p:spPr>
          <a:xfrm flipH="1" flipV="1">
            <a:off x="8017163" y="2951257"/>
            <a:ext cx="1320650" cy="428655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279AC2-4C22-46A1-A065-10DDAF5F59F1}"/>
              </a:ext>
            </a:extLst>
          </p:cNvPr>
          <p:cNvCxnSpPr>
            <a:cxnSpLocks/>
            <a:stCxn id="51" idx="2"/>
            <a:endCxn id="43" idx="3"/>
          </p:cNvCxnSpPr>
          <p:nvPr/>
        </p:nvCxnSpPr>
        <p:spPr>
          <a:xfrm flipH="1" flipV="1">
            <a:off x="8030420" y="1637877"/>
            <a:ext cx="1307393" cy="1742035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0E981F-47C2-4550-A676-7E399A395BD0}"/>
              </a:ext>
            </a:extLst>
          </p:cNvPr>
          <p:cNvCxnSpPr>
            <a:cxnSpLocks/>
            <a:stCxn id="51" idx="2"/>
            <a:endCxn id="45" idx="3"/>
          </p:cNvCxnSpPr>
          <p:nvPr/>
        </p:nvCxnSpPr>
        <p:spPr>
          <a:xfrm flipH="1">
            <a:off x="8030420" y="3379912"/>
            <a:ext cx="1307393" cy="807214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90D31E-6917-4477-ABD9-476A640CD167}"/>
              </a:ext>
            </a:extLst>
          </p:cNvPr>
          <p:cNvCxnSpPr>
            <a:cxnSpLocks/>
            <a:stCxn id="51" idx="2"/>
            <a:endCxn id="46" idx="3"/>
          </p:cNvCxnSpPr>
          <p:nvPr/>
        </p:nvCxnSpPr>
        <p:spPr>
          <a:xfrm flipH="1">
            <a:off x="8039949" y="3379912"/>
            <a:ext cx="1297864" cy="2067209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EC5EC1C-5746-4A3B-BAA8-DC7A4CF24360}"/>
              </a:ext>
            </a:extLst>
          </p:cNvPr>
          <p:cNvSpPr txBox="1"/>
          <p:nvPr/>
        </p:nvSpPr>
        <p:spPr>
          <a:xfrm>
            <a:off x="8262260" y="17760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0238D-9252-44C7-8B3E-8D5765F4D01C}"/>
              </a:ext>
            </a:extLst>
          </p:cNvPr>
          <p:cNvSpPr txBox="1"/>
          <p:nvPr/>
        </p:nvSpPr>
        <p:spPr>
          <a:xfrm>
            <a:off x="8295020" y="277063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6F15A8-627F-478C-AED0-3D8CB5623024}"/>
              </a:ext>
            </a:extLst>
          </p:cNvPr>
          <p:cNvSpPr txBox="1"/>
          <p:nvPr/>
        </p:nvSpPr>
        <p:spPr>
          <a:xfrm>
            <a:off x="8317192" y="358059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079DA5-E95E-4820-9E52-7A9EB13543B9}"/>
              </a:ext>
            </a:extLst>
          </p:cNvPr>
          <p:cNvSpPr txBox="1"/>
          <p:nvPr/>
        </p:nvSpPr>
        <p:spPr>
          <a:xfrm>
            <a:off x="8325751" y="43236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44C2C9-ABA6-4111-9CDD-147FD7AB2AF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438749" y="2726564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C2EBB94-3DC8-49EC-9B78-FB6DFB4CDB34}"/>
              </a:ext>
            </a:extLst>
          </p:cNvPr>
          <p:cNvSpPr txBox="1"/>
          <p:nvPr/>
        </p:nvSpPr>
        <p:spPr>
          <a:xfrm>
            <a:off x="9144437" y="244540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257E06AA-CC24-43BF-A646-8DB287115376}"/>
              </a:ext>
            </a:extLst>
          </p:cNvPr>
          <p:cNvSpPr/>
          <p:nvPr/>
        </p:nvSpPr>
        <p:spPr>
          <a:xfrm>
            <a:off x="6529243" y="1574650"/>
            <a:ext cx="586777" cy="1607820"/>
          </a:xfrm>
          <a:custGeom>
            <a:avLst/>
            <a:gdLst>
              <a:gd name="connsiteX0" fmla="*/ 563917 w 586777"/>
              <a:gd name="connsiteY0" fmla="*/ 0 h 1607820"/>
              <a:gd name="connsiteX1" fmla="*/ 37 w 586777"/>
              <a:gd name="connsiteY1" fmla="*/ 800100 h 1607820"/>
              <a:gd name="connsiteX2" fmla="*/ 586777 w 586777"/>
              <a:gd name="connsiteY2" fmla="*/ 160782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77" h="1607820">
                <a:moveTo>
                  <a:pt x="563917" y="0"/>
                </a:moveTo>
                <a:cubicBezTo>
                  <a:pt x="280072" y="266065"/>
                  <a:pt x="-3773" y="532130"/>
                  <a:pt x="37" y="800100"/>
                </a:cubicBezTo>
                <a:cubicBezTo>
                  <a:pt x="3847" y="1068070"/>
                  <a:pt x="295312" y="1337945"/>
                  <a:pt x="586777" y="160782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D847AF07-82CE-45D9-89A3-A46F7CCBA511}"/>
              </a:ext>
            </a:extLst>
          </p:cNvPr>
          <p:cNvSpPr/>
          <p:nvPr/>
        </p:nvSpPr>
        <p:spPr>
          <a:xfrm>
            <a:off x="6536784" y="2855819"/>
            <a:ext cx="586777" cy="1607820"/>
          </a:xfrm>
          <a:custGeom>
            <a:avLst/>
            <a:gdLst>
              <a:gd name="connsiteX0" fmla="*/ 563917 w 586777"/>
              <a:gd name="connsiteY0" fmla="*/ 0 h 1607820"/>
              <a:gd name="connsiteX1" fmla="*/ 37 w 586777"/>
              <a:gd name="connsiteY1" fmla="*/ 800100 h 1607820"/>
              <a:gd name="connsiteX2" fmla="*/ 586777 w 586777"/>
              <a:gd name="connsiteY2" fmla="*/ 160782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77" h="1607820">
                <a:moveTo>
                  <a:pt x="563917" y="0"/>
                </a:moveTo>
                <a:cubicBezTo>
                  <a:pt x="280072" y="266065"/>
                  <a:pt x="-3773" y="532130"/>
                  <a:pt x="37" y="800100"/>
                </a:cubicBezTo>
                <a:cubicBezTo>
                  <a:pt x="3847" y="1068070"/>
                  <a:pt x="295312" y="1337945"/>
                  <a:pt x="586777" y="160782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62F5C9A5-C046-46BA-B8F9-0D7A0C194A45}"/>
              </a:ext>
            </a:extLst>
          </p:cNvPr>
          <p:cNvSpPr/>
          <p:nvPr/>
        </p:nvSpPr>
        <p:spPr>
          <a:xfrm>
            <a:off x="6568958" y="4067585"/>
            <a:ext cx="586777" cy="1607820"/>
          </a:xfrm>
          <a:custGeom>
            <a:avLst/>
            <a:gdLst>
              <a:gd name="connsiteX0" fmla="*/ 563917 w 586777"/>
              <a:gd name="connsiteY0" fmla="*/ 0 h 1607820"/>
              <a:gd name="connsiteX1" fmla="*/ 37 w 586777"/>
              <a:gd name="connsiteY1" fmla="*/ 800100 h 1607820"/>
              <a:gd name="connsiteX2" fmla="*/ 586777 w 586777"/>
              <a:gd name="connsiteY2" fmla="*/ 160782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77" h="1607820">
                <a:moveTo>
                  <a:pt x="563917" y="0"/>
                </a:moveTo>
                <a:cubicBezTo>
                  <a:pt x="280072" y="266065"/>
                  <a:pt x="-3773" y="532130"/>
                  <a:pt x="37" y="800100"/>
                </a:cubicBezTo>
                <a:cubicBezTo>
                  <a:pt x="3847" y="1068070"/>
                  <a:pt x="295312" y="1337945"/>
                  <a:pt x="586777" y="160782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FE33B5A-90C3-4B96-A52A-F586F01B45AB}"/>
              </a:ext>
            </a:extLst>
          </p:cNvPr>
          <p:cNvSpPr/>
          <p:nvPr/>
        </p:nvSpPr>
        <p:spPr>
          <a:xfrm>
            <a:off x="5761635" y="1552329"/>
            <a:ext cx="1403450" cy="2593572"/>
          </a:xfrm>
          <a:custGeom>
            <a:avLst/>
            <a:gdLst>
              <a:gd name="connsiteX0" fmla="*/ 1135455 w 1181175"/>
              <a:gd name="connsiteY0" fmla="*/ 0 h 3223260"/>
              <a:gd name="connsiteX1" fmla="*/ 75 w 1181175"/>
              <a:gd name="connsiteY1" fmla="*/ 1562100 h 3223260"/>
              <a:gd name="connsiteX2" fmla="*/ 1181175 w 1181175"/>
              <a:gd name="connsiteY2" fmla="*/ 3223260 h 32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75" h="3223260">
                <a:moveTo>
                  <a:pt x="1135455" y="0"/>
                </a:moveTo>
                <a:cubicBezTo>
                  <a:pt x="563955" y="512445"/>
                  <a:pt x="-7545" y="1024890"/>
                  <a:pt x="75" y="1562100"/>
                </a:cubicBezTo>
                <a:cubicBezTo>
                  <a:pt x="7695" y="2099310"/>
                  <a:pt x="1023695" y="2981960"/>
                  <a:pt x="1181175" y="3223260"/>
                </a:cubicBezTo>
              </a:path>
            </a:pathLst>
          </a:custGeom>
          <a:noFill/>
          <a:ln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B78C4C0D-BB6A-4E68-9EF0-9D39C8F05A10}"/>
              </a:ext>
            </a:extLst>
          </p:cNvPr>
          <p:cNvSpPr/>
          <p:nvPr/>
        </p:nvSpPr>
        <p:spPr>
          <a:xfrm>
            <a:off x="5729640" y="2890549"/>
            <a:ext cx="1403450" cy="2593572"/>
          </a:xfrm>
          <a:custGeom>
            <a:avLst/>
            <a:gdLst>
              <a:gd name="connsiteX0" fmla="*/ 1135455 w 1181175"/>
              <a:gd name="connsiteY0" fmla="*/ 0 h 3223260"/>
              <a:gd name="connsiteX1" fmla="*/ 75 w 1181175"/>
              <a:gd name="connsiteY1" fmla="*/ 1562100 h 3223260"/>
              <a:gd name="connsiteX2" fmla="*/ 1181175 w 1181175"/>
              <a:gd name="connsiteY2" fmla="*/ 3223260 h 32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75" h="3223260">
                <a:moveTo>
                  <a:pt x="1135455" y="0"/>
                </a:moveTo>
                <a:cubicBezTo>
                  <a:pt x="563955" y="512445"/>
                  <a:pt x="-7545" y="1024890"/>
                  <a:pt x="75" y="1562100"/>
                </a:cubicBezTo>
                <a:cubicBezTo>
                  <a:pt x="7695" y="2099310"/>
                  <a:pt x="1023695" y="2981960"/>
                  <a:pt x="1181175" y="3223260"/>
                </a:cubicBezTo>
              </a:path>
            </a:pathLst>
          </a:custGeom>
          <a:noFill/>
          <a:ln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60BD4EAE-E9FF-4B6F-B327-A184E853DA21}"/>
              </a:ext>
            </a:extLst>
          </p:cNvPr>
          <p:cNvSpPr/>
          <p:nvPr/>
        </p:nvSpPr>
        <p:spPr>
          <a:xfrm>
            <a:off x="5722099" y="1566219"/>
            <a:ext cx="1403450" cy="4025901"/>
          </a:xfrm>
          <a:custGeom>
            <a:avLst/>
            <a:gdLst>
              <a:gd name="connsiteX0" fmla="*/ 1135455 w 1181175"/>
              <a:gd name="connsiteY0" fmla="*/ 0 h 3223260"/>
              <a:gd name="connsiteX1" fmla="*/ 75 w 1181175"/>
              <a:gd name="connsiteY1" fmla="*/ 1562100 h 3223260"/>
              <a:gd name="connsiteX2" fmla="*/ 1181175 w 1181175"/>
              <a:gd name="connsiteY2" fmla="*/ 3223260 h 32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75" h="3223260">
                <a:moveTo>
                  <a:pt x="1135455" y="0"/>
                </a:moveTo>
                <a:cubicBezTo>
                  <a:pt x="563955" y="512445"/>
                  <a:pt x="-7545" y="1024890"/>
                  <a:pt x="75" y="1562100"/>
                </a:cubicBezTo>
                <a:cubicBezTo>
                  <a:pt x="7695" y="2099310"/>
                  <a:pt x="1023695" y="2981960"/>
                  <a:pt x="1181175" y="3223260"/>
                </a:cubicBezTo>
              </a:path>
            </a:pathLst>
          </a:custGeom>
          <a:noFill/>
          <a:ln>
            <a:headEnd type="stealt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BC114E9-3734-4692-9216-E44377E656DD}"/>
              </a:ext>
            </a:extLst>
          </p:cNvPr>
          <p:cNvSpPr/>
          <p:nvPr/>
        </p:nvSpPr>
        <p:spPr>
          <a:xfrm>
            <a:off x="10949096" y="308838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CC60722-DC69-4D31-B176-C79B623FF0DA}"/>
              </a:ext>
            </a:extLst>
          </p:cNvPr>
          <p:cNvCxnSpPr>
            <a:stCxn id="136" idx="2"/>
          </p:cNvCxnSpPr>
          <p:nvPr/>
        </p:nvCxnSpPr>
        <p:spPr>
          <a:xfrm flipH="1">
            <a:off x="10466815" y="3379912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B21C599-C9A9-49F8-BE94-CD641F84BEC7}"/>
              </a:ext>
            </a:extLst>
          </p:cNvPr>
          <p:cNvSpPr txBox="1"/>
          <p:nvPr/>
        </p:nvSpPr>
        <p:spPr>
          <a:xfrm>
            <a:off x="993890" y="6164466"/>
            <a:ext cx="429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Reflective: causing covariance in indicators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6CE296-1D92-447E-A299-CAAF4ADA128F}"/>
              </a:ext>
            </a:extLst>
          </p:cNvPr>
          <p:cNvSpPr txBox="1"/>
          <p:nvPr/>
        </p:nvSpPr>
        <p:spPr>
          <a:xfrm>
            <a:off x="6023090" y="6161866"/>
            <a:ext cx="528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Formative: indicators influence/cause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21557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3218154" y="110629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3204897" y="241967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3218154" y="365554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3227683" y="491553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4614835" y="1271966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4632220" y="2585346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4655006" y="382121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655005" y="505708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674063" y="2782834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90F0D3-C615-413C-84F2-E11400AB684E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 flipV="1">
            <a:off x="1790831" y="2876874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1790831" y="1563494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519BF-F2C6-4D52-8931-74F41811FE8F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1790831" y="3341218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1790831" y="3341218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61AAC8D-E810-484E-9FB5-2D500FECA2AB}"/>
              </a:ext>
            </a:extLst>
          </p:cNvPr>
          <p:cNvSpPr txBox="1"/>
          <p:nvPr/>
        </p:nvSpPr>
        <p:spPr>
          <a:xfrm>
            <a:off x="2278477" y="27481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DBFF61-1254-41CD-98F1-48A586D59876}"/>
              </a:ext>
            </a:extLst>
          </p:cNvPr>
          <p:cNvSpPr txBox="1"/>
          <p:nvPr/>
        </p:nvSpPr>
        <p:spPr>
          <a:xfrm>
            <a:off x="2265262" y="375519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E831E-A7A3-4BDF-8A74-68E897925041}"/>
              </a:ext>
            </a:extLst>
          </p:cNvPr>
          <p:cNvSpPr txBox="1"/>
          <p:nvPr/>
        </p:nvSpPr>
        <p:spPr>
          <a:xfrm>
            <a:off x="2260213" y="46147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701D2A-C715-4C5C-AEC4-D91EB8CBE64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74999" y="2687870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0EC8E7-797A-41C9-8A9E-C4E09720AE8B}"/>
              </a:ext>
            </a:extLst>
          </p:cNvPr>
          <p:cNvSpPr txBox="1"/>
          <p:nvPr/>
        </p:nvSpPr>
        <p:spPr>
          <a:xfrm>
            <a:off x="624156" y="23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endParaRPr lang="en-US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D192C-CC7D-4FB5-9606-A150908AEF8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4132554" y="1563494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0ED5E4-3486-4ACA-B2F0-78B161C4D548}"/>
              </a:ext>
            </a:extLst>
          </p:cNvPr>
          <p:cNvCxnSpPr/>
          <p:nvPr/>
        </p:nvCxnSpPr>
        <p:spPr>
          <a:xfrm flipH="1">
            <a:off x="4119297" y="2876873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B90BCC-174A-4B3A-86E5-190E839C2FFD}"/>
              </a:ext>
            </a:extLst>
          </p:cNvPr>
          <p:cNvCxnSpPr/>
          <p:nvPr/>
        </p:nvCxnSpPr>
        <p:spPr>
          <a:xfrm flipH="1">
            <a:off x="4119297" y="4094798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BEE662-94F1-4058-BB6C-A613DB540FDE}"/>
              </a:ext>
            </a:extLst>
          </p:cNvPr>
          <p:cNvCxnSpPr/>
          <p:nvPr/>
        </p:nvCxnSpPr>
        <p:spPr>
          <a:xfrm flipH="1">
            <a:off x="4132553" y="5372738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894BCB-1BD7-42ED-9CB7-5A94EE7500FD}"/>
              </a:ext>
            </a:extLst>
          </p:cNvPr>
          <p:cNvSpPr txBox="1"/>
          <p:nvPr/>
        </p:nvSpPr>
        <p:spPr>
          <a:xfrm>
            <a:off x="4209594" y="1289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BA9441-169D-4B50-BD0B-B90624E00ED8}"/>
              </a:ext>
            </a:extLst>
          </p:cNvPr>
          <p:cNvSpPr txBox="1"/>
          <p:nvPr/>
        </p:nvSpPr>
        <p:spPr>
          <a:xfrm>
            <a:off x="4209594" y="2585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F9FA03-B0E6-4BE2-AC8A-BB82C2C48F6E}"/>
              </a:ext>
            </a:extLst>
          </p:cNvPr>
          <p:cNvSpPr txBox="1"/>
          <p:nvPr/>
        </p:nvSpPr>
        <p:spPr>
          <a:xfrm>
            <a:off x="4216223" y="3820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70C80D-C10D-483B-B6D1-8F6AF067B40B}"/>
              </a:ext>
            </a:extLst>
          </p:cNvPr>
          <p:cNvSpPr txBox="1"/>
          <p:nvPr/>
        </p:nvSpPr>
        <p:spPr>
          <a:xfrm>
            <a:off x="4222850" y="5074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B5782A-FC87-472B-BC74-F470EF997CB3}"/>
              </a:ext>
            </a:extLst>
          </p:cNvPr>
          <p:cNvSpPr txBox="1"/>
          <p:nvPr/>
        </p:nvSpPr>
        <p:spPr>
          <a:xfrm>
            <a:off x="2321493" y="18360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7F2A4C-1E11-4AB6-A93D-153B13A3A24C}"/>
              </a:ext>
            </a:extLst>
          </p:cNvPr>
          <p:cNvSpPr/>
          <p:nvPr/>
        </p:nvSpPr>
        <p:spPr>
          <a:xfrm>
            <a:off x="8558824" y="110629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572B239-7588-402F-8061-CA210CCCE11E}"/>
              </a:ext>
            </a:extLst>
          </p:cNvPr>
          <p:cNvSpPr/>
          <p:nvPr/>
        </p:nvSpPr>
        <p:spPr>
          <a:xfrm>
            <a:off x="8545567" y="241967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D73B26-447E-4F77-A61A-D939E4DB35C1}"/>
              </a:ext>
            </a:extLst>
          </p:cNvPr>
          <p:cNvSpPr/>
          <p:nvPr/>
        </p:nvSpPr>
        <p:spPr>
          <a:xfrm>
            <a:off x="8558824" y="365554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DDE460-87B5-4EB5-A295-35EAD7B32744}"/>
              </a:ext>
            </a:extLst>
          </p:cNvPr>
          <p:cNvSpPr/>
          <p:nvPr/>
        </p:nvSpPr>
        <p:spPr>
          <a:xfrm>
            <a:off x="8568353" y="491553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7553F4E-6E90-4C8A-B88A-45E3446CEA5A}"/>
              </a:ext>
            </a:extLst>
          </p:cNvPr>
          <p:cNvSpPr/>
          <p:nvPr/>
        </p:nvSpPr>
        <p:spPr>
          <a:xfrm>
            <a:off x="9955505" y="1271966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013241E-E70B-42A1-90BC-7DC122EFC5CC}"/>
              </a:ext>
            </a:extLst>
          </p:cNvPr>
          <p:cNvSpPr/>
          <p:nvPr/>
        </p:nvSpPr>
        <p:spPr>
          <a:xfrm>
            <a:off x="9972890" y="2585346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501B5C-0B14-4157-91F2-17EE5589EC25}"/>
              </a:ext>
            </a:extLst>
          </p:cNvPr>
          <p:cNvSpPr/>
          <p:nvPr/>
        </p:nvSpPr>
        <p:spPr>
          <a:xfrm>
            <a:off x="9995676" y="382121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5008B66-173B-4623-A73D-47BA8B6BE070}"/>
              </a:ext>
            </a:extLst>
          </p:cNvPr>
          <p:cNvSpPr/>
          <p:nvPr/>
        </p:nvSpPr>
        <p:spPr>
          <a:xfrm>
            <a:off x="9995675" y="505708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5273848-21BB-4BBB-9005-9D70B991B780}"/>
              </a:ext>
            </a:extLst>
          </p:cNvPr>
          <p:cNvSpPr/>
          <p:nvPr/>
        </p:nvSpPr>
        <p:spPr>
          <a:xfrm>
            <a:off x="6014733" y="2782834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0F0163B-EDDC-45CB-9FB6-08652C2456BB}"/>
              </a:ext>
            </a:extLst>
          </p:cNvPr>
          <p:cNvCxnSpPr>
            <a:cxnSpLocks/>
            <a:stCxn id="84" idx="6"/>
            <a:endCxn id="73" idx="1"/>
          </p:cNvCxnSpPr>
          <p:nvPr/>
        </p:nvCxnSpPr>
        <p:spPr>
          <a:xfrm flipV="1">
            <a:off x="7131501" y="2876874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74C286-EC19-4CF2-B9D1-E1032A9D587D}"/>
              </a:ext>
            </a:extLst>
          </p:cNvPr>
          <p:cNvCxnSpPr>
            <a:cxnSpLocks/>
            <a:stCxn id="84" idx="6"/>
            <a:endCxn id="72" idx="1"/>
          </p:cNvCxnSpPr>
          <p:nvPr/>
        </p:nvCxnSpPr>
        <p:spPr>
          <a:xfrm flipV="1">
            <a:off x="7131501" y="1563494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D49EE6-9F2E-45BC-BD6E-87882DCAA99B}"/>
              </a:ext>
            </a:extLst>
          </p:cNvPr>
          <p:cNvCxnSpPr>
            <a:cxnSpLocks/>
            <a:stCxn id="84" idx="6"/>
            <a:endCxn id="74" idx="1"/>
          </p:cNvCxnSpPr>
          <p:nvPr/>
        </p:nvCxnSpPr>
        <p:spPr>
          <a:xfrm>
            <a:off x="7131501" y="3341218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D3A8BB8-3C87-413C-AA01-3BEB7F8FAD06}"/>
              </a:ext>
            </a:extLst>
          </p:cNvPr>
          <p:cNvCxnSpPr>
            <a:cxnSpLocks/>
            <a:stCxn id="84" idx="6"/>
            <a:endCxn id="75" idx="1"/>
          </p:cNvCxnSpPr>
          <p:nvPr/>
        </p:nvCxnSpPr>
        <p:spPr>
          <a:xfrm>
            <a:off x="7131501" y="3341218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5AC5757-27C1-46EE-AD8A-C47BE107A4FE}"/>
              </a:ext>
            </a:extLst>
          </p:cNvPr>
          <p:cNvSpPr txBox="1"/>
          <p:nvPr/>
        </p:nvSpPr>
        <p:spPr>
          <a:xfrm>
            <a:off x="7731357" y="1786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CE3030-0CA5-42EB-905F-796ABA5E31A4}"/>
              </a:ext>
            </a:extLst>
          </p:cNvPr>
          <p:cNvSpPr txBox="1"/>
          <p:nvPr/>
        </p:nvSpPr>
        <p:spPr>
          <a:xfrm>
            <a:off x="7619147" y="27481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9333B9-170E-40F8-B5F3-9E4C97BCA8AA}"/>
              </a:ext>
            </a:extLst>
          </p:cNvPr>
          <p:cNvSpPr txBox="1"/>
          <p:nvPr/>
        </p:nvSpPr>
        <p:spPr>
          <a:xfrm>
            <a:off x="7605932" y="375519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9BB6C8-FB04-4886-8E02-66B4A0BB5E16}"/>
              </a:ext>
            </a:extLst>
          </p:cNvPr>
          <p:cNvSpPr txBox="1"/>
          <p:nvPr/>
        </p:nvSpPr>
        <p:spPr>
          <a:xfrm>
            <a:off x="7600883" y="46147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394BBCF-2C72-493B-AB27-9C56E1F096E0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115669" y="2687870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651A965-5D8E-401C-877F-DE903AE23B0A}"/>
              </a:ext>
            </a:extLst>
          </p:cNvPr>
          <p:cNvSpPr txBox="1"/>
          <p:nvPr/>
        </p:nvSpPr>
        <p:spPr>
          <a:xfrm>
            <a:off x="5835845" y="24202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6FE7AA-0695-4CBE-A4AC-EBE67A991E61}"/>
              </a:ext>
            </a:extLst>
          </p:cNvPr>
          <p:cNvCxnSpPr>
            <a:cxnSpLocks/>
            <a:stCxn id="76" idx="2"/>
            <a:endCxn id="72" idx="3"/>
          </p:cNvCxnSpPr>
          <p:nvPr/>
        </p:nvCxnSpPr>
        <p:spPr>
          <a:xfrm flipH="1">
            <a:off x="9473224" y="1563494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2522B45-BB71-48CA-AC82-E89C792C038D}"/>
              </a:ext>
            </a:extLst>
          </p:cNvPr>
          <p:cNvCxnSpPr>
            <a:cxnSpLocks/>
          </p:cNvCxnSpPr>
          <p:nvPr/>
        </p:nvCxnSpPr>
        <p:spPr>
          <a:xfrm flipH="1">
            <a:off x="9459967" y="2876873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9FCA74F-30A7-4865-8BBD-005338AF6857}"/>
              </a:ext>
            </a:extLst>
          </p:cNvPr>
          <p:cNvCxnSpPr>
            <a:cxnSpLocks/>
          </p:cNvCxnSpPr>
          <p:nvPr/>
        </p:nvCxnSpPr>
        <p:spPr>
          <a:xfrm flipH="1">
            <a:off x="9459967" y="4094798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B4CF4F1-C465-4403-8BA7-79FF8DE38872}"/>
              </a:ext>
            </a:extLst>
          </p:cNvPr>
          <p:cNvCxnSpPr>
            <a:cxnSpLocks/>
          </p:cNvCxnSpPr>
          <p:nvPr/>
        </p:nvCxnSpPr>
        <p:spPr>
          <a:xfrm flipH="1">
            <a:off x="9473223" y="5372738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2663052-410E-47B8-B0CD-F2ABDD647F06}"/>
              </a:ext>
            </a:extLst>
          </p:cNvPr>
          <p:cNvSpPr txBox="1"/>
          <p:nvPr/>
        </p:nvSpPr>
        <p:spPr>
          <a:xfrm>
            <a:off x="9550264" y="1289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7A7DC6-A4F0-4759-AF07-864467C5CFE1}"/>
              </a:ext>
            </a:extLst>
          </p:cNvPr>
          <p:cNvSpPr txBox="1"/>
          <p:nvPr/>
        </p:nvSpPr>
        <p:spPr>
          <a:xfrm>
            <a:off x="9550264" y="2585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02ECB7-6715-48DE-88B0-D9ADC520AB10}"/>
              </a:ext>
            </a:extLst>
          </p:cNvPr>
          <p:cNvSpPr txBox="1"/>
          <p:nvPr/>
        </p:nvSpPr>
        <p:spPr>
          <a:xfrm>
            <a:off x="9556893" y="3820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6E1B45-AC26-4EC3-8076-4F795FB136E7}"/>
              </a:ext>
            </a:extLst>
          </p:cNvPr>
          <p:cNvSpPr txBox="1"/>
          <p:nvPr/>
        </p:nvSpPr>
        <p:spPr>
          <a:xfrm>
            <a:off x="9563520" y="5074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312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6281278" y="90635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6268021" y="221973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6281278" y="345560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6290807" y="471560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677959" y="107202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695344" y="238540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718130" y="362127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7718129" y="485714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737187" y="258289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90F0D3-C615-413C-84F2-E11400AB684E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 flipV="1">
            <a:off x="4853955" y="2676937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853955" y="1363557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519BF-F2C6-4D52-8931-74F41811FE8F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853955" y="3141281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4853955" y="3141281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61AAC8D-E810-484E-9FB5-2D500FECA2AB}"/>
              </a:ext>
            </a:extLst>
          </p:cNvPr>
          <p:cNvSpPr txBox="1"/>
          <p:nvPr/>
        </p:nvSpPr>
        <p:spPr>
          <a:xfrm>
            <a:off x="5266930" y="249564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b*</a:t>
            </a:r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DBFF61-1254-41CD-98F1-48A586D59876}"/>
              </a:ext>
            </a:extLst>
          </p:cNvPr>
          <p:cNvSpPr txBox="1"/>
          <p:nvPr/>
        </p:nvSpPr>
        <p:spPr>
          <a:xfrm>
            <a:off x="5245589" y="355305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c*</a:t>
            </a:r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E831E-A7A3-4BDF-8A74-68E897925041}"/>
              </a:ext>
            </a:extLst>
          </p:cNvPr>
          <p:cNvSpPr txBox="1"/>
          <p:nvPr/>
        </p:nvSpPr>
        <p:spPr>
          <a:xfrm>
            <a:off x="5246779" y="445227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d*</a:t>
            </a:r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701D2A-C715-4C5C-AEC4-D91EB8CBE64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838123" y="2487933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0EC8E7-797A-41C9-8A9E-C4E09720AE8B}"/>
              </a:ext>
            </a:extLst>
          </p:cNvPr>
          <p:cNvSpPr txBox="1"/>
          <p:nvPr/>
        </p:nvSpPr>
        <p:spPr>
          <a:xfrm>
            <a:off x="3558299" y="22203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D192C-CC7D-4FB5-9606-A150908AEF8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7195678" y="1363557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0ED5E4-3486-4ACA-B2F0-78B161C4D548}"/>
              </a:ext>
            </a:extLst>
          </p:cNvPr>
          <p:cNvCxnSpPr/>
          <p:nvPr/>
        </p:nvCxnSpPr>
        <p:spPr>
          <a:xfrm flipH="1">
            <a:off x="7182421" y="267693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B90BCC-174A-4B3A-86E5-190E839C2FFD}"/>
              </a:ext>
            </a:extLst>
          </p:cNvPr>
          <p:cNvCxnSpPr/>
          <p:nvPr/>
        </p:nvCxnSpPr>
        <p:spPr>
          <a:xfrm flipH="1">
            <a:off x="7182421" y="389486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BEE662-94F1-4058-BB6C-A613DB540FDE}"/>
              </a:ext>
            </a:extLst>
          </p:cNvPr>
          <p:cNvCxnSpPr/>
          <p:nvPr/>
        </p:nvCxnSpPr>
        <p:spPr>
          <a:xfrm flipH="1">
            <a:off x="7195677" y="517280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894BCB-1BD7-42ED-9CB7-5A94EE7500FD}"/>
              </a:ext>
            </a:extLst>
          </p:cNvPr>
          <p:cNvSpPr txBox="1"/>
          <p:nvPr/>
        </p:nvSpPr>
        <p:spPr>
          <a:xfrm>
            <a:off x="7272718" y="1089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BA9441-169D-4B50-BD0B-B90624E00ED8}"/>
              </a:ext>
            </a:extLst>
          </p:cNvPr>
          <p:cNvSpPr txBox="1"/>
          <p:nvPr/>
        </p:nvSpPr>
        <p:spPr>
          <a:xfrm>
            <a:off x="7272718" y="2385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F9FA03-B0E6-4BE2-AC8A-BB82C2C48F6E}"/>
              </a:ext>
            </a:extLst>
          </p:cNvPr>
          <p:cNvSpPr txBox="1"/>
          <p:nvPr/>
        </p:nvSpPr>
        <p:spPr>
          <a:xfrm>
            <a:off x="7279347" y="3620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70C80D-C10D-483B-B6D1-8F6AF067B40B}"/>
              </a:ext>
            </a:extLst>
          </p:cNvPr>
          <p:cNvSpPr txBox="1"/>
          <p:nvPr/>
        </p:nvSpPr>
        <p:spPr>
          <a:xfrm>
            <a:off x="7285974" y="4874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E6B57-6A44-4405-997F-296E3451B080}"/>
              </a:ext>
            </a:extLst>
          </p:cNvPr>
          <p:cNvSpPr txBox="1"/>
          <p:nvPr/>
        </p:nvSpPr>
        <p:spPr>
          <a:xfrm>
            <a:off x="5276549" y="153608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a*</a:t>
            </a:r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C97FF-1A3E-412F-BB87-F3C6A545BE9A}"/>
              </a:ext>
            </a:extLst>
          </p:cNvPr>
          <p:cNvSpPr txBox="1"/>
          <p:nvPr/>
        </p:nvSpPr>
        <p:spPr>
          <a:xfrm>
            <a:off x="5988100" y="5975596"/>
            <a:ext cx="225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a+b+c+d</a:t>
            </a:r>
            <a:r>
              <a:rPr lang="en-GB" sz="2000" dirty="0"/>
              <a:t> == 4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9A648-140C-4F03-89C3-5F03A545BE09}"/>
              </a:ext>
            </a:extLst>
          </p:cNvPr>
          <p:cNvSpPr/>
          <p:nvPr/>
        </p:nvSpPr>
        <p:spPr>
          <a:xfrm>
            <a:off x="5158740" y="1497515"/>
            <a:ext cx="937260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E7E7FE-35FA-4F26-BED1-31CD34919C02}"/>
              </a:ext>
            </a:extLst>
          </p:cNvPr>
          <p:cNvSpPr/>
          <p:nvPr/>
        </p:nvSpPr>
        <p:spPr>
          <a:xfrm>
            <a:off x="5140233" y="2456507"/>
            <a:ext cx="937260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31A282-22A7-4C6D-BC5F-557AEC3DE01E}"/>
              </a:ext>
            </a:extLst>
          </p:cNvPr>
          <p:cNvSpPr/>
          <p:nvPr/>
        </p:nvSpPr>
        <p:spPr>
          <a:xfrm>
            <a:off x="5140233" y="3486876"/>
            <a:ext cx="937260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D5E94A-73DC-4376-BD27-1DD99FAC0E13}"/>
              </a:ext>
            </a:extLst>
          </p:cNvPr>
          <p:cNvSpPr/>
          <p:nvPr/>
        </p:nvSpPr>
        <p:spPr>
          <a:xfrm>
            <a:off x="5140233" y="4406562"/>
            <a:ext cx="937260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0DA66F-4AF3-49ED-99B2-5696B3CC4EE4}"/>
              </a:ext>
            </a:extLst>
          </p:cNvPr>
          <p:cNvSpPr/>
          <p:nvPr/>
        </p:nvSpPr>
        <p:spPr>
          <a:xfrm>
            <a:off x="5988100" y="5976322"/>
            <a:ext cx="1586304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2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6281278" y="90635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6268021" y="221973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6281278" y="345560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6290807" y="471560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677959" y="107202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695344" y="2385409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718130" y="362127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7718129" y="485714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737187" y="258289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90F0D3-C615-413C-84F2-E11400AB684E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 flipV="1">
            <a:off x="4853955" y="2676937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853955" y="1363557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519BF-F2C6-4D52-8931-74F41811FE8F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853955" y="3141281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4853955" y="3141281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8C22DD1-6E7F-47B5-B49D-07B89404CF76}"/>
              </a:ext>
            </a:extLst>
          </p:cNvPr>
          <p:cNvSpPr txBox="1"/>
          <p:nvPr/>
        </p:nvSpPr>
        <p:spPr>
          <a:xfrm>
            <a:off x="5453811" y="1586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1AAC8D-E810-484E-9FB5-2D500FECA2AB}"/>
              </a:ext>
            </a:extLst>
          </p:cNvPr>
          <p:cNvSpPr txBox="1"/>
          <p:nvPr/>
        </p:nvSpPr>
        <p:spPr>
          <a:xfrm>
            <a:off x="5341601" y="254816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DBFF61-1254-41CD-98F1-48A586D59876}"/>
              </a:ext>
            </a:extLst>
          </p:cNvPr>
          <p:cNvSpPr txBox="1"/>
          <p:nvPr/>
        </p:nvSpPr>
        <p:spPr>
          <a:xfrm>
            <a:off x="5328386" y="355526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E831E-A7A3-4BDF-8A74-68E897925041}"/>
              </a:ext>
            </a:extLst>
          </p:cNvPr>
          <p:cNvSpPr txBox="1"/>
          <p:nvPr/>
        </p:nvSpPr>
        <p:spPr>
          <a:xfrm>
            <a:off x="5323337" y="44148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701D2A-C715-4C5C-AEC4-D91EB8CBE64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838123" y="2487933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0EC8E7-797A-41C9-8A9E-C4E09720AE8B}"/>
              </a:ext>
            </a:extLst>
          </p:cNvPr>
          <p:cNvSpPr txBox="1"/>
          <p:nvPr/>
        </p:nvSpPr>
        <p:spPr>
          <a:xfrm>
            <a:off x="3558299" y="22203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ED192C-CC7D-4FB5-9606-A150908AEF8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7195678" y="1363557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0ED5E4-3486-4ACA-B2F0-78B161C4D548}"/>
              </a:ext>
            </a:extLst>
          </p:cNvPr>
          <p:cNvCxnSpPr/>
          <p:nvPr/>
        </p:nvCxnSpPr>
        <p:spPr>
          <a:xfrm flipH="1">
            <a:off x="7182421" y="267693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B90BCC-174A-4B3A-86E5-190E839C2FFD}"/>
              </a:ext>
            </a:extLst>
          </p:cNvPr>
          <p:cNvCxnSpPr/>
          <p:nvPr/>
        </p:nvCxnSpPr>
        <p:spPr>
          <a:xfrm flipH="1">
            <a:off x="7182421" y="389486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BEE662-94F1-4058-BB6C-A613DB540FDE}"/>
              </a:ext>
            </a:extLst>
          </p:cNvPr>
          <p:cNvCxnSpPr/>
          <p:nvPr/>
        </p:nvCxnSpPr>
        <p:spPr>
          <a:xfrm flipH="1">
            <a:off x="7195677" y="517280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894BCB-1BD7-42ED-9CB7-5A94EE7500FD}"/>
              </a:ext>
            </a:extLst>
          </p:cNvPr>
          <p:cNvSpPr txBox="1"/>
          <p:nvPr/>
        </p:nvSpPr>
        <p:spPr>
          <a:xfrm>
            <a:off x="7272718" y="1089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BA9441-169D-4B50-BD0B-B90624E00ED8}"/>
              </a:ext>
            </a:extLst>
          </p:cNvPr>
          <p:cNvSpPr txBox="1"/>
          <p:nvPr/>
        </p:nvSpPr>
        <p:spPr>
          <a:xfrm>
            <a:off x="7272718" y="2385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F9FA03-B0E6-4BE2-AC8A-BB82C2C48F6E}"/>
              </a:ext>
            </a:extLst>
          </p:cNvPr>
          <p:cNvSpPr txBox="1"/>
          <p:nvPr/>
        </p:nvSpPr>
        <p:spPr>
          <a:xfrm>
            <a:off x="7279347" y="3620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70C80D-C10D-483B-B6D1-8F6AF067B40B}"/>
              </a:ext>
            </a:extLst>
          </p:cNvPr>
          <p:cNvSpPr txBox="1"/>
          <p:nvPr/>
        </p:nvSpPr>
        <p:spPr>
          <a:xfrm>
            <a:off x="7285974" y="4874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116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6657C1-0AE4-4F54-83CD-E4B24FE7826A}"/>
              </a:ext>
            </a:extLst>
          </p:cNvPr>
          <p:cNvSpPr/>
          <p:nvPr/>
        </p:nvSpPr>
        <p:spPr>
          <a:xfrm>
            <a:off x="3712504" y="119407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41419-46B8-4480-8045-51CC9A11918A}"/>
              </a:ext>
            </a:extLst>
          </p:cNvPr>
          <p:cNvSpPr/>
          <p:nvPr/>
        </p:nvSpPr>
        <p:spPr>
          <a:xfrm>
            <a:off x="3699247" y="250745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2E0CC-7892-48AB-96FA-05C8A97F2353}"/>
              </a:ext>
            </a:extLst>
          </p:cNvPr>
          <p:cNvSpPr/>
          <p:nvPr/>
        </p:nvSpPr>
        <p:spPr>
          <a:xfrm>
            <a:off x="3712504" y="374332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E85DF-A16D-4E2B-95BB-AFDA7D5E4801}"/>
              </a:ext>
            </a:extLst>
          </p:cNvPr>
          <p:cNvSpPr/>
          <p:nvPr/>
        </p:nvSpPr>
        <p:spPr>
          <a:xfrm>
            <a:off x="3722033" y="50033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070B47-6FAC-4CB3-8316-DA9DF0CB2274}"/>
              </a:ext>
            </a:extLst>
          </p:cNvPr>
          <p:cNvSpPr/>
          <p:nvPr/>
        </p:nvSpPr>
        <p:spPr>
          <a:xfrm>
            <a:off x="5109185" y="135974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18D35D-A305-4AD4-A108-F93D70AAF7C5}"/>
              </a:ext>
            </a:extLst>
          </p:cNvPr>
          <p:cNvSpPr/>
          <p:nvPr/>
        </p:nvSpPr>
        <p:spPr>
          <a:xfrm>
            <a:off x="5126570" y="267312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C35962-46E6-4229-A34D-10575C7C40ED}"/>
              </a:ext>
            </a:extLst>
          </p:cNvPr>
          <p:cNvSpPr/>
          <p:nvPr/>
        </p:nvSpPr>
        <p:spPr>
          <a:xfrm>
            <a:off x="5149356" y="390899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49FE42-D202-4935-8B42-A5EA3840D8D9}"/>
              </a:ext>
            </a:extLst>
          </p:cNvPr>
          <p:cNvSpPr/>
          <p:nvPr/>
        </p:nvSpPr>
        <p:spPr>
          <a:xfrm>
            <a:off x="5149355" y="5144866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99932A-C029-4A95-A0AB-E0D21933CD6D}"/>
              </a:ext>
            </a:extLst>
          </p:cNvPr>
          <p:cNvSpPr/>
          <p:nvPr/>
        </p:nvSpPr>
        <p:spPr>
          <a:xfrm>
            <a:off x="1168413" y="2870616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6C1474-35D6-419E-B2DC-B5E42D861EE5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2285181" y="2964656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992388-BF45-4ACD-837A-D720A9F2C80A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 flipV="1">
            <a:off x="2285181" y="1651276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55A35-B88C-44EF-960E-DB0CF0E472C3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2285181" y="3429000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BBE00F-FA1A-4F06-A535-4138CB2709B6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2285181" y="3429000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5D7AE0-168A-4A5D-A13D-3D907743418F}"/>
              </a:ext>
            </a:extLst>
          </p:cNvPr>
          <p:cNvSpPr txBox="1"/>
          <p:nvPr/>
        </p:nvSpPr>
        <p:spPr>
          <a:xfrm>
            <a:off x="2885037" y="1874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73BFA-8886-41A4-859A-C7803F5DE6EF}"/>
              </a:ext>
            </a:extLst>
          </p:cNvPr>
          <p:cNvSpPr txBox="1"/>
          <p:nvPr/>
        </p:nvSpPr>
        <p:spPr>
          <a:xfrm>
            <a:off x="2772827" y="28358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7FCA35-9CDB-41CF-BDA9-6EE7466E3427}"/>
              </a:ext>
            </a:extLst>
          </p:cNvPr>
          <p:cNvSpPr txBox="1"/>
          <p:nvPr/>
        </p:nvSpPr>
        <p:spPr>
          <a:xfrm>
            <a:off x="2759612" y="38429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522B5-91F0-48FE-8B0B-8A61BD4E0DBD}"/>
              </a:ext>
            </a:extLst>
          </p:cNvPr>
          <p:cNvSpPr txBox="1"/>
          <p:nvPr/>
        </p:nvSpPr>
        <p:spPr>
          <a:xfrm>
            <a:off x="2754563" y="47025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8519C1-40AF-4680-9E72-AC7DE3968B6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269349" y="2775652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EAFCF3-77CC-4773-85C3-078865C7AB91}"/>
              </a:ext>
            </a:extLst>
          </p:cNvPr>
          <p:cNvSpPr txBox="1"/>
          <p:nvPr/>
        </p:nvSpPr>
        <p:spPr>
          <a:xfrm>
            <a:off x="989525" y="250803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56057-1B56-4D13-B8C2-2803C8EE1048}"/>
              </a:ext>
            </a:extLst>
          </p:cNvPr>
          <p:cNvCxnSpPr>
            <a:cxnSpLocks/>
            <a:stCxn id="8" idx="2"/>
            <a:endCxn id="4" idx="3"/>
          </p:cNvCxnSpPr>
          <p:nvPr/>
        </p:nvCxnSpPr>
        <p:spPr>
          <a:xfrm flipH="1">
            <a:off x="4626904" y="165127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88E42D-DCE4-4645-8153-FC1CBE9D3205}"/>
              </a:ext>
            </a:extLst>
          </p:cNvPr>
          <p:cNvCxnSpPr>
            <a:cxnSpLocks/>
          </p:cNvCxnSpPr>
          <p:nvPr/>
        </p:nvCxnSpPr>
        <p:spPr>
          <a:xfrm flipH="1">
            <a:off x="4613647" y="2964655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03B162-A308-4692-AEC3-9DAB3B27F500}"/>
              </a:ext>
            </a:extLst>
          </p:cNvPr>
          <p:cNvCxnSpPr>
            <a:cxnSpLocks/>
          </p:cNvCxnSpPr>
          <p:nvPr/>
        </p:nvCxnSpPr>
        <p:spPr>
          <a:xfrm flipH="1">
            <a:off x="4613647" y="4182580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BEF7CB-9079-4C3B-91E3-202C21D62499}"/>
              </a:ext>
            </a:extLst>
          </p:cNvPr>
          <p:cNvCxnSpPr>
            <a:cxnSpLocks/>
          </p:cNvCxnSpPr>
          <p:nvPr/>
        </p:nvCxnSpPr>
        <p:spPr>
          <a:xfrm flipH="1">
            <a:off x="4626903" y="5460520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5D319A-B63D-4151-AA44-29BA04605B4F}"/>
              </a:ext>
            </a:extLst>
          </p:cNvPr>
          <p:cNvSpPr txBox="1"/>
          <p:nvPr/>
        </p:nvSpPr>
        <p:spPr>
          <a:xfrm>
            <a:off x="4703944" y="13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3E63C-3CF3-441F-A14A-5F12135BA99E}"/>
              </a:ext>
            </a:extLst>
          </p:cNvPr>
          <p:cNvSpPr txBox="1"/>
          <p:nvPr/>
        </p:nvSpPr>
        <p:spPr>
          <a:xfrm>
            <a:off x="4703944" y="2673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52D92A-7498-4EE7-BC4C-41B396D519E2}"/>
              </a:ext>
            </a:extLst>
          </p:cNvPr>
          <p:cNvSpPr txBox="1"/>
          <p:nvPr/>
        </p:nvSpPr>
        <p:spPr>
          <a:xfrm>
            <a:off x="4710573" y="3908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85F9F1-1D52-4C9C-A08C-37BDE5C9CE1B}"/>
              </a:ext>
            </a:extLst>
          </p:cNvPr>
          <p:cNvSpPr txBox="1"/>
          <p:nvPr/>
        </p:nvSpPr>
        <p:spPr>
          <a:xfrm>
            <a:off x="4717200" y="516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FD8D1C-0626-4AE4-A301-4C211DC1321E}"/>
              </a:ext>
            </a:extLst>
          </p:cNvPr>
          <p:cNvSpPr/>
          <p:nvPr/>
        </p:nvSpPr>
        <p:spPr>
          <a:xfrm>
            <a:off x="9182568" y="1289462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29E65C-10AB-49B3-B52E-64C56C14E8BB}"/>
              </a:ext>
            </a:extLst>
          </p:cNvPr>
          <p:cNvSpPr/>
          <p:nvPr/>
        </p:nvSpPr>
        <p:spPr>
          <a:xfrm>
            <a:off x="9169311" y="2602842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A88FF2-39D7-4241-AB01-35FE09D26686}"/>
              </a:ext>
            </a:extLst>
          </p:cNvPr>
          <p:cNvSpPr/>
          <p:nvPr/>
        </p:nvSpPr>
        <p:spPr>
          <a:xfrm>
            <a:off x="9182568" y="383871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36024E-28AF-4213-A00F-75BEFA825330}"/>
              </a:ext>
            </a:extLst>
          </p:cNvPr>
          <p:cNvSpPr/>
          <p:nvPr/>
        </p:nvSpPr>
        <p:spPr>
          <a:xfrm>
            <a:off x="9192097" y="509870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0CE5FD-A0B3-4235-9BFC-01F6462D0A88}"/>
              </a:ext>
            </a:extLst>
          </p:cNvPr>
          <p:cNvSpPr/>
          <p:nvPr/>
        </p:nvSpPr>
        <p:spPr>
          <a:xfrm>
            <a:off x="10579249" y="145513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E4E94E-6C86-4299-AE68-28AED2B882B2}"/>
              </a:ext>
            </a:extLst>
          </p:cNvPr>
          <p:cNvSpPr/>
          <p:nvPr/>
        </p:nvSpPr>
        <p:spPr>
          <a:xfrm>
            <a:off x="10596634" y="276851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59EC1E-181F-4425-9C08-1FDE2A7ED336}"/>
              </a:ext>
            </a:extLst>
          </p:cNvPr>
          <p:cNvSpPr/>
          <p:nvPr/>
        </p:nvSpPr>
        <p:spPr>
          <a:xfrm>
            <a:off x="10619420" y="400438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9D50B9-7FE0-437C-A4F8-284D6FCB4261}"/>
              </a:ext>
            </a:extLst>
          </p:cNvPr>
          <p:cNvSpPr/>
          <p:nvPr/>
        </p:nvSpPr>
        <p:spPr>
          <a:xfrm>
            <a:off x="10619419" y="5240252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57E5E9-3882-4EC4-9DAF-414CBC35A39F}"/>
              </a:ext>
            </a:extLst>
          </p:cNvPr>
          <p:cNvSpPr/>
          <p:nvPr/>
        </p:nvSpPr>
        <p:spPr>
          <a:xfrm>
            <a:off x="6638477" y="2966002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1B1B8C-50AE-4AC5-8970-12C3BCB1C5D4}"/>
              </a:ext>
            </a:extLst>
          </p:cNvPr>
          <p:cNvCxnSpPr>
            <a:cxnSpLocks/>
            <a:stCxn id="39" idx="6"/>
            <a:endCxn id="32" idx="1"/>
          </p:cNvCxnSpPr>
          <p:nvPr/>
        </p:nvCxnSpPr>
        <p:spPr>
          <a:xfrm flipV="1">
            <a:off x="7755245" y="3060042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2DFD5D-F749-4C6E-812B-971076D5653D}"/>
              </a:ext>
            </a:extLst>
          </p:cNvPr>
          <p:cNvCxnSpPr>
            <a:cxnSpLocks/>
            <a:stCxn id="39" idx="6"/>
            <a:endCxn id="31" idx="1"/>
          </p:cNvCxnSpPr>
          <p:nvPr/>
        </p:nvCxnSpPr>
        <p:spPr>
          <a:xfrm flipV="1">
            <a:off x="7755245" y="1746662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645C52-BA97-42B8-9D05-95CB7FF3D27F}"/>
              </a:ext>
            </a:extLst>
          </p:cNvPr>
          <p:cNvCxnSpPr>
            <a:cxnSpLocks/>
            <a:stCxn id="39" idx="6"/>
            <a:endCxn id="33" idx="1"/>
          </p:cNvCxnSpPr>
          <p:nvPr/>
        </p:nvCxnSpPr>
        <p:spPr>
          <a:xfrm>
            <a:off x="7755245" y="3524386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333BD2-52C4-4D31-AC2A-45A93B1D3F1F}"/>
              </a:ext>
            </a:extLst>
          </p:cNvPr>
          <p:cNvCxnSpPr>
            <a:cxnSpLocks/>
            <a:stCxn id="39" idx="6"/>
            <a:endCxn id="34" idx="1"/>
          </p:cNvCxnSpPr>
          <p:nvPr/>
        </p:nvCxnSpPr>
        <p:spPr>
          <a:xfrm>
            <a:off x="7755245" y="3524386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91E764-0776-4274-A04B-6EDEFCC8FA87}"/>
              </a:ext>
            </a:extLst>
          </p:cNvPr>
          <p:cNvSpPr txBox="1"/>
          <p:nvPr/>
        </p:nvSpPr>
        <p:spPr>
          <a:xfrm>
            <a:off x="8242891" y="29312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8B2267-8531-4105-8D1E-60D9859E736A}"/>
              </a:ext>
            </a:extLst>
          </p:cNvPr>
          <p:cNvSpPr txBox="1"/>
          <p:nvPr/>
        </p:nvSpPr>
        <p:spPr>
          <a:xfrm>
            <a:off x="8229676" y="393836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B27F20-DF14-43BD-BD42-F18E614625C2}"/>
              </a:ext>
            </a:extLst>
          </p:cNvPr>
          <p:cNvSpPr txBox="1"/>
          <p:nvPr/>
        </p:nvSpPr>
        <p:spPr>
          <a:xfrm>
            <a:off x="8224627" y="47979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089C9C-5E5B-4CC1-A9A6-363A3CA1A44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739413" y="2871038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E53763A-4DF5-4462-8EE3-35FD7BAA0B10}"/>
              </a:ext>
            </a:extLst>
          </p:cNvPr>
          <p:cNvSpPr txBox="1"/>
          <p:nvPr/>
        </p:nvSpPr>
        <p:spPr>
          <a:xfrm>
            <a:off x="6588570" y="2568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endParaRPr lang="en-US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AA66B8-7249-47A1-A996-0BA29789CB76}"/>
              </a:ext>
            </a:extLst>
          </p:cNvPr>
          <p:cNvCxnSpPr>
            <a:cxnSpLocks/>
            <a:stCxn id="35" idx="2"/>
            <a:endCxn id="31" idx="3"/>
          </p:cNvCxnSpPr>
          <p:nvPr/>
        </p:nvCxnSpPr>
        <p:spPr>
          <a:xfrm flipH="1">
            <a:off x="10096968" y="1746662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1EF20A-B76D-4FE4-BE36-88F8D6DE722B}"/>
              </a:ext>
            </a:extLst>
          </p:cNvPr>
          <p:cNvCxnSpPr/>
          <p:nvPr/>
        </p:nvCxnSpPr>
        <p:spPr>
          <a:xfrm flipH="1">
            <a:off x="10083711" y="3060041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5EDCC7-8A9B-4324-A01C-6C1205701D9C}"/>
              </a:ext>
            </a:extLst>
          </p:cNvPr>
          <p:cNvCxnSpPr/>
          <p:nvPr/>
        </p:nvCxnSpPr>
        <p:spPr>
          <a:xfrm flipH="1">
            <a:off x="10083711" y="427796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23191E-F517-486F-8C1F-973CD10985F7}"/>
              </a:ext>
            </a:extLst>
          </p:cNvPr>
          <p:cNvCxnSpPr/>
          <p:nvPr/>
        </p:nvCxnSpPr>
        <p:spPr>
          <a:xfrm flipH="1">
            <a:off x="10096967" y="5555906"/>
            <a:ext cx="48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0612C9A-A318-41C0-B3B4-BF9BE7EE589F}"/>
              </a:ext>
            </a:extLst>
          </p:cNvPr>
          <p:cNvSpPr txBox="1"/>
          <p:nvPr/>
        </p:nvSpPr>
        <p:spPr>
          <a:xfrm>
            <a:off x="10174008" y="1472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EA7545-760C-4EE6-8F86-E00F41431C90}"/>
              </a:ext>
            </a:extLst>
          </p:cNvPr>
          <p:cNvSpPr txBox="1"/>
          <p:nvPr/>
        </p:nvSpPr>
        <p:spPr>
          <a:xfrm>
            <a:off x="10174008" y="276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3664E2-6974-417D-8AB4-C84740983285}"/>
              </a:ext>
            </a:extLst>
          </p:cNvPr>
          <p:cNvSpPr txBox="1"/>
          <p:nvPr/>
        </p:nvSpPr>
        <p:spPr>
          <a:xfrm>
            <a:off x="10180637" y="4003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A4DD09F-1E11-49E8-A647-52EB658CD361}"/>
              </a:ext>
            </a:extLst>
          </p:cNvPr>
          <p:cNvSpPr txBox="1"/>
          <p:nvPr/>
        </p:nvSpPr>
        <p:spPr>
          <a:xfrm>
            <a:off x="10187264" y="5257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06CE91-5F7C-4C81-872F-6CBD1EB7610C}"/>
              </a:ext>
            </a:extLst>
          </p:cNvPr>
          <p:cNvSpPr txBox="1"/>
          <p:nvPr/>
        </p:nvSpPr>
        <p:spPr>
          <a:xfrm>
            <a:off x="8285907" y="20191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570190-40C3-4265-8C4E-1A7D19E32838}"/>
              </a:ext>
            </a:extLst>
          </p:cNvPr>
          <p:cNvSpPr/>
          <p:nvPr/>
        </p:nvSpPr>
        <p:spPr>
          <a:xfrm>
            <a:off x="2811360" y="1862461"/>
            <a:ext cx="418863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74E2F2-984C-4E1F-A926-2D264FCD4360}"/>
              </a:ext>
            </a:extLst>
          </p:cNvPr>
          <p:cNvSpPr/>
          <p:nvPr/>
        </p:nvSpPr>
        <p:spPr>
          <a:xfrm>
            <a:off x="6510760" y="2533700"/>
            <a:ext cx="418863" cy="4150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12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20E13E40-C3AA-495E-912B-4AADB1F43129}"/>
              </a:ext>
            </a:extLst>
          </p:cNvPr>
          <p:cNvSpPr/>
          <p:nvPr/>
        </p:nvSpPr>
        <p:spPr>
          <a:xfrm>
            <a:off x="4735736" y="1299967"/>
            <a:ext cx="1360264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sz="1600" b="1" dirty="0">
                <a:solidFill>
                  <a:schemeClr val="tx1"/>
                </a:solidFill>
              </a:rPr>
              <a:t>Motoric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E5B458-57BB-4460-B9F0-1D5C69262DE2}"/>
              </a:ext>
            </a:extLst>
          </p:cNvPr>
          <p:cNvSpPr/>
          <p:nvPr/>
        </p:nvSpPr>
        <p:spPr>
          <a:xfrm>
            <a:off x="1507054" y="192191"/>
            <a:ext cx="1401736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Tummy Time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5E0E6E-2C57-4EE4-8333-28169865285B}"/>
              </a:ext>
            </a:extLst>
          </p:cNvPr>
          <p:cNvSpPr/>
          <p:nvPr/>
        </p:nvSpPr>
        <p:spPr>
          <a:xfrm>
            <a:off x="616854" y="3965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851CD1-C5DB-4041-8AF3-B902058446A7}"/>
              </a:ext>
            </a:extLst>
          </p:cNvPr>
          <p:cNvCxnSpPr>
            <a:cxnSpLocks/>
            <a:stCxn id="45" idx="2"/>
            <a:endCxn id="55" idx="3"/>
          </p:cNvCxnSpPr>
          <p:nvPr/>
        </p:nvCxnSpPr>
        <p:spPr>
          <a:xfrm flipH="1" flipV="1">
            <a:off x="2908790" y="1816033"/>
            <a:ext cx="1826946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761804-54DE-4529-8AD3-9FB0DFD84577}"/>
              </a:ext>
            </a:extLst>
          </p:cNvPr>
          <p:cNvCxnSpPr>
            <a:cxnSpLocks/>
            <a:stCxn id="45" idx="2"/>
            <a:endCxn id="56" idx="3"/>
          </p:cNvCxnSpPr>
          <p:nvPr/>
        </p:nvCxnSpPr>
        <p:spPr>
          <a:xfrm flipH="1">
            <a:off x="2898457" y="1823802"/>
            <a:ext cx="183727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011FA9-B6C1-4DF2-B035-E46F5F6B3C27}"/>
              </a:ext>
            </a:extLst>
          </p:cNvPr>
          <p:cNvSpPr txBox="1"/>
          <p:nvPr/>
        </p:nvSpPr>
        <p:spPr>
          <a:xfrm>
            <a:off x="1138170" y="3342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F5F4A7-69AE-4296-8D3B-00EE1FCFDF26}"/>
              </a:ext>
            </a:extLst>
          </p:cNvPr>
          <p:cNvSpPr txBox="1"/>
          <p:nvPr/>
        </p:nvSpPr>
        <p:spPr>
          <a:xfrm>
            <a:off x="5618877" y="2464684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001" b="1" dirty="0"/>
              <a:t>11</a:t>
            </a:r>
            <a:endParaRPr lang="en-US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BE59FE-CC6B-409A-A669-398AD2030B08}"/>
              </a:ext>
            </a:extLst>
          </p:cNvPr>
          <p:cNvCxnSpPr>
            <a:cxnSpLocks/>
            <a:stCxn id="51" idx="0"/>
            <a:endCxn id="45" idx="5"/>
          </p:cNvCxnSpPr>
          <p:nvPr/>
        </p:nvCxnSpPr>
        <p:spPr>
          <a:xfrm flipH="1" flipV="1">
            <a:off x="5896794" y="2194209"/>
            <a:ext cx="53544" cy="27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ED6603F-E1D1-466A-8236-2E5BEC7861BF}"/>
              </a:ext>
            </a:extLst>
          </p:cNvPr>
          <p:cNvSpPr txBox="1"/>
          <p:nvPr/>
        </p:nvSpPr>
        <p:spPr>
          <a:xfrm>
            <a:off x="3047893" y="14544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21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449690-6EB4-4276-B9F4-AF75C275C11F}"/>
              </a:ext>
            </a:extLst>
          </p:cNvPr>
          <p:cNvSpPr txBox="1"/>
          <p:nvPr/>
        </p:nvSpPr>
        <p:spPr>
          <a:xfrm>
            <a:off x="3042670" y="20853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31</a:t>
            </a:r>
            <a:endParaRPr lang="en-US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7D30DA-1920-4A2A-B8C0-21585F95B589}"/>
              </a:ext>
            </a:extLst>
          </p:cNvPr>
          <p:cNvSpPr/>
          <p:nvPr/>
        </p:nvSpPr>
        <p:spPr>
          <a:xfrm>
            <a:off x="1496608" y="1387121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Leg Moves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D3F25E-1F3E-4BFF-9C43-066D6648F88D}"/>
              </a:ext>
            </a:extLst>
          </p:cNvPr>
          <p:cNvSpPr/>
          <p:nvPr/>
        </p:nvSpPr>
        <p:spPr>
          <a:xfrm>
            <a:off x="1507054" y="2454727"/>
            <a:ext cx="139140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Hand Moves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30DC7-4E3E-4CD7-85CA-745992D4CE8C}"/>
              </a:ext>
            </a:extLst>
          </p:cNvPr>
          <p:cNvSpPr/>
          <p:nvPr/>
        </p:nvSpPr>
        <p:spPr>
          <a:xfrm>
            <a:off x="616854" y="15881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2C346D1-DA99-470A-B97C-79A0458773D2}"/>
              </a:ext>
            </a:extLst>
          </p:cNvPr>
          <p:cNvSpPr/>
          <p:nvPr/>
        </p:nvSpPr>
        <p:spPr>
          <a:xfrm>
            <a:off x="638817" y="26590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94944E-599A-4E23-BEFA-56BB8E1F32D3}"/>
              </a:ext>
            </a:extLst>
          </p:cNvPr>
          <p:cNvSpPr txBox="1"/>
          <p:nvPr/>
        </p:nvSpPr>
        <p:spPr>
          <a:xfrm>
            <a:off x="1173142" y="15466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DDD653-122B-476E-93EF-539287AFDEDD}"/>
              </a:ext>
            </a:extLst>
          </p:cNvPr>
          <p:cNvSpPr txBox="1"/>
          <p:nvPr/>
        </p:nvSpPr>
        <p:spPr>
          <a:xfrm>
            <a:off x="1173796" y="26159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2A487C-C1E5-4143-B0F0-64BCFF3A10C3}"/>
              </a:ext>
            </a:extLst>
          </p:cNvPr>
          <p:cNvCxnSpPr>
            <a:cxnSpLocks/>
            <a:stCxn id="45" idx="2"/>
            <a:endCxn id="46" idx="3"/>
          </p:cNvCxnSpPr>
          <p:nvPr/>
        </p:nvCxnSpPr>
        <p:spPr>
          <a:xfrm flipH="1" flipV="1">
            <a:off x="2908790" y="621103"/>
            <a:ext cx="1826946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EAC901-BF41-45D5-B395-C520F6A26E01}"/>
              </a:ext>
            </a:extLst>
          </p:cNvPr>
          <p:cNvSpPr txBox="1"/>
          <p:nvPr/>
        </p:nvSpPr>
        <p:spPr>
          <a:xfrm>
            <a:off x="3068042" y="530236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001" b="1" dirty="0"/>
              <a:t>11</a:t>
            </a:r>
            <a:endParaRPr lang="en-US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19E5AB-0410-4E2D-89EE-254011BE496B}"/>
              </a:ext>
            </a:extLst>
          </p:cNvPr>
          <p:cNvCxnSpPr>
            <a:cxnSpLocks/>
            <a:stCxn id="47" idx="6"/>
            <a:endCxn id="46" idx="1"/>
          </p:cNvCxnSpPr>
          <p:nvPr/>
        </p:nvCxnSpPr>
        <p:spPr>
          <a:xfrm>
            <a:off x="1138170" y="6211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42740B-CBEC-4EE4-A59D-9207E66CAC18}"/>
              </a:ext>
            </a:extLst>
          </p:cNvPr>
          <p:cNvCxnSpPr>
            <a:cxnSpLocks/>
            <a:stCxn id="57" idx="6"/>
            <a:endCxn id="55" idx="1"/>
          </p:cNvCxnSpPr>
          <p:nvPr/>
        </p:nvCxnSpPr>
        <p:spPr>
          <a:xfrm>
            <a:off x="1188960" y="18127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631912-8476-435C-9B96-3E763F779BE6}"/>
              </a:ext>
            </a:extLst>
          </p:cNvPr>
          <p:cNvCxnSpPr>
            <a:cxnSpLocks/>
            <a:stCxn id="58" idx="6"/>
            <a:endCxn id="56" idx="1"/>
          </p:cNvCxnSpPr>
          <p:nvPr/>
        </p:nvCxnSpPr>
        <p:spPr>
          <a:xfrm>
            <a:off x="1219401" y="28836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2EA1BF8-FAE5-4996-9C00-7829E078756E}"/>
              </a:ext>
            </a:extLst>
          </p:cNvPr>
          <p:cNvSpPr/>
          <p:nvPr/>
        </p:nvSpPr>
        <p:spPr>
          <a:xfrm>
            <a:off x="4735736" y="4599831"/>
            <a:ext cx="1360264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sz="1600" b="1" dirty="0">
                <a:solidFill>
                  <a:schemeClr val="tx1"/>
                </a:solidFill>
              </a:rPr>
              <a:t>Verbal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FBCE471-9709-41F9-B2A6-5946E2214028}"/>
              </a:ext>
            </a:extLst>
          </p:cNvPr>
          <p:cNvSpPr/>
          <p:nvPr/>
        </p:nvSpPr>
        <p:spPr>
          <a:xfrm>
            <a:off x="1507054" y="3492055"/>
            <a:ext cx="1401736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Babbling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AB6A93B-6E93-447B-809B-0DD7633211A6}"/>
              </a:ext>
            </a:extLst>
          </p:cNvPr>
          <p:cNvSpPr/>
          <p:nvPr/>
        </p:nvSpPr>
        <p:spPr>
          <a:xfrm>
            <a:off x="616854" y="3696416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46AF9C-58F1-4DD4-A9CA-C6B600E941F4}"/>
              </a:ext>
            </a:extLst>
          </p:cNvPr>
          <p:cNvCxnSpPr>
            <a:cxnSpLocks/>
            <a:stCxn id="90" idx="2"/>
            <a:endCxn id="100" idx="3"/>
          </p:cNvCxnSpPr>
          <p:nvPr/>
        </p:nvCxnSpPr>
        <p:spPr>
          <a:xfrm flipH="1" flipV="1">
            <a:off x="2908790" y="5115897"/>
            <a:ext cx="1826946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2C6FF2-20FE-4C39-A057-EC4B15843C54}"/>
              </a:ext>
            </a:extLst>
          </p:cNvPr>
          <p:cNvCxnSpPr>
            <a:cxnSpLocks/>
            <a:stCxn id="90" idx="2"/>
            <a:endCxn id="101" idx="3"/>
          </p:cNvCxnSpPr>
          <p:nvPr/>
        </p:nvCxnSpPr>
        <p:spPr>
          <a:xfrm flipH="1">
            <a:off x="2898457" y="5123666"/>
            <a:ext cx="183727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F7E166-5902-47EC-998F-D163BFC4E363}"/>
              </a:ext>
            </a:extLst>
          </p:cNvPr>
          <p:cNvSpPr txBox="1"/>
          <p:nvPr/>
        </p:nvSpPr>
        <p:spPr>
          <a:xfrm>
            <a:off x="1138170" y="3634119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B7EC74-EB11-4E3F-A3D9-74FE3707C821}"/>
              </a:ext>
            </a:extLst>
          </p:cNvPr>
          <p:cNvSpPr txBox="1"/>
          <p:nvPr/>
        </p:nvSpPr>
        <p:spPr>
          <a:xfrm>
            <a:off x="5618877" y="4105523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45AD65E-91FA-4336-A316-47E8770B319C}"/>
              </a:ext>
            </a:extLst>
          </p:cNvPr>
          <p:cNvCxnSpPr>
            <a:cxnSpLocks/>
            <a:stCxn id="96" idx="2"/>
            <a:endCxn id="90" idx="7"/>
          </p:cNvCxnSpPr>
          <p:nvPr/>
        </p:nvCxnSpPr>
        <p:spPr>
          <a:xfrm flipH="1">
            <a:off x="5896794" y="4474855"/>
            <a:ext cx="53544" cy="27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25A4696-72A0-4066-89C0-CB6D00DCD856}"/>
              </a:ext>
            </a:extLst>
          </p:cNvPr>
          <p:cNvSpPr txBox="1"/>
          <p:nvPr/>
        </p:nvSpPr>
        <p:spPr>
          <a:xfrm>
            <a:off x="3047893" y="4754334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3F8340-77DA-4EC6-9015-FF3F5300C982}"/>
              </a:ext>
            </a:extLst>
          </p:cNvPr>
          <p:cNvSpPr txBox="1"/>
          <p:nvPr/>
        </p:nvSpPr>
        <p:spPr>
          <a:xfrm>
            <a:off x="3042670" y="5385259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D6FC0A-C79D-405C-804E-ADADAE0986F8}"/>
              </a:ext>
            </a:extLst>
          </p:cNvPr>
          <p:cNvSpPr/>
          <p:nvPr/>
        </p:nvSpPr>
        <p:spPr>
          <a:xfrm>
            <a:off x="1496608" y="4686985"/>
            <a:ext cx="1412182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Screeching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64688A4-92C1-4BDA-83ED-B85001021654}"/>
              </a:ext>
            </a:extLst>
          </p:cNvPr>
          <p:cNvSpPr/>
          <p:nvPr/>
        </p:nvSpPr>
        <p:spPr>
          <a:xfrm>
            <a:off x="1507054" y="5754591"/>
            <a:ext cx="139140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b="1" dirty="0">
                <a:solidFill>
                  <a:schemeClr val="tx1"/>
                </a:solidFill>
              </a:rPr>
              <a:t>Vocal Imitation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664FB2B-5D72-486C-89E8-811048FC1BE0}"/>
              </a:ext>
            </a:extLst>
          </p:cNvPr>
          <p:cNvSpPr/>
          <p:nvPr/>
        </p:nvSpPr>
        <p:spPr>
          <a:xfrm>
            <a:off x="616854" y="4888063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F102102-DFB2-492A-9749-793826FB476E}"/>
              </a:ext>
            </a:extLst>
          </p:cNvPr>
          <p:cNvSpPr/>
          <p:nvPr/>
        </p:nvSpPr>
        <p:spPr>
          <a:xfrm>
            <a:off x="638817" y="5958952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29ED59-9F9A-438D-B331-760F5613C386}"/>
              </a:ext>
            </a:extLst>
          </p:cNvPr>
          <p:cNvSpPr txBox="1"/>
          <p:nvPr/>
        </p:nvSpPr>
        <p:spPr>
          <a:xfrm>
            <a:off x="1173142" y="4846506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25C91E4-CC6E-4CB0-9328-503C373BD6B6}"/>
              </a:ext>
            </a:extLst>
          </p:cNvPr>
          <p:cNvSpPr txBox="1"/>
          <p:nvPr/>
        </p:nvSpPr>
        <p:spPr>
          <a:xfrm>
            <a:off x="1173796" y="591578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E070742-EA14-4D35-8FA1-B066750C4504}"/>
              </a:ext>
            </a:extLst>
          </p:cNvPr>
          <p:cNvCxnSpPr>
            <a:cxnSpLocks/>
            <a:stCxn id="90" idx="2"/>
            <a:endCxn id="91" idx="3"/>
          </p:cNvCxnSpPr>
          <p:nvPr/>
        </p:nvCxnSpPr>
        <p:spPr>
          <a:xfrm flipH="1" flipV="1">
            <a:off x="2908790" y="3920967"/>
            <a:ext cx="1826946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B8CCE-E111-4A40-B905-366F9737C167}"/>
              </a:ext>
            </a:extLst>
          </p:cNvPr>
          <p:cNvSpPr txBox="1"/>
          <p:nvPr/>
        </p:nvSpPr>
        <p:spPr>
          <a:xfrm>
            <a:off x="3068042" y="3830100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48EEE94-E03E-474A-AADA-9C763A997526}"/>
              </a:ext>
            </a:extLst>
          </p:cNvPr>
          <p:cNvCxnSpPr>
            <a:cxnSpLocks/>
            <a:stCxn id="92" idx="6"/>
            <a:endCxn id="91" idx="1"/>
          </p:cNvCxnSpPr>
          <p:nvPr/>
        </p:nvCxnSpPr>
        <p:spPr>
          <a:xfrm>
            <a:off x="1138170" y="3920966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4C3FA6-8C4B-4E62-93CC-7C814091C8B3}"/>
              </a:ext>
            </a:extLst>
          </p:cNvPr>
          <p:cNvCxnSpPr>
            <a:cxnSpLocks/>
            <a:stCxn id="102" idx="6"/>
            <a:endCxn id="100" idx="1"/>
          </p:cNvCxnSpPr>
          <p:nvPr/>
        </p:nvCxnSpPr>
        <p:spPr>
          <a:xfrm>
            <a:off x="1188960" y="5112612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652734F-91F1-4C84-9F14-663BF45BF7D3}"/>
              </a:ext>
            </a:extLst>
          </p:cNvPr>
          <p:cNvCxnSpPr>
            <a:cxnSpLocks/>
            <a:stCxn id="103" idx="6"/>
            <a:endCxn id="101" idx="1"/>
          </p:cNvCxnSpPr>
          <p:nvPr/>
        </p:nvCxnSpPr>
        <p:spPr>
          <a:xfrm>
            <a:off x="1219401" y="6183502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0CC6648-71E3-4C3A-8F22-BCDB254A232B}"/>
              </a:ext>
            </a:extLst>
          </p:cNvPr>
          <p:cNvSpPr/>
          <p:nvPr/>
        </p:nvSpPr>
        <p:spPr>
          <a:xfrm>
            <a:off x="7922946" y="3429000"/>
            <a:ext cx="1629020" cy="8746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>
                <a:solidFill>
                  <a:schemeClr val="tx1"/>
                </a:solidFill>
              </a:rPr>
              <a:t>Weight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C0503BD-1135-4A38-979C-70B0716261FF}"/>
              </a:ext>
            </a:extLst>
          </p:cNvPr>
          <p:cNvSpPr/>
          <p:nvPr/>
        </p:nvSpPr>
        <p:spPr>
          <a:xfrm>
            <a:off x="7922946" y="2087655"/>
            <a:ext cx="1629020" cy="8746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>
                <a:solidFill>
                  <a:schemeClr val="tx1"/>
                </a:solidFill>
              </a:rPr>
              <a:t>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604A1F-AFB3-4D1C-81F3-98237D8CF8AA}"/>
              </a:ext>
            </a:extLst>
          </p:cNvPr>
          <p:cNvCxnSpPr>
            <a:cxnSpLocks/>
            <a:endCxn id="45" idx="6"/>
          </p:cNvCxnSpPr>
          <p:nvPr/>
        </p:nvCxnSpPr>
        <p:spPr>
          <a:xfrm flipH="1" flipV="1">
            <a:off x="6096000" y="1823802"/>
            <a:ext cx="1816613" cy="78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59A09DF-BCB6-4C87-9150-A180DC68507A}"/>
              </a:ext>
            </a:extLst>
          </p:cNvPr>
          <p:cNvCxnSpPr>
            <a:cxnSpLocks/>
            <a:stCxn id="111" idx="1"/>
            <a:endCxn id="45" idx="6"/>
          </p:cNvCxnSpPr>
          <p:nvPr/>
        </p:nvCxnSpPr>
        <p:spPr>
          <a:xfrm flipH="1" flipV="1">
            <a:off x="6096000" y="1823802"/>
            <a:ext cx="1826946" cy="204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E621C23-C507-4892-AC06-3156E253D107}"/>
              </a:ext>
            </a:extLst>
          </p:cNvPr>
          <p:cNvCxnSpPr>
            <a:cxnSpLocks/>
            <a:stCxn id="111" idx="1"/>
            <a:endCxn id="90" idx="6"/>
          </p:cNvCxnSpPr>
          <p:nvPr/>
        </p:nvCxnSpPr>
        <p:spPr>
          <a:xfrm flipH="1">
            <a:off x="6096000" y="3866324"/>
            <a:ext cx="1826946" cy="125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54BBF3D-0A7A-458C-A1F2-6EB10F32A352}"/>
              </a:ext>
            </a:extLst>
          </p:cNvPr>
          <p:cNvCxnSpPr>
            <a:cxnSpLocks/>
            <a:stCxn id="112" idx="1"/>
            <a:endCxn id="90" idx="6"/>
          </p:cNvCxnSpPr>
          <p:nvPr/>
        </p:nvCxnSpPr>
        <p:spPr>
          <a:xfrm flipH="1">
            <a:off x="6096000" y="2524979"/>
            <a:ext cx="1826946" cy="259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2989538A-F505-493F-B150-C81D8539B985}"/>
              </a:ext>
            </a:extLst>
          </p:cNvPr>
          <p:cNvSpPr/>
          <p:nvPr/>
        </p:nvSpPr>
        <p:spPr>
          <a:xfrm rot="10800000">
            <a:off x="10359484" y="2524979"/>
            <a:ext cx="637417" cy="1308072"/>
          </a:xfrm>
          <a:custGeom>
            <a:avLst/>
            <a:gdLst>
              <a:gd name="connsiteX0" fmla="*/ 563917 w 586777"/>
              <a:gd name="connsiteY0" fmla="*/ 0 h 1607820"/>
              <a:gd name="connsiteX1" fmla="*/ 37 w 586777"/>
              <a:gd name="connsiteY1" fmla="*/ 800100 h 1607820"/>
              <a:gd name="connsiteX2" fmla="*/ 586777 w 586777"/>
              <a:gd name="connsiteY2" fmla="*/ 160782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77" h="1607820">
                <a:moveTo>
                  <a:pt x="563917" y="0"/>
                </a:moveTo>
                <a:cubicBezTo>
                  <a:pt x="280072" y="266065"/>
                  <a:pt x="-3773" y="532130"/>
                  <a:pt x="37" y="800100"/>
                </a:cubicBezTo>
                <a:cubicBezTo>
                  <a:pt x="3847" y="1068070"/>
                  <a:pt x="295312" y="1337945"/>
                  <a:pt x="586777" y="160782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7E826C49-DB01-46C9-9733-B98541E3BC2E}"/>
              </a:ext>
            </a:extLst>
          </p:cNvPr>
          <p:cNvSpPr/>
          <p:nvPr/>
        </p:nvSpPr>
        <p:spPr>
          <a:xfrm rot="10800000">
            <a:off x="5896794" y="2752477"/>
            <a:ext cx="827868" cy="1446955"/>
          </a:xfrm>
          <a:custGeom>
            <a:avLst/>
            <a:gdLst>
              <a:gd name="connsiteX0" fmla="*/ 563917 w 586777"/>
              <a:gd name="connsiteY0" fmla="*/ 0 h 1607820"/>
              <a:gd name="connsiteX1" fmla="*/ 37 w 586777"/>
              <a:gd name="connsiteY1" fmla="*/ 800100 h 1607820"/>
              <a:gd name="connsiteX2" fmla="*/ 586777 w 586777"/>
              <a:gd name="connsiteY2" fmla="*/ 160782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777" h="1607820">
                <a:moveTo>
                  <a:pt x="563917" y="0"/>
                </a:moveTo>
                <a:cubicBezTo>
                  <a:pt x="280072" y="266065"/>
                  <a:pt x="-3773" y="532130"/>
                  <a:pt x="37" y="800100"/>
                </a:cubicBezTo>
                <a:cubicBezTo>
                  <a:pt x="3847" y="1068070"/>
                  <a:pt x="295312" y="1337945"/>
                  <a:pt x="586777" y="1607820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DC9405-DDB3-40D2-9180-1C03E0F12B10}"/>
              </a:ext>
            </a:extLst>
          </p:cNvPr>
          <p:cNvSpPr/>
          <p:nvPr/>
        </p:nvSpPr>
        <p:spPr>
          <a:xfrm>
            <a:off x="9787379" y="2300430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12969EB-5386-44BE-905E-6E4DFF55798F}"/>
              </a:ext>
            </a:extLst>
          </p:cNvPr>
          <p:cNvCxnSpPr>
            <a:cxnSpLocks/>
            <a:stCxn id="134" idx="2"/>
            <a:endCxn id="112" idx="3"/>
          </p:cNvCxnSpPr>
          <p:nvPr/>
        </p:nvCxnSpPr>
        <p:spPr>
          <a:xfrm flipH="1">
            <a:off x="9551966" y="2524979"/>
            <a:ext cx="23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0ACCF3FD-7B87-4C71-B369-11409115DC3E}"/>
              </a:ext>
            </a:extLst>
          </p:cNvPr>
          <p:cNvSpPr/>
          <p:nvPr/>
        </p:nvSpPr>
        <p:spPr>
          <a:xfrm>
            <a:off x="9838019" y="3656426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001" sz="1400" b="1" dirty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A14F511-3FC3-4F8A-82F1-5E508E13E081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9602606" y="3880975"/>
            <a:ext cx="23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55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8447715" y="254914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35207" y="87975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21950" y="219313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35207" y="34290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44736" y="468899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5987622" y="155600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5980994" y="279187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6005644" y="401848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6005644" y="529003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CEC00-CF78-42F8-B22B-45A6D6BCE2A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6759137" y="1277431"/>
            <a:ext cx="1688578" cy="183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6736350" y="2650331"/>
            <a:ext cx="171136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6749607" y="3107531"/>
            <a:ext cx="1698108" cy="77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2DCF3E-6966-4746-8E39-A8AA5CD8B238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6759136" y="3107531"/>
            <a:ext cx="1688579" cy="20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291116" y="2556291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90F0D3-C615-413C-84F2-E11400AB684E}"/>
              </a:ext>
            </a:extLst>
          </p:cNvPr>
          <p:cNvCxnSpPr>
            <a:cxnSpLocks/>
            <a:stCxn id="53" idx="6"/>
            <a:endCxn id="6" idx="1"/>
          </p:cNvCxnSpPr>
          <p:nvPr/>
        </p:nvCxnSpPr>
        <p:spPr>
          <a:xfrm flipV="1">
            <a:off x="4407884" y="2650331"/>
            <a:ext cx="1414066" cy="46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407884" y="1336951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519BF-F2C6-4D52-8931-74F41811FE8F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407884" y="3114675"/>
            <a:ext cx="1427323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4407884" y="3114675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287013" y="2650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317488" y="1395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319167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6317488" y="514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C22DD1-6E7F-47B5-B49D-07B89404CF76}"/>
              </a:ext>
            </a:extLst>
          </p:cNvPr>
          <p:cNvSpPr txBox="1"/>
          <p:nvPr/>
        </p:nvSpPr>
        <p:spPr>
          <a:xfrm>
            <a:off x="4911277" y="166286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1AAC8D-E810-484E-9FB5-2D500FECA2AB}"/>
              </a:ext>
            </a:extLst>
          </p:cNvPr>
          <p:cNvSpPr txBox="1"/>
          <p:nvPr/>
        </p:nvSpPr>
        <p:spPr>
          <a:xfrm>
            <a:off x="4895530" y="25215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DBFF61-1254-41CD-98F1-48A586D59876}"/>
              </a:ext>
            </a:extLst>
          </p:cNvPr>
          <p:cNvSpPr txBox="1"/>
          <p:nvPr/>
        </p:nvSpPr>
        <p:spPr>
          <a:xfrm>
            <a:off x="4882315" y="352865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E831E-A7A3-4BDF-8A74-68E897925041}"/>
              </a:ext>
            </a:extLst>
          </p:cNvPr>
          <p:cNvSpPr txBox="1"/>
          <p:nvPr/>
        </p:nvSpPr>
        <p:spPr>
          <a:xfrm>
            <a:off x="4877266" y="43882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23C9CD-A081-4306-9C57-1967877C7283}"/>
              </a:ext>
            </a:extLst>
          </p:cNvPr>
          <p:cNvSpPr txBox="1"/>
          <p:nvPr/>
        </p:nvSpPr>
        <p:spPr>
          <a:xfrm>
            <a:off x="7346292" y="162406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B1057A-496F-492F-ACCE-4FEAF3B9A55F}"/>
              </a:ext>
            </a:extLst>
          </p:cNvPr>
          <p:cNvSpPr txBox="1"/>
          <p:nvPr/>
        </p:nvSpPr>
        <p:spPr>
          <a:xfrm>
            <a:off x="7330545" y="24827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8A7F5B-610A-4AD4-B918-C95B87E66A3E}"/>
              </a:ext>
            </a:extLst>
          </p:cNvPr>
          <p:cNvSpPr txBox="1"/>
          <p:nvPr/>
        </p:nvSpPr>
        <p:spPr>
          <a:xfrm>
            <a:off x="7317330" y="34898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658756-D713-4FDE-9F61-EE46E8992DF2}"/>
              </a:ext>
            </a:extLst>
          </p:cNvPr>
          <p:cNvSpPr txBox="1"/>
          <p:nvPr/>
        </p:nvSpPr>
        <p:spPr>
          <a:xfrm>
            <a:off x="7312281" y="434940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701D2A-C715-4C5C-AEC4-D91EB8CBE64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392052" y="2461327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0EC8E7-797A-41C9-8A9E-C4E09720AE8B}"/>
              </a:ext>
            </a:extLst>
          </p:cNvPr>
          <p:cNvSpPr txBox="1"/>
          <p:nvPr/>
        </p:nvSpPr>
        <p:spPr>
          <a:xfrm>
            <a:off x="2827535" y="209507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DF1759-F906-401E-8422-2BD8F0906201}"/>
              </a:ext>
            </a:extLst>
          </p:cNvPr>
          <p:cNvSpPr txBox="1"/>
          <p:nvPr/>
        </p:nvSpPr>
        <p:spPr>
          <a:xfrm>
            <a:off x="9161699" y="20919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4087DC-9AC8-4E48-8216-D76E56D5E0A8}"/>
              </a:ext>
            </a:extLst>
          </p:cNvPr>
          <p:cNvCxnSpPr>
            <a:cxnSpLocks/>
            <a:stCxn id="96" idx="1"/>
            <a:endCxn id="4" idx="0"/>
          </p:cNvCxnSpPr>
          <p:nvPr/>
        </p:nvCxnSpPr>
        <p:spPr>
          <a:xfrm flipH="1">
            <a:off x="9006099" y="2276661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8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8447715" y="2549147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35207" y="87975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21950" y="219313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35207" y="34290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44736" y="468899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5987622" y="1556008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5980994" y="2791877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6005644" y="401848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6005644" y="5290030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6736350" y="2650331"/>
            <a:ext cx="171136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6749607" y="3107531"/>
            <a:ext cx="1698108" cy="77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291116" y="2556291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407884" y="1336951"/>
            <a:ext cx="1427323" cy="177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  <a:stCxn id="53" idx="6"/>
            <a:endCxn id="8" idx="1"/>
          </p:cNvCxnSpPr>
          <p:nvPr/>
        </p:nvCxnSpPr>
        <p:spPr>
          <a:xfrm>
            <a:off x="4407884" y="3114675"/>
            <a:ext cx="1436852" cy="20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287013" y="2650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317488" y="1395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319167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6317488" y="514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92052" y="2461327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27535" y="209507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9161699" y="209199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006099" y="2276661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4911277" y="166286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4877266" y="43882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30545" y="248275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17330" y="34898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2511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132035" y="26566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145058" y="1302684"/>
            <a:ext cx="554072" cy="440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137140" y="25348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6750844" y="5130733"/>
            <a:ext cx="2333055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6761290" y="5138502"/>
            <a:ext cx="232260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164480" y="1012621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801899" y="122404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781635" y="15130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830481" y="241999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6761290" y="3935803"/>
            <a:ext cx="2322609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390832" y="3987039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750844" y="470913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9D4C0-AB66-4FBC-A70F-4101041B7852}"/>
              </a:ext>
            </a:extLst>
          </p:cNvPr>
          <p:cNvCxnSpPr>
            <a:cxnSpLocks/>
          </p:cNvCxnSpPr>
          <p:nvPr/>
        </p:nvCxnSpPr>
        <p:spPr>
          <a:xfrm flipH="1">
            <a:off x="6740511" y="1531044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</p:cNvCxnSpPr>
          <p:nvPr/>
        </p:nvCxnSpPr>
        <p:spPr>
          <a:xfrm flipH="1">
            <a:off x="6740510" y="2739856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9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132035" y="26566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145058" y="1302684"/>
            <a:ext cx="554072" cy="440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137140" y="25348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6750844" y="5130733"/>
            <a:ext cx="2333055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6761290" y="5138502"/>
            <a:ext cx="232260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164480" y="1012621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LV1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801899" y="122404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781635" y="15130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830481" y="241999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  <a:stCxn id="25" idx="0"/>
            <a:endCxn id="53" idx="2"/>
          </p:cNvCxnSpPr>
          <p:nvPr/>
        </p:nvCxnSpPr>
        <p:spPr>
          <a:xfrm flipV="1">
            <a:off x="2987079" y="1536456"/>
            <a:ext cx="177401" cy="7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673227" y="1607293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6761290" y="3935803"/>
            <a:ext cx="2322609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390832" y="3987039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750844" y="470913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9D4C0-AB66-4FBC-A70F-4101041B7852}"/>
              </a:ext>
            </a:extLst>
          </p:cNvPr>
          <p:cNvCxnSpPr>
            <a:cxnSpLocks/>
          </p:cNvCxnSpPr>
          <p:nvPr/>
        </p:nvCxnSpPr>
        <p:spPr>
          <a:xfrm flipH="1">
            <a:off x="6740511" y="1531044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</p:cNvCxnSpPr>
          <p:nvPr/>
        </p:nvCxnSpPr>
        <p:spPr>
          <a:xfrm flipH="1">
            <a:off x="6740510" y="2739856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7683130-41CC-4909-84BE-364D69C37F35}"/>
              </a:ext>
            </a:extLst>
          </p:cNvPr>
          <p:cNvSpPr/>
          <p:nvPr/>
        </p:nvSpPr>
        <p:spPr>
          <a:xfrm>
            <a:off x="2809676" y="1966426"/>
            <a:ext cx="8178363" cy="2473774"/>
          </a:xfrm>
          <a:custGeom>
            <a:avLst/>
            <a:gdLst>
              <a:gd name="connsiteX0" fmla="*/ 7141082 w 7736451"/>
              <a:gd name="connsiteY0" fmla="*/ 3714750 h 3714750"/>
              <a:gd name="connsiteX1" fmla="*/ 7112507 w 7736451"/>
              <a:gd name="connsiteY1" fmla="*/ 1785938 h 3714750"/>
              <a:gd name="connsiteX2" fmla="*/ 725995 w 7736451"/>
              <a:gd name="connsiteY2" fmla="*/ 2093119 h 3714750"/>
              <a:gd name="connsiteX3" fmla="*/ 111632 w 7736451"/>
              <a:gd name="connsiteY3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6451" h="3714750">
                <a:moveTo>
                  <a:pt x="7141082" y="3714750"/>
                </a:moveTo>
                <a:cubicBezTo>
                  <a:pt x="7661385" y="2885480"/>
                  <a:pt x="8181688" y="2056210"/>
                  <a:pt x="7112507" y="1785938"/>
                </a:cubicBezTo>
                <a:cubicBezTo>
                  <a:pt x="6043326" y="1515666"/>
                  <a:pt x="1892807" y="2390775"/>
                  <a:pt x="725995" y="2093119"/>
                </a:cubicBezTo>
                <a:cubicBezTo>
                  <a:pt x="-440817" y="1795463"/>
                  <a:pt x="161638" y="328612"/>
                  <a:pt x="111632" y="0"/>
                </a:cubicBezTo>
              </a:path>
            </a:pathLst>
          </a:custGeom>
          <a:noFill/>
          <a:ln w="2222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Verbal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Tummy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Screech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132035" y="26566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145058" y="1302684"/>
            <a:ext cx="554072" cy="440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137140" y="25348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6750844" y="5130733"/>
            <a:ext cx="2333055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6761290" y="5138502"/>
            <a:ext cx="232260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164480" y="1012621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Motoric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801899" y="122404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781635" y="15130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830481" y="241999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9.52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15.6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0.71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Babbling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Imitation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6761290" y="3935803"/>
            <a:ext cx="2322609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390832" y="3987039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0.49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750844" y="470913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9D4C0-AB66-4FBC-A70F-4101041B7852}"/>
              </a:ext>
            </a:extLst>
          </p:cNvPr>
          <p:cNvCxnSpPr>
            <a:cxnSpLocks/>
          </p:cNvCxnSpPr>
          <p:nvPr/>
        </p:nvCxnSpPr>
        <p:spPr>
          <a:xfrm flipH="1">
            <a:off x="6740511" y="1531044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</p:cNvCxnSpPr>
          <p:nvPr/>
        </p:nvCxnSpPr>
        <p:spPr>
          <a:xfrm flipH="1">
            <a:off x="6740510" y="2739856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5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9083899" y="4614667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Verbal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844771" y="4200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Tummy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5834438" y="1099355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5844771" y="233543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86BF6-8134-48E1-B25B-C248D16471C5}"/>
              </a:ext>
            </a:extLst>
          </p:cNvPr>
          <p:cNvSpPr/>
          <p:nvPr/>
        </p:nvSpPr>
        <p:spPr>
          <a:xfrm>
            <a:off x="5855217" y="350689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Screech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7132035" y="265664"/>
            <a:ext cx="531523" cy="4104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7145058" y="1302684"/>
            <a:ext cx="554072" cy="4403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7137140" y="2534801"/>
            <a:ext cx="521315" cy="4293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370DB-3D86-44B1-8320-19794E1666E9}"/>
              </a:ext>
            </a:extLst>
          </p:cNvPr>
          <p:cNvSpPr/>
          <p:nvPr/>
        </p:nvSpPr>
        <p:spPr>
          <a:xfrm>
            <a:off x="4965017" y="3711252"/>
            <a:ext cx="521316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6750844" y="5130733"/>
            <a:ext cx="2333055" cy="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2"/>
            <a:endCxn id="37" idx="3"/>
          </p:cNvCxnSpPr>
          <p:nvPr/>
        </p:nvCxnSpPr>
        <p:spPr>
          <a:xfrm flipH="1">
            <a:off x="6761290" y="5138502"/>
            <a:ext cx="2322609" cy="105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D1FDBD9-CA17-493F-A3DA-C0AA10ABD4CA}"/>
              </a:ext>
            </a:extLst>
          </p:cNvPr>
          <p:cNvSpPr/>
          <p:nvPr/>
        </p:nvSpPr>
        <p:spPr>
          <a:xfrm>
            <a:off x="3164480" y="1012621"/>
            <a:ext cx="1106598" cy="1047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Motoric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7E2934-74C8-460D-ACD5-92065CF6ED1E}"/>
              </a:ext>
            </a:extLst>
          </p:cNvPr>
          <p:cNvCxnSpPr>
            <a:cxnSpLocks/>
            <a:stCxn id="53" idx="6"/>
            <a:endCxn id="5" idx="1"/>
          </p:cNvCxnSpPr>
          <p:nvPr/>
        </p:nvCxnSpPr>
        <p:spPr>
          <a:xfrm flipV="1">
            <a:off x="4271078" y="470913"/>
            <a:ext cx="1573693" cy="106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F9B20-3728-4B4A-A34D-3390DD4C398D}"/>
              </a:ext>
            </a:extLst>
          </p:cNvPr>
          <p:cNvCxnSpPr>
            <a:cxnSpLocks/>
          </p:cNvCxnSpPr>
          <p:nvPr/>
        </p:nvCxnSpPr>
        <p:spPr>
          <a:xfrm flipV="1">
            <a:off x="4271078" y="1522855"/>
            <a:ext cx="1563360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00BE9C-C3D6-4EF9-BB0E-14B4EBF981A9}"/>
              </a:ext>
            </a:extLst>
          </p:cNvPr>
          <p:cNvSpPr txBox="1"/>
          <p:nvPr/>
        </p:nvSpPr>
        <p:spPr>
          <a:xfrm>
            <a:off x="6801899" y="1224048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13CBC-6BB9-4672-8B56-0A156D880835}"/>
              </a:ext>
            </a:extLst>
          </p:cNvPr>
          <p:cNvSpPr txBox="1"/>
          <p:nvPr/>
        </p:nvSpPr>
        <p:spPr>
          <a:xfrm>
            <a:off x="6781635" y="15130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48957-8EBF-46FF-8771-0F90E5752F0A}"/>
              </a:ext>
            </a:extLst>
          </p:cNvPr>
          <p:cNvSpPr txBox="1"/>
          <p:nvPr/>
        </p:nvSpPr>
        <p:spPr>
          <a:xfrm>
            <a:off x="6830481" y="2419994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C32732-4FE8-46DB-A1E8-D54BA0CC3C22}"/>
              </a:ext>
            </a:extLst>
          </p:cNvPr>
          <p:cNvSpPr txBox="1"/>
          <p:nvPr/>
        </p:nvSpPr>
        <p:spPr>
          <a:xfrm>
            <a:off x="5486333" y="3648955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6F633-79C0-4887-A468-5676DD3758B8}"/>
              </a:ext>
            </a:extLst>
          </p:cNvPr>
          <p:cNvCxnSpPr>
            <a:cxnSpLocks/>
          </p:cNvCxnSpPr>
          <p:nvPr/>
        </p:nvCxnSpPr>
        <p:spPr>
          <a:xfrm>
            <a:off x="3375338" y="795364"/>
            <a:ext cx="62041" cy="24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43B5-71EA-4038-BC76-C2AF8D500B2C}"/>
              </a:ext>
            </a:extLst>
          </p:cNvPr>
          <p:cNvSpPr txBox="1"/>
          <p:nvPr/>
        </p:nvSpPr>
        <p:spPr>
          <a:xfrm>
            <a:off x="2809676" y="557101"/>
            <a:ext cx="6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9.52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61D25-5FCD-4CD0-8C72-1906B300D0EB}"/>
              </a:ext>
            </a:extLst>
          </p:cNvPr>
          <p:cNvSpPr txBox="1"/>
          <p:nvPr/>
        </p:nvSpPr>
        <p:spPr>
          <a:xfrm>
            <a:off x="10145572" y="4312018"/>
            <a:ext cx="66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15.6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96A15-748D-48EE-A18D-08D87B635CA5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89972" y="4496684"/>
            <a:ext cx="155600" cy="27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148C7-F5B1-4E1C-9EC4-51E5B353C7D3}"/>
              </a:ext>
            </a:extLst>
          </p:cNvPr>
          <p:cNvSpPr txBox="1"/>
          <p:nvPr/>
        </p:nvSpPr>
        <p:spPr>
          <a:xfrm>
            <a:off x="5046249" y="405449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13B9AD-A290-451E-980C-9BC61BD37169}"/>
              </a:ext>
            </a:extLst>
          </p:cNvPr>
          <p:cNvSpPr txBox="1"/>
          <p:nvPr/>
        </p:nvSpPr>
        <p:spPr>
          <a:xfrm>
            <a:off x="5046250" y="1226439"/>
            <a:ext cx="65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DC0A2F-6D1B-4CB6-AFE6-849361B7BD71}"/>
              </a:ext>
            </a:extLst>
          </p:cNvPr>
          <p:cNvSpPr txBox="1"/>
          <p:nvPr/>
        </p:nvSpPr>
        <p:spPr>
          <a:xfrm>
            <a:off x="7396056" y="4769170"/>
            <a:ext cx="67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B9444-8A87-4EF7-AD53-9BC53E490445}"/>
              </a:ext>
            </a:extLst>
          </p:cNvPr>
          <p:cNvSpPr txBox="1"/>
          <p:nvPr/>
        </p:nvSpPr>
        <p:spPr>
          <a:xfrm>
            <a:off x="7390833" y="5400095"/>
            <a:ext cx="6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0.71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44AB5-8447-4E3D-9F33-B73F1044F51B}"/>
              </a:ext>
            </a:extLst>
          </p:cNvPr>
          <p:cNvSpPr/>
          <p:nvPr/>
        </p:nvSpPr>
        <p:spPr>
          <a:xfrm>
            <a:off x="5844771" y="4701821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Babbling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D7B82-DF58-451A-B3BA-165FB959E149}"/>
              </a:ext>
            </a:extLst>
          </p:cNvPr>
          <p:cNvSpPr/>
          <p:nvPr/>
        </p:nvSpPr>
        <p:spPr>
          <a:xfrm>
            <a:off x="5855217" y="5769427"/>
            <a:ext cx="906073" cy="85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Imitation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3E85C2-9D02-4211-BE52-15618C713FFF}"/>
              </a:ext>
            </a:extLst>
          </p:cNvPr>
          <p:cNvSpPr/>
          <p:nvPr/>
        </p:nvSpPr>
        <p:spPr>
          <a:xfrm>
            <a:off x="4965017" y="4902899"/>
            <a:ext cx="572106" cy="4490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D51081-FD83-4A32-9A43-4A91C1A4A8DA}"/>
              </a:ext>
            </a:extLst>
          </p:cNvPr>
          <p:cNvSpPr/>
          <p:nvPr/>
        </p:nvSpPr>
        <p:spPr>
          <a:xfrm>
            <a:off x="4986980" y="5973788"/>
            <a:ext cx="580584" cy="449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EEC7D-6706-499F-BA4F-81907F9D3DCF}"/>
              </a:ext>
            </a:extLst>
          </p:cNvPr>
          <p:cNvSpPr txBox="1"/>
          <p:nvPr/>
        </p:nvSpPr>
        <p:spPr>
          <a:xfrm>
            <a:off x="5521305" y="4861342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9B024-4CA8-46E6-A0D3-475B86809B41}"/>
              </a:ext>
            </a:extLst>
          </p:cNvPr>
          <p:cNvSpPr txBox="1"/>
          <p:nvPr/>
        </p:nvSpPr>
        <p:spPr>
          <a:xfrm>
            <a:off x="5521959" y="5930620"/>
            <a:ext cx="29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ECE8-142C-45FD-85EE-921EB7D152C7}"/>
              </a:ext>
            </a:extLst>
          </p:cNvPr>
          <p:cNvCxnSpPr>
            <a:cxnSpLocks/>
            <a:stCxn id="53" idx="6"/>
            <a:endCxn id="7" idx="1"/>
          </p:cNvCxnSpPr>
          <p:nvPr/>
        </p:nvCxnSpPr>
        <p:spPr>
          <a:xfrm>
            <a:off x="4271078" y="1536456"/>
            <a:ext cx="1573693" cy="12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2C747-075A-475C-8C62-D6F73C29A238}"/>
              </a:ext>
            </a:extLst>
          </p:cNvPr>
          <p:cNvSpPr txBox="1"/>
          <p:nvPr/>
        </p:nvSpPr>
        <p:spPr>
          <a:xfrm>
            <a:off x="5046249" y="1931292"/>
            <a:ext cx="59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17107A-6706-4B8F-9DED-3D22BD65C52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6761290" y="3935803"/>
            <a:ext cx="2322609" cy="120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334215-2CEE-4203-B2C4-4602C6B6A92E}"/>
              </a:ext>
            </a:extLst>
          </p:cNvPr>
          <p:cNvSpPr txBox="1"/>
          <p:nvPr/>
        </p:nvSpPr>
        <p:spPr>
          <a:xfrm>
            <a:off x="7390832" y="3987039"/>
            <a:ext cx="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0.49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5BD4A3-4A12-4C5C-89F0-AFEA46464E1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6750844" y="470913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19D4C0-AB66-4FBC-A70F-4101041B7852}"/>
              </a:ext>
            </a:extLst>
          </p:cNvPr>
          <p:cNvCxnSpPr>
            <a:cxnSpLocks/>
          </p:cNvCxnSpPr>
          <p:nvPr/>
        </p:nvCxnSpPr>
        <p:spPr>
          <a:xfrm flipH="1">
            <a:off x="6740511" y="1531044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C541BF-A6E0-4A6A-83B5-982FC576CA1C}"/>
              </a:ext>
            </a:extLst>
          </p:cNvPr>
          <p:cNvCxnSpPr>
            <a:cxnSpLocks/>
          </p:cNvCxnSpPr>
          <p:nvPr/>
        </p:nvCxnSpPr>
        <p:spPr>
          <a:xfrm flipH="1">
            <a:off x="6740510" y="2739856"/>
            <a:ext cx="38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B06443E-0D68-4697-9CA7-7E13CE24DA83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5486333" y="3935802"/>
            <a:ext cx="368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7C6680-3E4C-449F-89B8-098F96FBE5BC}"/>
              </a:ext>
            </a:extLst>
          </p:cNvPr>
          <p:cNvCxnSpPr>
            <a:cxnSpLocks/>
            <a:stCxn id="41" idx="6"/>
            <a:endCxn id="36" idx="1"/>
          </p:cNvCxnSpPr>
          <p:nvPr/>
        </p:nvCxnSpPr>
        <p:spPr>
          <a:xfrm>
            <a:off x="5537123" y="5127448"/>
            <a:ext cx="307648" cy="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E91271-09EE-4406-8502-3C5BCFDE35CA}"/>
              </a:ext>
            </a:extLst>
          </p:cNvPr>
          <p:cNvCxnSpPr>
            <a:cxnSpLocks/>
            <a:stCxn id="42" idx="6"/>
            <a:endCxn id="37" idx="1"/>
          </p:cNvCxnSpPr>
          <p:nvPr/>
        </p:nvCxnSpPr>
        <p:spPr>
          <a:xfrm>
            <a:off x="5567564" y="6198338"/>
            <a:ext cx="287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1A3397-5FAF-4CC2-85E5-7271CF9AA17D}"/>
              </a:ext>
            </a:extLst>
          </p:cNvPr>
          <p:cNvSpPr/>
          <p:nvPr/>
        </p:nvSpPr>
        <p:spPr>
          <a:xfrm>
            <a:off x="3028949" y="1328735"/>
            <a:ext cx="7760551" cy="3871915"/>
          </a:xfrm>
          <a:custGeom>
            <a:avLst/>
            <a:gdLst>
              <a:gd name="connsiteX0" fmla="*/ 7141082 w 7736451"/>
              <a:gd name="connsiteY0" fmla="*/ 3714750 h 3714750"/>
              <a:gd name="connsiteX1" fmla="*/ 7112507 w 7736451"/>
              <a:gd name="connsiteY1" fmla="*/ 1785938 h 3714750"/>
              <a:gd name="connsiteX2" fmla="*/ 725995 w 7736451"/>
              <a:gd name="connsiteY2" fmla="*/ 2093119 h 3714750"/>
              <a:gd name="connsiteX3" fmla="*/ 111632 w 7736451"/>
              <a:gd name="connsiteY3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6451" h="3714750">
                <a:moveTo>
                  <a:pt x="7141082" y="3714750"/>
                </a:moveTo>
                <a:cubicBezTo>
                  <a:pt x="7661385" y="2885480"/>
                  <a:pt x="8181688" y="2056210"/>
                  <a:pt x="7112507" y="1785938"/>
                </a:cubicBezTo>
                <a:cubicBezTo>
                  <a:pt x="6043326" y="1515666"/>
                  <a:pt x="1892807" y="2390775"/>
                  <a:pt x="725995" y="2093119"/>
                </a:cubicBezTo>
                <a:cubicBezTo>
                  <a:pt x="-440817" y="1795463"/>
                  <a:pt x="161638" y="328612"/>
                  <a:pt x="111632" y="0"/>
                </a:cubicBezTo>
              </a:path>
            </a:pathLst>
          </a:custGeom>
          <a:noFill/>
          <a:ln w="2222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CE348-F9F7-4ABC-8E79-8206056B1F84}"/>
              </a:ext>
            </a:extLst>
          </p:cNvPr>
          <p:cNvSpPr txBox="1"/>
          <p:nvPr/>
        </p:nvSpPr>
        <p:spPr>
          <a:xfrm>
            <a:off x="8831580" y="2787035"/>
            <a:ext cx="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3.43</a:t>
            </a:r>
          </a:p>
        </p:txBody>
      </p:sp>
    </p:spTree>
    <p:extLst>
      <p:ext uri="{BB962C8B-B14F-4D97-AF65-F5344CB8AC3E}">
        <p14:creationId xmlns:p14="http://schemas.microsoft.com/office/powerpoint/2010/main" val="225176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6E8C8E-5F93-46DA-94E5-B27BD8AB43E1}"/>
              </a:ext>
            </a:extLst>
          </p:cNvPr>
          <p:cNvSpPr/>
          <p:nvPr/>
        </p:nvSpPr>
        <p:spPr>
          <a:xfrm>
            <a:off x="1500301" y="1856553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Spatial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389625" y="407017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 perc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1586298" y="407691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Cubes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2754348" y="408516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Flags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670A0-0896-47C7-9470-3269163F50A5}"/>
              </a:ext>
            </a:extLst>
          </p:cNvPr>
          <p:cNvSpPr/>
          <p:nvPr/>
        </p:nvSpPr>
        <p:spPr>
          <a:xfrm>
            <a:off x="565465" y="563590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D4643-1764-4815-A4F4-76AA5A8D9F0E}"/>
              </a:ext>
            </a:extLst>
          </p:cNvPr>
          <p:cNvSpPr/>
          <p:nvPr/>
        </p:nvSpPr>
        <p:spPr>
          <a:xfrm>
            <a:off x="1774652" y="563590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4217C-759C-4B27-A5E4-6B5FAF3AC54C}"/>
              </a:ext>
            </a:extLst>
          </p:cNvPr>
          <p:cNvSpPr/>
          <p:nvPr/>
        </p:nvSpPr>
        <p:spPr>
          <a:xfrm>
            <a:off x="2915933" y="563590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CEC00-CF78-42F8-B22B-45A6D6BCE2A9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846825" y="2973321"/>
            <a:ext cx="1211860" cy="10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EF57A-706E-4E9F-9795-9F6CD269E79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043498" y="2973321"/>
            <a:ext cx="15187" cy="110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8C5A8-FCE9-48DD-BCE5-2D64425755A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058685" y="2973321"/>
            <a:ext cx="1152863" cy="11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ABF5A-33EF-4B6A-AAFB-A78F9AB8DBA5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846825" y="4984578"/>
            <a:ext cx="10168" cy="65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D1C934-A275-477E-B44E-737F96DDFFC1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2043498" y="4991310"/>
            <a:ext cx="22682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4B447E-84CC-4B33-BB09-E42B0727AE10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3207461" y="4999568"/>
            <a:ext cx="4087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E844B5-B15F-4DB7-8434-2CA055ECEF60}"/>
              </a:ext>
            </a:extLst>
          </p:cNvPr>
          <p:cNvSpPr txBox="1"/>
          <p:nvPr/>
        </p:nvSpPr>
        <p:spPr>
          <a:xfrm>
            <a:off x="3138432" y="510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E629B-4431-4CB7-B2C0-C488E5BBA696}"/>
              </a:ext>
            </a:extLst>
          </p:cNvPr>
          <p:cNvSpPr txBox="1"/>
          <p:nvPr/>
        </p:nvSpPr>
        <p:spPr>
          <a:xfrm>
            <a:off x="2037398" y="514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A3CFFF-33AB-4D21-8F1C-0A18BF973CEC}"/>
              </a:ext>
            </a:extLst>
          </p:cNvPr>
          <p:cNvSpPr txBox="1"/>
          <p:nvPr/>
        </p:nvSpPr>
        <p:spPr>
          <a:xfrm>
            <a:off x="793329" y="5125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DE3839-9BA1-4C3A-82F9-C1F8F093D651}"/>
              </a:ext>
            </a:extLst>
          </p:cNvPr>
          <p:cNvSpPr txBox="1"/>
          <p:nvPr/>
        </p:nvSpPr>
        <p:spPr>
          <a:xfrm>
            <a:off x="1086405" y="3275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D3914-5DFA-43BA-AD33-39C36C13045F}"/>
              </a:ext>
            </a:extLst>
          </p:cNvPr>
          <p:cNvSpPr txBox="1"/>
          <p:nvPr/>
        </p:nvSpPr>
        <p:spPr>
          <a:xfrm>
            <a:off x="1685541" y="3275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31799-45DF-4D4B-A801-936A9B43C756}"/>
              </a:ext>
            </a:extLst>
          </p:cNvPr>
          <p:cNvSpPr txBox="1"/>
          <p:nvPr/>
        </p:nvSpPr>
        <p:spPr>
          <a:xfrm>
            <a:off x="2587017" y="327513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2419F9-BB59-4EA6-B127-0CC9648EE65F}"/>
              </a:ext>
            </a:extLst>
          </p:cNvPr>
          <p:cNvCxnSpPr>
            <a:cxnSpLocks/>
          </p:cNvCxnSpPr>
          <p:nvPr/>
        </p:nvCxnSpPr>
        <p:spPr>
          <a:xfrm>
            <a:off x="1743346" y="1669405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6993D3E-465B-42D9-9B74-B252AD2E9C96}"/>
              </a:ext>
            </a:extLst>
          </p:cNvPr>
          <p:cNvSpPr txBox="1"/>
          <p:nvPr/>
        </p:nvSpPr>
        <p:spPr>
          <a:xfrm>
            <a:off x="1291986" y="138802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11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9116D8-F0D4-409A-9746-B999EFE41247}"/>
              </a:ext>
            </a:extLst>
          </p:cNvPr>
          <p:cNvSpPr/>
          <p:nvPr/>
        </p:nvSpPr>
        <p:spPr>
          <a:xfrm>
            <a:off x="5432951" y="1841563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verbal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7F66EB-7267-4FA9-8E17-EC564821B2EE}"/>
              </a:ext>
            </a:extLst>
          </p:cNvPr>
          <p:cNvSpPr/>
          <p:nvPr/>
        </p:nvSpPr>
        <p:spPr>
          <a:xfrm>
            <a:off x="4322275" y="405518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Paragraph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92FAEF-4A81-41F6-8689-59CB4D647599}"/>
              </a:ext>
            </a:extLst>
          </p:cNvPr>
          <p:cNvSpPr/>
          <p:nvPr/>
        </p:nvSpPr>
        <p:spPr>
          <a:xfrm>
            <a:off x="5518948" y="40619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</a:rPr>
              <a:t>Sententence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A4D441-8FD4-47EA-B0A1-DE72182FA5B0}"/>
              </a:ext>
            </a:extLst>
          </p:cNvPr>
          <p:cNvSpPr/>
          <p:nvPr/>
        </p:nvSpPr>
        <p:spPr>
          <a:xfrm>
            <a:off x="6686998" y="407017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Word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mean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567FC3-BC42-4639-814C-7CDD32E4246E}"/>
              </a:ext>
            </a:extLst>
          </p:cNvPr>
          <p:cNvSpPr/>
          <p:nvPr/>
        </p:nvSpPr>
        <p:spPr>
          <a:xfrm>
            <a:off x="4498115" y="562091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1612F25-DE3F-4330-807E-BD0B0E21CF15}"/>
              </a:ext>
            </a:extLst>
          </p:cNvPr>
          <p:cNvSpPr/>
          <p:nvPr/>
        </p:nvSpPr>
        <p:spPr>
          <a:xfrm>
            <a:off x="5707302" y="5620915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EFC70B6-47F4-4361-BE1B-F32021DD0D10}"/>
              </a:ext>
            </a:extLst>
          </p:cNvPr>
          <p:cNvSpPr/>
          <p:nvPr/>
        </p:nvSpPr>
        <p:spPr>
          <a:xfrm>
            <a:off x="6848583" y="5620914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358CE0-FC13-4486-8E5E-5F14789D1C19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4779475" y="2958331"/>
            <a:ext cx="1211860" cy="10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D1CBE2-ADCF-4D0A-A441-B38E3D4EF3B9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5976148" y="2958331"/>
            <a:ext cx="15187" cy="110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3EF983-42F4-44EA-9946-CBE3E0E9EAFC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5991335" y="2958331"/>
            <a:ext cx="1152863" cy="11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9CCE0D-F3FA-40D2-81A6-06F5BE7085E3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4779475" y="4969588"/>
            <a:ext cx="10168" cy="65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6DB08F-700A-4D96-84CA-424BC89B409A}"/>
              </a:ext>
            </a:extLst>
          </p:cNvPr>
          <p:cNvCxnSpPr>
            <a:cxnSpLocks/>
            <a:stCxn id="57" idx="0"/>
            <a:endCxn id="54" idx="2"/>
          </p:cNvCxnSpPr>
          <p:nvPr/>
        </p:nvCxnSpPr>
        <p:spPr>
          <a:xfrm flipH="1" flipV="1">
            <a:off x="5976148" y="4976320"/>
            <a:ext cx="22682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662DC7-0733-4A22-B2C4-6C1137ED5A0B}"/>
              </a:ext>
            </a:extLst>
          </p:cNvPr>
          <p:cNvCxnSpPr>
            <a:cxnSpLocks/>
            <a:stCxn id="58" idx="0"/>
            <a:endCxn id="55" idx="2"/>
          </p:cNvCxnSpPr>
          <p:nvPr/>
        </p:nvCxnSpPr>
        <p:spPr>
          <a:xfrm flipV="1">
            <a:off x="7140111" y="4984578"/>
            <a:ext cx="4087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8BD84E-C883-4671-A6C1-252A85B1A355}"/>
              </a:ext>
            </a:extLst>
          </p:cNvPr>
          <p:cNvSpPr txBox="1"/>
          <p:nvPr/>
        </p:nvSpPr>
        <p:spPr>
          <a:xfrm>
            <a:off x="7104491" y="5154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417907-2BB7-4CC3-BB8F-647C6499577B}"/>
              </a:ext>
            </a:extLst>
          </p:cNvPr>
          <p:cNvSpPr txBox="1"/>
          <p:nvPr/>
        </p:nvSpPr>
        <p:spPr>
          <a:xfrm>
            <a:off x="5947067" y="515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A70BC6-A11A-46C1-B9DC-FF35B0C92BB0}"/>
              </a:ext>
            </a:extLst>
          </p:cNvPr>
          <p:cNvSpPr txBox="1"/>
          <p:nvPr/>
        </p:nvSpPr>
        <p:spPr>
          <a:xfrm>
            <a:off x="4732079" y="516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52CA9A-4AEC-4FB9-B65D-145DF017822E}"/>
              </a:ext>
            </a:extLst>
          </p:cNvPr>
          <p:cNvSpPr txBox="1"/>
          <p:nvPr/>
        </p:nvSpPr>
        <p:spPr>
          <a:xfrm>
            <a:off x="5019055" y="32601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21A5A7-3502-4AF7-93A6-5019CD9F4C6E}"/>
              </a:ext>
            </a:extLst>
          </p:cNvPr>
          <p:cNvSpPr txBox="1"/>
          <p:nvPr/>
        </p:nvSpPr>
        <p:spPr>
          <a:xfrm>
            <a:off x="5618191" y="32601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52AD70-14C6-461E-97AB-0D415C655E45}"/>
              </a:ext>
            </a:extLst>
          </p:cNvPr>
          <p:cNvSpPr txBox="1"/>
          <p:nvPr/>
        </p:nvSpPr>
        <p:spPr>
          <a:xfrm>
            <a:off x="6519667" y="326014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745119-A242-4B52-8542-D23F12263173}"/>
              </a:ext>
            </a:extLst>
          </p:cNvPr>
          <p:cNvCxnSpPr>
            <a:cxnSpLocks/>
          </p:cNvCxnSpPr>
          <p:nvPr/>
        </p:nvCxnSpPr>
        <p:spPr>
          <a:xfrm>
            <a:off x="5675996" y="1654415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1BDE29-0342-4FC7-A7C1-41E2039FB9F7}"/>
              </a:ext>
            </a:extLst>
          </p:cNvPr>
          <p:cNvSpPr txBox="1"/>
          <p:nvPr/>
        </p:nvSpPr>
        <p:spPr>
          <a:xfrm>
            <a:off x="5224636" y="137303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22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9EE252B-1B8B-4096-B19D-AD9FC92D0D98}"/>
              </a:ext>
            </a:extLst>
          </p:cNvPr>
          <p:cNvSpPr/>
          <p:nvPr/>
        </p:nvSpPr>
        <p:spPr>
          <a:xfrm>
            <a:off x="9391321" y="1864811"/>
            <a:ext cx="1116768" cy="111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7AE950-258F-44F0-B68C-E8571D46F962}"/>
              </a:ext>
            </a:extLst>
          </p:cNvPr>
          <p:cNvSpPr/>
          <p:nvPr/>
        </p:nvSpPr>
        <p:spPr>
          <a:xfrm>
            <a:off x="8280645" y="407843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Addition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1A6B1B-26E7-4CBB-97C8-550710A0EDCA}"/>
              </a:ext>
            </a:extLst>
          </p:cNvPr>
          <p:cNvSpPr/>
          <p:nvPr/>
        </p:nvSpPr>
        <p:spPr>
          <a:xfrm>
            <a:off x="9477318" y="408516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Counting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66CA7C-4C4E-4C1D-9650-F3B043F7BC55}"/>
              </a:ext>
            </a:extLst>
          </p:cNvPr>
          <p:cNvSpPr/>
          <p:nvPr/>
        </p:nvSpPr>
        <p:spPr>
          <a:xfrm>
            <a:off x="10645368" y="409342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Straight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D3ACC7-42D4-4ADF-93CC-A3A3BC7FA080}"/>
              </a:ext>
            </a:extLst>
          </p:cNvPr>
          <p:cNvSpPr/>
          <p:nvPr/>
        </p:nvSpPr>
        <p:spPr>
          <a:xfrm>
            <a:off x="8456485" y="564416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E7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D78FE40-670B-4115-A43D-BF76A032829F}"/>
              </a:ext>
            </a:extLst>
          </p:cNvPr>
          <p:cNvSpPr/>
          <p:nvPr/>
        </p:nvSpPr>
        <p:spPr>
          <a:xfrm>
            <a:off x="9665672" y="5644163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3D21641-FA4D-4E6D-89C0-3016952EB54A}"/>
              </a:ext>
            </a:extLst>
          </p:cNvPr>
          <p:cNvSpPr/>
          <p:nvPr/>
        </p:nvSpPr>
        <p:spPr>
          <a:xfrm>
            <a:off x="10806953" y="5644162"/>
            <a:ext cx="583055" cy="583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E9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D9E83F-0C84-42B9-85AF-9B29EE521A47}"/>
              </a:ext>
            </a:extLst>
          </p:cNvPr>
          <p:cNvCxnSpPr>
            <a:stCxn id="73" idx="4"/>
            <a:endCxn id="74" idx="0"/>
          </p:cNvCxnSpPr>
          <p:nvPr/>
        </p:nvCxnSpPr>
        <p:spPr>
          <a:xfrm flipH="1">
            <a:off x="8737845" y="2981579"/>
            <a:ext cx="1211860" cy="109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3096C9-D3E1-48EE-8BE3-F0E3D6E513CD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 flipH="1">
            <a:off x="9934518" y="2981579"/>
            <a:ext cx="15187" cy="110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591619-1CB9-47F8-B5E7-58CDD8D16A2B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>
            <a:off x="9949705" y="2981579"/>
            <a:ext cx="1152863" cy="11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75C055B-BA04-439D-9B61-C5E866E09BF0}"/>
              </a:ext>
            </a:extLst>
          </p:cNvPr>
          <p:cNvCxnSpPr>
            <a:cxnSpLocks/>
            <a:stCxn id="77" idx="0"/>
            <a:endCxn id="74" idx="2"/>
          </p:cNvCxnSpPr>
          <p:nvPr/>
        </p:nvCxnSpPr>
        <p:spPr>
          <a:xfrm flipH="1" flipV="1">
            <a:off x="8737845" y="4992836"/>
            <a:ext cx="10168" cy="65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76065-78D6-4175-8A04-879270D0E498}"/>
              </a:ext>
            </a:extLst>
          </p:cNvPr>
          <p:cNvCxnSpPr>
            <a:cxnSpLocks/>
            <a:stCxn id="78" idx="0"/>
            <a:endCxn id="75" idx="2"/>
          </p:cNvCxnSpPr>
          <p:nvPr/>
        </p:nvCxnSpPr>
        <p:spPr>
          <a:xfrm flipH="1" flipV="1">
            <a:off x="9934518" y="4999568"/>
            <a:ext cx="22682" cy="6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33A18F5-A5A1-4BE0-9DFC-25F5A00BA9BC}"/>
              </a:ext>
            </a:extLst>
          </p:cNvPr>
          <p:cNvCxnSpPr>
            <a:cxnSpLocks/>
            <a:stCxn id="79" idx="0"/>
            <a:endCxn id="76" idx="2"/>
          </p:cNvCxnSpPr>
          <p:nvPr/>
        </p:nvCxnSpPr>
        <p:spPr>
          <a:xfrm flipV="1">
            <a:off x="11098481" y="5007826"/>
            <a:ext cx="4087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410BB2-3402-4774-8025-49251F20C28F}"/>
              </a:ext>
            </a:extLst>
          </p:cNvPr>
          <p:cNvSpPr txBox="1"/>
          <p:nvPr/>
        </p:nvSpPr>
        <p:spPr>
          <a:xfrm>
            <a:off x="11056118" y="5110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BEC6A9-CA82-4214-B7BF-6B431A378734}"/>
              </a:ext>
            </a:extLst>
          </p:cNvPr>
          <p:cNvSpPr txBox="1"/>
          <p:nvPr/>
        </p:nvSpPr>
        <p:spPr>
          <a:xfrm>
            <a:off x="9903377" y="5158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B4F09B-7C57-472D-87D6-B224F578DEA9}"/>
              </a:ext>
            </a:extLst>
          </p:cNvPr>
          <p:cNvSpPr txBox="1"/>
          <p:nvPr/>
        </p:nvSpPr>
        <p:spPr>
          <a:xfrm>
            <a:off x="8711437" y="5153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5E600E-9B2F-4827-8360-DE8F739E676D}"/>
              </a:ext>
            </a:extLst>
          </p:cNvPr>
          <p:cNvSpPr txBox="1"/>
          <p:nvPr/>
        </p:nvSpPr>
        <p:spPr>
          <a:xfrm>
            <a:off x="8977425" y="32833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5DD6FF-67C9-4563-88E2-44C32563DC45}"/>
              </a:ext>
            </a:extLst>
          </p:cNvPr>
          <p:cNvSpPr txBox="1"/>
          <p:nvPr/>
        </p:nvSpPr>
        <p:spPr>
          <a:xfrm>
            <a:off x="9576561" y="32833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3B700C-ADE4-459D-B7C4-404ADC354FB4}"/>
              </a:ext>
            </a:extLst>
          </p:cNvPr>
          <p:cNvSpPr txBox="1"/>
          <p:nvPr/>
        </p:nvSpPr>
        <p:spPr>
          <a:xfrm>
            <a:off x="10478037" y="328339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λ</a:t>
            </a:r>
            <a:r>
              <a:rPr lang="en-US" b="1" dirty="0"/>
              <a:t>9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D04AB40-19C7-4E59-83DC-B576C5CA040C}"/>
              </a:ext>
            </a:extLst>
          </p:cNvPr>
          <p:cNvCxnSpPr>
            <a:cxnSpLocks/>
          </p:cNvCxnSpPr>
          <p:nvPr/>
        </p:nvCxnSpPr>
        <p:spPr>
          <a:xfrm>
            <a:off x="9634366" y="1677663"/>
            <a:ext cx="62611" cy="2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AAC4CD1-8833-49B3-909B-8FE70CE7A19F}"/>
              </a:ext>
            </a:extLst>
          </p:cNvPr>
          <p:cNvSpPr txBox="1"/>
          <p:nvPr/>
        </p:nvSpPr>
        <p:spPr>
          <a:xfrm>
            <a:off x="9183006" y="139628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ψ</a:t>
            </a:r>
            <a:r>
              <a:rPr lang="en-US" b="1" dirty="0"/>
              <a:t>33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F50E74F0-DB80-4110-B447-900750257AF0}"/>
              </a:ext>
            </a:extLst>
          </p:cNvPr>
          <p:cNvCxnSpPr>
            <a:cxnSpLocks/>
            <a:stCxn id="46" idx="0"/>
            <a:endCxn id="72" idx="0"/>
          </p:cNvCxnSpPr>
          <p:nvPr/>
        </p:nvCxnSpPr>
        <p:spPr>
          <a:xfrm rot="5400000" flipH="1" flipV="1">
            <a:off x="3545128" y="-585793"/>
            <a:ext cx="14990" cy="3932650"/>
          </a:xfrm>
          <a:prstGeom prst="curvedConnector3">
            <a:avLst>
              <a:gd name="adj1" fmla="val 28750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CF1B3E9A-A68C-4FED-9CD6-739630C52A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03497" y="-613198"/>
            <a:ext cx="14990" cy="3932650"/>
          </a:xfrm>
          <a:prstGeom prst="curvedConnector3">
            <a:avLst>
              <a:gd name="adj1" fmla="val 29250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BF56A475-E5C6-4C9F-B140-2DE640D01849}"/>
              </a:ext>
            </a:extLst>
          </p:cNvPr>
          <p:cNvCxnSpPr>
            <a:cxnSpLocks/>
            <a:stCxn id="46" idx="0"/>
            <a:endCxn id="93" idx="0"/>
          </p:cNvCxnSpPr>
          <p:nvPr/>
        </p:nvCxnSpPr>
        <p:spPr>
          <a:xfrm rot="16200000" flipH="1">
            <a:off x="5527679" y="-2553354"/>
            <a:ext cx="8258" cy="7891020"/>
          </a:xfrm>
          <a:prstGeom prst="curvedConnector3">
            <a:avLst>
              <a:gd name="adj1" fmla="val -112997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5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62FFE0-0FA3-4AAB-803A-8ADBEF42D7D1}"/>
              </a:ext>
            </a:extLst>
          </p:cNvPr>
          <p:cNvSpPr/>
          <p:nvPr/>
        </p:nvSpPr>
        <p:spPr>
          <a:xfrm>
            <a:off x="5255903" y="1007268"/>
            <a:ext cx="1491287" cy="1385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Vocabulary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6F280-1DB3-4EF9-BC27-6A21B89CAC33}"/>
              </a:ext>
            </a:extLst>
          </p:cNvPr>
          <p:cNvSpPr/>
          <p:nvPr/>
        </p:nvSpPr>
        <p:spPr>
          <a:xfrm>
            <a:off x="3102925" y="721218"/>
            <a:ext cx="1154908" cy="113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Father’s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B843-7F4E-476C-8D5D-59A0B482FFDC}"/>
              </a:ext>
            </a:extLst>
          </p:cNvPr>
          <p:cNvSpPr/>
          <p:nvPr/>
        </p:nvSpPr>
        <p:spPr>
          <a:xfrm>
            <a:off x="1964215" y="1925241"/>
            <a:ext cx="1129027" cy="113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Mother’s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655863-61B8-4F82-8EC4-01EFC4B4741B}"/>
              </a:ext>
            </a:extLst>
          </p:cNvPr>
          <p:cNvSpPr/>
          <p:nvPr/>
        </p:nvSpPr>
        <p:spPr>
          <a:xfrm>
            <a:off x="2538412" y="2924769"/>
            <a:ext cx="1129027" cy="113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Reading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DD141-BA2C-420D-BBA1-9C29AB4C15B8}"/>
              </a:ext>
            </a:extLst>
          </p:cNvPr>
          <p:cNvSpPr/>
          <p:nvPr/>
        </p:nvSpPr>
        <p:spPr>
          <a:xfrm>
            <a:off x="1122286" y="4060625"/>
            <a:ext cx="1129027" cy="113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Intelligence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75A93-47E3-4E20-A5D9-F94FD247F4C7}"/>
              </a:ext>
            </a:extLst>
          </p:cNvPr>
          <p:cNvSpPr/>
          <p:nvPr/>
        </p:nvSpPr>
        <p:spPr>
          <a:xfrm>
            <a:off x="7896066" y="2861072"/>
            <a:ext cx="1840864" cy="1263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Reading </a:t>
            </a:r>
            <a:r>
              <a:rPr lang="en-US" b="1" dirty="0">
                <a:solidFill>
                  <a:schemeClr val="tx1"/>
                </a:solidFill>
              </a:rPr>
              <a:t>comprehension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C8310-DF2D-4474-A58D-FC680495617F}"/>
              </a:ext>
            </a:extLst>
          </p:cNvPr>
          <p:cNvSpPr/>
          <p:nvPr/>
        </p:nvSpPr>
        <p:spPr>
          <a:xfrm>
            <a:off x="5255903" y="4343398"/>
            <a:ext cx="1491287" cy="1385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Vocabulary size</a:t>
            </a:r>
          </a:p>
        </p:txBody>
      </p:sp>
    </p:spTree>
    <p:extLst>
      <p:ext uri="{BB962C8B-B14F-4D97-AF65-F5344CB8AC3E}">
        <p14:creationId xmlns:p14="http://schemas.microsoft.com/office/powerpoint/2010/main" val="81300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8988</TotalTime>
  <Words>641</Words>
  <Application>Microsoft Office PowerPoint</Application>
  <PresentationFormat>Widescreen</PresentationFormat>
  <Paragraphs>444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Nemanja Vaci</dc:creator>
  <cp:lastModifiedBy>Nemanja Vaci</cp:lastModifiedBy>
  <cp:revision>35</cp:revision>
  <dcterms:created xsi:type="dcterms:W3CDTF">2021-03-01T10:47:29Z</dcterms:created>
  <dcterms:modified xsi:type="dcterms:W3CDTF">2022-03-02T21:25:44Z</dcterms:modified>
</cp:coreProperties>
</file>