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manja Vaci" initials="NV" lastIdx="1" clrIdx="0">
    <p:extLst>
      <p:ext uri="{19B8F6BF-5375-455C-9EA6-DF929625EA0E}">
        <p15:presenceInfo xmlns:p15="http://schemas.microsoft.com/office/powerpoint/2012/main" userId="Nemanja Vac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63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2402-90C6-4565-849E-F2F3985F2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5506D-93C7-4502-8EA9-E038C314C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6D47E-43EA-47CA-A5BE-F035D80C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C28E-52A0-472B-A154-3049A8D7AFF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F5711-031A-4C7D-A707-5F1A4E9E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698ED-18A7-406F-A2DB-4638058E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AB75-8885-4F10-ACFF-E362A7945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9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2B83-FF2F-4A9B-8282-A77A5B2B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16420-0335-4C0B-A97F-858277FF2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AF0E3-B8C7-4953-AFF1-58E3F910C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C28E-52A0-472B-A154-3049A8D7AFF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64798-E492-44FC-8CBE-9307DB34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17DB8-DC64-481B-A448-0825A903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AB75-8885-4F10-ACFF-E362A7945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0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D71C20-D718-4E2C-AEAD-47FDDE06C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3636C-891E-4919-955B-02AB65B76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CFCDF-090C-4308-9D19-3DE50173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C28E-52A0-472B-A154-3049A8D7AFF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96DF7-FC4E-40FC-8927-B3141D94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FD2FC-A20E-423F-94EA-072C1A8C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AB75-8885-4F10-ACFF-E362A7945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2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6FE9-A3F5-47A3-93E8-67DD0844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F9F14-D4F9-42D2-A6A3-3A5FA3D99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BD54B-A436-4BE6-86B7-F8510B40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C28E-52A0-472B-A154-3049A8D7AFF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68280-E5AE-4C97-A4E1-55BF1096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A997F-C966-4EA0-B159-C31D14AF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AB75-8885-4F10-ACFF-E362A7945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1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2FC9-8366-446F-A95D-1332D78F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57952-F83A-451D-86A4-E4E98989E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5D8E8-56BE-4B0A-BDA1-218604AE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C28E-52A0-472B-A154-3049A8D7AFF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3829D-1A51-490C-9F6F-7B32DAFB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896D3-A6FD-4A6F-ABCA-5C1E11ED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AB75-8885-4F10-ACFF-E362A7945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6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414C-1B13-4104-9AE8-3A3317EB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B95C4-4EB9-4B47-9FED-1AE85545B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B0E03-63EB-4FEB-BB6A-D29E6D633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0C5DB-48E6-4107-90D1-55287D9C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C28E-52A0-472B-A154-3049A8D7AFF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139A7-B085-4403-B38A-C2FC6655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B5688-A881-43F8-A319-930F11D6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AB75-8885-4F10-ACFF-E362A7945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9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DE0E-A3B4-43A9-806E-2C8139A2A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71E1B-5E42-427C-B0DC-95C628F30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DD064-6126-40D2-A761-26CD0B099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7C44-7A8C-4B44-BAE7-10628395E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0C24C-68FD-4B71-B1FC-B9F73E0C3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74DB0B-F4FE-4D4B-9681-29DEB300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C28E-52A0-472B-A154-3049A8D7AFF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2857D-D23D-49C0-A508-A87D0CF41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126423-BA8E-4583-9CDA-ED88AE29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AB75-8885-4F10-ACFF-E362A7945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5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DA71-2542-4752-ADF2-CF842D4E6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D6831-31CB-45CB-A53F-B10CCEED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C28E-52A0-472B-A154-3049A8D7AFF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BEA8F-489A-4ECB-8C1C-85816423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5E926-9BFC-448A-8587-7E160371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AB75-8885-4F10-ACFF-E362A7945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9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FC12C5-92BA-4322-8526-DC4017AA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C28E-52A0-472B-A154-3049A8D7AFF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044F4-2E47-4B2D-AC82-493029B9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CA2C1-F6C8-4566-AA45-541A6B84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AB75-8885-4F10-ACFF-E362A7945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7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8AFE4-8DA6-4BED-AA30-E746628B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C4A72-959A-497C-A805-1F791B08B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3074D-EDC4-423A-9E70-9A50293AF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854D3-895D-44ED-98C4-8FB7051D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C28E-52A0-472B-A154-3049A8D7AFF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2B3E2-4EA2-42A8-A05E-E1648D8B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04319-A733-435A-8463-ED30F6A8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AB75-8885-4F10-ACFF-E362A7945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9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1448C-19B2-405A-9BF2-05678F57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B2CD8-7858-4997-B9B4-6CA7D56BA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C6C8A-97CB-4110-B463-0BEC58DC8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23545-86B7-40A5-A9E2-834E42DF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C28E-52A0-472B-A154-3049A8D7AFF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0BDA-B37A-4FD6-AF4D-AC44F5A6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068E7-8F3D-46CF-A638-45961EB0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AB75-8885-4F10-ACFF-E362A7945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B5802-8555-4831-BD58-9CE3AFCD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61ED2-B1FC-43D5-BD7E-28D9A347E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6E929-CF09-4DAD-857F-24C7288F7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DC28E-52A0-472B-A154-3049A8D7AFF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2DEC8-F98D-484A-AB1C-E2EE2E35D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B3A4E-79CA-438E-9EF2-71443EE04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5AB75-8885-4F10-ACFF-E362A7945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7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6E8C8E-5F93-46DA-94E5-B27BD8AB43E1}"/>
              </a:ext>
            </a:extLst>
          </p:cNvPr>
          <p:cNvSpPr/>
          <p:nvPr/>
        </p:nvSpPr>
        <p:spPr>
          <a:xfrm>
            <a:off x="5648950" y="814739"/>
            <a:ext cx="1116768" cy="111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62FFE0-0FA3-4AAB-803A-8ADBEF42D7D1}"/>
              </a:ext>
            </a:extLst>
          </p:cNvPr>
          <p:cNvSpPr/>
          <p:nvPr/>
        </p:nvSpPr>
        <p:spPr>
          <a:xfrm>
            <a:off x="3087857" y="319325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6F280-1DB3-4EF9-BC27-6A21B89CAC33}"/>
              </a:ext>
            </a:extLst>
          </p:cNvPr>
          <p:cNvSpPr/>
          <p:nvPr/>
        </p:nvSpPr>
        <p:spPr>
          <a:xfrm>
            <a:off x="4888706" y="319325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CB843-7F4E-476C-8D5D-59A0B482FFDC}"/>
              </a:ext>
            </a:extLst>
          </p:cNvPr>
          <p:cNvSpPr/>
          <p:nvPr/>
        </p:nvSpPr>
        <p:spPr>
          <a:xfrm>
            <a:off x="6689555" y="319325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E86BF6-8134-48E1-B25B-C248D16471C5}"/>
              </a:ext>
            </a:extLst>
          </p:cNvPr>
          <p:cNvSpPr/>
          <p:nvPr/>
        </p:nvSpPr>
        <p:spPr>
          <a:xfrm>
            <a:off x="8490404" y="319325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670A0-0896-47C7-9470-3269163F50A5}"/>
              </a:ext>
            </a:extLst>
          </p:cNvPr>
          <p:cNvSpPr/>
          <p:nvPr/>
        </p:nvSpPr>
        <p:spPr>
          <a:xfrm>
            <a:off x="3253529" y="5014913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CD4643-1764-4815-A4F4-76AA5A8D9F0E}"/>
              </a:ext>
            </a:extLst>
          </p:cNvPr>
          <p:cNvSpPr/>
          <p:nvPr/>
        </p:nvSpPr>
        <p:spPr>
          <a:xfrm>
            <a:off x="5054378" y="5014913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44217C-759C-4B27-A5E4-6B5FAF3AC54C}"/>
              </a:ext>
            </a:extLst>
          </p:cNvPr>
          <p:cNvSpPr/>
          <p:nvPr/>
        </p:nvSpPr>
        <p:spPr>
          <a:xfrm>
            <a:off x="6833795" y="5014913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370DB-3D86-44B1-8320-19794E1666E9}"/>
              </a:ext>
            </a:extLst>
          </p:cNvPr>
          <p:cNvSpPr/>
          <p:nvPr/>
        </p:nvSpPr>
        <p:spPr>
          <a:xfrm>
            <a:off x="8656076" y="5014913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ACEC00-CF78-42F8-B22B-45A6D6BCE2A9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3545057" y="1931507"/>
            <a:ext cx="2662277" cy="126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0EF57A-706E-4E9F-9795-9F6CD269E798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5345906" y="1931507"/>
            <a:ext cx="861428" cy="126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B8C5A8-FCE9-48DD-BCE5-2D64425755A9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6207334" y="1931507"/>
            <a:ext cx="939421" cy="126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2DCF3E-6966-4746-8E39-A8AA5CD8B238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6207334" y="1931507"/>
            <a:ext cx="2740270" cy="126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8ABF5A-33EF-4B6A-AAFB-A78F9AB8DBA5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3545057" y="4107656"/>
            <a:ext cx="0" cy="90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D1C934-A275-477E-B44E-737F96DDFFC1}"/>
              </a:ext>
            </a:extLst>
          </p:cNvPr>
          <p:cNvCxnSpPr>
            <a:cxnSpLocks/>
          </p:cNvCxnSpPr>
          <p:nvPr/>
        </p:nvCxnSpPr>
        <p:spPr>
          <a:xfrm flipV="1">
            <a:off x="5345905" y="4107655"/>
            <a:ext cx="0" cy="90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4B447E-84CC-4B33-BB09-E42B0727AE10}"/>
              </a:ext>
            </a:extLst>
          </p:cNvPr>
          <p:cNvCxnSpPr>
            <a:cxnSpLocks/>
          </p:cNvCxnSpPr>
          <p:nvPr/>
        </p:nvCxnSpPr>
        <p:spPr>
          <a:xfrm flipV="1">
            <a:off x="7125322" y="4107655"/>
            <a:ext cx="0" cy="90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B277CA-883E-4CE4-BDE2-95F1427A784D}"/>
              </a:ext>
            </a:extLst>
          </p:cNvPr>
          <p:cNvCxnSpPr>
            <a:cxnSpLocks/>
          </p:cNvCxnSpPr>
          <p:nvPr/>
        </p:nvCxnSpPr>
        <p:spPr>
          <a:xfrm flipV="1">
            <a:off x="8945844" y="4107654"/>
            <a:ext cx="0" cy="90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8E844B5-B15F-4DB7-8434-2CA055ECEF60}"/>
              </a:ext>
            </a:extLst>
          </p:cNvPr>
          <p:cNvSpPr txBox="1"/>
          <p:nvPr/>
        </p:nvSpPr>
        <p:spPr>
          <a:xfrm>
            <a:off x="3238292" y="4421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0E629B-4431-4CB7-B2C0-C488E5BBA696}"/>
              </a:ext>
            </a:extLst>
          </p:cNvPr>
          <p:cNvSpPr txBox="1"/>
          <p:nvPr/>
        </p:nvSpPr>
        <p:spPr>
          <a:xfrm>
            <a:off x="5063279" y="4421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A3CFFF-33AB-4D21-8F1C-0A18BF973CEC}"/>
              </a:ext>
            </a:extLst>
          </p:cNvPr>
          <p:cNvSpPr txBox="1"/>
          <p:nvPr/>
        </p:nvSpPr>
        <p:spPr>
          <a:xfrm>
            <a:off x="6804577" y="4421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B835E7-6D36-4BD8-9423-6F07A0C9AEC4}"/>
              </a:ext>
            </a:extLst>
          </p:cNvPr>
          <p:cNvSpPr txBox="1"/>
          <p:nvPr/>
        </p:nvSpPr>
        <p:spPr>
          <a:xfrm>
            <a:off x="8644791" y="4421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DE3839-9BA1-4C3A-82F9-C1F8F093D651}"/>
              </a:ext>
            </a:extLst>
          </p:cNvPr>
          <p:cNvSpPr txBox="1"/>
          <p:nvPr/>
        </p:nvSpPr>
        <p:spPr>
          <a:xfrm>
            <a:off x="4436269" y="230028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CD3914-5DFA-43BA-AD33-39C36C13045F}"/>
              </a:ext>
            </a:extLst>
          </p:cNvPr>
          <p:cNvSpPr txBox="1"/>
          <p:nvPr/>
        </p:nvSpPr>
        <p:spPr>
          <a:xfrm>
            <a:off x="5432890" y="230028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931799-45DF-4D4B-A801-936A9B43C756}"/>
              </a:ext>
            </a:extLst>
          </p:cNvPr>
          <p:cNvSpPr txBox="1"/>
          <p:nvPr/>
        </p:nvSpPr>
        <p:spPr>
          <a:xfrm>
            <a:off x="6641687" y="230028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DDE79F-9E66-4B42-8E55-F02CCF180ACE}"/>
              </a:ext>
            </a:extLst>
          </p:cNvPr>
          <p:cNvSpPr txBox="1"/>
          <p:nvPr/>
        </p:nvSpPr>
        <p:spPr>
          <a:xfrm>
            <a:off x="7550983" y="230028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4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72419F9-BB59-4EA6-B127-0CC9648EE65F}"/>
              </a:ext>
            </a:extLst>
          </p:cNvPr>
          <p:cNvCxnSpPr>
            <a:cxnSpLocks/>
          </p:cNvCxnSpPr>
          <p:nvPr/>
        </p:nvCxnSpPr>
        <p:spPr>
          <a:xfrm>
            <a:off x="5751504" y="711867"/>
            <a:ext cx="62611" cy="25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6993D3E-465B-42D9-9B74-B252AD2E9C96}"/>
              </a:ext>
            </a:extLst>
          </p:cNvPr>
          <p:cNvSpPr txBox="1"/>
          <p:nvPr/>
        </p:nvSpPr>
        <p:spPr>
          <a:xfrm>
            <a:off x="5432890" y="393971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2210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6E8C8E-5F93-46DA-94E5-B27BD8AB43E1}"/>
              </a:ext>
            </a:extLst>
          </p:cNvPr>
          <p:cNvSpPr/>
          <p:nvPr/>
        </p:nvSpPr>
        <p:spPr>
          <a:xfrm>
            <a:off x="8447715" y="2549147"/>
            <a:ext cx="1116768" cy="111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LV2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62FFE0-0FA3-4AAB-803A-8ADBEF42D7D1}"/>
              </a:ext>
            </a:extLst>
          </p:cNvPr>
          <p:cNvSpPr/>
          <p:nvPr/>
        </p:nvSpPr>
        <p:spPr>
          <a:xfrm>
            <a:off x="5835207" y="87975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6F280-1DB3-4EF9-BC27-6A21B89CAC33}"/>
              </a:ext>
            </a:extLst>
          </p:cNvPr>
          <p:cNvSpPr/>
          <p:nvPr/>
        </p:nvSpPr>
        <p:spPr>
          <a:xfrm>
            <a:off x="5821950" y="219313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CB843-7F4E-476C-8D5D-59A0B482FFDC}"/>
              </a:ext>
            </a:extLst>
          </p:cNvPr>
          <p:cNvSpPr/>
          <p:nvPr/>
        </p:nvSpPr>
        <p:spPr>
          <a:xfrm>
            <a:off x="5835207" y="342900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E86BF6-8134-48E1-B25B-C248D16471C5}"/>
              </a:ext>
            </a:extLst>
          </p:cNvPr>
          <p:cNvSpPr/>
          <p:nvPr/>
        </p:nvSpPr>
        <p:spPr>
          <a:xfrm>
            <a:off x="5844736" y="4688995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670A0-0896-47C7-9470-3269163F50A5}"/>
              </a:ext>
            </a:extLst>
          </p:cNvPr>
          <p:cNvSpPr/>
          <p:nvPr/>
        </p:nvSpPr>
        <p:spPr>
          <a:xfrm>
            <a:off x="5987622" y="1556008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CD4643-1764-4815-A4F4-76AA5A8D9F0E}"/>
              </a:ext>
            </a:extLst>
          </p:cNvPr>
          <p:cNvSpPr/>
          <p:nvPr/>
        </p:nvSpPr>
        <p:spPr>
          <a:xfrm>
            <a:off x="5980994" y="2791877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44217C-759C-4B27-A5E4-6B5FAF3AC54C}"/>
              </a:ext>
            </a:extLst>
          </p:cNvPr>
          <p:cNvSpPr/>
          <p:nvPr/>
        </p:nvSpPr>
        <p:spPr>
          <a:xfrm>
            <a:off x="6005644" y="4018480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370DB-3D86-44B1-8320-19794E1666E9}"/>
              </a:ext>
            </a:extLst>
          </p:cNvPr>
          <p:cNvSpPr/>
          <p:nvPr/>
        </p:nvSpPr>
        <p:spPr>
          <a:xfrm>
            <a:off x="6005644" y="5290030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ACEC00-CF78-42F8-B22B-45A6D6BCE2A9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6759137" y="1277431"/>
            <a:ext cx="1688578" cy="183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0EF57A-706E-4E9F-9795-9F6CD269E798}"/>
              </a:ext>
            </a:extLst>
          </p:cNvPr>
          <p:cNvCxnSpPr>
            <a:cxnSpLocks/>
            <a:stCxn id="4" idx="2"/>
            <a:endCxn id="6" idx="3"/>
          </p:cNvCxnSpPr>
          <p:nvPr/>
        </p:nvCxnSpPr>
        <p:spPr>
          <a:xfrm flipH="1" flipV="1">
            <a:off x="6736350" y="2650331"/>
            <a:ext cx="1711365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B8C5A8-FCE9-48DD-BCE5-2D64425755A9}"/>
              </a:ext>
            </a:extLst>
          </p:cNvPr>
          <p:cNvCxnSpPr>
            <a:cxnSpLocks/>
            <a:stCxn id="4" idx="2"/>
            <a:endCxn id="7" idx="3"/>
          </p:cNvCxnSpPr>
          <p:nvPr/>
        </p:nvCxnSpPr>
        <p:spPr>
          <a:xfrm flipH="1">
            <a:off x="6749607" y="3107531"/>
            <a:ext cx="1698108" cy="77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2DCF3E-6966-4746-8E39-A8AA5CD8B238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flipH="1">
            <a:off x="6759136" y="3107531"/>
            <a:ext cx="1688579" cy="203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D1FDBD9-CA17-493F-A3DA-C0AA10ABD4CA}"/>
              </a:ext>
            </a:extLst>
          </p:cNvPr>
          <p:cNvSpPr/>
          <p:nvPr/>
        </p:nvSpPr>
        <p:spPr>
          <a:xfrm>
            <a:off x="3291116" y="2556291"/>
            <a:ext cx="1116768" cy="111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LV1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990F0D3-C615-413C-84F2-E11400AB684E}"/>
              </a:ext>
            </a:extLst>
          </p:cNvPr>
          <p:cNvCxnSpPr>
            <a:cxnSpLocks/>
            <a:stCxn id="53" idx="6"/>
            <a:endCxn id="6" idx="1"/>
          </p:cNvCxnSpPr>
          <p:nvPr/>
        </p:nvCxnSpPr>
        <p:spPr>
          <a:xfrm flipV="1">
            <a:off x="4407884" y="2650331"/>
            <a:ext cx="1414066" cy="46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7E2934-74C8-460D-ACD5-92065CF6ED1E}"/>
              </a:ext>
            </a:extLst>
          </p:cNvPr>
          <p:cNvCxnSpPr>
            <a:cxnSpLocks/>
            <a:stCxn id="53" idx="6"/>
            <a:endCxn id="5" idx="1"/>
          </p:cNvCxnSpPr>
          <p:nvPr/>
        </p:nvCxnSpPr>
        <p:spPr>
          <a:xfrm flipV="1">
            <a:off x="4407884" y="1336951"/>
            <a:ext cx="1427323" cy="177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E7519BF-F2C6-4D52-8931-74F41811FE8F}"/>
              </a:ext>
            </a:extLst>
          </p:cNvPr>
          <p:cNvCxnSpPr>
            <a:cxnSpLocks/>
            <a:stCxn id="53" idx="6"/>
            <a:endCxn id="7" idx="1"/>
          </p:cNvCxnSpPr>
          <p:nvPr/>
        </p:nvCxnSpPr>
        <p:spPr>
          <a:xfrm>
            <a:off x="4407884" y="3114675"/>
            <a:ext cx="1427323" cy="77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E6F9B20-3728-4B4A-A34D-3390DD4C398D}"/>
              </a:ext>
            </a:extLst>
          </p:cNvPr>
          <p:cNvCxnSpPr>
            <a:cxnSpLocks/>
            <a:stCxn id="53" idx="6"/>
            <a:endCxn id="8" idx="1"/>
          </p:cNvCxnSpPr>
          <p:nvPr/>
        </p:nvCxnSpPr>
        <p:spPr>
          <a:xfrm>
            <a:off x="4407884" y="3114675"/>
            <a:ext cx="1436852" cy="20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800BE9C-C3D6-4EF9-BB0E-14B4EBF981A9}"/>
              </a:ext>
            </a:extLst>
          </p:cNvPr>
          <p:cNvSpPr txBox="1"/>
          <p:nvPr/>
        </p:nvSpPr>
        <p:spPr>
          <a:xfrm>
            <a:off x="6287013" y="2650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6413CBC-6BB9-4672-8B56-0A156D880835}"/>
              </a:ext>
            </a:extLst>
          </p:cNvPr>
          <p:cNvSpPr txBox="1"/>
          <p:nvPr/>
        </p:nvSpPr>
        <p:spPr>
          <a:xfrm>
            <a:off x="6317488" y="1395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548957-8EBF-46FF-8771-0F90E5752F0A}"/>
              </a:ext>
            </a:extLst>
          </p:cNvPr>
          <p:cNvSpPr txBox="1"/>
          <p:nvPr/>
        </p:nvSpPr>
        <p:spPr>
          <a:xfrm>
            <a:off x="6319167" y="388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C32732-4FE8-46DB-A1E8-D54BA0CC3C22}"/>
              </a:ext>
            </a:extLst>
          </p:cNvPr>
          <p:cNvSpPr txBox="1"/>
          <p:nvPr/>
        </p:nvSpPr>
        <p:spPr>
          <a:xfrm>
            <a:off x="6317488" y="51461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8C22DD1-6E7F-47B5-B49D-07B89404CF76}"/>
              </a:ext>
            </a:extLst>
          </p:cNvPr>
          <p:cNvSpPr txBox="1"/>
          <p:nvPr/>
        </p:nvSpPr>
        <p:spPr>
          <a:xfrm>
            <a:off x="4911277" y="166286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61AAC8D-E810-484E-9FB5-2D500FECA2AB}"/>
              </a:ext>
            </a:extLst>
          </p:cNvPr>
          <p:cNvSpPr txBox="1"/>
          <p:nvPr/>
        </p:nvSpPr>
        <p:spPr>
          <a:xfrm>
            <a:off x="4895530" y="252156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21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DBFF61-1254-41CD-98F1-48A586D59876}"/>
              </a:ext>
            </a:extLst>
          </p:cNvPr>
          <p:cNvSpPr txBox="1"/>
          <p:nvPr/>
        </p:nvSpPr>
        <p:spPr>
          <a:xfrm>
            <a:off x="4882315" y="352865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31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F2E831E-A7A3-4BDF-8A74-68E897925041}"/>
              </a:ext>
            </a:extLst>
          </p:cNvPr>
          <p:cNvSpPr txBox="1"/>
          <p:nvPr/>
        </p:nvSpPr>
        <p:spPr>
          <a:xfrm>
            <a:off x="4877266" y="438821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41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623C9CD-A081-4306-9C57-1967877C7283}"/>
              </a:ext>
            </a:extLst>
          </p:cNvPr>
          <p:cNvSpPr txBox="1"/>
          <p:nvPr/>
        </p:nvSpPr>
        <p:spPr>
          <a:xfrm>
            <a:off x="7346292" y="162406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12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AB1057A-496F-492F-ACCE-4FEAF3B9A55F}"/>
              </a:ext>
            </a:extLst>
          </p:cNvPr>
          <p:cNvSpPr txBox="1"/>
          <p:nvPr/>
        </p:nvSpPr>
        <p:spPr>
          <a:xfrm>
            <a:off x="7330545" y="248275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22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D8A7F5B-610A-4AD4-B918-C95B87E66A3E}"/>
              </a:ext>
            </a:extLst>
          </p:cNvPr>
          <p:cNvSpPr txBox="1"/>
          <p:nvPr/>
        </p:nvSpPr>
        <p:spPr>
          <a:xfrm>
            <a:off x="7317330" y="348985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32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A658756-D713-4FDE-9F61-EE46E8992DF2}"/>
              </a:ext>
            </a:extLst>
          </p:cNvPr>
          <p:cNvSpPr txBox="1"/>
          <p:nvPr/>
        </p:nvSpPr>
        <p:spPr>
          <a:xfrm>
            <a:off x="7312281" y="434940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42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A701D2A-C715-4C5C-AEC4-D91EB8CBE647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3392052" y="2461327"/>
            <a:ext cx="62611" cy="25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00EC8E7-797A-41C9-8A9E-C4E09720AE8B}"/>
              </a:ext>
            </a:extLst>
          </p:cNvPr>
          <p:cNvSpPr txBox="1"/>
          <p:nvPr/>
        </p:nvSpPr>
        <p:spPr>
          <a:xfrm>
            <a:off x="2827535" y="209507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11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DDF1759-F906-401E-8422-2BD8F0906201}"/>
              </a:ext>
            </a:extLst>
          </p:cNvPr>
          <p:cNvSpPr txBox="1"/>
          <p:nvPr/>
        </p:nvSpPr>
        <p:spPr>
          <a:xfrm>
            <a:off x="9161699" y="209199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22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B4087DC-9AC8-4E48-8216-D76E56D5E0A8}"/>
              </a:ext>
            </a:extLst>
          </p:cNvPr>
          <p:cNvCxnSpPr>
            <a:cxnSpLocks/>
            <a:stCxn id="96" idx="1"/>
            <a:endCxn id="4" idx="0"/>
          </p:cNvCxnSpPr>
          <p:nvPr/>
        </p:nvCxnSpPr>
        <p:spPr>
          <a:xfrm flipH="1">
            <a:off x="9006099" y="2276661"/>
            <a:ext cx="155600" cy="27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480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6E8C8E-5F93-46DA-94E5-B27BD8AB43E1}"/>
              </a:ext>
            </a:extLst>
          </p:cNvPr>
          <p:cNvSpPr/>
          <p:nvPr/>
        </p:nvSpPr>
        <p:spPr>
          <a:xfrm>
            <a:off x="8447715" y="2549147"/>
            <a:ext cx="1116768" cy="111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LV2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62FFE0-0FA3-4AAB-803A-8ADBEF42D7D1}"/>
              </a:ext>
            </a:extLst>
          </p:cNvPr>
          <p:cNvSpPr/>
          <p:nvPr/>
        </p:nvSpPr>
        <p:spPr>
          <a:xfrm>
            <a:off x="5835207" y="87975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6F280-1DB3-4EF9-BC27-6A21B89CAC33}"/>
              </a:ext>
            </a:extLst>
          </p:cNvPr>
          <p:cNvSpPr/>
          <p:nvPr/>
        </p:nvSpPr>
        <p:spPr>
          <a:xfrm>
            <a:off x="5821950" y="219313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CB843-7F4E-476C-8D5D-59A0B482FFDC}"/>
              </a:ext>
            </a:extLst>
          </p:cNvPr>
          <p:cNvSpPr/>
          <p:nvPr/>
        </p:nvSpPr>
        <p:spPr>
          <a:xfrm>
            <a:off x="5835207" y="342900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E86BF6-8134-48E1-B25B-C248D16471C5}"/>
              </a:ext>
            </a:extLst>
          </p:cNvPr>
          <p:cNvSpPr/>
          <p:nvPr/>
        </p:nvSpPr>
        <p:spPr>
          <a:xfrm>
            <a:off x="5844736" y="4688995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670A0-0896-47C7-9470-3269163F50A5}"/>
              </a:ext>
            </a:extLst>
          </p:cNvPr>
          <p:cNvSpPr/>
          <p:nvPr/>
        </p:nvSpPr>
        <p:spPr>
          <a:xfrm>
            <a:off x="5987622" y="1556008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CD4643-1764-4815-A4F4-76AA5A8D9F0E}"/>
              </a:ext>
            </a:extLst>
          </p:cNvPr>
          <p:cNvSpPr/>
          <p:nvPr/>
        </p:nvSpPr>
        <p:spPr>
          <a:xfrm>
            <a:off x="5980994" y="2791877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44217C-759C-4B27-A5E4-6B5FAF3AC54C}"/>
              </a:ext>
            </a:extLst>
          </p:cNvPr>
          <p:cNvSpPr/>
          <p:nvPr/>
        </p:nvSpPr>
        <p:spPr>
          <a:xfrm>
            <a:off x="6005644" y="4018480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370DB-3D86-44B1-8320-19794E1666E9}"/>
              </a:ext>
            </a:extLst>
          </p:cNvPr>
          <p:cNvSpPr/>
          <p:nvPr/>
        </p:nvSpPr>
        <p:spPr>
          <a:xfrm>
            <a:off x="6005644" y="5290030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0EF57A-706E-4E9F-9795-9F6CD269E798}"/>
              </a:ext>
            </a:extLst>
          </p:cNvPr>
          <p:cNvCxnSpPr>
            <a:cxnSpLocks/>
            <a:stCxn id="4" idx="2"/>
            <a:endCxn id="6" idx="3"/>
          </p:cNvCxnSpPr>
          <p:nvPr/>
        </p:nvCxnSpPr>
        <p:spPr>
          <a:xfrm flipH="1" flipV="1">
            <a:off x="6736350" y="2650331"/>
            <a:ext cx="1711365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B8C5A8-FCE9-48DD-BCE5-2D64425755A9}"/>
              </a:ext>
            </a:extLst>
          </p:cNvPr>
          <p:cNvCxnSpPr>
            <a:cxnSpLocks/>
            <a:stCxn id="4" idx="2"/>
            <a:endCxn id="7" idx="3"/>
          </p:cNvCxnSpPr>
          <p:nvPr/>
        </p:nvCxnSpPr>
        <p:spPr>
          <a:xfrm flipH="1">
            <a:off x="6749607" y="3107531"/>
            <a:ext cx="1698108" cy="77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D1FDBD9-CA17-493F-A3DA-C0AA10ABD4CA}"/>
              </a:ext>
            </a:extLst>
          </p:cNvPr>
          <p:cNvSpPr/>
          <p:nvPr/>
        </p:nvSpPr>
        <p:spPr>
          <a:xfrm>
            <a:off x="3291116" y="2556291"/>
            <a:ext cx="1116768" cy="111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LV1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7E2934-74C8-460D-ACD5-92065CF6ED1E}"/>
              </a:ext>
            </a:extLst>
          </p:cNvPr>
          <p:cNvCxnSpPr>
            <a:cxnSpLocks/>
            <a:stCxn id="53" idx="6"/>
            <a:endCxn id="5" idx="1"/>
          </p:cNvCxnSpPr>
          <p:nvPr/>
        </p:nvCxnSpPr>
        <p:spPr>
          <a:xfrm flipV="1">
            <a:off x="4407884" y="1336951"/>
            <a:ext cx="1427323" cy="177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E6F9B20-3728-4B4A-A34D-3390DD4C398D}"/>
              </a:ext>
            </a:extLst>
          </p:cNvPr>
          <p:cNvCxnSpPr>
            <a:cxnSpLocks/>
            <a:stCxn id="53" idx="6"/>
            <a:endCxn id="8" idx="1"/>
          </p:cNvCxnSpPr>
          <p:nvPr/>
        </p:nvCxnSpPr>
        <p:spPr>
          <a:xfrm>
            <a:off x="4407884" y="3114675"/>
            <a:ext cx="1436852" cy="20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800BE9C-C3D6-4EF9-BB0E-14B4EBF981A9}"/>
              </a:ext>
            </a:extLst>
          </p:cNvPr>
          <p:cNvSpPr txBox="1"/>
          <p:nvPr/>
        </p:nvSpPr>
        <p:spPr>
          <a:xfrm>
            <a:off x="6287013" y="2650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6413CBC-6BB9-4672-8B56-0A156D880835}"/>
              </a:ext>
            </a:extLst>
          </p:cNvPr>
          <p:cNvSpPr txBox="1"/>
          <p:nvPr/>
        </p:nvSpPr>
        <p:spPr>
          <a:xfrm>
            <a:off x="6317488" y="1395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548957-8EBF-46FF-8771-0F90E5752F0A}"/>
              </a:ext>
            </a:extLst>
          </p:cNvPr>
          <p:cNvSpPr txBox="1"/>
          <p:nvPr/>
        </p:nvSpPr>
        <p:spPr>
          <a:xfrm>
            <a:off x="6319167" y="388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C32732-4FE8-46DB-A1E8-D54BA0CC3C22}"/>
              </a:ext>
            </a:extLst>
          </p:cNvPr>
          <p:cNvSpPr txBox="1"/>
          <p:nvPr/>
        </p:nvSpPr>
        <p:spPr>
          <a:xfrm>
            <a:off x="6317488" y="51461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46F633-79C0-4887-A468-5676DD3758B8}"/>
              </a:ext>
            </a:extLst>
          </p:cNvPr>
          <p:cNvCxnSpPr>
            <a:cxnSpLocks/>
          </p:cNvCxnSpPr>
          <p:nvPr/>
        </p:nvCxnSpPr>
        <p:spPr>
          <a:xfrm>
            <a:off x="3392052" y="2461327"/>
            <a:ext cx="62611" cy="25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7743B5-71EA-4038-BC76-C2AF8D500B2C}"/>
              </a:ext>
            </a:extLst>
          </p:cNvPr>
          <p:cNvSpPr txBox="1"/>
          <p:nvPr/>
        </p:nvSpPr>
        <p:spPr>
          <a:xfrm>
            <a:off x="2827535" y="209507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461D25-5FCD-4CD0-8C72-1906B300D0EB}"/>
              </a:ext>
            </a:extLst>
          </p:cNvPr>
          <p:cNvSpPr txBox="1"/>
          <p:nvPr/>
        </p:nvSpPr>
        <p:spPr>
          <a:xfrm>
            <a:off x="9161699" y="209199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22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396A15-748D-48EE-A18D-08D87B635CA5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9006099" y="2276661"/>
            <a:ext cx="155600" cy="27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B9148C7-F5B1-4E1C-9EC4-51E5B353C7D3}"/>
              </a:ext>
            </a:extLst>
          </p:cNvPr>
          <p:cNvSpPr txBox="1"/>
          <p:nvPr/>
        </p:nvSpPr>
        <p:spPr>
          <a:xfrm>
            <a:off x="4911277" y="166286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13B9AD-A290-451E-980C-9BC61BD37169}"/>
              </a:ext>
            </a:extLst>
          </p:cNvPr>
          <p:cNvSpPr txBox="1"/>
          <p:nvPr/>
        </p:nvSpPr>
        <p:spPr>
          <a:xfrm>
            <a:off x="4877266" y="438821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41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C0A2F-6D1B-4CB6-AFE6-849361B7BD71}"/>
              </a:ext>
            </a:extLst>
          </p:cNvPr>
          <p:cNvSpPr txBox="1"/>
          <p:nvPr/>
        </p:nvSpPr>
        <p:spPr>
          <a:xfrm>
            <a:off x="7330545" y="248275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22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AB9444-8A87-4EF7-AD53-9BC53E490445}"/>
              </a:ext>
            </a:extLst>
          </p:cNvPr>
          <p:cNvSpPr txBox="1"/>
          <p:nvPr/>
        </p:nvSpPr>
        <p:spPr>
          <a:xfrm>
            <a:off x="7317330" y="348985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2511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6E8C8E-5F93-46DA-94E5-B27BD8AB43E1}"/>
              </a:ext>
            </a:extLst>
          </p:cNvPr>
          <p:cNvSpPr/>
          <p:nvPr/>
        </p:nvSpPr>
        <p:spPr>
          <a:xfrm>
            <a:off x="9083899" y="4614667"/>
            <a:ext cx="1106598" cy="1047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LV2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62FFE0-0FA3-4AAB-803A-8ADBEF42D7D1}"/>
              </a:ext>
            </a:extLst>
          </p:cNvPr>
          <p:cNvSpPr/>
          <p:nvPr/>
        </p:nvSpPr>
        <p:spPr>
          <a:xfrm>
            <a:off x="5844771" y="42001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6F280-1DB3-4EF9-BC27-6A21B89CAC33}"/>
              </a:ext>
            </a:extLst>
          </p:cNvPr>
          <p:cNvSpPr/>
          <p:nvPr/>
        </p:nvSpPr>
        <p:spPr>
          <a:xfrm>
            <a:off x="5834438" y="1099355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CB843-7F4E-476C-8D5D-59A0B482FFDC}"/>
              </a:ext>
            </a:extLst>
          </p:cNvPr>
          <p:cNvSpPr/>
          <p:nvPr/>
        </p:nvSpPr>
        <p:spPr>
          <a:xfrm>
            <a:off x="5844771" y="2335431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E86BF6-8134-48E1-B25B-C248D16471C5}"/>
              </a:ext>
            </a:extLst>
          </p:cNvPr>
          <p:cNvSpPr/>
          <p:nvPr/>
        </p:nvSpPr>
        <p:spPr>
          <a:xfrm>
            <a:off x="5855217" y="3506891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670A0-0896-47C7-9470-3269163F50A5}"/>
              </a:ext>
            </a:extLst>
          </p:cNvPr>
          <p:cNvSpPr/>
          <p:nvPr/>
        </p:nvSpPr>
        <p:spPr>
          <a:xfrm>
            <a:off x="7132035" y="265664"/>
            <a:ext cx="531523" cy="4104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CD4643-1764-4815-A4F4-76AA5A8D9F0E}"/>
              </a:ext>
            </a:extLst>
          </p:cNvPr>
          <p:cNvSpPr/>
          <p:nvPr/>
        </p:nvSpPr>
        <p:spPr>
          <a:xfrm>
            <a:off x="7145058" y="1302684"/>
            <a:ext cx="554072" cy="44034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44217C-759C-4B27-A5E4-6B5FAF3AC54C}"/>
              </a:ext>
            </a:extLst>
          </p:cNvPr>
          <p:cNvSpPr/>
          <p:nvPr/>
        </p:nvSpPr>
        <p:spPr>
          <a:xfrm>
            <a:off x="7137140" y="2534801"/>
            <a:ext cx="521315" cy="4293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370DB-3D86-44B1-8320-19794E1666E9}"/>
              </a:ext>
            </a:extLst>
          </p:cNvPr>
          <p:cNvSpPr/>
          <p:nvPr/>
        </p:nvSpPr>
        <p:spPr>
          <a:xfrm>
            <a:off x="4965017" y="3711252"/>
            <a:ext cx="521316" cy="449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0EF57A-706E-4E9F-9795-9F6CD269E798}"/>
              </a:ext>
            </a:extLst>
          </p:cNvPr>
          <p:cNvCxnSpPr>
            <a:cxnSpLocks/>
            <a:stCxn id="4" idx="2"/>
            <a:endCxn id="36" idx="3"/>
          </p:cNvCxnSpPr>
          <p:nvPr/>
        </p:nvCxnSpPr>
        <p:spPr>
          <a:xfrm flipH="1" flipV="1">
            <a:off x="6750844" y="5130733"/>
            <a:ext cx="2333055" cy="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B8C5A8-FCE9-48DD-BCE5-2D64425755A9}"/>
              </a:ext>
            </a:extLst>
          </p:cNvPr>
          <p:cNvCxnSpPr>
            <a:cxnSpLocks/>
            <a:stCxn id="4" idx="2"/>
            <a:endCxn id="37" idx="3"/>
          </p:cNvCxnSpPr>
          <p:nvPr/>
        </p:nvCxnSpPr>
        <p:spPr>
          <a:xfrm flipH="1">
            <a:off x="6761290" y="5138502"/>
            <a:ext cx="2322609" cy="105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D1FDBD9-CA17-493F-A3DA-C0AA10ABD4CA}"/>
              </a:ext>
            </a:extLst>
          </p:cNvPr>
          <p:cNvSpPr/>
          <p:nvPr/>
        </p:nvSpPr>
        <p:spPr>
          <a:xfrm>
            <a:off x="3164480" y="1012621"/>
            <a:ext cx="1106598" cy="1047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LV1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7E2934-74C8-460D-ACD5-92065CF6ED1E}"/>
              </a:ext>
            </a:extLst>
          </p:cNvPr>
          <p:cNvCxnSpPr>
            <a:cxnSpLocks/>
            <a:stCxn id="53" idx="6"/>
            <a:endCxn id="5" idx="1"/>
          </p:cNvCxnSpPr>
          <p:nvPr/>
        </p:nvCxnSpPr>
        <p:spPr>
          <a:xfrm flipV="1">
            <a:off x="4271078" y="470913"/>
            <a:ext cx="1573693" cy="106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E6F9B20-3728-4B4A-A34D-3390DD4C398D}"/>
              </a:ext>
            </a:extLst>
          </p:cNvPr>
          <p:cNvCxnSpPr>
            <a:cxnSpLocks/>
          </p:cNvCxnSpPr>
          <p:nvPr/>
        </p:nvCxnSpPr>
        <p:spPr>
          <a:xfrm flipV="1">
            <a:off x="4271078" y="1522855"/>
            <a:ext cx="1563360" cy="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800BE9C-C3D6-4EF9-BB0E-14B4EBF981A9}"/>
              </a:ext>
            </a:extLst>
          </p:cNvPr>
          <p:cNvSpPr txBox="1"/>
          <p:nvPr/>
        </p:nvSpPr>
        <p:spPr>
          <a:xfrm>
            <a:off x="6801899" y="1224048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6413CBC-6BB9-4672-8B56-0A156D880835}"/>
              </a:ext>
            </a:extLst>
          </p:cNvPr>
          <p:cNvSpPr txBox="1"/>
          <p:nvPr/>
        </p:nvSpPr>
        <p:spPr>
          <a:xfrm>
            <a:off x="6781635" y="151300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548957-8EBF-46FF-8771-0F90E5752F0A}"/>
              </a:ext>
            </a:extLst>
          </p:cNvPr>
          <p:cNvSpPr txBox="1"/>
          <p:nvPr/>
        </p:nvSpPr>
        <p:spPr>
          <a:xfrm>
            <a:off x="6830481" y="2419994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C32732-4FE8-46DB-A1E8-D54BA0CC3C22}"/>
              </a:ext>
            </a:extLst>
          </p:cNvPr>
          <p:cNvSpPr txBox="1"/>
          <p:nvPr/>
        </p:nvSpPr>
        <p:spPr>
          <a:xfrm>
            <a:off x="5486333" y="3648955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46F633-79C0-4887-A468-5676DD3758B8}"/>
              </a:ext>
            </a:extLst>
          </p:cNvPr>
          <p:cNvCxnSpPr>
            <a:cxnSpLocks/>
          </p:cNvCxnSpPr>
          <p:nvPr/>
        </p:nvCxnSpPr>
        <p:spPr>
          <a:xfrm>
            <a:off x="3375338" y="795364"/>
            <a:ext cx="62041" cy="24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7743B5-71EA-4038-BC76-C2AF8D500B2C}"/>
              </a:ext>
            </a:extLst>
          </p:cNvPr>
          <p:cNvSpPr txBox="1"/>
          <p:nvPr/>
        </p:nvSpPr>
        <p:spPr>
          <a:xfrm>
            <a:off x="2809676" y="557101"/>
            <a:ext cx="62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461D25-5FCD-4CD0-8C72-1906B300D0EB}"/>
              </a:ext>
            </a:extLst>
          </p:cNvPr>
          <p:cNvSpPr txBox="1"/>
          <p:nvPr/>
        </p:nvSpPr>
        <p:spPr>
          <a:xfrm>
            <a:off x="10145572" y="4312018"/>
            <a:ext cx="66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22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396A15-748D-48EE-A18D-08D87B635CA5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9989972" y="4496684"/>
            <a:ext cx="155600" cy="27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B9148C7-F5B1-4E1C-9EC4-51E5B353C7D3}"/>
              </a:ext>
            </a:extLst>
          </p:cNvPr>
          <p:cNvSpPr txBox="1"/>
          <p:nvPr/>
        </p:nvSpPr>
        <p:spPr>
          <a:xfrm>
            <a:off x="5046249" y="405449"/>
            <a:ext cx="59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13B9AD-A290-451E-980C-9BC61BD37169}"/>
              </a:ext>
            </a:extLst>
          </p:cNvPr>
          <p:cNvSpPr txBox="1"/>
          <p:nvPr/>
        </p:nvSpPr>
        <p:spPr>
          <a:xfrm>
            <a:off x="5046250" y="1226439"/>
            <a:ext cx="65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21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C0A2F-6D1B-4CB6-AFE6-849361B7BD71}"/>
              </a:ext>
            </a:extLst>
          </p:cNvPr>
          <p:cNvSpPr txBox="1"/>
          <p:nvPr/>
        </p:nvSpPr>
        <p:spPr>
          <a:xfrm>
            <a:off x="7396056" y="4769170"/>
            <a:ext cx="67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52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AB9444-8A87-4EF7-AD53-9BC53E490445}"/>
              </a:ext>
            </a:extLst>
          </p:cNvPr>
          <p:cNvSpPr txBox="1"/>
          <p:nvPr/>
        </p:nvSpPr>
        <p:spPr>
          <a:xfrm>
            <a:off x="7390833" y="5400095"/>
            <a:ext cx="63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62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344AB5-8447-4E3D-9F33-B73F1044F51B}"/>
              </a:ext>
            </a:extLst>
          </p:cNvPr>
          <p:cNvSpPr/>
          <p:nvPr/>
        </p:nvSpPr>
        <p:spPr>
          <a:xfrm>
            <a:off x="5844771" y="4701821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FD7B82-DF58-451A-B3BA-165FB959E149}"/>
              </a:ext>
            </a:extLst>
          </p:cNvPr>
          <p:cNvSpPr/>
          <p:nvPr/>
        </p:nvSpPr>
        <p:spPr>
          <a:xfrm>
            <a:off x="5855217" y="5769427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X6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93E85C2-9D02-4211-BE52-15618C713FFF}"/>
              </a:ext>
            </a:extLst>
          </p:cNvPr>
          <p:cNvSpPr/>
          <p:nvPr/>
        </p:nvSpPr>
        <p:spPr>
          <a:xfrm>
            <a:off x="4965017" y="4902899"/>
            <a:ext cx="572106" cy="4490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D51081-FD83-4A32-9A43-4A91C1A4A8DA}"/>
              </a:ext>
            </a:extLst>
          </p:cNvPr>
          <p:cNvSpPr/>
          <p:nvPr/>
        </p:nvSpPr>
        <p:spPr>
          <a:xfrm>
            <a:off x="4986980" y="5973788"/>
            <a:ext cx="580584" cy="449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0EEC7D-6706-499F-BA4F-81907F9D3DCF}"/>
              </a:ext>
            </a:extLst>
          </p:cNvPr>
          <p:cNvSpPr txBox="1"/>
          <p:nvPr/>
        </p:nvSpPr>
        <p:spPr>
          <a:xfrm>
            <a:off x="5521305" y="4861342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49B024-4CA8-46E6-A0D3-475B86809B41}"/>
              </a:ext>
            </a:extLst>
          </p:cNvPr>
          <p:cNvSpPr txBox="1"/>
          <p:nvPr/>
        </p:nvSpPr>
        <p:spPr>
          <a:xfrm>
            <a:off x="5521959" y="5930620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9DECE8-142C-45FD-85EE-921EB7D152C7}"/>
              </a:ext>
            </a:extLst>
          </p:cNvPr>
          <p:cNvCxnSpPr>
            <a:cxnSpLocks/>
            <a:stCxn id="53" idx="6"/>
            <a:endCxn id="7" idx="1"/>
          </p:cNvCxnSpPr>
          <p:nvPr/>
        </p:nvCxnSpPr>
        <p:spPr>
          <a:xfrm>
            <a:off x="4271078" y="1536456"/>
            <a:ext cx="1573693" cy="122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FF2C747-075A-475C-8C62-D6F73C29A238}"/>
              </a:ext>
            </a:extLst>
          </p:cNvPr>
          <p:cNvSpPr txBox="1"/>
          <p:nvPr/>
        </p:nvSpPr>
        <p:spPr>
          <a:xfrm>
            <a:off x="5046249" y="1931292"/>
            <a:ext cx="59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31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417107A-6706-4B8F-9DED-3D22BD65C522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flipH="1" flipV="1">
            <a:off x="6761290" y="3935803"/>
            <a:ext cx="2322609" cy="120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334215-2CEE-4203-B2C4-4602C6B6A92E}"/>
              </a:ext>
            </a:extLst>
          </p:cNvPr>
          <p:cNvSpPr txBox="1"/>
          <p:nvPr/>
        </p:nvSpPr>
        <p:spPr>
          <a:xfrm>
            <a:off x="7390832" y="3987039"/>
            <a:ext cx="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42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A5BD4A3-4A12-4C5C-89F0-AFEA46464E15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flipH="1">
            <a:off x="6750844" y="470913"/>
            <a:ext cx="381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819D4C0-AB66-4FBC-A70F-4101041B7852}"/>
              </a:ext>
            </a:extLst>
          </p:cNvPr>
          <p:cNvCxnSpPr>
            <a:cxnSpLocks/>
          </p:cNvCxnSpPr>
          <p:nvPr/>
        </p:nvCxnSpPr>
        <p:spPr>
          <a:xfrm flipH="1">
            <a:off x="6740511" y="1531044"/>
            <a:ext cx="381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4C541BF-A6E0-4A6A-83B5-982FC576CA1C}"/>
              </a:ext>
            </a:extLst>
          </p:cNvPr>
          <p:cNvCxnSpPr>
            <a:cxnSpLocks/>
          </p:cNvCxnSpPr>
          <p:nvPr/>
        </p:nvCxnSpPr>
        <p:spPr>
          <a:xfrm flipH="1">
            <a:off x="6740510" y="2739856"/>
            <a:ext cx="381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B06443E-0D68-4697-9CA7-7E13CE24DA83}"/>
              </a:ext>
            </a:extLst>
          </p:cNvPr>
          <p:cNvCxnSpPr>
            <a:cxnSpLocks/>
            <a:stCxn id="12" idx="6"/>
            <a:endCxn id="8" idx="1"/>
          </p:cNvCxnSpPr>
          <p:nvPr/>
        </p:nvCxnSpPr>
        <p:spPr>
          <a:xfrm>
            <a:off x="5486333" y="3935802"/>
            <a:ext cx="3688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E7C6680-3E4C-449F-89B8-098F96FBE5BC}"/>
              </a:ext>
            </a:extLst>
          </p:cNvPr>
          <p:cNvCxnSpPr>
            <a:cxnSpLocks/>
            <a:stCxn id="41" idx="6"/>
            <a:endCxn id="36" idx="1"/>
          </p:cNvCxnSpPr>
          <p:nvPr/>
        </p:nvCxnSpPr>
        <p:spPr>
          <a:xfrm>
            <a:off x="5537123" y="5127448"/>
            <a:ext cx="307648" cy="3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1E91271-09EE-4406-8502-3C5BCFDE35CA}"/>
              </a:ext>
            </a:extLst>
          </p:cNvPr>
          <p:cNvCxnSpPr>
            <a:cxnSpLocks/>
            <a:stCxn id="42" idx="6"/>
            <a:endCxn id="37" idx="1"/>
          </p:cNvCxnSpPr>
          <p:nvPr/>
        </p:nvCxnSpPr>
        <p:spPr>
          <a:xfrm>
            <a:off x="5567564" y="6198338"/>
            <a:ext cx="2876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09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6E8C8E-5F93-46DA-94E5-B27BD8AB43E1}"/>
              </a:ext>
            </a:extLst>
          </p:cNvPr>
          <p:cNvSpPr/>
          <p:nvPr/>
        </p:nvSpPr>
        <p:spPr>
          <a:xfrm>
            <a:off x="9083899" y="4614667"/>
            <a:ext cx="1106598" cy="1047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Verbal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62FFE0-0FA3-4AAB-803A-8ADBEF42D7D1}"/>
              </a:ext>
            </a:extLst>
          </p:cNvPr>
          <p:cNvSpPr/>
          <p:nvPr/>
        </p:nvSpPr>
        <p:spPr>
          <a:xfrm>
            <a:off x="5844771" y="42001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Tummy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6F280-1DB3-4EF9-BC27-6A21B89CAC33}"/>
              </a:ext>
            </a:extLst>
          </p:cNvPr>
          <p:cNvSpPr/>
          <p:nvPr/>
        </p:nvSpPr>
        <p:spPr>
          <a:xfrm>
            <a:off x="5834438" y="1099355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CB843-7F4E-476C-8D5D-59A0B482FFDC}"/>
              </a:ext>
            </a:extLst>
          </p:cNvPr>
          <p:cNvSpPr/>
          <p:nvPr/>
        </p:nvSpPr>
        <p:spPr>
          <a:xfrm>
            <a:off x="5844771" y="2335431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Hands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E86BF6-8134-48E1-B25B-C248D16471C5}"/>
              </a:ext>
            </a:extLst>
          </p:cNvPr>
          <p:cNvSpPr/>
          <p:nvPr/>
        </p:nvSpPr>
        <p:spPr>
          <a:xfrm>
            <a:off x="5855217" y="3506891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Screech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670A0-0896-47C7-9470-3269163F50A5}"/>
              </a:ext>
            </a:extLst>
          </p:cNvPr>
          <p:cNvSpPr/>
          <p:nvPr/>
        </p:nvSpPr>
        <p:spPr>
          <a:xfrm>
            <a:off x="7132035" y="265664"/>
            <a:ext cx="531523" cy="4104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CD4643-1764-4815-A4F4-76AA5A8D9F0E}"/>
              </a:ext>
            </a:extLst>
          </p:cNvPr>
          <p:cNvSpPr/>
          <p:nvPr/>
        </p:nvSpPr>
        <p:spPr>
          <a:xfrm>
            <a:off x="7145058" y="1302684"/>
            <a:ext cx="554072" cy="44034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44217C-759C-4B27-A5E4-6B5FAF3AC54C}"/>
              </a:ext>
            </a:extLst>
          </p:cNvPr>
          <p:cNvSpPr/>
          <p:nvPr/>
        </p:nvSpPr>
        <p:spPr>
          <a:xfrm>
            <a:off x="7137140" y="2534801"/>
            <a:ext cx="521315" cy="4293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370DB-3D86-44B1-8320-19794E1666E9}"/>
              </a:ext>
            </a:extLst>
          </p:cNvPr>
          <p:cNvSpPr/>
          <p:nvPr/>
        </p:nvSpPr>
        <p:spPr>
          <a:xfrm>
            <a:off x="4965017" y="3711252"/>
            <a:ext cx="521316" cy="449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17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0EF57A-706E-4E9F-9795-9F6CD269E798}"/>
              </a:ext>
            </a:extLst>
          </p:cNvPr>
          <p:cNvCxnSpPr>
            <a:cxnSpLocks/>
            <a:stCxn id="4" idx="2"/>
            <a:endCxn id="36" idx="3"/>
          </p:cNvCxnSpPr>
          <p:nvPr/>
        </p:nvCxnSpPr>
        <p:spPr>
          <a:xfrm flipH="1" flipV="1">
            <a:off x="6750844" y="5130733"/>
            <a:ext cx="2333055" cy="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B8C5A8-FCE9-48DD-BCE5-2D64425755A9}"/>
              </a:ext>
            </a:extLst>
          </p:cNvPr>
          <p:cNvCxnSpPr>
            <a:cxnSpLocks/>
            <a:stCxn id="4" idx="2"/>
            <a:endCxn id="37" idx="3"/>
          </p:cNvCxnSpPr>
          <p:nvPr/>
        </p:nvCxnSpPr>
        <p:spPr>
          <a:xfrm flipH="1">
            <a:off x="6761290" y="5138502"/>
            <a:ext cx="2322609" cy="105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D1FDBD9-CA17-493F-A3DA-C0AA10ABD4CA}"/>
              </a:ext>
            </a:extLst>
          </p:cNvPr>
          <p:cNvSpPr/>
          <p:nvPr/>
        </p:nvSpPr>
        <p:spPr>
          <a:xfrm>
            <a:off x="3164480" y="1012621"/>
            <a:ext cx="1106598" cy="1047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Motoric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7E2934-74C8-460D-ACD5-92065CF6ED1E}"/>
              </a:ext>
            </a:extLst>
          </p:cNvPr>
          <p:cNvCxnSpPr>
            <a:cxnSpLocks/>
            <a:stCxn id="53" idx="6"/>
            <a:endCxn id="5" idx="1"/>
          </p:cNvCxnSpPr>
          <p:nvPr/>
        </p:nvCxnSpPr>
        <p:spPr>
          <a:xfrm flipV="1">
            <a:off x="4271078" y="470913"/>
            <a:ext cx="1573693" cy="106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E6F9B20-3728-4B4A-A34D-3390DD4C398D}"/>
              </a:ext>
            </a:extLst>
          </p:cNvPr>
          <p:cNvCxnSpPr>
            <a:cxnSpLocks/>
          </p:cNvCxnSpPr>
          <p:nvPr/>
        </p:nvCxnSpPr>
        <p:spPr>
          <a:xfrm flipV="1">
            <a:off x="4271078" y="1522855"/>
            <a:ext cx="1563360" cy="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800BE9C-C3D6-4EF9-BB0E-14B4EBF981A9}"/>
              </a:ext>
            </a:extLst>
          </p:cNvPr>
          <p:cNvSpPr txBox="1"/>
          <p:nvPr/>
        </p:nvSpPr>
        <p:spPr>
          <a:xfrm>
            <a:off x="6801899" y="1224048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6413CBC-6BB9-4672-8B56-0A156D880835}"/>
              </a:ext>
            </a:extLst>
          </p:cNvPr>
          <p:cNvSpPr txBox="1"/>
          <p:nvPr/>
        </p:nvSpPr>
        <p:spPr>
          <a:xfrm>
            <a:off x="6781635" y="151300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548957-8EBF-46FF-8771-0F90E5752F0A}"/>
              </a:ext>
            </a:extLst>
          </p:cNvPr>
          <p:cNvSpPr txBox="1"/>
          <p:nvPr/>
        </p:nvSpPr>
        <p:spPr>
          <a:xfrm>
            <a:off x="6830481" y="2419994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C32732-4FE8-46DB-A1E8-D54BA0CC3C22}"/>
              </a:ext>
            </a:extLst>
          </p:cNvPr>
          <p:cNvSpPr txBox="1"/>
          <p:nvPr/>
        </p:nvSpPr>
        <p:spPr>
          <a:xfrm>
            <a:off x="5486333" y="3648955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46F633-79C0-4887-A468-5676DD3758B8}"/>
              </a:ext>
            </a:extLst>
          </p:cNvPr>
          <p:cNvCxnSpPr>
            <a:cxnSpLocks/>
          </p:cNvCxnSpPr>
          <p:nvPr/>
        </p:nvCxnSpPr>
        <p:spPr>
          <a:xfrm>
            <a:off x="3375338" y="795364"/>
            <a:ext cx="62041" cy="24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7743B5-71EA-4038-BC76-C2AF8D500B2C}"/>
              </a:ext>
            </a:extLst>
          </p:cNvPr>
          <p:cNvSpPr txBox="1"/>
          <p:nvPr/>
        </p:nvSpPr>
        <p:spPr>
          <a:xfrm>
            <a:off x="2809676" y="557101"/>
            <a:ext cx="62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9.52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461D25-5FCD-4CD0-8C72-1906B300D0EB}"/>
              </a:ext>
            </a:extLst>
          </p:cNvPr>
          <p:cNvSpPr txBox="1"/>
          <p:nvPr/>
        </p:nvSpPr>
        <p:spPr>
          <a:xfrm>
            <a:off x="10145572" y="4312018"/>
            <a:ext cx="66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15.6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396A15-748D-48EE-A18D-08D87B635CA5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9989972" y="4496684"/>
            <a:ext cx="155600" cy="27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B9148C7-F5B1-4E1C-9EC4-51E5B353C7D3}"/>
              </a:ext>
            </a:extLst>
          </p:cNvPr>
          <p:cNvSpPr txBox="1"/>
          <p:nvPr/>
        </p:nvSpPr>
        <p:spPr>
          <a:xfrm>
            <a:off x="5046249" y="405449"/>
            <a:ext cx="59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13B9AD-A290-451E-980C-9BC61BD37169}"/>
              </a:ext>
            </a:extLst>
          </p:cNvPr>
          <p:cNvSpPr txBox="1"/>
          <p:nvPr/>
        </p:nvSpPr>
        <p:spPr>
          <a:xfrm>
            <a:off x="5046250" y="1226439"/>
            <a:ext cx="65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C0A2F-6D1B-4CB6-AFE6-849361B7BD71}"/>
              </a:ext>
            </a:extLst>
          </p:cNvPr>
          <p:cNvSpPr txBox="1"/>
          <p:nvPr/>
        </p:nvSpPr>
        <p:spPr>
          <a:xfrm>
            <a:off x="7396056" y="4769170"/>
            <a:ext cx="67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AB9444-8A87-4EF7-AD53-9BC53E490445}"/>
              </a:ext>
            </a:extLst>
          </p:cNvPr>
          <p:cNvSpPr txBox="1"/>
          <p:nvPr/>
        </p:nvSpPr>
        <p:spPr>
          <a:xfrm>
            <a:off x="7390833" y="5400095"/>
            <a:ext cx="63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0.71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344AB5-8447-4E3D-9F33-B73F1044F51B}"/>
              </a:ext>
            </a:extLst>
          </p:cNvPr>
          <p:cNvSpPr/>
          <p:nvPr/>
        </p:nvSpPr>
        <p:spPr>
          <a:xfrm>
            <a:off x="5844771" y="4701821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Babbling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FD7B82-DF58-451A-B3BA-165FB959E149}"/>
              </a:ext>
            </a:extLst>
          </p:cNvPr>
          <p:cNvSpPr/>
          <p:nvPr/>
        </p:nvSpPr>
        <p:spPr>
          <a:xfrm>
            <a:off x="5855217" y="5769427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Imitation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93E85C2-9D02-4211-BE52-15618C713FFF}"/>
              </a:ext>
            </a:extLst>
          </p:cNvPr>
          <p:cNvSpPr/>
          <p:nvPr/>
        </p:nvSpPr>
        <p:spPr>
          <a:xfrm>
            <a:off x="4965017" y="4902899"/>
            <a:ext cx="572106" cy="4490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D51081-FD83-4A32-9A43-4A91C1A4A8DA}"/>
              </a:ext>
            </a:extLst>
          </p:cNvPr>
          <p:cNvSpPr/>
          <p:nvPr/>
        </p:nvSpPr>
        <p:spPr>
          <a:xfrm>
            <a:off x="4986980" y="5973788"/>
            <a:ext cx="580584" cy="449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0EEC7D-6706-499F-BA4F-81907F9D3DCF}"/>
              </a:ext>
            </a:extLst>
          </p:cNvPr>
          <p:cNvSpPr txBox="1"/>
          <p:nvPr/>
        </p:nvSpPr>
        <p:spPr>
          <a:xfrm>
            <a:off x="5521305" y="4861342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49B024-4CA8-46E6-A0D3-475B86809B41}"/>
              </a:ext>
            </a:extLst>
          </p:cNvPr>
          <p:cNvSpPr txBox="1"/>
          <p:nvPr/>
        </p:nvSpPr>
        <p:spPr>
          <a:xfrm>
            <a:off x="5521959" y="5930620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9DECE8-142C-45FD-85EE-921EB7D152C7}"/>
              </a:ext>
            </a:extLst>
          </p:cNvPr>
          <p:cNvCxnSpPr>
            <a:cxnSpLocks/>
            <a:stCxn id="53" idx="6"/>
            <a:endCxn id="7" idx="1"/>
          </p:cNvCxnSpPr>
          <p:nvPr/>
        </p:nvCxnSpPr>
        <p:spPr>
          <a:xfrm>
            <a:off x="4271078" y="1536456"/>
            <a:ext cx="1573693" cy="122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FF2C747-075A-475C-8C62-D6F73C29A238}"/>
              </a:ext>
            </a:extLst>
          </p:cNvPr>
          <p:cNvSpPr txBox="1"/>
          <p:nvPr/>
        </p:nvSpPr>
        <p:spPr>
          <a:xfrm>
            <a:off x="5046249" y="1931292"/>
            <a:ext cx="59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1.09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417107A-6706-4B8F-9DED-3D22BD65C522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flipH="1" flipV="1">
            <a:off x="6761290" y="3935803"/>
            <a:ext cx="2322609" cy="120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334215-2CEE-4203-B2C4-4602C6B6A92E}"/>
              </a:ext>
            </a:extLst>
          </p:cNvPr>
          <p:cNvSpPr txBox="1"/>
          <p:nvPr/>
        </p:nvSpPr>
        <p:spPr>
          <a:xfrm>
            <a:off x="7390832" y="3987039"/>
            <a:ext cx="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0.49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A5BD4A3-4A12-4C5C-89F0-AFEA46464E15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flipH="1">
            <a:off x="6750844" y="470913"/>
            <a:ext cx="381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819D4C0-AB66-4FBC-A70F-4101041B7852}"/>
              </a:ext>
            </a:extLst>
          </p:cNvPr>
          <p:cNvCxnSpPr>
            <a:cxnSpLocks/>
          </p:cNvCxnSpPr>
          <p:nvPr/>
        </p:nvCxnSpPr>
        <p:spPr>
          <a:xfrm flipH="1">
            <a:off x="6740511" y="1531044"/>
            <a:ext cx="381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4C541BF-A6E0-4A6A-83B5-982FC576CA1C}"/>
              </a:ext>
            </a:extLst>
          </p:cNvPr>
          <p:cNvCxnSpPr>
            <a:cxnSpLocks/>
          </p:cNvCxnSpPr>
          <p:nvPr/>
        </p:nvCxnSpPr>
        <p:spPr>
          <a:xfrm flipH="1">
            <a:off x="6740510" y="2739856"/>
            <a:ext cx="381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B06443E-0D68-4697-9CA7-7E13CE24DA83}"/>
              </a:ext>
            </a:extLst>
          </p:cNvPr>
          <p:cNvCxnSpPr>
            <a:cxnSpLocks/>
            <a:stCxn id="12" idx="6"/>
            <a:endCxn id="8" idx="1"/>
          </p:cNvCxnSpPr>
          <p:nvPr/>
        </p:nvCxnSpPr>
        <p:spPr>
          <a:xfrm>
            <a:off x="5486333" y="3935802"/>
            <a:ext cx="3688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E7C6680-3E4C-449F-89B8-098F96FBE5BC}"/>
              </a:ext>
            </a:extLst>
          </p:cNvPr>
          <p:cNvCxnSpPr>
            <a:cxnSpLocks/>
            <a:stCxn id="41" idx="6"/>
            <a:endCxn id="36" idx="1"/>
          </p:cNvCxnSpPr>
          <p:nvPr/>
        </p:nvCxnSpPr>
        <p:spPr>
          <a:xfrm>
            <a:off x="5537123" y="5127448"/>
            <a:ext cx="307648" cy="3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1E91271-09EE-4406-8502-3C5BCFDE35CA}"/>
              </a:ext>
            </a:extLst>
          </p:cNvPr>
          <p:cNvCxnSpPr>
            <a:cxnSpLocks/>
            <a:stCxn id="42" idx="6"/>
            <a:endCxn id="37" idx="1"/>
          </p:cNvCxnSpPr>
          <p:nvPr/>
        </p:nvCxnSpPr>
        <p:spPr>
          <a:xfrm>
            <a:off x="5567564" y="6198338"/>
            <a:ext cx="2876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95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6E8C8E-5F93-46DA-94E5-B27BD8AB43E1}"/>
              </a:ext>
            </a:extLst>
          </p:cNvPr>
          <p:cNvSpPr/>
          <p:nvPr/>
        </p:nvSpPr>
        <p:spPr>
          <a:xfrm>
            <a:off x="9083899" y="4614667"/>
            <a:ext cx="1106598" cy="1047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Verbal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62FFE0-0FA3-4AAB-803A-8ADBEF42D7D1}"/>
              </a:ext>
            </a:extLst>
          </p:cNvPr>
          <p:cNvSpPr/>
          <p:nvPr/>
        </p:nvSpPr>
        <p:spPr>
          <a:xfrm>
            <a:off x="5844771" y="42001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Tummy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6F280-1DB3-4EF9-BC27-6A21B89CAC33}"/>
              </a:ext>
            </a:extLst>
          </p:cNvPr>
          <p:cNvSpPr/>
          <p:nvPr/>
        </p:nvSpPr>
        <p:spPr>
          <a:xfrm>
            <a:off x="5834438" y="1099355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CB843-7F4E-476C-8D5D-59A0B482FFDC}"/>
              </a:ext>
            </a:extLst>
          </p:cNvPr>
          <p:cNvSpPr/>
          <p:nvPr/>
        </p:nvSpPr>
        <p:spPr>
          <a:xfrm>
            <a:off x="5844771" y="2335431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Hands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E86BF6-8134-48E1-B25B-C248D16471C5}"/>
              </a:ext>
            </a:extLst>
          </p:cNvPr>
          <p:cNvSpPr/>
          <p:nvPr/>
        </p:nvSpPr>
        <p:spPr>
          <a:xfrm>
            <a:off x="5855217" y="3506891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Screech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670A0-0896-47C7-9470-3269163F50A5}"/>
              </a:ext>
            </a:extLst>
          </p:cNvPr>
          <p:cNvSpPr/>
          <p:nvPr/>
        </p:nvSpPr>
        <p:spPr>
          <a:xfrm>
            <a:off x="7132035" y="265664"/>
            <a:ext cx="531523" cy="4104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CD4643-1764-4815-A4F4-76AA5A8D9F0E}"/>
              </a:ext>
            </a:extLst>
          </p:cNvPr>
          <p:cNvSpPr/>
          <p:nvPr/>
        </p:nvSpPr>
        <p:spPr>
          <a:xfrm>
            <a:off x="7145058" y="1302684"/>
            <a:ext cx="554072" cy="44034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44217C-759C-4B27-A5E4-6B5FAF3AC54C}"/>
              </a:ext>
            </a:extLst>
          </p:cNvPr>
          <p:cNvSpPr/>
          <p:nvPr/>
        </p:nvSpPr>
        <p:spPr>
          <a:xfrm>
            <a:off x="7137140" y="2534801"/>
            <a:ext cx="521315" cy="4293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370DB-3D86-44B1-8320-19794E1666E9}"/>
              </a:ext>
            </a:extLst>
          </p:cNvPr>
          <p:cNvSpPr/>
          <p:nvPr/>
        </p:nvSpPr>
        <p:spPr>
          <a:xfrm>
            <a:off x="4965017" y="3711252"/>
            <a:ext cx="521316" cy="449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17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0EF57A-706E-4E9F-9795-9F6CD269E798}"/>
              </a:ext>
            </a:extLst>
          </p:cNvPr>
          <p:cNvCxnSpPr>
            <a:cxnSpLocks/>
            <a:stCxn id="4" idx="2"/>
            <a:endCxn id="36" idx="3"/>
          </p:cNvCxnSpPr>
          <p:nvPr/>
        </p:nvCxnSpPr>
        <p:spPr>
          <a:xfrm flipH="1" flipV="1">
            <a:off x="6750844" y="5130733"/>
            <a:ext cx="2333055" cy="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B8C5A8-FCE9-48DD-BCE5-2D64425755A9}"/>
              </a:ext>
            </a:extLst>
          </p:cNvPr>
          <p:cNvCxnSpPr>
            <a:cxnSpLocks/>
            <a:stCxn id="4" idx="2"/>
            <a:endCxn id="37" idx="3"/>
          </p:cNvCxnSpPr>
          <p:nvPr/>
        </p:nvCxnSpPr>
        <p:spPr>
          <a:xfrm flipH="1">
            <a:off x="6761290" y="5138502"/>
            <a:ext cx="2322609" cy="105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D1FDBD9-CA17-493F-A3DA-C0AA10ABD4CA}"/>
              </a:ext>
            </a:extLst>
          </p:cNvPr>
          <p:cNvSpPr/>
          <p:nvPr/>
        </p:nvSpPr>
        <p:spPr>
          <a:xfrm>
            <a:off x="3164480" y="1012621"/>
            <a:ext cx="1106598" cy="1047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Motoric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7E2934-74C8-460D-ACD5-92065CF6ED1E}"/>
              </a:ext>
            </a:extLst>
          </p:cNvPr>
          <p:cNvCxnSpPr>
            <a:cxnSpLocks/>
            <a:stCxn id="53" idx="6"/>
            <a:endCxn id="5" idx="1"/>
          </p:cNvCxnSpPr>
          <p:nvPr/>
        </p:nvCxnSpPr>
        <p:spPr>
          <a:xfrm flipV="1">
            <a:off x="4271078" y="470913"/>
            <a:ext cx="1573693" cy="106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E6F9B20-3728-4B4A-A34D-3390DD4C398D}"/>
              </a:ext>
            </a:extLst>
          </p:cNvPr>
          <p:cNvCxnSpPr>
            <a:cxnSpLocks/>
          </p:cNvCxnSpPr>
          <p:nvPr/>
        </p:nvCxnSpPr>
        <p:spPr>
          <a:xfrm flipV="1">
            <a:off x="4271078" y="1522855"/>
            <a:ext cx="1563360" cy="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800BE9C-C3D6-4EF9-BB0E-14B4EBF981A9}"/>
              </a:ext>
            </a:extLst>
          </p:cNvPr>
          <p:cNvSpPr txBox="1"/>
          <p:nvPr/>
        </p:nvSpPr>
        <p:spPr>
          <a:xfrm>
            <a:off x="6801899" y="1224048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6413CBC-6BB9-4672-8B56-0A156D880835}"/>
              </a:ext>
            </a:extLst>
          </p:cNvPr>
          <p:cNvSpPr txBox="1"/>
          <p:nvPr/>
        </p:nvSpPr>
        <p:spPr>
          <a:xfrm>
            <a:off x="6781635" y="151300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548957-8EBF-46FF-8771-0F90E5752F0A}"/>
              </a:ext>
            </a:extLst>
          </p:cNvPr>
          <p:cNvSpPr txBox="1"/>
          <p:nvPr/>
        </p:nvSpPr>
        <p:spPr>
          <a:xfrm>
            <a:off x="6830481" y="2419994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C32732-4FE8-46DB-A1E8-D54BA0CC3C22}"/>
              </a:ext>
            </a:extLst>
          </p:cNvPr>
          <p:cNvSpPr txBox="1"/>
          <p:nvPr/>
        </p:nvSpPr>
        <p:spPr>
          <a:xfrm>
            <a:off x="5486333" y="3648955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46F633-79C0-4887-A468-5676DD3758B8}"/>
              </a:ext>
            </a:extLst>
          </p:cNvPr>
          <p:cNvCxnSpPr>
            <a:cxnSpLocks/>
          </p:cNvCxnSpPr>
          <p:nvPr/>
        </p:nvCxnSpPr>
        <p:spPr>
          <a:xfrm>
            <a:off x="3375338" y="795364"/>
            <a:ext cx="62041" cy="24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7743B5-71EA-4038-BC76-C2AF8D500B2C}"/>
              </a:ext>
            </a:extLst>
          </p:cNvPr>
          <p:cNvSpPr txBox="1"/>
          <p:nvPr/>
        </p:nvSpPr>
        <p:spPr>
          <a:xfrm>
            <a:off x="2809676" y="557101"/>
            <a:ext cx="62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9.52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461D25-5FCD-4CD0-8C72-1906B300D0EB}"/>
              </a:ext>
            </a:extLst>
          </p:cNvPr>
          <p:cNvSpPr txBox="1"/>
          <p:nvPr/>
        </p:nvSpPr>
        <p:spPr>
          <a:xfrm>
            <a:off x="10145572" y="4312018"/>
            <a:ext cx="66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15.6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396A15-748D-48EE-A18D-08D87B635CA5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9989972" y="4496684"/>
            <a:ext cx="155600" cy="27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B9148C7-F5B1-4E1C-9EC4-51E5B353C7D3}"/>
              </a:ext>
            </a:extLst>
          </p:cNvPr>
          <p:cNvSpPr txBox="1"/>
          <p:nvPr/>
        </p:nvSpPr>
        <p:spPr>
          <a:xfrm>
            <a:off x="5046249" y="405449"/>
            <a:ext cx="59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13B9AD-A290-451E-980C-9BC61BD37169}"/>
              </a:ext>
            </a:extLst>
          </p:cNvPr>
          <p:cNvSpPr txBox="1"/>
          <p:nvPr/>
        </p:nvSpPr>
        <p:spPr>
          <a:xfrm>
            <a:off x="5046250" y="1226439"/>
            <a:ext cx="65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C0A2F-6D1B-4CB6-AFE6-849361B7BD71}"/>
              </a:ext>
            </a:extLst>
          </p:cNvPr>
          <p:cNvSpPr txBox="1"/>
          <p:nvPr/>
        </p:nvSpPr>
        <p:spPr>
          <a:xfrm>
            <a:off x="7396056" y="4769170"/>
            <a:ext cx="67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AB9444-8A87-4EF7-AD53-9BC53E490445}"/>
              </a:ext>
            </a:extLst>
          </p:cNvPr>
          <p:cNvSpPr txBox="1"/>
          <p:nvPr/>
        </p:nvSpPr>
        <p:spPr>
          <a:xfrm>
            <a:off x="7390833" y="5400095"/>
            <a:ext cx="63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0.71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344AB5-8447-4E3D-9F33-B73F1044F51B}"/>
              </a:ext>
            </a:extLst>
          </p:cNvPr>
          <p:cNvSpPr/>
          <p:nvPr/>
        </p:nvSpPr>
        <p:spPr>
          <a:xfrm>
            <a:off x="5844771" y="4701821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Babbling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FD7B82-DF58-451A-B3BA-165FB959E149}"/>
              </a:ext>
            </a:extLst>
          </p:cNvPr>
          <p:cNvSpPr/>
          <p:nvPr/>
        </p:nvSpPr>
        <p:spPr>
          <a:xfrm>
            <a:off x="5855217" y="5769427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Imitation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93E85C2-9D02-4211-BE52-15618C713FFF}"/>
              </a:ext>
            </a:extLst>
          </p:cNvPr>
          <p:cNvSpPr/>
          <p:nvPr/>
        </p:nvSpPr>
        <p:spPr>
          <a:xfrm>
            <a:off x="4965017" y="4902899"/>
            <a:ext cx="572106" cy="4490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D51081-FD83-4A32-9A43-4A91C1A4A8DA}"/>
              </a:ext>
            </a:extLst>
          </p:cNvPr>
          <p:cNvSpPr/>
          <p:nvPr/>
        </p:nvSpPr>
        <p:spPr>
          <a:xfrm>
            <a:off x="4986980" y="5973788"/>
            <a:ext cx="580584" cy="449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0EEC7D-6706-499F-BA4F-81907F9D3DCF}"/>
              </a:ext>
            </a:extLst>
          </p:cNvPr>
          <p:cNvSpPr txBox="1"/>
          <p:nvPr/>
        </p:nvSpPr>
        <p:spPr>
          <a:xfrm>
            <a:off x="5521305" y="4861342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49B024-4CA8-46E6-A0D3-475B86809B41}"/>
              </a:ext>
            </a:extLst>
          </p:cNvPr>
          <p:cNvSpPr txBox="1"/>
          <p:nvPr/>
        </p:nvSpPr>
        <p:spPr>
          <a:xfrm>
            <a:off x="5521959" y="5930620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9DECE8-142C-45FD-85EE-921EB7D152C7}"/>
              </a:ext>
            </a:extLst>
          </p:cNvPr>
          <p:cNvCxnSpPr>
            <a:cxnSpLocks/>
            <a:stCxn id="53" idx="6"/>
            <a:endCxn id="7" idx="1"/>
          </p:cNvCxnSpPr>
          <p:nvPr/>
        </p:nvCxnSpPr>
        <p:spPr>
          <a:xfrm>
            <a:off x="4271078" y="1536456"/>
            <a:ext cx="1573693" cy="122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FF2C747-075A-475C-8C62-D6F73C29A238}"/>
              </a:ext>
            </a:extLst>
          </p:cNvPr>
          <p:cNvSpPr txBox="1"/>
          <p:nvPr/>
        </p:nvSpPr>
        <p:spPr>
          <a:xfrm>
            <a:off x="5046249" y="1931292"/>
            <a:ext cx="59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1.09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417107A-6706-4B8F-9DED-3D22BD65C522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flipH="1" flipV="1">
            <a:off x="6761290" y="3935803"/>
            <a:ext cx="2322609" cy="120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334215-2CEE-4203-B2C4-4602C6B6A92E}"/>
              </a:ext>
            </a:extLst>
          </p:cNvPr>
          <p:cNvSpPr txBox="1"/>
          <p:nvPr/>
        </p:nvSpPr>
        <p:spPr>
          <a:xfrm>
            <a:off x="7390832" y="3987039"/>
            <a:ext cx="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0.49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A5BD4A3-4A12-4C5C-89F0-AFEA46464E15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flipH="1">
            <a:off x="6750844" y="470913"/>
            <a:ext cx="381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819D4C0-AB66-4FBC-A70F-4101041B7852}"/>
              </a:ext>
            </a:extLst>
          </p:cNvPr>
          <p:cNvCxnSpPr>
            <a:cxnSpLocks/>
          </p:cNvCxnSpPr>
          <p:nvPr/>
        </p:nvCxnSpPr>
        <p:spPr>
          <a:xfrm flipH="1">
            <a:off x="6740511" y="1531044"/>
            <a:ext cx="381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4C541BF-A6E0-4A6A-83B5-982FC576CA1C}"/>
              </a:ext>
            </a:extLst>
          </p:cNvPr>
          <p:cNvCxnSpPr>
            <a:cxnSpLocks/>
          </p:cNvCxnSpPr>
          <p:nvPr/>
        </p:nvCxnSpPr>
        <p:spPr>
          <a:xfrm flipH="1">
            <a:off x="6740510" y="2739856"/>
            <a:ext cx="381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B06443E-0D68-4697-9CA7-7E13CE24DA83}"/>
              </a:ext>
            </a:extLst>
          </p:cNvPr>
          <p:cNvCxnSpPr>
            <a:cxnSpLocks/>
            <a:stCxn id="12" idx="6"/>
            <a:endCxn id="8" idx="1"/>
          </p:cNvCxnSpPr>
          <p:nvPr/>
        </p:nvCxnSpPr>
        <p:spPr>
          <a:xfrm>
            <a:off x="5486333" y="3935802"/>
            <a:ext cx="3688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E7C6680-3E4C-449F-89B8-098F96FBE5BC}"/>
              </a:ext>
            </a:extLst>
          </p:cNvPr>
          <p:cNvCxnSpPr>
            <a:cxnSpLocks/>
            <a:stCxn id="41" idx="6"/>
            <a:endCxn id="36" idx="1"/>
          </p:cNvCxnSpPr>
          <p:nvPr/>
        </p:nvCxnSpPr>
        <p:spPr>
          <a:xfrm>
            <a:off x="5537123" y="5127448"/>
            <a:ext cx="307648" cy="3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1E91271-09EE-4406-8502-3C5BCFDE35CA}"/>
              </a:ext>
            </a:extLst>
          </p:cNvPr>
          <p:cNvCxnSpPr>
            <a:cxnSpLocks/>
            <a:stCxn id="42" idx="6"/>
            <a:endCxn id="37" idx="1"/>
          </p:cNvCxnSpPr>
          <p:nvPr/>
        </p:nvCxnSpPr>
        <p:spPr>
          <a:xfrm>
            <a:off x="5567564" y="6198338"/>
            <a:ext cx="2876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31A3397-5FAF-4CC2-85E5-7271CF9AA17D}"/>
              </a:ext>
            </a:extLst>
          </p:cNvPr>
          <p:cNvSpPr/>
          <p:nvPr/>
        </p:nvSpPr>
        <p:spPr>
          <a:xfrm>
            <a:off x="3028949" y="1328735"/>
            <a:ext cx="7760551" cy="3871915"/>
          </a:xfrm>
          <a:custGeom>
            <a:avLst/>
            <a:gdLst>
              <a:gd name="connsiteX0" fmla="*/ 7141082 w 7736451"/>
              <a:gd name="connsiteY0" fmla="*/ 3714750 h 3714750"/>
              <a:gd name="connsiteX1" fmla="*/ 7112507 w 7736451"/>
              <a:gd name="connsiteY1" fmla="*/ 1785938 h 3714750"/>
              <a:gd name="connsiteX2" fmla="*/ 725995 w 7736451"/>
              <a:gd name="connsiteY2" fmla="*/ 2093119 h 3714750"/>
              <a:gd name="connsiteX3" fmla="*/ 111632 w 7736451"/>
              <a:gd name="connsiteY3" fmla="*/ 0 h 371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36451" h="3714750">
                <a:moveTo>
                  <a:pt x="7141082" y="3714750"/>
                </a:moveTo>
                <a:cubicBezTo>
                  <a:pt x="7661385" y="2885480"/>
                  <a:pt x="8181688" y="2056210"/>
                  <a:pt x="7112507" y="1785938"/>
                </a:cubicBezTo>
                <a:cubicBezTo>
                  <a:pt x="6043326" y="1515666"/>
                  <a:pt x="1892807" y="2390775"/>
                  <a:pt x="725995" y="2093119"/>
                </a:cubicBezTo>
                <a:cubicBezTo>
                  <a:pt x="-440817" y="1795463"/>
                  <a:pt x="161638" y="328612"/>
                  <a:pt x="111632" y="0"/>
                </a:cubicBezTo>
              </a:path>
            </a:pathLst>
          </a:custGeom>
          <a:noFill/>
          <a:ln w="22225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2CE348-F9F7-4ABC-8E79-8206056B1F84}"/>
              </a:ext>
            </a:extLst>
          </p:cNvPr>
          <p:cNvSpPr txBox="1"/>
          <p:nvPr/>
        </p:nvSpPr>
        <p:spPr>
          <a:xfrm>
            <a:off x="8831580" y="2787035"/>
            <a:ext cx="90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3.43</a:t>
            </a:r>
          </a:p>
        </p:txBody>
      </p:sp>
    </p:spTree>
    <p:extLst>
      <p:ext uri="{BB962C8B-B14F-4D97-AF65-F5344CB8AC3E}">
        <p14:creationId xmlns:p14="http://schemas.microsoft.com/office/powerpoint/2010/main" val="2251763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6E8C8E-5F93-46DA-94E5-B27BD8AB43E1}"/>
              </a:ext>
            </a:extLst>
          </p:cNvPr>
          <p:cNvSpPr/>
          <p:nvPr/>
        </p:nvSpPr>
        <p:spPr>
          <a:xfrm>
            <a:off x="1500301" y="1856553"/>
            <a:ext cx="1116768" cy="111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Spatial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62FFE0-0FA3-4AAB-803A-8ADBEF42D7D1}"/>
              </a:ext>
            </a:extLst>
          </p:cNvPr>
          <p:cNvSpPr/>
          <p:nvPr/>
        </p:nvSpPr>
        <p:spPr>
          <a:xfrm>
            <a:off x="389625" y="4070178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Visual perc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6F280-1DB3-4EF9-BC27-6A21B89CAC33}"/>
              </a:ext>
            </a:extLst>
          </p:cNvPr>
          <p:cNvSpPr/>
          <p:nvPr/>
        </p:nvSpPr>
        <p:spPr>
          <a:xfrm>
            <a:off x="1586298" y="407691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Cubes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CB843-7F4E-476C-8D5D-59A0B482FFDC}"/>
              </a:ext>
            </a:extLst>
          </p:cNvPr>
          <p:cNvSpPr/>
          <p:nvPr/>
        </p:nvSpPr>
        <p:spPr>
          <a:xfrm>
            <a:off x="2754348" y="4085168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Flags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670A0-0896-47C7-9470-3269163F50A5}"/>
              </a:ext>
            </a:extLst>
          </p:cNvPr>
          <p:cNvSpPr/>
          <p:nvPr/>
        </p:nvSpPr>
        <p:spPr>
          <a:xfrm>
            <a:off x="565465" y="5635905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CD4643-1764-4815-A4F4-76AA5A8D9F0E}"/>
              </a:ext>
            </a:extLst>
          </p:cNvPr>
          <p:cNvSpPr/>
          <p:nvPr/>
        </p:nvSpPr>
        <p:spPr>
          <a:xfrm>
            <a:off x="1774652" y="5635905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44217C-759C-4B27-A5E4-6B5FAF3AC54C}"/>
              </a:ext>
            </a:extLst>
          </p:cNvPr>
          <p:cNvSpPr/>
          <p:nvPr/>
        </p:nvSpPr>
        <p:spPr>
          <a:xfrm>
            <a:off x="2915933" y="5635904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ACEC00-CF78-42F8-B22B-45A6D6BCE2A9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846825" y="2973321"/>
            <a:ext cx="1211860" cy="109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0EF57A-706E-4E9F-9795-9F6CD269E798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2043498" y="2973321"/>
            <a:ext cx="15187" cy="110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B8C5A8-FCE9-48DD-BCE5-2D64425755A9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2058685" y="2973321"/>
            <a:ext cx="1152863" cy="111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8ABF5A-33EF-4B6A-AAFB-A78F9AB8DBA5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846825" y="4984578"/>
            <a:ext cx="10168" cy="65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D1C934-A275-477E-B44E-737F96DDFFC1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H="1" flipV="1">
            <a:off x="2043498" y="4991310"/>
            <a:ext cx="22682" cy="64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4B447E-84CC-4B33-BB09-E42B0727AE10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3207461" y="4999568"/>
            <a:ext cx="4087" cy="63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8E844B5-B15F-4DB7-8434-2CA055ECEF60}"/>
              </a:ext>
            </a:extLst>
          </p:cNvPr>
          <p:cNvSpPr txBox="1"/>
          <p:nvPr/>
        </p:nvSpPr>
        <p:spPr>
          <a:xfrm>
            <a:off x="3138432" y="5106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0E629B-4431-4CB7-B2C0-C488E5BBA696}"/>
              </a:ext>
            </a:extLst>
          </p:cNvPr>
          <p:cNvSpPr txBox="1"/>
          <p:nvPr/>
        </p:nvSpPr>
        <p:spPr>
          <a:xfrm>
            <a:off x="2037398" y="514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A3CFFF-33AB-4D21-8F1C-0A18BF973CEC}"/>
              </a:ext>
            </a:extLst>
          </p:cNvPr>
          <p:cNvSpPr txBox="1"/>
          <p:nvPr/>
        </p:nvSpPr>
        <p:spPr>
          <a:xfrm>
            <a:off x="793329" y="5125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DE3839-9BA1-4C3A-82F9-C1F8F093D651}"/>
              </a:ext>
            </a:extLst>
          </p:cNvPr>
          <p:cNvSpPr txBox="1"/>
          <p:nvPr/>
        </p:nvSpPr>
        <p:spPr>
          <a:xfrm>
            <a:off x="1086405" y="327513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CD3914-5DFA-43BA-AD33-39C36C13045F}"/>
              </a:ext>
            </a:extLst>
          </p:cNvPr>
          <p:cNvSpPr txBox="1"/>
          <p:nvPr/>
        </p:nvSpPr>
        <p:spPr>
          <a:xfrm>
            <a:off x="1685541" y="327513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931799-45DF-4D4B-A801-936A9B43C756}"/>
              </a:ext>
            </a:extLst>
          </p:cNvPr>
          <p:cNvSpPr txBox="1"/>
          <p:nvPr/>
        </p:nvSpPr>
        <p:spPr>
          <a:xfrm>
            <a:off x="2587017" y="327513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3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72419F9-BB59-4EA6-B127-0CC9648EE65F}"/>
              </a:ext>
            </a:extLst>
          </p:cNvPr>
          <p:cNvCxnSpPr>
            <a:cxnSpLocks/>
          </p:cNvCxnSpPr>
          <p:nvPr/>
        </p:nvCxnSpPr>
        <p:spPr>
          <a:xfrm>
            <a:off x="1743346" y="1669405"/>
            <a:ext cx="62611" cy="25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6993D3E-465B-42D9-9B74-B252AD2E9C96}"/>
              </a:ext>
            </a:extLst>
          </p:cNvPr>
          <p:cNvSpPr txBox="1"/>
          <p:nvPr/>
        </p:nvSpPr>
        <p:spPr>
          <a:xfrm>
            <a:off x="1291986" y="138802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11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09116D8-F0D4-409A-9746-B999EFE41247}"/>
              </a:ext>
            </a:extLst>
          </p:cNvPr>
          <p:cNvSpPr/>
          <p:nvPr/>
        </p:nvSpPr>
        <p:spPr>
          <a:xfrm>
            <a:off x="5432951" y="1841563"/>
            <a:ext cx="1116768" cy="111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verbal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7F66EB-7267-4FA9-8E17-EC564821B2EE}"/>
              </a:ext>
            </a:extLst>
          </p:cNvPr>
          <p:cNvSpPr/>
          <p:nvPr/>
        </p:nvSpPr>
        <p:spPr>
          <a:xfrm>
            <a:off x="4322275" y="4055188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Paragraph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F92FAEF-4A81-41F6-8689-59CB4D647599}"/>
              </a:ext>
            </a:extLst>
          </p:cNvPr>
          <p:cNvSpPr/>
          <p:nvPr/>
        </p:nvSpPr>
        <p:spPr>
          <a:xfrm>
            <a:off x="5518948" y="406192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chemeClr val="tx1"/>
                </a:solidFill>
              </a:rPr>
              <a:t>Sententence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1A4D441-8FD4-47EA-B0A1-DE72182FA5B0}"/>
              </a:ext>
            </a:extLst>
          </p:cNvPr>
          <p:cNvSpPr/>
          <p:nvPr/>
        </p:nvSpPr>
        <p:spPr>
          <a:xfrm>
            <a:off x="6686998" y="4070178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Word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mean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9567FC3-BC42-4639-814C-7CDD32E4246E}"/>
              </a:ext>
            </a:extLst>
          </p:cNvPr>
          <p:cNvSpPr/>
          <p:nvPr/>
        </p:nvSpPr>
        <p:spPr>
          <a:xfrm>
            <a:off x="4498115" y="5620915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E4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1612F25-DE3F-4330-807E-BD0B0E21CF15}"/>
              </a:ext>
            </a:extLst>
          </p:cNvPr>
          <p:cNvSpPr/>
          <p:nvPr/>
        </p:nvSpPr>
        <p:spPr>
          <a:xfrm>
            <a:off x="5707302" y="5620915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EFC70B6-47F4-4361-BE1B-F32021DD0D10}"/>
              </a:ext>
            </a:extLst>
          </p:cNvPr>
          <p:cNvSpPr/>
          <p:nvPr/>
        </p:nvSpPr>
        <p:spPr>
          <a:xfrm>
            <a:off x="6848583" y="5620914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E6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358CE0-FC13-4486-8E5E-5F14789D1C19}"/>
              </a:ext>
            </a:extLst>
          </p:cNvPr>
          <p:cNvCxnSpPr>
            <a:stCxn id="52" idx="4"/>
            <a:endCxn id="53" idx="0"/>
          </p:cNvCxnSpPr>
          <p:nvPr/>
        </p:nvCxnSpPr>
        <p:spPr>
          <a:xfrm flipH="1">
            <a:off x="4779475" y="2958331"/>
            <a:ext cx="1211860" cy="109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4D1CBE2-ADCF-4D0A-A441-B38E3D4EF3B9}"/>
              </a:ext>
            </a:extLst>
          </p:cNvPr>
          <p:cNvCxnSpPr>
            <a:cxnSpLocks/>
            <a:stCxn id="52" idx="4"/>
            <a:endCxn id="54" idx="0"/>
          </p:cNvCxnSpPr>
          <p:nvPr/>
        </p:nvCxnSpPr>
        <p:spPr>
          <a:xfrm flipH="1">
            <a:off x="5976148" y="2958331"/>
            <a:ext cx="15187" cy="110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3EF983-42F4-44EA-9946-CBE3E0E9EAFC}"/>
              </a:ext>
            </a:extLst>
          </p:cNvPr>
          <p:cNvCxnSpPr>
            <a:cxnSpLocks/>
            <a:stCxn id="52" idx="4"/>
            <a:endCxn id="55" idx="0"/>
          </p:cNvCxnSpPr>
          <p:nvPr/>
        </p:nvCxnSpPr>
        <p:spPr>
          <a:xfrm>
            <a:off x="5991335" y="2958331"/>
            <a:ext cx="1152863" cy="111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09CCE0D-F3FA-40D2-81A6-06F5BE7085E3}"/>
              </a:ext>
            </a:extLst>
          </p:cNvPr>
          <p:cNvCxnSpPr>
            <a:cxnSpLocks/>
            <a:stCxn id="56" idx="0"/>
            <a:endCxn id="53" idx="2"/>
          </p:cNvCxnSpPr>
          <p:nvPr/>
        </p:nvCxnSpPr>
        <p:spPr>
          <a:xfrm flipH="1" flipV="1">
            <a:off x="4779475" y="4969588"/>
            <a:ext cx="10168" cy="65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E6DB08F-700A-4D96-84CA-424BC89B409A}"/>
              </a:ext>
            </a:extLst>
          </p:cNvPr>
          <p:cNvCxnSpPr>
            <a:cxnSpLocks/>
            <a:stCxn id="57" idx="0"/>
            <a:endCxn id="54" idx="2"/>
          </p:cNvCxnSpPr>
          <p:nvPr/>
        </p:nvCxnSpPr>
        <p:spPr>
          <a:xfrm flipH="1" flipV="1">
            <a:off x="5976148" y="4976320"/>
            <a:ext cx="22682" cy="64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1662DC7-0733-4A22-B2C4-6C1137ED5A0B}"/>
              </a:ext>
            </a:extLst>
          </p:cNvPr>
          <p:cNvCxnSpPr>
            <a:cxnSpLocks/>
            <a:stCxn id="58" idx="0"/>
            <a:endCxn id="55" idx="2"/>
          </p:cNvCxnSpPr>
          <p:nvPr/>
        </p:nvCxnSpPr>
        <p:spPr>
          <a:xfrm flipV="1">
            <a:off x="7140111" y="4984578"/>
            <a:ext cx="4087" cy="63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68BD84E-C883-4671-A6C1-252A85B1A355}"/>
              </a:ext>
            </a:extLst>
          </p:cNvPr>
          <p:cNvSpPr txBox="1"/>
          <p:nvPr/>
        </p:nvSpPr>
        <p:spPr>
          <a:xfrm>
            <a:off x="7104491" y="51544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5417907-2BB7-4CC3-BB8F-647C6499577B}"/>
              </a:ext>
            </a:extLst>
          </p:cNvPr>
          <p:cNvSpPr txBox="1"/>
          <p:nvPr/>
        </p:nvSpPr>
        <p:spPr>
          <a:xfrm>
            <a:off x="5947067" y="51575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0A70BC6-A11A-46C1-B9DC-FF35B0C92BB0}"/>
              </a:ext>
            </a:extLst>
          </p:cNvPr>
          <p:cNvSpPr txBox="1"/>
          <p:nvPr/>
        </p:nvSpPr>
        <p:spPr>
          <a:xfrm>
            <a:off x="4732079" y="5167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52CA9A-4AEC-4FB9-B65D-145DF017822E}"/>
              </a:ext>
            </a:extLst>
          </p:cNvPr>
          <p:cNvSpPr txBox="1"/>
          <p:nvPr/>
        </p:nvSpPr>
        <p:spPr>
          <a:xfrm>
            <a:off x="5019055" y="326014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121A5A7-3502-4AF7-93A6-5019CD9F4C6E}"/>
              </a:ext>
            </a:extLst>
          </p:cNvPr>
          <p:cNvSpPr txBox="1"/>
          <p:nvPr/>
        </p:nvSpPr>
        <p:spPr>
          <a:xfrm>
            <a:off x="5618191" y="326014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152AD70-14C6-461E-97AB-0D415C655E45}"/>
              </a:ext>
            </a:extLst>
          </p:cNvPr>
          <p:cNvSpPr txBox="1"/>
          <p:nvPr/>
        </p:nvSpPr>
        <p:spPr>
          <a:xfrm>
            <a:off x="6519667" y="326014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6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8745119-A242-4B52-8542-D23F12263173}"/>
              </a:ext>
            </a:extLst>
          </p:cNvPr>
          <p:cNvCxnSpPr>
            <a:cxnSpLocks/>
          </p:cNvCxnSpPr>
          <p:nvPr/>
        </p:nvCxnSpPr>
        <p:spPr>
          <a:xfrm>
            <a:off x="5675996" y="1654415"/>
            <a:ext cx="62611" cy="25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51BDE29-0342-4FC7-A7C1-41E2039FB9F7}"/>
              </a:ext>
            </a:extLst>
          </p:cNvPr>
          <p:cNvSpPr txBox="1"/>
          <p:nvPr/>
        </p:nvSpPr>
        <p:spPr>
          <a:xfrm>
            <a:off x="5224636" y="137303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22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9EE252B-1B8B-4096-B19D-AD9FC92D0D98}"/>
              </a:ext>
            </a:extLst>
          </p:cNvPr>
          <p:cNvSpPr/>
          <p:nvPr/>
        </p:nvSpPr>
        <p:spPr>
          <a:xfrm>
            <a:off x="9391321" y="1864811"/>
            <a:ext cx="1116768" cy="111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speed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27AE950-258F-44F0-B68C-E8571D46F962}"/>
              </a:ext>
            </a:extLst>
          </p:cNvPr>
          <p:cNvSpPr/>
          <p:nvPr/>
        </p:nvSpPr>
        <p:spPr>
          <a:xfrm>
            <a:off x="8280645" y="407843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Addition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51A6B1B-26E7-4CBB-97C8-550710A0EDCA}"/>
              </a:ext>
            </a:extLst>
          </p:cNvPr>
          <p:cNvSpPr/>
          <p:nvPr/>
        </p:nvSpPr>
        <p:spPr>
          <a:xfrm>
            <a:off x="9477318" y="4085168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Counting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A66CA7C-4C4E-4C1D-9650-F3B043F7BC55}"/>
              </a:ext>
            </a:extLst>
          </p:cNvPr>
          <p:cNvSpPr/>
          <p:nvPr/>
        </p:nvSpPr>
        <p:spPr>
          <a:xfrm>
            <a:off x="10645368" y="409342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Straight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AD3ACC7-42D4-4ADF-93CC-A3A3BC7FA080}"/>
              </a:ext>
            </a:extLst>
          </p:cNvPr>
          <p:cNvSpPr/>
          <p:nvPr/>
        </p:nvSpPr>
        <p:spPr>
          <a:xfrm>
            <a:off x="8456485" y="5644163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E7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D78FE40-670B-4115-A43D-BF76A032829F}"/>
              </a:ext>
            </a:extLst>
          </p:cNvPr>
          <p:cNvSpPr/>
          <p:nvPr/>
        </p:nvSpPr>
        <p:spPr>
          <a:xfrm>
            <a:off x="9665672" y="5644163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E8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3D21641-FA4D-4E6D-89C0-3016952EB54A}"/>
              </a:ext>
            </a:extLst>
          </p:cNvPr>
          <p:cNvSpPr/>
          <p:nvPr/>
        </p:nvSpPr>
        <p:spPr>
          <a:xfrm>
            <a:off x="10806953" y="5644162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E9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7D9E83F-0C84-42B9-85AF-9B29EE521A47}"/>
              </a:ext>
            </a:extLst>
          </p:cNvPr>
          <p:cNvCxnSpPr>
            <a:stCxn id="73" idx="4"/>
            <a:endCxn id="74" idx="0"/>
          </p:cNvCxnSpPr>
          <p:nvPr/>
        </p:nvCxnSpPr>
        <p:spPr>
          <a:xfrm flipH="1">
            <a:off x="8737845" y="2981579"/>
            <a:ext cx="1211860" cy="109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A3096C9-D3E1-48EE-8BE3-F0E3D6E513CD}"/>
              </a:ext>
            </a:extLst>
          </p:cNvPr>
          <p:cNvCxnSpPr>
            <a:cxnSpLocks/>
            <a:stCxn id="73" idx="4"/>
            <a:endCxn id="75" idx="0"/>
          </p:cNvCxnSpPr>
          <p:nvPr/>
        </p:nvCxnSpPr>
        <p:spPr>
          <a:xfrm flipH="1">
            <a:off x="9934518" y="2981579"/>
            <a:ext cx="15187" cy="110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9591619-1CB9-47F8-B5E7-58CDD8D16A2B}"/>
              </a:ext>
            </a:extLst>
          </p:cNvPr>
          <p:cNvCxnSpPr>
            <a:cxnSpLocks/>
            <a:stCxn id="73" idx="4"/>
            <a:endCxn id="76" idx="0"/>
          </p:cNvCxnSpPr>
          <p:nvPr/>
        </p:nvCxnSpPr>
        <p:spPr>
          <a:xfrm>
            <a:off x="9949705" y="2981579"/>
            <a:ext cx="1152863" cy="111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75C055B-BA04-439D-9B61-C5E866E09BF0}"/>
              </a:ext>
            </a:extLst>
          </p:cNvPr>
          <p:cNvCxnSpPr>
            <a:cxnSpLocks/>
            <a:stCxn id="77" idx="0"/>
            <a:endCxn id="74" idx="2"/>
          </p:cNvCxnSpPr>
          <p:nvPr/>
        </p:nvCxnSpPr>
        <p:spPr>
          <a:xfrm flipH="1" flipV="1">
            <a:off x="8737845" y="4992836"/>
            <a:ext cx="10168" cy="65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9A76065-78D6-4175-8A04-879270D0E498}"/>
              </a:ext>
            </a:extLst>
          </p:cNvPr>
          <p:cNvCxnSpPr>
            <a:cxnSpLocks/>
            <a:stCxn id="78" idx="0"/>
            <a:endCxn id="75" idx="2"/>
          </p:cNvCxnSpPr>
          <p:nvPr/>
        </p:nvCxnSpPr>
        <p:spPr>
          <a:xfrm flipH="1" flipV="1">
            <a:off x="9934518" y="4999568"/>
            <a:ext cx="22682" cy="64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33A18F5-A5A1-4BE0-9DFC-25F5A00BA9BC}"/>
              </a:ext>
            </a:extLst>
          </p:cNvPr>
          <p:cNvCxnSpPr>
            <a:cxnSpLocks/>
            <a:stCxn id="79" idx="0"/>
            <a:endCxn id="76" idx="2"/>
          </p:cNvCxnSpPr>
          <p:nvPr/>
        </p:nvCxnSpPr>
        <p:spPr>
          <a:xfrm flipV="1">
            <a:off x="11098481" y="5007826"/>
            <a:ext cx="4087" cy="63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F410BB2-3402-4774-8025-49251F20C28F}"/>
              </a:ext>
            </a:extLst>
          </p:cNvPr>
          <p:cNvSpPr txBox="1"/>
          <p:nvPr/>
        </p:nvSpPr>
        <p:spPr>
          <a:xfrm>
            <a:off x="11056118" y="51102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2BEC6A9-CA82-4214-B7BF-6B431A378734}"/>
              </a:ext>
            </a:extLst>
          </p:cNvPr>
          <p:cNvSpPr txBox="1"/>
          <p:nvPr/>
        </p:nvSpPr>
        <p:spPr>
          <a:xfrm>
            <a:off x="9903377" y="51586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1B4F09B-7C57-472D-87D6-B224F578DEA9}"/>
              </a:ext>
            </a:extLst>
          </p:cNvPr>
          <p:cNvSpPr txBox="1"/>
          <p:nvPr/>
        </p:nvSpPr>
        <p:spPr>
          <a:xfrm>
            <a:off x="8711437" y="5153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D5E600E-9B2F-4827-8360-DE8F739E676D}"/>
              </a:ext>
            </a:extLst>
          </p:cNvPr>
          <p:cNvSpPr txBox="1"/>
          <p:nvPr/>
        </p:nvSpPr>
        <p:spPr>
          <a:xfrm>
            <a:off x="8977425" y="328339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45DD6FF-67C9-4563-88E2-44C32563DC45}"/>
              </a:ext>
            </a:extLst>
          </p:cNvPr>
          <p:cNvSpPr txBox="1"/>
          <p:nvPr/>
        </p:nvSpPr>
        <p:spPr>
          <a:xfrm>
            <a:off x="9576561" y="328339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23B700C-ADE4-459D-B7C4-404ADC354FB4}"/>
              </a:ext>
            </a:extLst>
          </p:cNvPr>
          <p:cNvSpPr txBox="1"/>
          <p:nvPr/>
        </p:nvSpPr>
        <p:spPr>
          <a:xfrm>
            <a:off x="10478037" y="328339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9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D04AB40-19C7-4E59-83DC-B576C5CA040C}"/>
              </a:ext>
            </a:extLst>
          </p:cNvPr>
          <p:cNvCxnSpPr>
            <a:cxnSpLocks/>
          </p:cNvCxnSpPr>
          <p:nvPr/>
        </p:nvCxnSpPr>
        <p:spPr>
          <a:xfrm>
            <a:off x="9634366" y="1677663"/>
            <a:ext cx="62611" cy="25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AAC4CD1-8833-49B3-909B-8FE70CE7A19F}"/>
              </a:ext>
            </a:extLst>
          </p:cNvPr>
          <p:cNvSpPr txBox="1"/>
          <p:nvPr/>
        </p:nvSpPr>
        <p:spPr>
          <a:xfrm>
            <a:off x="9183006" y="139628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33</a:t>
            </a:r>
          </a:p>
        </p:txBody>
      </p: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F50E74F0-DB80-4110-B447-900750257AF0}"/>
              </a:ext>
            </a:extLst>
          </p:cNvPr>
          <p:cNvCxnSpPr>
            <a:cxnSpLocks/>
            <a:stCxn id="46" idx="0"/>
            <a:endCxn id="72" idx="0"/>
          </p:cNvCxnSpPr>
          <p:nvPr/>
        </p:nvCxnSpPr>
        <p:spPr>
          <a:xfrm rot="5400000" flipH="1" flipV="1">
            <a:off x="3545128" y="-585793"/>
            <a:ext cx="14990" cy="3932650"/>
          </a:xfrm>
          <a:prstGeom prst="curvedConnector3">
            <a:avLst>
              <a:gd name="adj1" fmla="val 287503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CF1B3E9A-A68C-4FED-9CD6-739630C52A5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03497" y="-613198"/>
            <a:ext cx="14990" cy="3932650"/>
          </a:xfrm>
          <a:prstGeom prst="curvedConnector3">
            <a:avLst>
              <a:gd name="adj1" fmla="val 292503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BF56A475-E5C6-4C9F-B140-2DE640D01849}"/>
              </a:ext>
            </a:extLst>
          </p:cNvPr>
          <p:cNvCxnSpPr>
            <a:cxnSpLocks/>
            <a:stCxn id="46" idx="0"/>
            <a:endCxn id="93" idx="0"/>
          </p:cNvCxnSpPr>
          <p:nvPr/>
        </p:nvCxnSpPr>
        <p:spPr>
          <a:xfrm rot="16200000" flipH="1">
            <a:off x="5527679" y="-2553354"/>
            <a:ext cx="8258" cy="7891020"/>
          </a:xfrm>
          <a:prstGeom prst="curvedConnector3">
            <a:avLst>
              <a:gd name="adj1" fmla="val -1129979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855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2732</TotalTime>
  <Words>232</Words>
  <Application>Microsoft Office PowerPoint</Application>
  <PresentationFormat>Widescreen</PresentationFormat>
  <Paragraphs>190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Nemanja Vaci</dc:creator>
  <cp:lastModifiedBy>Nemanja Vaci</cp:lastModifiedBy>
  <cp:revision>16</cp:revision>
  <dcterms:created xsi:type="dcterms:W3CDTF">2021-03-01T10:47:29Z</dcterms:created>
  <dcterms:modified xsi:type="dcterms:W3CDTF">2021-03-03T08:20:21Z</dcterms:modified>
</cp:coreProperties>
</file>