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CF04-2327-49F3-8BA0-07D6DEE6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E151B-F9D3-45D8-A821-B84C69D2B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26D1-DD81-438A-82CD-C41FB3D2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A9C9-D8AA-4D8E-A6B8-91225BD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92FE-7499-4A24-B154-934592CA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903-0991-46F1-BB59-B053CDB6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EE03E-34B7-4FCC-A96F-68C0F1478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D6F7-64C1-4BD2-B257-562802A2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7A7-3343-4B7C-A151-822C8D1F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48B6-4AAE-436B-AF26-48B99CEF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D1166-8A6B-44F8-8835-65FCFA7A7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63918-25DE-448A-9940-25013C52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F5C8-517A-4CB2-8F01-D86B8388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8EAB-4B1C-4489-90B1-822BABAD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2F1C-F3A0-4B7D-BD00-D5B6510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ECDC-5422-4C61-828F-F2C91145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85EC-8FFB-49AB-8AED-0C9B1959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39DE-5963-4710-A2CD-BD8F09FF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16E1-1D86-4BA8-8FBC-9C5ACC96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A475-FD1D-4C02-A1AD-BE8DF13E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5B17-44D0-4F48-86C5-09FF2CC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DA176-330F-418C-9573-787A11A2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9989-B21D-4D95-B07E-7CD856BC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980D-E2A2-4FDE-9DC7-0358FE5E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1F24-830B-4C49-BF7C-955E338F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3FD9-E816-447D-B9A6-257A552B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A79F-FAF7-41C9-8DAD-39C691C9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0C09-F537-4E55-8E42-E45A56900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75E51-266F-495B-89CE-E76C332D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77F2D-C217-419A-9356-1AD7D18D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15746-002E-4DB3-B945-9A1F1583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7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7B5C-7537-4536-ADF4-A753854C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F486-1267-4E7B-886E-07E15A14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5CE10-6CE8-4CF5-9EE8-4DA7D6BA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5ACE6-CE65-4606-9AC3-5C6EC0FBA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DCBC9-B7A2-493E-A3F5-3D167656F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BC373-4000-494D-B718-9B4C68A3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FB4DD-07DF-4C32-916E-E2AEC1FD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7D783-2C52-4AE4-9C24-BBFCB094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C14C-CFDC-49C7-989A-76DAFD66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CA43A-0090-4397-BDE4-33FB66BB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5C306-E020-4026-9C89-92C32C11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6CFAC-103D-43E5-891D-1CE98EC1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E899E-ABEA-4981-B915-DC55BD6D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4D00B-14DA-4A94-9F4B-8F5BD4E7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BA006-2F04-4DF2-9165-EC35646F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87C6-82EC-46C8-82F4-FD52AA09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FF99-48EB-4B03-A7E5-DE571F00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F3DDE-E10A-451F-80F0-E942CEBD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3694-81B5-403E-816B-B5AC5530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DE71-30CF-4E6D-95DC-47BCFFC6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9EED0-A6FF-485A-8484-11A1D3D8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9527-B486-43AA-A923-853A6E60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88E79-7CF9-4B9A-80C5-FEFBE9F38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25E27-7B7B-4A1E-9C3B-DD1BA9A0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D050F-28BF-4539-81E1-26B3903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C791-597F-4B6F-BCD9-A57E16FA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9B1D3-11F3-4B5D-86A5-37FF2034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37587-E09D-4247-951E-3D59CDD3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065D-71E1-4197-9518-CEE6790C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6192-E1BC-4E18-B5CF-67DB214C4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B073-12AC-4821-BF12-1726B6C80D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C75C-049F-42E7-862E-DC21AADAF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6CC5-4100-4C50-93F6-A7D8082B5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CCA2E-BC9D-4B38-A320-B3650B75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01AD28F-C959-4A41-B683-6ABEC06BDBEE}"/>
              </a:ext>
            </a:extLst>
          </p:cNvPr>
          <p:cNvSpPr/>
          <p:nvPr/>
        </p:nvSpPr>
        <p:spPr>
          <a:xfrm>
            <a:off x="1209674" y="1100138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 1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4E9209-01B5-4F9D-A7B2-59A253086413}"/>
              </a:ext>
            </a:extLst>
          </p:cNvPr>
          <p:cNvSpPr/>
          <p:nvPr/>
        </p:nvSpPr>
        <p:spPr>
          <a:xfrm>
            <a:off x="5295900" y="1100138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563427-421D-44AE-B29E-6BA3456584A9}"/>
              </a:ext>
            </a:extLst>
          </p:cNvPr>
          <p:cNvSpPr/>
          <p:nvPr/>
        </p:nvSpPr>
        <p:spPr>
          <a:xfrm>
            <a:off x="9284494" y="1100138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FD18F-B800-4E6D-81CE-ED05EBC1BF82}"/>
              </a:ext>
            </a:extLst>
          </p:cNvPr>
          <p:cNvSpPr/>
          <p:nvPr/>
        </p:nvSpPr>
        <p:spPr>
          <a:xfrm>
            <a:off x="250031" y="3128963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9358E-85B8-44D4-8FB8-B6B7837EFF9D}"/>
              </a:ext>
            </a:extLst>
          </p:cNvPr>
          <p:cNvSpPr/>
          <p:nvPr/>
        </p:nvSpPr>
        <p:spPr>
          <a:xfrm>
            <a:off x="1581150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84D81-464F-4194-9C20-7B1F4324371A}"/>
              </a:ext>
            </a:extLst>
          </p:cNvPr>
          <p:cNvSpPr/>
          <p:nvPr/>
        </p:nvSpPr>
        <p:spPr>
          <a:xfrm>
            <a:off x="2912269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2E7C4-B688-4593-A899-564910DA8CFA}"/>
              </a:ext>
            </a:extLst>
          </p:cNvPr>
          <p:cNvSpPr/>
          <p:nvPr/>
        </p:nvSpPr>
        <p:spPr>
          <a:xfrm>
            <a:off x="4333874" y="3128963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392533-8659-427A-908F-5B221DA0FE07}"/>
              </a:ext>
            </a:extLst>
          </p:cNvPr>
          <p:cNvSpPr/>
          <p:nvPr/>
        </p:nvSpPr>
        <p:spPr>
          <a:xfrm>
            <a:off x="5664993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623B86-0927-4521-B95F-2888CBCE9992}"/>
              </a:ext>
            </a:extLst>
          </p:cNvPr>
          <p:cNvSpPr/>
          <p:nvPr/>
        </p:nvSpPr>
        <p:spPr>
          <a:xfrm>
            <a:off x="6996112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61C03A-06E6-4218-93B6-6B415C3B5C14}"/>
              </a:ext>
            </a:extLst>
          </p:cNvPr>
          <p:cNvSpPr/>
          <p:nvPr/>
        </p:nvSpPr>
        <p:spPr>
          <a:xfrm>
            <a:off x="8322468" y="3128963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68B344-FF25-44FF-80B5-6CDD85BEF953}"/>
              </a:ext>
            </a:extLst>
          </p:cNvPr>
          <p:cNvSpPr/>
          <p:nvPr/>
        </p:nvSpPr>
        <p:spPr>
          <a:xfrm>
            <a:off x="9653587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88EEA-4DDB-4D35-9DED-44A2B3058AC5}"/>
              </a:ext>
            </a:extLst>
          </p:cNvPr>
          <p:cNvSpPr/>
          <p:nvPr/>
        </p:nvSpPr>
        <p:spPr>
          <a:xfrm>
            <a:off x="10984706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1500F8-3A00-4B87-B581-4C1C563B0362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778669" y="2328863"/>
            <a:ext cx="13311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6413D8-C8A5-4AAA-B9CF-4E5F8FAC768F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2109787" y="2328863"/>
            <a:ext cx="1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121A45-D71F-44F8-8A0C-00CCFAEE771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2109787" y="2328863"/>
            <a:ext cx="1331120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4BE7F3-17AE-4B6F-AC89-A4B3A770C507}"/>
              </a:ext>
            </a:extLst>
          </p:cNvPr>
          <p:cNvCxnSpPr/>
          <p:nvPr/>
        </p:nvCxnSpPr>
        <p:spPr>
          <a:xfrm flipH="1">
            <a:off x="4860131" y="2328863"/>
            <a:ext cx="13311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AFCEC5-3243-4E34-9242-2E3E7BE40166}"/>
              </a:ext>
            </a:extLst>
          </p:cNvPr>
          <p:cNvCxnSpPr>
            <a:cxnSpLocks/>
          </p:cNvCxnSpPr>
          <p:nvPr/>
        </p:nvCxnSpPr>
        <p:spPr>
          <a:xfrm>
            <a:off x="6191249" y="2328863"/>
            <a:ext cx="1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1168F7-AD74-4C8D-B558-5E7DB69F9BB1}"/>
              </a:ext>
            </a:extLst>
          </p:cNvPr>
          <p:cNvCxnSpPr>
            <a:cxnSpLocks/>
          </p:cNvCxnSpPr>
          <p:nvPr/>
        </p:nvCxnSpPr>
        <p:spPr>
          <a:xfrm>
            <a:off x="6191249" y="2328863"/>
            <a:ext cx="1331120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8ACAB9-C890-47BF-86B1-D11CC3AC7230}"/>
              </a:ext>
            </a:extLst>
          </p:cNvPr>
          <p:cNvCxnSpPr/>
          <p:nvPr/>
        </p:nvCxnSpPr>
        <p:spPr>
          <a:xfrm flipH="1">
            <a:off x="8865393" y="2328863"/>
            <a:ext cx="13311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88D5E3-68B9-4299-A108-9E1AE7127E5A}"/>
              </a:ext>
            </a:extLst>
          </p:cNvPr>
          <p:cNvCxnSpPr>
            <a:cxnSpLocks/>
          </p:cNvCxnSpPr>
          <p:nvPr/>
        </p:nvCxnSpPr>
        <p:spPr>
          <a:xfrm>
            <a:off x="10196511" y="2328863"/>
            <a:ext cx="1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CED936-331A-476D-8604-3F851A8EC2BB}"/>
              </a:ext>
            </a:extLst>
          </p:cNvPr>
          <p:cNvCxnSpPr>
            <a:cxnSpLocks/>
          </p:cNvCxnSpPr>
          <p:nvPr/>
        </p:nvCxnSpPr>
        <p:spPr>
          <a:xfrm>
            <a:off x="10196511" y="2328863"/>
            <a:ext cx="1331120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5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01AD28F-C959-4A41-B683-6ABEC06BDBEE}"/>
              </a:ext>
            </a:extLst>
          </p:cNvPr>
          <p:cNvSpPr/>
          <p:nvPr/>
        </p:nvSpPr>
        <p:spPr>
          <a:xfrm>
            <a:off x="3044427" y="1100138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 1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4E9209-01B5-4F9D-A7B2-59A253086413}"/>
              </a:ext>
            </a:extLst>
          </p:cNvPr>
          <p:cNvSpPr/>
          <p:nvPr/>
        </p:nvSpPr>
        <p:spPr>
          <a:xfrm>
            <a:off x="5295900" y="1100138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563427-421D-44AE-B29E-6BA3456584A9}"/>
              </a:ext>
            </a:extLst>
          </p:cNvPr>
          <p:cNvSpPr/>
          <p:nvPr/>
        </p:nvSpPr>
        <p:spPr>
          <a:xfrm>
            <a:off x="7624762" y="1100138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FD18F-B800-4E6D-81CE-ED05EBC1BF82}"/>
              </a:ext>
            </a:extLst>
          </p:cNvPr>
          <p:cNvSpPr/>
          <p:nvPr/>
        </p:nvSpPr>
        <p:spPr>
          <a:xfrm>
            <a:off x="4286249" y="3128963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9358E-85B8-44D4-8FB8-B6B7837EFF9D}"/>
              </a:ext>
            </a:extLst>
          </p:cNvPr>
          <p:cNvSpPr/>
          <p:nvPr/>
        </p:nvSpPr>
        <p:spPr>
          <a:xfrm>
            <a:off x="5617368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84D81-464F-4194-9C20-7B1F4324371A}"/>
              </a:ext>
            </a:extLst>
          </p:cNvPr>
          <p:cNvSpPr/>
          <p:nvPr/>
        </p:nvSpPr>
        <p:spPr>
          <a:xfrm>
            <a:off x="6948487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1500F8-3A00-4B87-B581-4C1C563B036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814887" y="2328863"/>
            <a:ext cx="13311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6413D8-C8A5-4AAA-B9CF-4E5F8FAC768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146005" y="2328863"/>
            <a:ext cx="1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121A45-D71F-44F8-8A0C-00CCFAEE771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146005" y="2328863"/>
            <a:ext cx="1331120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8FC0D5-B236-4903-9507-C4F17305178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3944540" y="2328863"/>
            <a:ext cx="870347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9E8F8D-E49D-4239-B517-9C0231112E57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3944540" y="2328863"/>
            <a:ext cx="2201466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9807CF-9E7C-4B0D-A028-CBAC325F968C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3944540" y="2328863"/>
            <a:ext cx="3532585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2A675-3984-41F3-A420-A5A70223163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4814887" y="2328863"/>
            <a:ext cx="370998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E6F271-9D41-4E34-8FFD-E2080C4F3802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6146006" y="2328863"/>
            <a:ext cx="2378869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209B3D-6CBF-49A7-B6AD-6EC1AFD4AF68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7477125" y="2328863"/>
            <a:ext cx="1047750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2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01AD28F-C959-4A41-B683-6ABEC06BDBEE}"/>
              </a:ext>
            </a:extLst>
          </p:cNvPr>
          <p:cNvSpPr/>
          <p:nvPr/>
        </p:nvSpPr>
        <p:spPr>
          <a:xfrm>
            <a:off x="4080270" y="1357313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563427-421D-44AE-B29E-6BA3456584A9}"/>
              </a:ext>
            </a:extLst>
          </p:cNvPr>
          <p:cNvSpPr/>
          <p:nvPr/>
        </p:nvSpPr>
        <p:spPr>
          <a:xfrm>
            <a:off x="6234111" y="1357313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Stimuli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FD18F-B800-4E6D-81CE-ED05EBC1BF82}"/>
              </a:ext>
            </a:extLst>
          </p:cNvPr>
          <p:cNvSpPr/>
          <p:nvPr/>
        </p:nvSpPr>
        <p:spPr>
          <a:xfrm>
            <a:off x="3943348" y="4014788"/>
            <a:ext cx="1253729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9358E-85B8-44D4-8FB8-B6B7837EFF9D}"/>
              </a:ext>
            </a:extLst>
          </p:cNvPr>
          <p:cNvSpPr/>
          <p:nvPr/>
        </p:nvSpPr>
        <p:spPr>
          <a:xfrm>
            <a:off x="5274467" y="4014786"/>
            <a:ext cx="1253729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84D81-464F-4194-9C20-7B1F4324371A}"/>
              </a:ext>
            </a:extLst>
          </p:cNvPr>
          <p:cNvSpPr/>
          <p:nvPr/>
        </p:nvSpPr>
        <p:spPr>
          <a:xfrm>
            <a:off x="6605586" y="4014786"/>
            <a:ext cx="1253729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8FC0D5-B236-4903-9507-C4F173051788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4570213" y="2586038"/>
            <a:ext cx="410170" cy="142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9E8F8D-E49D-4239-B517-9C0231112E57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4980383" y="2586038"/>
            <a:ext cx="920949" cy="14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9807CF-9E7C-4B0D-A028-CBAC325F968C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4980383" y="2586038"/>
            <a:ext cx="2252068" cy="14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2A675-3984-41F3-A420-A5A70223163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4570213" y="2586038"/>
            <a:ext cx="2564011" cy="142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E6F271-9D41-4E34-8FFD-E2080C4F3802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901332" y="2586038"/>
            <a:ext cx="1232892" cy="14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209B3D-6CBF-49A7-B6AD-6EC1AFD4AF68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7134224" y="2586038"/>
            <a:ext cx="98227" cy="14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8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01AD28F-C959-4A41-B683-6ABEC06BDBEE}"/>
              </a:ext>
            </a:extLst>
          </p:cNvPr>
          <p:cNvSpPr/>
          <p:nvPr/>
        </p:nvSpPr>
        <p:spPr>
          <a:xfrm>
            <a:off x="1209674" y="1100138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 1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4E9209-01B5-4F9D-A7B2-59A253086413}"/>
              </a:ext>
            </a:extLst>
          </p:cNvPr>
          <p:cNvSpPr/>
          <p:nvPr/>
        </p:nvSpPr>
        <p:spPr>
          <a:xfrm>
            <a:off x="5295900" y="1100138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563427-421D-44AE-B29E-6BA3456584A9}"/>
              </a:ext>
            </a:extLst>
          </p:cNvPr>
          <p:cNvSpPr/>
          <p:nvPr/>
        </p:nvSpPr>
        <p:spPr>
          <a:xfrm>
            <a:off x="9284494" y="1100138"/>
            <a:ext cx="1800225" cy="1228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FD18F-B800-4E6D-81CE-ED05EBC1BF82}"/>
              </a:ext>
            </a:extLst>
          </p:cNvPr>
          <p:cNvSpPr/>
          <p:nvPr/>
        </p:nvSpPr>
        <p:spPr>
          <a:xfrm>
            <a:off x="250031" y="3128963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9358E-85B8-44D4-8FB8-B6B7837EFF9D}"/>
              </a:ext>
            </a:extLst>
          </p:cNvPr>
          <p:cNvSpPr/>
          <p:nvPr/>
        </p:nvSpPr>
        <p:spPr>
          <a:xfrm>
            <a:off x="1581150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84D81-464F-4194-9C20-7B1F4324371A}"/>
              </a:ext>
            </a:extLst>
          </p:cNvPr>
          <p:cNvSpPr/>
          <p:nvPr/>
        </p:nvSpPr>
        <p:spPr>
          <a:xfrm>
            <a:off x="2912269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2E7C4-B688-4593-A899-564910DA8CFA}"/>
              </a:ext>
            </a:extLst>
          </p:cNvPr>
          <p:cNvSpPr/>
          <p:nvPr/>
        </p:nvSpPr>
        <p:spPr>
          <a:xfrm>
            <a:off x="4333874" y="3128963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392533-8659-427A-908F-5B221DA0FE07}"/>
              </a:ext>
            </a:extLst>
          </p:cNvPr>
          <p:cNvSpPr/>
          <p:nvPr/>
        </p:nvSpPr>
        <p:spPr>
          <a:xfrm>
            <a:off x="5664993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623B86-0927-4521-B95F-2888CBCE9992}"/>
              </a:ext>
            </a:extLst>
          </p:cNvPr>
          <p:cNvSpPr/>
          <p:nvPr/>
        </p:nvSpPr>
        <p:spPr>
          <a:xfrm>
            <a:off x="6996112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61C03A-06E6-4218-93B6-6B415C3B5C14}"/>
              </a:ext>
            </a:extLst>
          </p:cNvPr>
          <p:cNvSpPr/>
          <p:nvPr/>
        </p:nvSpPr>
        <p:spPr>
          <a:xfrm>
            <a:off x="8322468" y="3128963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68B344-FF25-44FF-80B5-6CDD85BEF953}"/>
              </a:ext>
            </a:extLst>
          </p:cNvPr>
          <p:cNvSpPr/>
          <p:nvPr/>
        </p:nvSpPr>
        <p:spPr>
          <a:xfrm>
            <a:off x="9653587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88EEA-4DDB-4D35-9DED-44A2B3058AC5}"/>
              </a:ext>
            </a:extLst>
          </p:cNvPr>
          <p:cNvSpPr/>
          <p:nvPr/>
        </p:nvSpPr>
        <p:spPr>
          <a:xfrm>
            <a:off x="10984706" y="3128961"/>
            <a:ext cx="1057275" cy="77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 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1500F8-3A00-4B87-B581-4C1C563B0362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778669" y="2328863"/>
            <a:ext cx="13311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6413D8-C8A5-4AAA-B9CF-4E5F8FAC768F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2109787" y="2328863"/>
            <a:ext cx="1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121A45-D71F-44F8-8A0C-00CCFAEE771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2109787" y="2328863"/>
            <a:ext cx="1331120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4BE7F3-17AE-4B6F-AC89-A4B3A770C507}"/>
              </a:ext>
            </a:extLst>
          </p:cNvPr>
          <p:cNvCxnSpPr/>
          <p:nvPr/>
        </p:nvCxnSpPr>
        <p:spPr>
          <a:xfrm flipH="1">
            <a:off x="4860131" y="2328863"/>
            <a:ext cx="13311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AFCEC5-3243-4E34-9242-2E3E7BE40166}"/>
              </a:ext>
            </a:extLst>
          </p:cNvPr>
          <p:cNvCxnSpPr>
            <a:cxnSpLocks/>
          </p:cNvCxnSpPr>
          <p:nvPr/>
        </p:nvCxnSpPr>
        <p:spPr>
          <a:xfrm>
            <a:off x="6191249" y="2328863"/>
            <a:ext cx="1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1168F7-AD74-4C8D-B558-5E7DB69F9BB1}"/>
              </a:ext>
            </a:extLst>
          </p:cNvPr>
          <p:cNvCxnSpPr>
            <a:cxnSpLocks/>
          </p:cNvCxnSpPr>
          <p:nvPr/>
        </p:nvCxnSpPr>
        <p:spPr>
          <a:xfrm>
            <a:off x="6191249" y="2328863"/>
            <a:ext cx="1331120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8ACAB9-C890-47BF-86B1-D11CC3AC7230}"/>
              </a:ext>
            </a:extLst>
          </p:cNvPr>
          <p:cNvCxnSpPr/>
          <p:nvPr/>
        </p:nvCxnSpPr>
        <p:spPr>
          <a:xfrm flipH="1">
            <a:off x="8865393" y="2328863"/>
            <a:ext cx="13311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88D5E3-68B9-4299-A108-9E1AE7127E5A}"/>
              </a:ext>
            </a:extLst>
          </p:cNvPr>
          <p:cNvCxnSpPr>
            <a:cxnSpLocks/>
          </p:cNvCxnSpPr>
          <p:nvPr/>
        </p:nvCxnSpPr>
        <p:spPr>
          <a:xfrm>
            <a:off x="10196511" y="2328863"/>
            <a:ext cx="1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CED936-331A-476D-8604-3F851A8EC2BB}"/>
              </a:ext>
            </a:extLst>
          </p:cNvPr>
          <p:cNvCxnSpPr>
            <a:cxnSpLocks/>
          </p:cNvCxnSpPr>
          <p:nvPr/>
        </p:nvCxnSpPr>
        <p:spPr>
          <a:xfrm>
            <a:off x="10196511" y="2328863"/>
            <a:ext cx="1331120" cy="80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4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71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Nemanja Vaci</dc:creator>
  <cp:lastModifiedBy>Nemanja Vaci</cp:lastModifiedBy>
  <cp:revision>6</cp:revision>
  <dcterms:created xsi:type="dcterms:W3CDTF">2021-03-08T07:45:08Z</dcterms:created>
  <dcterms:modified xsi:type="dcterms:W3CDTF">2021-03-10T12:10:34Z</dcterms:modified>
</cp:coreProperties>
</file>