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Montserra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uby_programming_languag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thod_(computer_programming)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21723d639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21723d639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21723d639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21723d639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21723d639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21723d639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 use of interpreter rather than compiler is the major difference between a scripting language and programming language.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Ruby uses Interpreter.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Java uses Complier.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21723d639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21723d639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 is #7 in the country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United States is #14 in the world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21723d639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21723d639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21723d639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21723d639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21723d639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21723d639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SzPts val="1150"/>
              <a:buChar char="-"/>
            </a:pPr>
            <a:r>
              <a:rPr lang="en" sz="1050" b="1">
                <a:solidFill>
                  <a:srgbClr val="222222"/>
                </a:solidFill>
                <a:highlight>
                  <a:srgbClr val="FFFFFF"/>
                </a:highlight>
              </a:rPr>
              <a:t>eRuby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(</a:t>
            </a:r>
            <a:r>
              <a:rPr lang="en" sz="1050" b="1">
                <a:solidFill>
                  <a:srgbClr val="222222"/>
                </a:solidFill>
                <a:highlight>
                  <a:srgbClr val="FFFFFF"/>
                </a:highlight>
              </a:rPr>
              <a:t>Embedded Ruby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) is a templating system that embeds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Ruby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into a text document </a:t>
            </a:r>
            <a:endParaRPr sz="115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21723d639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21723d639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SzPts val="1150"/>
              <a:buChar char="-"/>
            </a:pPr>
            <a:r>
              <a:rPr lang="en" sz="1150">
                <a:highlight>
                  <a:srgbClr val="FFFFFF"/>
                </a:highlight>
              </a:rPr>
              <a:t>Dynamic typing: </a:t>
            </a:r>
            <a:endParaRPr sz="1150">
              <a:highlight>
                <a:srgbClr val="FFFFFF"/>
              </a:highlight>
            </a:endParaRPr>
          </a:p>
          <a:p>
            <a:pPr marL="914400" lvl="1" indent="-301625" algn="l" rtl="0">
              <a:spcBef>
                <a:spcPts val="0"/>
              </a:spcBef>
              <a:spcAft>
                <a:spcPts val="0"/>
              </a:spcAft>
              <a:buSzPts val="1150"/>
              <a:buChar char="-"/>
            </a:pPr>
            <a:r>
              <a:rPr lang="en" sz="1150">
                <a:highlight>
                  <a:srgbClr val="FFFFFF"/>
                </a:highlight>
              </a:rPr>
              <a:t>Ruby programs are not compiled. All class, module and method definitions are built by the code when it runs.</a:t>
            </a:r>
            <a:endParaRPr sz="1150">
              <a:highlight>
                <a:srgbClr val="FFFFFF"/>
              </a:highlight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SzPts val="1150"/>
              <a:buChar char="-"/>
            </a:pPr>
            <a:r>
              <a:rPr lang="en" sz="1150">
                <a:highlight>
                  <a:srgbClr val="FFFFFF"/>
                </a:highlight>
              </a:rPr>
              <a:t>Duck typing: </a:t>
            </a:r>
            <a:endParaRPr sz="1150">
              <a:highlight>
                <a:srgbClr val="FFFFFF"/>
              </a:highlight>
            </a:endParaRPr>
          </a:p>
          <a:p>
            <a:pPr marL="914400" lvl="1" indent="-301625" algn="l" rtl="0">
              <a:spcBef>
                <a:spcPts val="0"/>
              </a:spcBef>
              <a:spcAft>
                <a:spcPts val="0"/>
              </a:spcAft>
              <a:buSzPts val="1150"/>
              <a:buChar char="-"/>
            </a:pPr>
            <a:r>
              <a:rPr lang="en" sz="1150">
                <a:highlight>
                  <a:srgbClr val="FFFFFF"/>
                </a:highlight>
              </a:rPr>
              <a:t>loosely typed language → variable can hold any type of object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914400" lvl="1" indent="-301625" algn="l" rtl="0">
              <a:spcBef>
                <a:spcPts val="0"/>
              </a:spcBef>
              <a:spcAft>
                <a:spcPts val="0"/>
              </a:spcAft>
              <a:buSzPts val="1150"/>
              <a:buChar char="-"/>
            </a:pPr>
            <a:r>
              <a:rPr lang="en" sz="1150">
                <a:highlight>
                  <a:schemeClr val="lt1"/>
                </a:highlight>
              </a:rPr>
              <a:t>If method gets a parameter which should be a specific object, it determines if the object can be used for the particular purpose</a:t>
            </a:r>
            <a:endParaRPr sz="1150">
              <a:highlight>
                <a:schemeClr val="lt1"/>
              </a:highlight>
            </a:endParaRPr>
          </a:p>
          <a:p>
            <a:pPr marL="914400" lvl="1" indent="-301625" algn="l" rtl="0">
              <a:spcBef>
                <a:spcPts val="0"/>
              </a:spcBef>
              <a:spcAft>
                <a:spcPts val="0"/>
              </a:spcAft>
              <a:buSzPts val="1150"/>
              <a:buChar char="-"/>
            </a:pPr>
            <a:r>
              <a:rPr lang="en" sz="1150">
                <a:highlight>
                  <a:schemeClr val="lt1"/>
                </a:highlight>
              </a:rPr>
              <a:t>It checks</a:t>
            </a:r>
            <a:r>
              <a:rPr lang="en" sz="1050">
                <a:solidFill>
                  <a:srgbClr val="222222"/>
                </a:solidFill>
                <a:highlight>
                  <a:schemeClr val="lt1"/>
                </a:highlight>
              </a:rPr>
              <a:t> the presence of certain </a:t>
            </a:r>
            <a:r>
              <a:rPr lang="en" sz="1050">
                <a:solidFill>
                  <a:srgbClr val="0B0080"/>
                </a:solidFill>
                <a:highlight>
                  <a:schemeClr val="lt1"/>
                </a:highlight>
                <a:uFill>
                  <a:noFill/>
                </a:uFill>
                <a:hlinkClick r:id="rId3"/>
              </a:rPr>
              <a:t>methods</a:t>
            </a:r>
            <a:r>
              <a:rPr lang="en" sz="1050">
                <a:solidFill>
                  <a:srgbClr val="222222"/>
                </a:solidFill>
                <a:highlight>
                  <a:schemeClr val="lt1"/>
                </a:highlight>
              </a:rPr>
              <a:t> and properties, rather than the type of the object itself</a:t>
            </a:r>
            <a:endParaRPr sz="105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chemeClr val="lt1"/>
                </a:highlight>
              </a:rPr>
              <a:t>(otherwise ArgumentError)</a:t>
            </a:r>
            <a:endParaRPr sz="1150">
              <a:highlight>
                <a:schemeClr val="lt1"/>
              </a:highlight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SzPts val="1150"/>
              <a:buChar char="-"/>
            </a:pPr>
            <a:r>
              <a:rPr lang="en" sz="1150">
                <a:highlight>
                  <a:srgbClr val="FFFFFF"/>
                </a:highlight>
              </a:rPr>
              <a:t>Mixins: Ruby has modules with methods but no instances</a:t>
            </a:r>
            <a:endParaRPr sz="1150">
              <a:highlight>
                <a:srgbClr val="FFFFFF"/>
              </a:highlight>
            </a:endParaRPr>
          </a:p>
          <a:p>
            <a:pPr marL="914400" lvl="1" indent="-301625" algn="l" rtl="0">
              <a:spcBef>
                <a:spcPts val="0"/>
              </a:spcBef>
              <a:spcAft>
                <a:spcPts val="0"/>
              </a:spcAft>
              <a:buSzPts val="1150"/>
              <a:buChar char="-"/>
            </a:pPr>
            <a:r>
              <a:rPr lang="en" sz="1150">
                <a:highlight>
                  <a:schemeClr val="lt1"/>
                </a:highlight>
              </a:rPr>
              <a:t>Modules can be included into a class to add methods</a:t>
            </a:r>
            <a:endParaRPr sz="1150">
              <a:highlight>
                <a:srgbClr val="FFFFFF"/>
              </a:highlight>
            </a:endParaRPr>
          </a:p>
          <a:p>
            <a:pPr marL="914400" lvl="1" indent="-301625" algn="l" rtl="0">
              <a:spcBef>
                <a:spcPts val="0"/>
              </a:spcBef>
              <a:spcAft>
                <a:spcPts val="0"/>
              </a:spcAft>
              <a:buSzPts val="1150"/>
              <a:buChar char="-"/>
            </a:pPr>
            <a:r>
              <a:rPr lang="en" sz="1150">
                <a:highlight>
                  <a:srgbClr val="FFFFFF"/>
                </a:highlight>
              </a:rPr>
              <a:t>dynamic addition of new elements of the class hierarchy at runtime </a:t>
            </a:r>
            <a:endParaRPr sz="1150">
              <a:highlight>
                <a:srgbClr val="FFFFFF"/>
              </a:highlight>
            </a:endParaRPr>
          </a:p>
          <a:p>
            <a:pPr marL="914400" lvl="1" indent="-301625" algn="l" rtl="0">
              <a:spcBef>
                <a:spcPts val="0"/>
              </a:spcBef>
              <a:spcAft>
                <a:spcPts val="0"/>
              </a:spcAft>
              <a:buSzPts val="1150"/>
              <a:buChar char="-"/>
            </a:pPr>
            <a:r>
              <a:rPr lang="en" sz="1150">
                <a:highlight>
                  <a:srgbClr val="FFFFFF"/>
                </a:highlight>
              </a:rPr>
              <a:t>Similar to inheritance, but more flexible</a:t>
            </a:r>
            <a:endParaRPr sz="1150">
              <a:highlight>
                <a:schemeClr val="lt1"/>
              </a:highlight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SzPts val="1150"/>
              <a:buChar char="-"/>
            </a:pPr>
            <a:r>
              <a:rPr lang="en" sz="1150" i="1">
                <a:highlight>
                  <a:schemeClr val="lt1"/>
                </a:highlight>
              </a:rPr>
              <a:t>Ruby DBI</a:t>
            </a:r>
            <a:r>
              <a:rPr lang="en" sz="1150">
                <a:highlight>
                  <a:schemeClr val="lt1"/>
                </a:highlight>
              </a:rPr>
              <a:t> module provides a database-independent interface, allowing to switch database implementations really easily.</a:t>
            </a:r>
            <a:endParaRPr sz="115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21723d639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21723d639_0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21723d639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21723d639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08450" y="234275"/>
            <a:ext cx="3191676" cy="167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/>
          <p:nvPr/>
        </p:nvSpPr>
        <p:spPr>
          <a:xfrm rot="-5400000">
            <a:off x="1533050" y="-464525"/>
            <a:ext cx="2034900" cy="2342700"/>
          </a:xfrm>
          <a:prstGeom prst="diagStripe">
            <a:avLst>
              <a:gd name="adj" fmla="val 58774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-5400000">
            <a:off x="-1184950" y="-3063525"/>
            <a:ext cx="4288500" cy="4391400"/>
          </a:xfrm>
          <a:prstGeom prst="diagStripe">
            <a:avLst>
              <a:gd name="adj" fmla="val 58774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4" name="Google Shape;24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6" name="Google Shape;46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99050" y="453875"/>
            <a:ext cx="1159050" cy="6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4736789" TargetMode="External"/><Relationship Id="rId3" Type="http://schemas.openxmlformats.org/officeDocument/2006/relationships/hyperlink" Target="https://www.coursereport.com/blog/ruby-vs-python-choosing-your-first-programming-language" TargetMode="External"/><Relationship Id="rId7" Type="http://schemas.openxmlformats.org/officeDocument/2006/relationships/hyperlink" Target="https://www.tutorialspoint.com/ruby/ruby_overview.ht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javatpoint.com/ruby-features" TargetMode="External"/><Relationship Id="rId5" Type="http://schemas.openxmlformats.org/officeDocument/2006/relationships/hyperlink" Target="https://yehudakatz.com/2009/08/24/my-10-favorite-things-about-the-ruby-language/" TargetMode="External"/><Relationship Id="rId4" Type="http://schemas.openxmlformats.org/officeDocument/2006/relationships/hyperlink" Target="https://railsware.com/blog/famous-web-apps-built-with-ruby-on-rails/" TargetMode="External"/><Relationship Id="rId9" Type="http://schemas.openxmlformats.org/officeDocument/2006/relationships/hyperlink" Target="https://spectrum.ieee.org/view-from-the-valley/at-work/tech-careers/what-programming-languages-engineers-and-employers-loveand-hat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repls/HotpinkFixedBracke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>
            <a:spLocks noGrp="1"/>
          </p:cNvSpPr>
          <p:nvPr>
            <p:ph type="subTitle" idx="1"/>
          </p:nvPr>
        </p:nvSpPr>
        <p:spPr>
          <a:xfrm>
            <a:off x="3842125" y="3941275"/>
            <a:ext cx="50709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DADAD"/>
                </a:solidFill>
              </a:rPr>
              <a:t>Nicholas Vallarelli, Ojonugwa Oji, Verena Barth, </a:t>
            </a:r>
            <a:endParaRPr sz="1800">
              <a:solidFill>
                <a:srgbClr val="ADADA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DADAD"/>
                </a:solidFill>
              </a:rPr>
              <a:t>Payal Narkhede, and Vishnu Mullick</a:t>
            </a:r>
            <a:endParaRPr sz="1800"/>
          </a:p>
        </p:txBody>
      </p:sp>
      <p:pic>
        <p:nvPicPr>
          <p:cNvPr id="139" name="Google Shape;13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8450" y="234275"/>
            <a:ext cx="3191676" cy="167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2738705" y="1237223"/>
            <a:ext cx="50175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700" b="1"/>
              <a:t>RUBY</a:t>
            </a:r>
            <a:endParaRPr sz="127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Ruby is a very hands-on language that can be learned easily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Ruby is versatile and is utilized by many large companies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Very simple to learn and can be converted to other languages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Ruby makes programming Fun!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https://www.coursereport.com/blog/ruby-vs-python-choosing-your-first-programming-language</a:t>
            </a:r>
            <a:endParaRPr sz="110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https://railsware.com/blog/famous-web-apps-built-with-ruby-on-rails/</a:t>
            </a:r>
            <a:endParaRPr sz="110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accent5"/>
                </a:solidFill>
                <a:hlinkClick r:id="rId5"/>
              </a:rPr>
              <a:t>https://yehudakatz.com/2009/08/24/my-10-favorite-things-about-the-ruby-language</a:t>
            </a:r>
            <a:endParaRPr sz="1100"/>
          </a:p>
          <a:p>
            <a:pPr marL="457200" lvl="0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accent5"/>
                </a:solidFill>
                <a:hlinkClick r:id="rId6"/>
              </a:rPr>
              <a:t>https://www.javatpoint.com/ruby-features</a:t>
            </a:r>
            <a:endParaRPr sz="1100"/>
          </a:p>
          <a:p>
            <a:pPr marL="457200" lvl="0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https://yehudakatz.com/2009/08/24/my-10-favorite-things-about-the-ruby-language/</a:t>
            </a:r>
            <a:endParaRPr sz="1100"/>
          </a:p>
          <a:p>
            <a:pPr marL="457200" lvl="0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accent5"/>
                </a:solidFill>
                <a:hlinkClick r:id="rId7"/>
              </a:rPr>
              <a:t>https://www.tutorialspoint.com/ruby/ruby_overview.htm</a:t>
            </a:r>
            <a:endParaRPr sz="1100"/>
          </a:p>
          <a:p>
            <a:pPr marL="457200" lvl="0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https://ieeexplore.ieee.org/document/4736789</a:t>
            </a:r>
            <a:endParaRPr sz="1100"/>
          </a:p>
          <a:p>
            <a:pPr marL="457200" lvl="0" indent="-298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https://spectrum.ieee.org/view-from-the-valley/at-work/tech-careers/what-programming-languages-engineers-and-employers-loveand-hate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Ruby History</a:t>
            </a:r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Created in Japan in the mid 1990’s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 was designed for programmer productivity with the idea that programming should be fun!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first public release was Ruby 0.95 that was announced on December 21, 1995 following several updates throughout the following years up until the latest in 2018.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Ruby has a very simple syntax, in many ways similar to Perl and Python. 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 is a dynamic and object-oriented scripting language.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47" name="Google Shape;14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9050" y="453875"/>
            <a:ext cx="1159050" cy="6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Trends: Ruby </a:t>
            </a:r>
            <a:endParaRPr/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8238"/>
            <a:ext cx="3955925" cy="188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250" y="1398025"/>
            <a:ext cx="3955924" cy="1900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9300" y="3388750"/>
            <a:ext cx="4378450" cy="168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5"/>
          <p:cNvSpPr txBox="1"/>
          <p:nvPr/>
        </p:nvSpPr>
        <p:spPr>
          <a:xfrm>
            <a:off x="1289450" y="969775"/>
            <a:ext cx="16818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United States</a:t>
            </a:r>
            <a:endParaRPr sz="18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6501475" y="969775"/>
            <a:ext cx="16818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Global</a:t>
            </a:r>
            <a:endParaRPr sz="18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925" y="3388775"/>
            <a:ext cx="4378449" cy="16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TIOBE: Ruby </a:t>
            </a:r>
            <a:endParaRPr/>
          </a:p>
        </p:txBody>
      </p:sp>
      <p:pic>
        <p:nvPicPr>
          <p:cNvPr id="164" name="Google Shape;16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775" y="1012815"/>
            <a:ext cx="6866037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of Use</a:t>
            </a:r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in the production of multiple websites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Airbnb, Hulu, Kickstarter, GitHub, Fiverr, etc.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Utilized by many different companies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Twitter,  Groupon,  SoundCloud, Shopify, etc.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used in game programming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build prototypes for any of your projects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Primarily useful in web applications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of the most sought after languages by employers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Most sought out language in New York, and the second most in San Francisco and Toronto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Ruby </a:t>
            </a:r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Open source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Object-oriented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Case-sensitive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Scalable and easy to maintain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Clean and easy syntax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 be embedded into HTML (</a:t>
            </a:r>
            <a:r>
              <a:rPr lang="en" sz="1400" i="1"/>
              <a:t>eRuby</a:t>
            </a:r>
            <a:r>
              <a:rPr lang="en" sz="1400"/>
              <a:t>)</a:t>
            </a:r>
            <a:br>
              <a:rPr lang="en" sz="1400"/>
            </a:br>
            <a:r>
              <a:rPr lang="en" sz="1400"/>
              <a:t>→ Internet development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exclusive to Ruby </a:t>
            </a:r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Dynamic typing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Code build during runtime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Duck typing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Object’s suitability is determined by the presence of certain methods/properties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Mixins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Dynamic addition of new elements at runtime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Similar to inheritance, but more flexible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Easy database connections with </a:t>
            </a:r>
            <a:r>
              <a:rPr lang="en" sz="1400" i="1"/>
              <a:t>Ruby DBI</a:t>
            </a:r>
            <a:endParaRPr sz="1400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Ruby Source Code</a:t>
            </a:r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body" idx="1"/>
          </p:nvPr>
        </p:nvSpPr>
        <p:spPr>
          <a:xfrm>
            <a:off x="1297500" y="910950"/>
            <a:ext cx="3212700" cy="40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Code Demo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https://repl.it/repls/HotpinkFixedBracket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Repl.it Online Ruby Compiler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375" y="344375"/>
            <a:ext cx="4399199" cy="459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Ruby Code Result</a:t>
            </a:r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0" cy="260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Microsoft Office PowerPoint</Application>
  <PresentationFormat>On-screen Show (16:9)</PresentationFormat>
  <Paragraphs>77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Lato</vt:lpstr>
      <vt:lpstr>Calibri</vt:lpstr>
      <vt:lpstr>Montserrat</vt:lpstr>
      <vt:lpstr>Focus</vt:lpstr>
      <vt:lpstr>RUBY</vt:lpstr>
      <vt:lpstr>Ruby History</vt:lpstr>
      <vt:lpstr>Google Trends: Ruby </vt:lpstr>
      <vt:lpstr>TIOBE: Ruby </vt:lpstr>
      <vt:lpstr>Range of Use</vt:lpstr>
      <vt:lpstr>Features of Ruby </vt:lpstr>
      <vt:lpstr>Features exclusive to Ruby </vt:lpstr>
      <vt:lpstr>Ruby Source Code</vt:lpstr>
      <vt:lpstr>Ruby Code Result</vt:lpstr>
      <vt:lpstr>Conclusion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</dc:title>
  <dc:creator>Nicky Vallarelli</dc:creator>
  <cp:lastModifiedBy>Nicky Vallarelli</cp:lastModifiedBy>
  <cp:revision>1</cp:revision>
  <dcterms:modified xsi:type="dcterms:W3CDTF">2019-10-14T22:51:49Z</dcterms:modified>
</cp:coreProperties>
</file>