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772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94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810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436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36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57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35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23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382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41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25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C660-6998-435B-90C4-179F456EA808}" type="datetimeFigureOut">
              <a:rPr lang="es-EC" smtClean="0"/>
              <a:t>23/1/2018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2991-DC11-4070-B2CE-7F9CBC0F968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922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CCC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4449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CCC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</dc:title>
  <dc:creator>SISTEMAS</dc:creator>
  <cp:lastModifiedBy>SISTEMAS</cp:lastModifiedBy>
  <cp:revision>1</cp:revision>
  <dcterms:created xsi:type="dcterms:W3CDTF">2018-01-23T16:38:58Z</dcterms:created>
  <dcterms:modified xsi:type="dcterms:W3CDTF">2018-01-23T16:39:55Z</dcterms:modified>
</cp:coreProperties>
</file>