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0F0E358-E6FF-4009-B8F5-1B7348E2A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640_dashboard sales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8C3D71B-016B-4201-BCF4-625282827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11-08-2023 11:28:25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lumn chart 1">
            <a:extLst>
              <a:ext uri="{FF2B5EF4-FFF2-40B4-BE49-F238E27FC236}">
                <a16:creationId xmlns:a16="http://schemas.microsoft.com/office/drawing/2014/main" id="{E57E8438-4434-43C6-9F39-A4DAE71F3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838200"/>
            <a:ext cx="114966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catterplot 2">
            <a:extLst>
              <a:ext uri="{FF2B5EF4-FFF2-40B4-BE49-F238E27FC236}">
                <a16:creationId xmlns:a16="http://schemas.microsoft.com/office/drawing/2014/main" id="{71132043-2A65-4E03-9798-7D09611ED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57" y="0"/>
            <a:ext cx="7552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ual axis line chart 3">
            <a:extLst>
              <a:ext uri="{FF2B5EF4-FFF2-40B4-BE49-F238E27FC236}">
                <a16:creationId xmlns:a16="http://schemas.microsoft.com/office/drawing/2014/main" id="{EF70FC08-BF55-4D2B-B114-72C680C4A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4" y="0"/>
            <a:ext cx="11851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normalized(stacked)column 4">
            <a:extLst>
              <a:ext uri="{FF2B5EF4-FFF2-40B4-BE49-F238E27FC236}">
                <a16:creationId xmlns:a16="http://schemas.microsoft.com/office/drawing/2014/main" id="{92F2E509-D696-47BC-81B0-0C924131C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08" y="0"/>
            <a:ext cx="3587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uel axis map 6">
            <a:extLst>
              <a:ext uri="{FF2B5EF4-FFF2-40B4-BE49-F238E27FC236}">
                <a16:creationId xmlns:a16="http://schemas.microsoft.com/office/drawing/2014/main" id="{76EE6D21-0572-4AAD-9AF0-D585BF611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77" y="0"/>
            <a:ext cx="9479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640_dashboard sales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640_dashboard sales</dc:title>
  <dc:creator/>
  <cp:lastModifiedBy>nikhil valse</cp:lastModifiedBy>
  <cp:revision>1</cp:revision>
  <dcterms:created xsi:type="dcterms:W3CDTF">2023-08-11T15:28:28Z</dcterms:created>
  <dcterms:modified xsi:type="dcterms:W3CDTF">2023-08-11T15:29:37Z</dcterms:modified>
</cp:coreProperties>
</file>