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sldIdLst>
    <p:sldId id="256" r:id="rId2"/>
  </p:sldIdLst>
  <p:sldSz cx="43891200" cy="32918400"/>
  <p:notesSz cx="6858000" cy="9144000"/>
  <p:defaultTextStyle>
    <a:defPPr>
      <a:defRPr lang="en-US"/>
    </a:defPPr>
    <a:lvl1pPr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1382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4727"/>
    <a:srgbClr val="52472B"/>
    <a:srgbClr val="CAC7A7"/>
    <a:srgbClr val="C8102E"/>
    <a:srgbClr val="4C452B"/>
    <a:srgbClr val="FFFFFF"/>
    <a:srgbClr val="D2D0CA"/>
    <a:srgbClr val="B3153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 autoAdjust="0"/>
    <p:restoredTop sz="90884"/>
  </p:normalViewPr>
  <p:slideViewPr>
    <p:cSldViewPr>
      <p:cViewPr varScale="1">
        <p:scale>
          <a:sx n="23" d="100"/>
          <a:sy n="23" d="100"/>
        </p:scale>
        <p:origin x="2626" y="120"/>
      </p:cViewPr>
      <p:guideLst>
        <p:guide orient="horz" pos="10368"/>
        <p:guide pos="1382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475" y="10226675"/>
            <a:ext cx="37306250" cy="705485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3363" y="18653125"/>
            <a:ext cx="30724475" cy="84137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821438" y="1317625"/>
            <a:ext cx="9875837" cy="280876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93925" y="1317625"/>
            <a:ext cx="29475113" cy="280876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925" y="7680325"/>
            <a:ext cx="39503350" cy="217249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0" y="21153438"/>
            <a:ext cx="37307838" cy="653732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0" y="13952538"/>
            <a:ext cx="37307838" cy="72009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93925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21800" y="7680325"/>
            <a:ext cx="19675475" cy="217249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3925" y="7369175"/>
            <a:ext cx="19392900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3925" y="10439400"/>
            <a:ext cx="19392900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6438" y="7369175"/>
            <a:ext cx="19400837" cy="307022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6438" y="10439400"/>
            <a:ext cx="19400837" cy="18965863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7625"/>
            <a:ext cx="39503350" cy="5486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3925" y="1311275"/>
            <a:ext cx="14439900" cy="557688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875" y="1311275"/>
            <a:ext cx="24536400" cy="280939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3925" y="6888163"/>
            <a:ext cx="14439900" cy="22517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2663" y="23042563"/>
            <a:ext cx="26335037" cy="2720975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2663" y="2941638"/>
            <a:ext cx="26335037" cy="197500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2663" y="25763538"/>
            <a:ext cx="26335037" cy="38623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tif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0"/>
            <a:ext cx="43891200" cy="35814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31470600"/>
            <a:ext cx="43891200" cy="1447800"/>
          </a:xfrm>
          <a:prstGeom prst="rect">
            <a:avLst/>
          </a:prstGeom>
          <a:solidFill>
            <a:srgbClr val="C8102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33" name="Rectangle 9"/>
          <p:cNvSpPr>
            <a:spLocks noChangeArrowheads="1"/>
          </p:cNvSpPr>
          <p:nvPr userDrawn="1"/>
        </p:nvSpPr>
        <p:spPr bwMode="auto">
          <a:xfrm>
            <a:off x="0" y="3581400"/>
            <a:ext cx="43891200" cy="1600200"/>
          </a:xfrm>
          <a:prstGeom prst="rect">
            <a:avLst/>
          </a:prstGeom>
          <a:solidFill>
            <a:srgbClr val="CAC7A7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5" y="470055"/>
            <a:ext cx="16306789" cy="122128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2pPr>
      <a:lvl3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3pPr>
      <a:lvl4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4pPr>
      <a:lvl5pPr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5pPr>
      <a:lvl6pPr marL="4572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6pPr>
      <a:lvl7pPr marL="9144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7pPr>
      <a:lvl8pPr marL="13716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8pPr>
      <a:lvl9pPr marL="1828800" algn="ctr" defTabSz="4389438" rtl="0" fontAlgn="base">
        <a:spcBef>
          <a:spcPct val="0"/>
        </a:spcBef>
        <a:spcAft>
          <a:spcPct val="0"/>
        </a:spcAft>
        <a:defRPr sz="21100">
          <a:solidFill>
            <a:schemeClr val="tx2"/>
          </a:solidFill>
          <a:latin typeface="Times" charset="0"/>
        </a:defRPr>
      </a:lvl9pPr>
    </p:titleStyle>
    <p:bodyStyle>
      <a:lvl1pPr marL="1646238" indent="-1646238" algn="l" defTabSz="4389438" rtl="0" fontAlgn="base">
        <a:spcBef>
          <a:spcPct val="20000"/>
        </a:spcBef>
        <a:spcAft>
          <a:spcPct val="0"/>
        </a:spcAft>
        <a:buChar char="•"/>
        <a:defRPr sz="15400">
          <a:solidFill>
            <a:schemeClr val="tx1"/>
          </a:solidFill>
          <a:latin typeface="+mn-lt"/>
          <a:ea typeface="+mn-ea"/>
          <a:cs typeface="+mn-cs"/>
        </a:defRPr>
      </a:lvl1pPr>
      <a:lvl2pPr marL="3565525" indent="-1371600" algn="l" defTabSz="4389438" rtl="0" fontAlgn="base">
        <a:spcBef>
          <a:spcPct val="20000"/>
        </a:spcBef>
        <a:spcAft>
          <a:spcPct val="0"/>
        </a:spcAft>
        <a:buChar char="–"/>
        <a:defRPr sz="13400">
          <a:solidFill>
            <a:schemeClr val="tx1"/>
          </a:solidFill>
          <a:latin typeface="+mn-lt"/>
        </a:defRPr>
      </a:lvl2pPr>
      <a:lvl3pPr marL="5486400" indent="-1096963" algn="l" defTabSz="4389438" rtl="0" fontAlgn="base">
        <a:spcBef>
          <a:spcPct val="20000"/>
        </a:spcBef>
        <a:spcAft>
          <a:spcPct val="0"/>
        </a:spcAft>
        <a:buChar char="•"/>
        <a:defRPr sz="11500">
          <a:solidFill>
            <a:schemeClr val="tx1"/>
          </a:solidFill>
          <a:latin typeface="+mn-lt"/>
        </a:defRPr>
      </a:lvl3pPr>
      <a:lvl4pPr marL="7680325" indent="-1096963" algn="l" defTabSz="4389438" rtl="0" fontAlgn="base">
        <a:spcBef>
          <a:spcPct val="20000"/>
        </a:spcBef>
        <a:spcAft>
          <a:spcPct val="0"/>
        </a:spcAft>
        <a:buChar char="–"/>
        <a:defRPr sz="9600">
          <a:solidFill>
            <a:schemeClr val="tx1"/>
          </a:solidFill>
          <a:latin typeface="+mn-lt"/>
        </a:defRPr>
      </a:lvl4pPr>
      <a:lvl5pPr marL="98758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5pPr>
      <a:lvl6pPr marL="103330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6pPr>
      <a:lvl7pPr marL="107902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7pPr>
      <a:lvl8pPr marL="112474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8pPr>
      <a:lvl9pPr marL="11704638" indent="-1096963" algn="l" defTabSz="4389438" rtl="0" fontAlgn="base">
        <a:spcBef>
          <a:spcPct val="20000"/>
        </a:spcBef>
        <a:spcAft>
          <a:spcPct val="0"/>
        </a:spcAft>
        <a:buChar char="»"/>
        <a:defRPr sz="9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9" name="Text Box 11"/>
          <p:cNvSpPr txBox="1">
            <a:spLocks noChangeArrowheads="1"/>
          </p:cNvSpPr>
          <p:nvPr/>
        </p:nvSpPr>
        <p:spPr bwMode="auto">
          <a:xfrm>
            <a:off x="1524000" y="1935163"/>
            <a:ext cx="1726626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7200" b="1" dirty="0">
                <a:solidFill>
                  <a:srgbClr val="FFFFFF"/>
                </a:solidFill>
                <a:latin typeface="Arial" charset="0"/>
              </a:rPr>
              <a:t>Department of Mechanical Engineering</a:t>
            </a:r>
          </a:p>
        </p:txBody>
      </p:sp>
      <p:sp>
        <p:nvSpPr>
          <p:cNvPr id="2060" name="Text Box 12"/>
          <p:cNvSpPr txBox="1">
            <a:spLocks noChangeArrowheads="1"/>
          </p:cNvSpPr>
          <p:nvPr/>
        </p:nvSpPr>
        <p:spPr bwMode="auto">
          <a:xfrm>
            <a:off x="23241000" y="1660525"/>
            <a:ext cx="19202400" cy="13247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latin typeface="Arial" charset="0"/>
              </a:rPr>
              <a:t>Spring 2025 Honors Poster Presentation</a:t>
            </a:r>
          </a:p>
          <a:p>
            <a:pPr marL="228600" lvl="2">
              <a:lnSpc>
                <a:spcPct val="75000"/>
              </a:lnSpc>
              <a:spcBef>
                <a:spcPct val="50000"/>
              </a:spcBef>
            </a:pPr>
            <a:r>
              <a:rPr lang="en-US" sz="4000" dirty="0">
                <a:solidFill>
                  <a:schemeClr val="bg1"/>
                </a:solidFill>
                <a:latin typeface="Arial" charset="0"/>
              </a:rPr>
              <a:t>Date</a:t>
            </a:r>
          </a:p>
        </p:txBody>
      </p:sp>
      <p:sp>
        <p:nvSpPr>
          <p:cNvPr id="2061" name="Text Box 13"/>
          <p:cNvSpPr txBox="1">
            <a:spLocks noChangeArrowheads="1"/>
          </p:cNvSpPr>
          <p:nvPr/>
        </p:nvSpPr>
        <p:spPr bwMode="auto">
          <a:xfrm>
            <a:off x="1600200" y="3810000"/>
            <a:ext cx="390144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6000" dirty="0">
                <a:solidFill>
                  <a:srgbClr val="524727"/>
                </a:solidFill>
                <a:latin typeface="Arial" charset="0"/>
              </a:rPr>
              <a:t>Nathan Van Utrecht</a:t>
            </a:r>
          </a:p>
        </p:txBody>
      </p:sp>
      <p:sp>
        <p:nvSpPr>
          <p:cNvPr id="2062" name="Text Box 14"/>
          <p:cNvSpPr txBox="1">
            <a:spLocks noChangeArrowheads="1"/>
          </p:cNvSpPr>
          <p:nvPr/>
        </p:nvSpPr>
        <p:spPr bwMode="auto">
          <a:xfrm>
            <a:off x="1447800" y="31789688"/>
            <a:ext cx="14630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lnSpc>
                <a:spcPct val="75000"/>
              </a:lnSpc>
              <a:spcBef>
                <a:spcPct val="50000"/>
              </a:spcBef>
            </a:pPr>
            <a:r>
              <a:rPr lang="en-US" dirty="0">
                <a:solidFill>
                  <a:schemeClr val="bg1"/>
                </a:solidFill>
                <a:latin typeface="Arial" charset="0"/>
              </a:rPr>
              <a:t>Acknowledgments</a:t>
            </a:r>
            <a:endParaRPr lang="en-US" sz="4800" dirty="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2064" name="Text Box 16"/>
          <p:cNvSpPr txBox="1">
            <a:spLocks noChangeArrowheads="1"/>
          </p:cNvSpPr>
          <p:nvPr/>
        </p:nvSpPr>
        <p:spPr bwMode="auto">
          <a:xfrm>
            <a:off x="767430" y="5594248"/>
            <a:ext cx="4235633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6000" b="1" dirty="0">
                <a:latin typeface="Arial" charset="0"/>
              </a:rPr>
              <a:t>From Demonstrations to Adaptation: Assessing Imitation Learning Robustness and Learned Reward Transferability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Times"/>
        <a:ea typeface=""/>
        <a:cs typeface=""/>
      </a:majorFont>
      <a:minorFont>
        <a:latin typeface="Time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686</TotalTime>
  <Words>27</Words>
  <Application>Microsoft Office PowerPoint</Application>
  <PresentationFormat>Custom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Times</vt:lpstr>
      <vt:lpstr>Blank Presentation</vt:lpstr>
      <vt:lpstr>PowerPoint Presentation</vt:lpstr>
    </vt:vector>
  </TitlesOfParts>
  <Company>ISU Printing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Louden</dc:creator>
  <cp:lastModifiedBy>Van Utrecht, Nathan H</cp:lastModifiedBy>
  <cp:revision>19</cp:revision>
  <cp:lastPrinted>2005-05-04T14:31:29Z</cp:lastPrinted>
  <dcterms:created xsi:type="dcterms:W3CDTF">2016-12-19T17:37:43Z</dcterms:created>
  <dcterms:modified xsi:type="dcterms:W3CDTF">2025-04-29T02:11:51Z</dcterms:modified>
</cp:coreProperties>
</file>