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2.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8.png" ContentType="image/png"/>
  <Override PartName="/ppt/media/image9.png" ContentType="image/png"/>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trike="noStrike" u="none">
                <a:solidFill>
                  <a:srgbClr val="000000"/>
                </a:solidFill>
                <a:effectLst/>
                <a:uFillTx/>
                <a:latin typeface="Nimbus Roman"/>
              </a:rPr>
              <a:t>Click to move the slide</a:t>
            </a:r>
            <a:endParaRPr b="0" lang="en-US" sz="4400" strike="noStrike" u="none">
              <a:solidFill>
                <a:srgbClr val="000000"/>
              </a:solidFill>
              <a:effectLst/>
              <a:uFillTx/>
              <a:latin typeface="Nimbus Roman"/>
            </a:endParaRPr>
          </a:p>
        </p:txBody>
      </p:sp>
      <p:sp>
        <p:nvSpPr>
          <p:cNvPr id="6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Nimbus Roman"/>
              </a:rPr>
              <a:t>Click to edit the notes format</a:t>
            </a:r>
            <a:endParaRPr b="0" lang="en-US" sz="2000" strike="noStrike" u="none">
              <a:solidFill>
                <a:srgbClr val="000000"/>
              </a:solidFill>
              <a:effectLst/>
              <a:uFillTx/>
              <a:latin typeface="Nimbus Roman"/>
            </a:endParaRPr>
          </a:p>
        </p:txBody>
      </p:sp>
      <p:sp>
        <p:nvSpPr>
          <p:cNvPr id="65"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Nimbus Roman"/>
              </a:rPr>
              <a:t>&lt;header&gt;</a:t>
            </a:r>
            <a:endParaRPr b="0" lang="en-US" sz="1400" strike="noStrike" u="none">
              <a:solidFill>
                <a:srgbClr val="000000"/>
              </a:solidFill>
              <a:effectLst/>
              <a:uFillTx/>
              <a:latin typeface="Nimbus Roman"/>
            </a:endParaRPr>
          </a:p>
        </p:txBody>
      </p:sp>
      <p:sp>
        <p:nvSpPr>
          <p:cNvPr id="66" name="PlaceHolder 4"/>
          <p:cNvSpPr>
            <a:spLocks noGrp="1"/>
          </p:cNvSpPr>
          <p:nvPr>
            <p:ph type="dt" idx="3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Nimbus Roman"/>
              </a:defRPr>
            </a:lvl1pPr>
          </a:lstStyle>
          <a:p>
            <a:pPr indent="0" algn="r">
              <a:buNone/>
            </a:pPr>
            <a:r>
              <a:rPr b="0" lang="en-US" sz="1400" strike="noStrike" u="none">
                <a:solidFill>
                  <a:srgbClr val="000000"/>
                </a:solidFill>
                <a:effectLst/>
                <a:uFillTx/>
                <a:latin typeface="Nimbus Roman"/>
              </a:rPr>
              <a:t>&lt;date/time&gt;</a:t>
            </a:r>
            <a:endParaRPr b="0" lang="en-US" sz="1400" strike="noStrike" u="none">
              <a:solidFill>
                <a:srgbClr val="000000"/>
              </a:solidFill>
              <a:effectLst/>
              <a:uFillTx/>
              <a:latin typeface="Nimbus Roman"/>
            </a:endParaRPr>
          </a:p>
        </p:txBody>
      </p:sp>
      <p:sp>
        <p:nvSpPr>
          <p:cNvPr id="67" name="PlaceHolder 5"/>
          <p:cNvSpPr>
            <a:spLocks noGrp="1"/>
          </p:cNvSpPr>
          <p:nvPr>
            <p:ph type="ftr" idx="38"/>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imbus Roman"/>
              </a:defRPr>
            </a:lvl1pPr>
          </a:lstStyle>
          <a:p>
            <a:pPr indent="0">
              <a:buNone/>
            </a:pPr>
            <a:r>
              <a:rPr b="0" lang="en-US" sz="1400" strike="noStrike" u="none">
                <a:solidFill>
                  <a:srgbClr val="000000"/>
                </a:solidFill>
                <a:effectLst/>
                <a:uFillTx/>
                <a:latin typeface="Nimbus Roman"/>
              </a:rPr>
              <a:t>&lt;footer&gt;</a:t>
            </a:r>
            <a:endParaRPr b="0" lang="en-US" sz="1400" strike="noStrike" u="none">
              <a:solidFill>
                <a:srgbClr val="000000"/>
              </a:solidFill>
              <a:effectLst/>
              <a:uFillTx/>
              <a:latin typeface="Nimbus Roman"/>
            </a:endParaRPr>
          </a:p>
        </p:txBody>
      </p:sp>
      <p:sp>
        <p:nvSpPr>
          <p:cNvPr id="68" name="PlaceHolder 6"/>
          <p:cNvSpPr>
            <a:spLocks noGrp="1"/>
          </p:cNvSpPr>
          <p:nvPr>
            <p:ph type="sldNum" idx="3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imbus Roman"/>
              </a:defRPr>
            </a:lvl1pPr>
          </a:lstStyle>
          <a:p>
            <a:pPr indent="0" algn="r">
              <a:buNone/>
            </a:pPr>
            <a:fld id="{DA5B1700-76E4-479E-8E18-560BCA4B4FCA}" type="slidenum">
              <a:rPr b="0" lang="en-US" sz="1400" strike="noStrike" u="none">
                <a:solidFill>
                  <a:srgbClr val="000000"/>
                </a:solidFill>
                <a:effectLst/>
                <a:uFillTx/>
                <a:latin typeface="Nimbus Roman"/>
              </a:rPr>
              <a:t>&lt;number&gt;</a:t>
            </a:fld>
            <a:endParaRPr b="0" lang="en-US" sz="1400" strike="noStrike" u="none">
              <a:solidFill>
                <a:srgbClr val="000000"/>
              </a:solidFill>
              <a:effectLst/>
              <a:uFillTx/>
              <a:latin typeface="Nimbus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Img"/>
          </p:nvPr>
        </p:nvSpPr>
        <p:spPr>
          <a:xfrm>
            <a:off x="1371600" y="1143000"/>
            <a:ext cx="4114080" cy="3085560"/>
          </a:xfrm>
          <a:prstGeom prst="rect">
            <a:avLst/>
          </a:prstGeom>
          <a:ln w="0">
            <a:noFill/>
          </a:ln>
        </p:spPr>
      </p:sp>
      <p:sp>
        <p:nvSpPr>
          <p:cNvPr id="109"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imbus Roman"/>
            </a:endParaRPr>
          </a:p>
        </p:txBody>
      </p:sp>
      <p:sp>
        <p:nvSpPr>
          <p:cNvPr id="110" name="PlaceHolder 3"/>
          <p:cNvSpPr>
            <a:spLocks noGrp="1"/>
          </p:cNvSpPr>
          <p:nvPr>
            <p:ph type="sldNum" idx="40"/>
          </p:nvPr>
        </p:nvSpPr>
        <p:spPr>
          <a:xfrm>
            <a:off x="3884760" y="8685360"/>
            <a:ext cx="2970360" cy="45720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effectLst/>
                <a:uFillTx/>
                <a:latin typeface="Times New Roman"/>
                <a:ea typeface="+mn-ea"/>
              </a:defRPr>
            </a:lvl1pPr>
          </a:lstStyle>
          <a:p>
            <a:pPr indent="0" algn="r" defTabSz="914400">
              <a:lnSpc>
                <a:spcPct val="100000"/>
              </a:lnSpc>
              <a:buNone/>
              <a:tabLst>
                <a:tab algn="l" pos="0"/>
              </a:tabLst>
            </a:pPr>
            <a:fld id="{92D0D90F-422F-401A-8554-00531B329AD1}" type="slidenum">
              <a:rPr b="0" lang="en-US" sz="1200" strike="noStrike" u="none">
                <a:solidFill>
                  <a:srgbClr val="000000"/>
                </a:solidFill>
                <a:effectLst/>
                <a:uFillTx/>
                <a:latin typeface="Times New Roman"/>
                <a:ea typeface="+mn-ea"/>
              </a:rPr>
              <a:t>&lt;number&gt;</a:t>
            </a:fld>
            <a:endParaRPr b="0" lang="en-US" sz="1200" strike="noStrike" u="none">
              <a:solidFill>
                <a:srgbClr val="000000"/>
              </a:solidFill>
              <a:effectLst/>
              <a:uFillTx/>
              <a:latin typeface="Nimbus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017520" y="1752480"/>
            <a:ext cx="37854720" cy="6361200"/>
          </a:xfrm>
          <a:prstGeom prst="rect">
            <a:avLst/>
          </a:prstGeom>
          <a:noFill/>
          <a:ln w="0">
            <a:noFill/>
          </a:ln>
        </p:spPr>
        <p:txBody>
          <a:bodyPr lIns="91440" rIns="91440" tIns="45720" bIns="45720" anchor="ctr">
            <a:noAutofit/>
          </a:bodyPr>
          <a:p>
            <a:pPr indent="0" defTabSz="4389120">
              <a:lnSpc>
                <a:spcPct val="90000"/>
              </a:lnSpc>
              <a:buNone/>
              <a:tabLst>
                <a:tab algn="l" pos="0"/>
              </a:tabLst>
            </a:pPr>
            <a:r>
              <a:rPr b="0" lang="en-US" sz="21120" strike="noStrike" u="none">
                <a:solidFill>
                  <a:schemeClr val="dk1"/>
                </a:solidFill>
                <a:effectLst/>
                <a:uFillTx/>
                <a:latin typeface="Aptos Display"/>
              </a:rPr>
              <a:t>Click to edit Master title style</a:t>
            </a:r>
            <a:endParaRPr b="0" lang="en-US" sz="21120" strike="noStrike" u="none">
              <a:solidFill>
                <a:srgbClr val="000000"/>
              </a:solidFill>
              <a:effectLst/>
              <a:uFillTx/>
              <a:latin typeface="Nimbus Roman"/>
            </a:endParaRPr>
          </a:p>
        </p:txBody>
      </p:sp>
      <p:sp>
        <p:nvSpPr>
          <p:cNvPr id="1" name="PlaceHolder 2"/>
          <p:cNvSpPr>
            <a:spLocks noGrp="1"/>
          </p:cNvSpPr>
          <p:nvPr>
            <p:ph type="body"/>
          </p:nvPr>
        </p:nvSpPr>
        <p:spPr>
          <a:xfrm>
            <a:off x="3017520" y="8763120"/>
            <a:ext cx="37854720" cy="20885040"/>
          </a:xfrm>
          <a:prstGeom prst="rect">
            <a:avLst/>
          </a:prstGeom>
          <a:noFill/>
          <a:ln w="0">
            <a:noFill/>
          </a:ln>
        </p:spPr>
        <p:txBody>
          <a:bodyPr lIns="91440" rIns="91440" tIns="45720" bIns="45720" ancho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rgbClr val="000000"/>
              </a:solidFill>
              <a:effectLst/>
              <a:uFillTx/>
              <a:latin typeface="Nimbus Roman"/>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rgbClr val="000000"/>
              </a:solidFill>
              <a:effectLst/>
              <a:uFillTx/>
              <a:latin typeface="Nimbus Roman"/>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rgbClr val="000000"/>
              </a:solidFill>
              <a:effectLst/>
              <a:uFillTx/>
              <a:latin typeface="Nimbus Roman"/>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rgbClr val="000000"/>
              </a:solidFill>
              <a:effectLst/>
              <a:uFillTx/>
              <a:latin typeface="Nimbus Roman"/>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rgbClr val="000000"/>
              </a:solidFill>
              <a:effectLst/>
              <a:uFillTx/>
              <a:latin typeface="Nimbus Roman"/>
            </a:endParaRPr>
          </a:p>
        </p:txBody>
      </p:sp>
      <p:sp>
        <p:nvSpPr>
          <p:cNvPr id="2" name="PlaceHolder 3"/>
          <p:cNvSpPr>
            <a:spLocks noGrp="1"/>
          </p:cNvSpPr>
          <p:nvPr>
            <p:ph type="dt" idx="1"/>
          </p:nvPr>
        </p:nvSpPr>
        <p:spPr>
          <a:xfrm>
            <a:off x="3017520" y="30510360"/>
            <a:ext cx="9874080" cy="175104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3" name="PlaceHolder 4"/>
          <p:cNvSpPr>
            <a:spLocks noGrp="1"/>
          </p:cNvSpPr>
          <p:nvPr>
            <p:ph type="ftr" idx="2"/>
          </p:nvPr>
        </p:nvSpPr>
        <p:spPr>
          <a:xfrm>
            <a:off x="14538960" y="30510360"/>
            <a:ext cx="14811840" cy="1751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4" name="PlaceHolder 5"/>
          <p:cNvSpPr>
            <a:spLocks noGrp="1"/>
          </p:cNvSpPr>
          <p:nvPr>
            <p:ph type="sldNum" idx="3"/>
          </p:nvPr>
        </p:nvSpPr>
        <p:spPr>
          <a:xfrm>
            <a:off x="30998160" y="30510360"/>
            <a:ext cx="9874080" cy="17510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FE6152D0-BCC3-4E2F-B102-CE05CDC0F62E}"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3291840" y="5387400"/>
            <a:ext cx="37306080" cy="11459160"/>
          </a:xfrm>
          <a:prstGeom prst="rect">
            <a:avLst/>
          </a:prstGeom>
          <a:noFill/>
          <a:ln w="0">
            <a:noFill/>
          </a:ln>
        </p:spPr>
        <p:txBody>
          <a:bodyPr lIns="91440" rIns="91440" tIns="45720" bIns="45720" anchor="b">
            <a:noAutofit/>
          </a:bodyPr>
          <a:p>
            <a:pPr indent="0" algn="ctr" defTabSz="4389120">
              <a:lnSpc>
                <a:spcPct val="90000"/>
              </a:lnSpc>
              <a:buNone/>
              <a:tabLst>
                <a:tab algn="l" pos="0"/>
              </a:tabLst>
            </a:pPr>
            <a:r>
              <a:rPr b="0" lang="en-US" sz="28800" strike="noStrike" u="none">
                <a:solidFill>
                  <a:schemeClr val="dk1"/>
                </a:solidFill>
                <a:effectLst/>
                <a:uFillTx/>
                <a:latin typeface="Aptos Display"/>
              </a:rPr>
              <a:t>Click to edit Master title style</a:t>
            </a:r>
            <a:endParaRPr b="0" lang="en-US" sz="28800" strike="noStrike" u="none">
              <a:solidFill>
                <a:srgbClr val="000000"/>
              </a:solidFill>
              <a:effectLst/>
              <a:uFillTx/>
              <a:latin typeface="Nimbus Roman"/>
            </a:endParaRPr>
          </a:p>
        </p:txBody>
      </p:sp>
      <p:sp>
        <p:nvSpPr>
          <p:cNvPr id="44" name="PlaceHolder 2"/>
          <p:cNvSpPr>
            <a:spLocks noGrp="1"/>
          </p:cNvSpPr>
          <p:nvPr>
            <p:ph type="dt" idx="25"/>
          </p:nvPr>
        </p:nvSpPr>
        <p:spPr>
          <a:xfrm>
            <a:off x="3017520" y="30510360"/>
            <a:ext cx="9874080" cy="175104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45" name="PlaceHolder 3"/>
          <p:cNvSpPr>
            <a:spLocks noGrp="1"/>
          </p:cNvSpPr>
          <p:nvPr>
            <p:ph type="ftr" idx="26"/>
          </p:nvPr>
        </p:nvSpPr>
        <p:spPr>
          <a:xfrm>
            <a:off x="14538960" y="30510360"/>
            <a:ext cx="14811840" cy="1751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46" name="PlaceHolder 4"/>
          <p:cNvSpPr>
            <a:spLocks noGrp="1"/>
          </p:cNvSpPr>
          <p:nvPr>
            <p:ph type="sldNum" idx="27"/>
          </p:nvPr>
        </p:nvSpPr>
        <p:spPr>
          <a:xfrm>
            <a:off x="30998160" y="30510360"/>
            <a:ext cx="9874080" cy="17510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8ECA1E5A-0F4E-4FDB-8C87-F771E6203520}"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
        <p:nvSpPr>
          <p:cNvPr id="47" name="PlaceHolder 5"/>
          <p:cNvSpPr>
            <a:spLocks noGrp="1"/>
          </p:cNvSpPr>
          <p:nvPr>
            <p:ph type="body"/>
          </p:nvPr>
        </p:nvSpPr>
        <p:spPr>
          <a:xfrm>
            <a:off x="2194560" y="7702560"/>
            <a:ext cx="39501720" cy="19092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imbus Roman"/>
              </a:rPr>
              <a:t>Click to edit the outline text format</a:t>
            </a:r>
            <a:endParaRPr b="0" lang="en-US" sz="3200" strike="noStrike" u="none">
              <a:solidFill>
                <a:srgbClr val="000000"/>
              </a:solidFill>
              <a:effectLst/>
              <a:uFillTx/>
              <a:latin typeface="Nimbus Roman"/>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imbus Roman"/>
              </a:rPr>
              <a:t>Second Outline Level</a:t>
            </a:r>
            <a:endParaRPr b="0" lang="en-US" sz="2800" strike="noStrike" u="none">
              <a:solidFill>
                <a:srgbClr val="000000"/>
              </a:solidFill>
              <a:effectLst/>
              <a:uFillTx/>
              <a:latin typeface="Nimbus Roman"/>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imbus Roman"/>
              </a:rPr>
              <a:t>Third Outline Level</a:t>
            </a:r>
            <a:endParaRPr b="0" lang="en-US" sz="2400" strike="noStrike" u="none">
              <a:solidFill>
                <a:srgbClr val="000000"/>
              </a:solidFill>
              <a:effectLst/>
              <a:uFillTx/>
              <a:latin typeface="Nimbus Roman"/>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imbus Roman"/>
              </a:rPr>
              <a:t>Fourth Outline Level</a:t>
            </a:r>
            <a:endParaRPr b="0" lang="en-US" sz="2000" strike="noStrike" u="none">
              <a:solidFill>
                <a:srgbClr val="000000"/>
              </a:solidFill>
              <a:effectLst/>
              <a:uFillTx/>
              <a:latin typeface="Nimbus Roman"/>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imbus Roman"/>
              </a:rPr>
              <a:t>Fifth Outline Level</a:t>
            </a:r>
            <a:endParaRPr b="0" lang="en-US" sz="2000" strike="noStrike" u="none">
              <a:solidFill>
                <a:srgbClr val="000000"/>
              </a:solidFill>
              <a:effectLst/>
              <a:uFillTx/>
              <a:latin typeface="Nimbus Roman"/>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imbus Roman"/>
              </a:rPr>
              <a:t>Sixth Outline Level</a:t>
            </a:r>
            <a:endParaRPr b="0" lang="en-US" sz="2000" strike="noStrike" u="none">
              <a:solidFill>
                <a:srgbClr val="000000"/>
              </a:solidFill>
              <a:effectLst/>
              <a:uFillTx/>
              <a:latin typeface="Nimbus Roman"/>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imbus Roman"/>
              </a:rPr>
              <a:t>Seventh Outline Level</a:t>
            </a:r>
            <a:endParaRPr b="0" lang="en-US" sz="2000" strike="noStrike" u="none">
              <a:solidFill>
                <a:srgbClr val="000000"/>
              </a:solidFill>
              <a:effectLst/>
              <a:uFillTx/>
              <a:latin typeface="Nimbus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3017520" y="1752480"/>
            <a:ext cx="37854720" cy="6361200"/>
          </a:xfrm>
          <a:prstGeom prst="rect">
            <a:avLst/>
          </a:prstGeom>
          <a:noFill/>
          <a:ln w="0">
            <a:noFill/>
          </a:ln>
        </p:spPr>
        <p:txBody>
          <a:bodyPr lIns="91440" rIns="91440" tIns="45720" bIns="45720" anchor="ctr">
            <a:noAutofit/>
          </a:bodyPr>
          <a:p>
            <a:pPr indent="0" defTabSz="4389120">
              <a:lnSpc>
                <a:spcPct val="90000"/>
              </a:lnSpc>
              <a:buNone/>
              <a:tabLst>
                <a:tab algn="l" pos="0"/>
              </a:tabLst>
            </a:pPr>
            <a:r>
              <a:rPr b="0" lang="en-US" sz="21120" strike="noStrike" u="none">
                <a:solidFill>
                  <a:schemeClr val="dk1"/>
                </a:solidFill>
                <a:effectLst/>
                <a:uFillTx/>
                <a:latin typeface="Aptos Display"/>
              </a:rPr>
              <a:t>Click to edit Master title style</a:t>
            </a:r>
            <a:endParaRPr b="0" lang="en-US" sz="21120" strike="noStrike" u="none">
              <a:solidFill>
                <a:srgbClr val="000000"/>
              </a:solidFill>
              <a:effectLst/>
              <a:uFillTx/>
              <a:latin typeface="Nimbus Roman"/>
            </a:endParaRPr>
          </a:p>
        </p:txBody>
      </p:sp>
      <p:sp>
        <p:nvSpPr>
          <p:cNvPr id="54" name="PlaceHolder 2"/>
          <p:cNvSpPr>
            <a:spLocks noGrp="1"/>
          </p:cNvSpPr>
          <p:nvPr>
            <p:ph type="body"/>
          </p:nvPr>
        </p:nvSpPr>
        <p:spPr>
          <a:xfrm>
            <a:off x="3017520" y="8763120"/>
            <a:ext cx="37854720" cy="20885040"/>
          </a:xfrm>
          <a:prstGeom prst="rect">
            <a:avLst/>
          </a:prstGeom>
          <a:noFill/>
          <a:ln w="0">
            <a:noFill/>
          </a:ln>
        </p:spPr>
        <p:txBody>
          <a:bodyPr lIns="91440" rIns="91440" tIns="45720" bIns="45720" anchor="t" vert="eaVe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rgbClr val="000000"/>
              </a:solidFill>
              <a:effectLst/>
              <a:uFillTx/>
              <a:latin typeface="Nimbus Roman"/>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rgbClr val="000000"/>
              </a:solidFill>
              <a:effectLst/>
              <a:uFillTx/>
              <a:latin typeface="Nimbus Roman"/>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rgbClr val="000000"/>
              </a:solidFill>
              <a:effectLst/>
              <a:uFillTx/>
              <a:latin typeface="Nimbus Roman"/>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rgbClr val="000000"/>
              </a:solidFill>
              <a:effectLst/>
              <a:uFillTx/>
              <a:latin typeface="Nimbus Roman"/>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rgbClr val="000000"/>
              </a:solidFill>
              <a:effectLst/>
              <a:uFillTx/>
              <a:latin typeface="Nimbus Roman"/>
            </a:endParaRPr>
          </a:p>
        </p:txBody>
      </p:sp>
      <p:sp>
        <p:nvSpPr>
          <p:cNvPr id="55" name="PlaceHolder 3"/>
          <p:cNvSpPr>
            <a:spLocks noGrp="1"/>
          </p:cNvSpPr>
          <p:nvPr>
            <p:ph type="dt" idx="31"/>
          </p:nvPr>
        </p:nvSpPr>
        <p:spPr>
          <a:xfrm>
            <a:off x="3017520" y="30510360"/>
            <a:ext cx="9874080" cy="175104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56" name="PlaceHolder 4"/>
          <p:cNvSpPr>
            <a:spLocks noGrp="1"/>
          </p:cNvSpPr>
          <p:nvPr>
            <p:ph type="ftr" idx="32"/>
          </p:nvPr>
        </p:nvSpPr>
        <p:spPr>
          <a:xfrm>
            <a:off x="14538960" y="30510360"/>
            <a:ext cx="14811840" cy="1751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57" name="PlaceHolder 5"/>
          <p:cNvSpPr>
            <a:spLocks noGrp="1"/>
          </p:cNvSpPr>
          <p:nvPr>
            <p:ph type="sldNum" idx="33"/>
          </p:nvPr>
        </p:nvSpPr>
        <p:spPr>
          <a:xfrm>
            <a:off x="30998160" y="30510360"/>
            <a:ext cx="9874080" cy="17510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A889DAC1-6E82-457C-94D2-5BB90DCE48B0}"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31409640" y="1752480"/>
            <a:ext cx="9462600" cy="27895320"/>
          </a:xfrm>
          <a:prstGeom prst="rect">
            <a:avLst/>
          </a:prstGeom>
          <a:noFill/>
          <a:ln w="0">
            <a:noFill/>
          </a:ln>
        </p:spPr>
        <p:txBody>
          <a:bodyPr lIns="91440" rIns="91440" tIns="45720" bIns="45720" anchor="ctr" vert="eaVert">
            <a:noAutofit/>
          </a:bodyPr>
          <a:p>
            <a:pPr indent="0" defTabSz="4389120">
              <a:lnSpc>
                <a:spcPct val="90000"/>
              </a:lnSpc>
              <a:buNone/>
              <a:tabLst>
                <a:tab algn="l" pos="0"/>
              </a:tabLst>
            </a:pPr>
            <a:r>
              <a:rPr b="0" lang="en-US" sz="21120" strike="noStrike" u="none">
                <a:solidFill>
                  <a:schemeClr val="dk1"/>
                </a:solidFill>
                <a:effectLst/>
                <a:uFillTx/>
                <a:latin typeface="Aptos Display"/>
              </a:rPr>
              <a:t>Click to edit Master title style</a:t>
            </a:r>
            <a:endParaRPr b="0" lang="en-US" sz="21120" strike="noStrike" u="none">
              <a:solidFill>
                <a:srgbClr val="000000"/>
              </a:solidFill>
              <a:effectLst/>
              <a:uFillTx/>
              <a:latin typeface="Nimbus Roman"/>
            </a:endParaRPr>
          </a:p>
        </p:txBody>
      </p:sp>
      <p:sp>
        <p:nvSpPr>
          <p:cNvPr id="59" name="PlaceHolder 2"/>
          <p:cNvSpPr>
            <a:spLocks noGrp="1"/>
          </p:cNvSpPr>
          <p:nvPr>
            <p:ph type="body"/>
          </p:nvPr>
        </p:nvSpPr>
        <p:spPr>
          <a:xfrm>
            <a:off x="3017520" y="1752480"/>
            <a:ext cx="27842040" cy="27895320"/>
          </a:xfrm>
          <a:prstGeom prst="rect">
            <a:avLst/>
          </a:prstGeom>
          <a:noFill/>
          <a:ln w="0">
            <a:noFill/>
          </a:ln>
        </p:spPr>
        <p:txBody>
          <a:bodyPr lIns="91440" rIns="91440" tIns="45720" bIns="45720" anchor="t" vert="eaVe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a:t>
            </a:r>
            <a:r>
              <a:rPr b="0" lang="en-US" sz="13439" strike="noStrike" u="none">
                <a:solidFill>
                  <a:schemeClr val="dk1"/>
                </a:solidFill>
                <a:effectLst/>
                <a:uFillTx/>
                <a:latin typeface="Aptos"/>
              </a:rPr>
              <a:t>styles</a:t>
            </a:r>
            <a:endParaRPr b="0" lang="en-US" sz="13439" strike="noStrike" u="none">
              <a:solidFill>
                <a:srgbClr val="000000"/>
              </a:solidFill>
              <a:effectLst/>
              <a:uFillTx/>
              <a:latin typeface="Nimbus Roman"/>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rgbClr val="000000"/>
              </a:solidFill>
              <a:effectLst/>
              <a:uFillTx/>
              <a:latin typeface="Nimbus Roman"/>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rgbClr val="000000"/>
              </a:solidFill>
              <a:effectLst/>
              <a:uFillTx/>
              <a:latin typeface="Nimbus Roman"/>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rgbClr val="000000"/>
              </a:solidFill>
              <a:effectLst/>
              <a:uFillTx/>
              <a:latin typeface="Nimbus Roman"/>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rgbClr val="000000"/>
              </a:solidFill>
              <a:effectLst/>
              <a:uFillTx/>
              <a:latin typeface="Nimbus Roman"/>
            </a:endParaRPr>
          </a:p>
        </p:txBody>
      </p:sp>
      <p:sp>
        <p:nvSpPr>
          <p:cNvPr id="60" name="PlaceHolder 3"/>
          <p:cNvSpPr>
            <a:spLocks noGrp="1"/>
          </p:cNvSpPr>
          <p:nvPr>
            <p:ph type="dt" idx="34"/>
          </p:nvPr>
        </p:nvSpPr>
        <p:spPr>
          <a:xfrm>
            <a:off x="3017520" y="30510360"/>
            <a:ext cx="9874080" cy="175104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61" name="PlaceHolder 4"/>
          <p:cNvSpPr>
            <a:spLocks noGrp="1"/>
          </p:cNvSpPr>
          <p:nvPr>
            <p:ph type="ftr" idx="35"/>
          </p:nvPr>
        </p:nvSpPr>
        <p:spPr>
          <a:xfrm>
            <a:off x="14538960" y="30510360"/>
            <a:ext cx="14811840" cy="1751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62" name="PlaceHolder 5"/>
          <p:cNvSpPr>
            <a:spLocks noGrp="1"/>
          </p:cNvSpPr>
          <p:nvPr>
            <p:ph type="sldNum" idx="36"/>
          </p:nvPr>
        </p:nvSpPr>
        <p:spPr>
          <a:xfrm>
            <a:off x="30998160" y="30510360"/>
            <a:ext cx="9874080" cy="17510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D44A5FD4-F8FC-4CEB-8C8D-C7DBEF250266}"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994840" y="8206920"/>
            <a:ext cx="37854720" cy="13691520"/>
          </a:xfrm>
          <a:prstGeom prst="rect">
            <a:avLst/>
          </a:prstGeom>
          <a:noFill/>
          <a:ln w="0">
            <a:noFill/>
          </a:ln>
        </p:spPr>
        <p:txBody>
          <a:bodyPr lIns="91440" rIns="91440" tIns="45720" bIns="45720" anchor="b">
            <a:noAutofit/>
          </a:bodyPr>
          <a:p>
            <a:pPr indent="0" defTabSz="4389120">
              <a:lnSpc>
                <a:spcPct val="90000"/>
              </a:lnSpc>
              <a:buNone/>
              <a:tabLst>
                <a:tab algn="l" pos="0"/>
              </a:tabLst>
            </a:pPr>
            <a:r>
              <a:rPr b="0" lang="en-US" sz="28800" strike="noStrike" u="none">
                <a:solidFill>
                  <a:schemeClr val="dk1"/>
                </a:solidFill>
                <a:effectLst/>
                <a:uFillTx/>
                <a:latin typeface="Aptos Display"/>
              </a:rPr>
              <a:t>Click to edit Master title style</a:t>
            </a:r>
            <a:endParaRPr b="0" lang="en-US" sz="28800" strike="noStrike" u="none">
              <a:solidFill>
                <a:srgbClr val="000000"/>
              </a:solidFill>
              <a:effectLst/>
              <a:uFillTx/>
              <a:latin typeface="Nimbus Roman"/>
            </a:endParaRPr>
          </a:p>
        </p:txBody>
      </p:sp>
      <p:sp>
        <p:nvSpPr>
          <p:cNvPr id="6" name="PlaceHolder 2"/>
          <p:cNvSpPr>
            <a:spLocks noGrp="1"/>
          </p:cNvSpPr>
          <p:nvPr>
            <p:ph type="body"/>
          </p:nvPr>
        </p:nvSpPr>
        <p:spPr>
          <a:xfrm>
            <a:off x="2994840" y="22029480"/>
            <a:ext cx="37854720" cy="7199280"/>
          </a:xfrm>
          <a:prstGeom prst="rect">
            <a:avLst/>
          </a:prstGeom>
          <a:noFill/>
          <a:ln w="0">
            <a:noFill/>
          </a:ln>
        </p:spPr>
        <p:txBody>
          <a:bodyPr lIns="91440" rIns="91440" tIns="45720" bIns="45720" anchor="t">
            <a:noAutofit/>
          </a:bodyPr>
          <a:p>
            <a:pPr marL="228600" indent="0" defTabSz="4389120">
              <a:lnSpc>
                <a:spcPct val="90000"/>
              </a:lnSpc>
              <a:spcBef>
                <a:spcPts val="4799"/>
              </a:spcBef>
              <a:buNone/>
              <a:tabLst>
                <a:tab algn="l" pos="0"/>
              </a:tabLst>
            </a:pPr>
            <a:r>
              <a:rPr b="0" lang="en-US" sz="11520" strike="noStrike" u="none">
                <a:solidFill>
                  <a:schemeClr val="dk1">
                    <a:tint val="82000"/>
                  </a:schemeClr>
                </a:solidFill>
                <a:effectLst/>
                <a:uFillTx/>
                <a:latin typeface="Aptos"/>
              </a:rPr>
              <a:t>Click to edit Master text styles</a:t>
            </a:r>
            <a:endParaRPr b="0" lang="en-US" sz="11520" strike="noStrike" u="none">
              <a:solidFill>
                <a:srgbClr val="000000"/>
              </a:solidFill>
              <a:effectLst/>
              <a:uFillTx/>
              <a:latin typeface="Nimbus Roman"/>
            </a:endParaRPr>
          </a:p>
        </p:txBody>
      </p:sp>
      <p:sp>
        <p:nvSpPr>
          <p:cNvPr id="7" name="PlaceHolder 3"/>
          <p:cNvSpPr>
            <a:spLocks noGrp="1"/>
          </p:cNvSpPr>
          <p:nvPr>
            <p:ph type="dt" idx="4"/>
          </p:nvPr>
        </p:nvSpPr>
        <p:spPr>
          <a:xfrm>
            <a:off x="3017520" y="30510360"/>
            <a:ext cx="9874080" cy="175104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8" name="PlaceHolder 4"/>
          <p:cNvSpPr>
            <a:spLocks noGrp="1"/>
          </p:cNvSpPr>
          <p:nvPr>
            <p:ph type="ftr" idx="5"/>
          </p:nvPr>
        </p:nvSpPr>
        <p:spPr>
          <a:xfrm>
            <a:off x="14538960" y="30510360"/>
            <a:ext cx="14811840" cy="1751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9" name="PlaceHolder 5"/>
          <p:cNvSpPr>
            <a:spLocks noGrp="1"/>
          </p:cNvSpPr>
          <p:nvPr>
            <p:ph type="sldNum" idx="6"/>
          </p:nvPr>
        </p:nvSpPr>
        <p:spPr>
          <a:xfrm>
            <a:off x="30998160" y="30510360"/>
            <a:ext cx="9874080" cy="17510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0049F3FA-6A6C-47E9-818F-70C9CBFE01E9}"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3017520" y="1752480"/>
            <a:ext cx="37854720" cy="6361200"/>
          </a:xfrm>
          <a:prstGeom prst="rect">
            <a:avLst/>
          </a:prstGeom>
          <a:noFill/>
          <a:ln w="0">
            <a:noFill/>
          </a:ln>
        </p:spPr>
        <p:txBody>
          <a:bodyPr lIns="91440" rIns="91440" tIns="45720" bIns="45720" anchor="ctr">
            <a:noAutofit/>
          </a:bodyPr>
          <a:p>
            <a:pPr indent="0" defTabSz="4389120">
              <a:lnSpc>
                <a:spcPct val="90000"/>
              </a:lnSpc>
              <a:buNone/>
              <a:tabLst>
                <a:tab algn="l" pos="0"/>
              </a:tabLst>
            </a:pPr>
            <a:r>
              <a:rPr b="0" lang="en-US" sz="21120" strike="noStrike" u="none">
                <a:solidFill>
                  <a:schemeClr val="dk1"/>
                </a:solidFill>
                <a:effectLst/>
                <a:uFillTx/>
                <a:latin typeface="Aptos Display"/>
              </a:rPr>
              <a:t>Click to edit Master title style</a:t>
            </a:r>
            <a:endParaRPr b="0" lang="en-US" sz="21120" strike="noStrike" u="none">
              <a:solidFill>
                <a:srgbClr val="000000"/>
              </a:solidFill>
              <a:effectLst/>
              <a:uFillTx/>
              <a:latin typeface="Nimbus Roman"/>
            </a:endParaRPr>
          </a:p>
        </p:txBody>
      </p:sp>
      <p:sp>
        <p:nvSpPr>
          <p:cNvPr id="11" name="PlaceHolder 2"/>
          <p:cNvSpPr>
            <a:spLocks noGrp="1"/>
          </p:cNvSpPr>
          <p:nvPr>
            <p:ph type="body"/>
          </p:nvPr>
        </p:nvSpPr>
        <p:spPr>
          <a:xfrm>
            <a:off x="3017520" y="8763120"/>
            <a:ext cx="18652320" cy="20885040"/>
          </a:xfrm>
          <a:prstGeom prst="rect">
            <a:avLst/>
          </a:prstGeom>
          <a:noFill/>
          <a:ln w="0">
            <a:noFill/>
          </a:ln>
        </p:spPr>
        <p:txBody>
          <a:bodyPr lIns="91440" rIns="91440" tIns="45720" bIns="45720" ancho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rgbClr val="000000"/>
              </a:solidFill>
              <a:effectLst/>
              <a:uFillTx/>
              <a:latin typeface="Nimbus Roman"/>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rgbClr val="000000"/>
              </a:solidFill>
              <a:effectLst/>
              <a:uFillTx/>
              <a:latin typeface="Nimbus Roman"/>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rgbClr val="000000"/>
              </a:solidFill>
              <a:effectLst/>
              <a:uFillTx/>
              <a:latin typeface="Nimbus Roman"/>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rgbClr val="000000"/>
              </a:solidFill>
              <a:effectLst/>
              <a:uFillTx/>
              <a:latin typeface="Nimbus Roman"/>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rgbClr val="000000"/>
              </a:solidFill>
              <a:effectLst/>
              <a:uFillTx/>
              <a:latin typeface="Nimbus Roman"/>
            </a:endParaRPr>
          </a:p>
        </p:txBody>
      </p:sp>
      <p:sp>
        <p:nvSpPr>
          <p:cNvPr id="12" name="PlaceHolder 3"/>
          <p:cNvSpPr>
            <a:spLocks noGrp="1"/>
          </p:cNvSpPr>
          <p:nvPr>
            <p:ph type="body"/>
          </p:nvPr>
        </p:nvSpPr>
        <p:spPr>
          <a:xfrm>
            <a:off x="22219920" y="8763120"/>
            <a:ext cx="18652320" cy="20885040"/>
          </a:xfrm>
          <a:prstGeom prst="rect">
            <a:avLst/>
          </a:prstGeom>
          <a:noFill/>
          <a:ln w="0">
            <a:noFill/>
          </a:ln>
        </p:spPr>
        <p:txBody>
          <a:bodyPr lIns="91440" rIns="91440" tIns="45720" bIns="45720" ancho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rgbClr val="000000"/>
              </a:solidFill>
              <a:effectLst/>
              <a:uFillTx/>
              <a:latin typeface="Nimbus Roman"/>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rgbClr val="000000"/>
              </a:solidFill>
              <a:effectLst/>
              <a:uFillTx/>
              <a:latin typeface="Nimbus Roman"/>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rgbClr val="000000"/>
              </a:solidFill>
              <a:effectLst/>
              <a:uFillTx/>
              <a:latin typeface="Nimbus Roman"/>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rgbClr val="000000"/>
              </a:solidFill>
              <a:effectLst/>
              <a:uFillTx/>
              <a:latin typeface="Nimbus Roman"/>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rgbClr val="000000"/>
              </a:solidFill>
              <a:effectLst/>
              <a:uFillTx/>
              <a:latin typeface="Nimbus Roman"/>
            </a:endParaRPr>
          </a:p>
        </p:txBody>
      </p:sp>
      <p:sp>
        <p:nvSpPr>
          <p:cNvPr id="13" name="PlaceHolder 4"/>
          <p:cNvSpPr>
            <a:spLocks noGrp="1"/>
          </p:cNvSpPr>
          <p:nvPr>
            <p:ph type="dt" idx="7"/>
          </p:nvPr>
        </p:nvSpPr>
        <p:spPr>
          <a:xfrm>
            <a:off x="3017520" y="30510360"/>
            <a:ext cx="9874080" cy="175104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14" name="PlaceHolder 5"/>
          <p:cNvSpPr>
            <a:spLocks noGrp="1"/>
          </p:cNvSpPr>
          <p:nvPr>
            <p:ph type="ftr" idx="8"/>
          </p:nvPr>
        </p:nvSpPr>
        <p:spPr>
          <a:xfrm>
            <a:off x="14538960" y="30510360"/>
            <a:ext cx="14811840" cy="1751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15" name="PlaceHolder 6"/>
          <p:cNvSpPr>
            <a:spLocks noGrp="1"/>
          </p:cNvSpPr>
          <p:nvPr>
            <p:ph type="sldNum" idx="9"/>
          </p:nvPr>
        </p:nvSpPr>
        <p:spPr>
          <a:xfrm>
            <a:off x="30998160" y="30510360"/>
            <a:ext cx="9874080" cy="17510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AAB453E1-DAAC-4297-A86A-F6FBB9A5734C}"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dt" idx="10"/>
          </p:nvPr>
        </p:nvSpPr>
        <p:spPr>
          <a:xfrm>
            <a:off x="3017520" y="30510360"/>
            <a:ext cx="9874080" cy="175104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17" name="PlaceHolder 2"/>
          <p:cNvSpPr>
            <a:spLocks noGrp="1"/>
          </p:cNvSpPr>
          <p:nvPr>
            <p:ph type="ftr" idx="11"/>
          </p:nvPr>
        </p:nvSpPr>
        <p:spPr>
          <a:xfrm>
            <a:off x="14538960" y="30510360"/>
            <a:ext cx="14811840" cy="1751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18" name="PlaceHolder 3"/>
          <p:cNvSpPr>
            <a:spLocks noGrp="1"/>
          </p:cNvSpPr>
          <p:nvPr>
            <p:ph type="sldNum" idx="12"/>
          </p:nvPr>
        </p:nvSpPr>
        <p:spPr>
          <a:xfrm>
            <a:off x="30998160" y="30510360"/>
            <a:ext cx="9874080" cy="17510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712F00A6-D0CE-45B9-84B1-6E40C28C8CE8}"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3023280" y="1752480"/>
            <a:ext cx="37854720" cy="6361200"/>
          </a:xfrm>
          <a:prstGeom prst="rect">
            <a:avLst/>
          </a:prstGeom>
          <a:noFill/>
          <a:ln w="0">
            <a:noFill/>
          </a:ln>
        </p:spPr>
        <p:txBody>
          <a:bodyPr lIns="91440" rIns="91440" tIns="45720" bIns="45720" anchor="ctr">
            <a:noAutofit/>
          </a:bodyPr>
          <a:p>
            <a:pPr indent="0" defTabSz="4389120">
              <a:lnSpc>
                <a:spcPct val="90000"/>
              </a:lnSpc>
              <a:buNone/>
              <a:tabLst>
                <a:tab algn="l" pos="0"/>
              </a:tabLst>
            </a:pPr>
            <a:r>
              <a:rPr b="0" lang="en-US" sz="21120" strike="noStrike" u="none">
                <a:solidFill>
                  <a:schemeClr val="dk1"/>
                </a:solidFill>
                <a:effectLst/>
                <a:uFillTx/>
                <a:latin typeface="Aptos Display"/>
              </a:rPr>
              <a:t>Click to edit Master title style</a:t>
            </a:r>
            <a:endParaRPr b="0" lang="en-US" sz="21120" strike="noStrike" u="none">
              <a:solidFill>
                <a:srgbClr val="000000"/>
              </a:solidFill>
              <a:effectLst/>
              <a:uFillTx/>
              <a:latin typeface="Nimbus Roman"/>
            </a:endParaRPr>
          </a:p>
        </p:txBody>
      </p:sp>
      <p:sp>
        <p:nvSpPr>
          <p:cNvPr id="20" name="PlaceHolder 2"/>
          <p:cNvSpPr>
            <a:spLocks noGrp="1"/>
          </p:cNvSpPr>
          <p:nvPr>
            <p:ph type="body"/>
          </p:nvPr>
        </p:nvSpPr>
        <p:spPr>
          <a:xfrm>
            <a:off x="3023280" y="8069760"/>
            <a:ext cx="18566640" cy="3953160"/>
          </a:xfrm>
          <a:prstGeom prst="rect">
            <a:avLst/>
          </a:prstGeom>
          <a:noFill/>
          <a:ln w="0">
            <a:noFill/>
          </a:ln>
        </p:spPr>
        <p:txBody>
          <a:bodyPr lIns="91440" rIns="91440" tIns="45720" bIns="45720" anchor="b">
            <a:noAutofit/>
          </a:bodyPr>
          <a:p>
            <a:pPr marL="228600" indent="0" defTabSz="4389120">
              <a:lnSpc>
                <a:spcPct val="90000"/>
              </a:lnSpc>
              <a:spcBef>
                <a:spcPts val="4799"/>
              </a:spcBef>
              <a:buNone/>
              <a:tabLst>
                <a:tab algn="l" pos="0"/>
              </a:tabLst>
            </a:pPr>
            <a:r>
              <a:rPr b="1" lang="en-US" sz="11520" strike="noStrike" u="none">
                <a:solidFill>
                  <a:schemeClr val="dk1"/>
                </a:solidFill>
                <a:effectLst/>
                <a:uFillTx/>
                <a:latin typeface="Aptos"/>
              </a:rPr>
              <a:t>Click to edit Master text styles</a:t>
            </a:r>
            <a:endParaRPr b="0" lang="en-US" sz="11520" strike="noStrike" u="none">
              <a:solidFill>
                <a:srgbClr val="000000"/>
              </a:solidFill>
              <a:effectLst/>
              <a:uFillTx/>
              <a:latin typeface="Nimbus Roman"/>
            </a:endParaRPr>
          </a:p>
        </p:txBody>
      </p:sp>
      <p:sp>
        <p:nvSpPr>
          <p:cNvPr id="21" name="PlaceHolder 3"/>
          <p:cNvSpPr>
            <a:spLocks noGrp="1"/>
          </p:cNvSpPr>
          <p:nvPr>
            <p:ph type="body"/>
          </p:nvPr>
        </p:nvSpPr>
        <p:spPr>
          <a:xfrm>
            <a:off x="3023280" y="12024360"/>
            <a:ext cx="18566640" cy="17684640"/>
          </a:xfrm>
          <a:prstGeom prst="rect">
            <a:avLst/>
          </a:prstGeom>
          <a:noFill/>
          <a:ln w="0">
            <a:noFill/>
          </a:ln>
        </p:spPr>
        <p:txBody>
          <a:bodyPr lIns="91440" rIns="91440" tIns="45720" bIns="45720" ancho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rgbClr val="000000"/>
              </a:solidFill>
              <a:effectLst/>
              <a:uFillTx/>
              <a:latin typeface="Nimbus Roman"/>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rgbClr val="000000"/>
              </a:solidFill>
              <a:effectLst/>
              <a:uFillTx/>
              <a:latin typeface="Nimbus Roman"/>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rgbClr val="000000"/>
              </a:solidFill>
              <a:effectLst/>
              <a:uFillTx/>
              <a:latin typeface="Nimbus Roman"/>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rgbClr val="000000"/>
              </a:solidFill>
              <a:effectLst/>
              <a:uFillTx/>
              <a:latin typeface="Nimbus Roman"/>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rgbClr val="000000"/>
              </a:solidFill>
              <a:effectLst/>
              <a:uFillTx/>
              <a:latin typeface="Nimbus Roman"/>
            </a:endParaRPr>
          </a:p>
        </p:txBody>
      </p:sp>
      <p:sp>
        <p:nvSpPr>
          <p:cNvPr id="22" name="PlaceHolder 4"/>
          <p:cNvSpPr>
            <a:spLocks noGrp="1"/>
          </p:cNvSpPr>
          <p:nvPr>
            <p:ph type="body"/>
          </p:nvPr>
        </p:nvSpPr>
        <p:spPr>
          <a:xfrm>
            <a:off x="22219920" y="8069760"/>
            <a:ext cx="18658080" cy="3953160"/>
          </a:xfrm>
          <a:prstGeom prst="rect">
            <a:avLst/>
          </a:prstGeom>
          <a:noFill/>
          <a:ln w="0">
            <a:noFill/>
          </a:ln>
        </p:spPr>
        <p:txBody>
          <a:bodyPr lIns="91440" rIns="91440" tIns="45720" bIns="45720" anchor="b">
            <a:noAutofit/>
          </a:bodyPr>
          <a:p>
            <a:pPr marL="228600" indent="0" defTabSz="4389120">
              <a:lnSpc>
                <a:spcPct val="90000"/>
              </a:lnSpc>
              <a:spcBef>
                <a:spcPts val="4799"/>
              </a:spcBef>
              <a:buNone/>
              <a:tabLst>
                <a:tab algn="l" pos="0"/>
              </a:tabLst>
            </a:pPr>
            <a:r>
              <a:rPr b="1" lang="en-US" sz="11520" strike="noStrike" u="none">
                <a:solidFill>
                  <a:schemeClr val="dk1"/>
                </a:solidFill>
                <a:effectLst/>
                <a:uFillTx/>
                <a:latin typeface="Aptos"/>
              </a:rPr>
              <a:t>Click to edit Master text styles</a:t>
            </a:r>
            <a:endParaRPr b="0" lang="en-US" sz="11520" strike="noStrike" u="none">
              <a:solidFill>
                <a:srgbClr val="000000"/>
              </a:solidFill>
              <a:effectLst/>
              <a:uFillTx/>
              <a:latin typeface="Nimbus Roman"/>
            </a:endParaRPr>
          </a:p>
        </p:txBody>
      </p:sp>
      <p:sp>
        <p:nvSpPr>
          <p:cNvPr id="23" name="PlaceHolder 5"/>
          <p:cNvSpPr>
            <a:spLocks noGrp="1"/>
          </p:cNvSpPr>
          <p:nvPr>
            <p:ph type="body"/>
          </p:nvPr>
        </p:nvSpPr>
        <p:spPr>
          <a:xfrm>
            <a:off x="22219920" y="12024360"/>
            <a:ext cx="18658080" cy="17684640"/>
          </a:xfrm>
          <a:prstGeom prst="rect">
            <a:avLst/>
          </a:prstGeom>
          <a:noFill/>
          <a:ln w="0">
            <a:noFill/>
          </a:ln>
        </p:spPr>
        <p:txBody>
          <a:bodyPr lIns="91440" rIns="91440" tIns="45720" bIns="45720" ancho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rgbClr val="000000"/>
              </a:solidFill>
              <a:effectLst/>
              <a:uFillTx/>
              <a:latin typeface="Nimbus Roman"/>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rgbClr val="000000"/>
              </a:solidFill>
              <a:effectLst/>
              <a:uFillTx/>
              <a:latin typeface="Nimbus Roman"/>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rgbClr val="000000"/>
              </a:solidFill>
              <a:effectLst/>
              <a:uFillTx/>
              <a:latin typeface="Nimbus Roman"/>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rgbClr val="000000"/>
              </a:solidFill>
              <a:effectLst/>
              <a:uFillTx/>
              <a:latin typeface="Nimbus Roman"/>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rgbClr val="000000"/>
              </a:solidFill>
              <a:effectLst/>
              <a:uFillTx/>
              <a:latin typeface="Nimbus Roman"/>
            </a:endParaRPr>
          </a:p>
        </p:txBody>
      </p:sp>
      <p:sp>
        <p:nvSpPr>
          <p:cNvPr id="24" name="PlaceHolder 6"/>
          <p:cNvSpPr>
            <a:spLocks noGrp="1"/>
          </p:cNvSpPr>
          <p:nvPr>
            <p:ph type="dt" idx="13"/>
          </p:nvPr>
        </p:nvSpPr>
        <p:spPr>
          <a:xfrm>
            <a:off x="3017520" y="30510360"/>
            <a:ext cx="9874080" cy="175104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25" name="PlaceHolder 7"/>
          <p:cNvSpPr>
            <a:spLocks noGrp="1"/>
          </p:cNvSpPr>
          <p:nvPr>
            <p:ph type="ftr" idx="14"/>
          </p:nvPr>
        </p:nvSpPr>
        <p:spPr>
          <a:xfrm>
            <a:off x="14538960" y="30510360"/>
            <a:ext cx="14811840" cy="1751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26" name="PlaceHolder 8"/>
          <p:cNvSpPr>
            <a:spLocks noGrp="1"/>
          </p:cNvSpPr>
          <p:nvPr>
            <p:ph type="sldNum" idx="15"/>
          </p:nvPr>
        </p:nvSpPr>
        <p:spPr>
          <a:xfrm>
            <a:off x="30998160" y="30510360"/>
            <a:ext cx="9874080" cy="17510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7251807F-0013-42FC-A490-AB0662CC7D89}"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017520" y="1752480"/>
            <a:ext cx="37854720" cy="6361200"/>
          </a:xfrm>
          <a:prstGeom prst="rect">
            <a:avLst/>
          </a:prstGeom>
          <a:noFill/>
          <a:ln w="0">
            <a:noFill/>
          </a:ln>
        </p:spPr>
        <p:txBody>
          <a:bodyPr lIns="91440" rIns="91440" tIns="45720" bIns="45720" anchor="ctr">
            <a:noAutofit/>
          </a:bodyPr>
          <a:p>
            <a:pPr indent="0" defTabSz="4389120">
              <a:lnSpc>
                <a:spcPct val="90000"/>
              </a:lnSpc>
              <a:buNone/>
              <a:tabLst>
                <a:tab algn="l" pos="0"/>
              </a:tabLst>
            </a:pPr>
            <a:r>
              <a:rPr b="0" lang="en-US" sz="21120" strike="noStrike" u="none">
                <a:solidFill>
                  <a:schemeClr val="dk1"/>
                </a:solidFill>
                <a:effectLst/>
                <a:uFillTx/>
                <a:latin typeface="Aptos Display"/>
              </a:rPr>
              <a:t>Click to edit Master title style</a:t>
            </a:r>
            <a:endParaRPr b="0" lang="en-US" sz="21120" strike="noStrike" u="none">
              <a:solidFill>
                <a:srgbClr val="000000"/>
              </a:solidFill>
              <a:effectLst/>
              <a:uFillTx/>
              <a:latin typeface="Nimbus Roman"/>
            </a:endParaRPr>
          </a:p>
        </p:txBody>
      </p:sp>
      <p:sp>
        <p:nvSpPr>
          <p:cNvPr id="28" name="PlaceHolder 2"/>
          <p:cNvSpPr>
            <a:spLocks noGrp="1"/>
          </p:cNvSpPr>
          <p:nvPr>
            <p:ph type="dt" idx="16"/>
          </p:nvPr>
        </p:nvSpPr>
        <p:spPr>
          <a:xfrm>
            <a:off x="3017520" y="30510360"/>
            <a:ext cx="9874080" cy="175104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29" name="PlaceHolder 3"/>
          <p:cNvSpPr>
            <a:spLocks noGrp="1"/>
          </p:cNvSpPr>
          <p:nvPr>
            <p:ph type="ftr" idx="17"/>
          </p:nvPr>
        </p:nvSpPr>
        <p:spPr>
          <a:xfrm>
            <a:off x="14538960" y="30510360"/>
            <a:ext cx="14811840" cy="1751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30" name="PlaceHolder 4"/>
          <p:cNvSpPr>
            <a:spLocks noGrp="1"/>
          </p:cNvSpPr>
          <p:nvPr>
            <p:ph type="sldNum" idx="18"/>
          </p:nvPr>
        </p:nvSpPr>
        <p:spPr>
          <a:xfrm>
            <a:off x="30998160" y="30510360"/>
            <a:ext cx="9874080" cy="17510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69418236-327C-4CE3-B981-746ED0F6D361}"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023280" y="2194560"/>
            <a:ext cx="14154480" cy="7679520"/>
          </a:xfrm>
          <a:prstGeom prst="rect">
            <a:avLst/>
          </a:prstGeom>
          <a:noFill/>
          <a:ln w="0">
            <a:noFill/>
          </a:ln>
        </p:spPr>
        <p:txBody>
          <a:bodyPr lIns="91440" rIns="91440" tIns="45720" bIns="45720" anchor="b">
            <a:noAutofit/>
          </a:bodyPr>
          <a:p>
            <a:pPr indent="0" defTabSz="4389120">
              <a:lnSpc>
                <a:spcPct val="90000"/>
              </a:lnSpc>
              <a:buNone/>
              <a:tabLst>
                <a:tab algn="l" pos="0"/>
              </a:tabLst>
            </a:pPr>
            <a:r>
              <a:rPr b="0" lang="en-US" sz="15360" strike="noStrike" u="none">
                <a:solidFill>
                  <a:schemeClr val="dk1"/>
                </a:solidFill>
                <a:effectLst/>
                <a:uFillTx/>
                <a:latin typeface="Aptos Display"/>
              </a:rPr>
              <a:t>Click to edit Master title style</a:t>
            </a:r>
            <a:endParaRPr b="0" lang="en-US" sz="15360" strike="noStrike" u="none">
              <a:solidFill>
                <a:srgbClr val="000000"/>
              </a:solidFill>
              <a:effectLst/>
              <a:uFillTx/>
              <a:latin typeface="Nimbus Roman"/>
            </a:endParaRPr>
          </a:p>
        </p:txBody>
      </p:sp>
      <p:sp>
        <p:nvSpPr>
          <p:cNvPr id="32" name="PlaceHolder 2"/>
          <p:cNvSpPr>
            <a:spLocks noGrp="1"/>
          </p:cNvSpPr>
          <p:nvPr>
            <p:ph type="body"/>
          </p:nvPr>
        </p:nvSpPr>
        <p:spPr>
          <a:xfrm>
            <a:off x="18659520" y="4739760"/>
            <a:ext cx="22218480" cy="23392080"/>
          </a:xfrm>
          <a:prstGeom prst="rect">
            <a:avLst/>
          </a:prstGeom>
          <a:noFill/>
          <a:ln w="0">
            <a:noFill/>
          </a:ln>
        </p:spPr>
        <p:txBody>
          <a:bodyPr lIns="91440" rIns="91440" tIns="45720" bIns="45720" anchor="t">
            <a:noAutofit/>
          </a:bodyPr>
          <a:p>
            <a:pPr marL="1097280" indent="-1097280" defTabSz="4389120">
              <a:lnSpc>
                <a:spcPct val="90000"/>
              </a:lnSpc>
              <a:spcBef>
                <a:spcPts val="4799"/>
              </a:spcBef>
              <a:buClr>
                <a:srgbClr val="000000"/>
              </a:buClr>
              <a:buFont typeface="Arial"/>
              <a:buChar char="•"/>
            </a:pPr>
            <a:r>
              <a:rPr b="0" lang="en-US" sz="15360" strike="noStrike" u="none">
                <a:solidFill>
                  <a:schemeClr val="dk1"/>
                </a:solidFill>
                <a:effectLst/>
                <a:uFillTx/>
                <a:latin typeface="Aptos"/>
              </a:rPr>
              <a:t>Click to edit Master text styles</a:t>
            </a:r>
            <a:endParaRPr b="0" lang="en-US" sz="15360" strike="noStrike" u="none">
              <a:solidFill>
                <a:srgbClr val="000000"/>
              </a:solidFill>
              <a:effectLst/>
              <a:uFillTx/>
              <a:latin typeface="Nimbus Roman"/>
            </a:endParaRPr>
          </a:p>
          <a:p>
            <a:pPr lvl="1" marL="3291840" indent="-1097280" defTabSz="4389120">
              <a:lnSpc>
                <a:spcPct val="90000"/>
              </a:lnSpc>
              <a:spcBef>
                <a:spcPts val="2401"/>
              </a:spcBef>
              <a:buClr>
                <a:srgbClr val="000000"/>
              </a:buClr>
              <a:buFont typeface="Arial"/>
              <a:buChar char="•"/>
            </a:pPr>
            <a:r>
              <a:rPr b="0" lang="en-US" sz="13439" strike="noStrike" u="none">
                <a:solidFill>
                  <a:schemeClr val="dk1"/>
                </a:solidFill>
                <a:effectLst/>
                <a:uFillTx/>
                <a:latin typeface="Aptos"/>
              </a:rPr>
              <a:t>Second level</a:t>
            </a:r>
            <a:endParaRPr b="0" lang="en-US" sz="13439" strike="noStrike" u="none">
              <a:solidFill>
                <a:srgbClr val="000000"/>
              </a:solidFill>
              <a:effectLst/>
              <a:uFillTx/>
              <a:latin typeface="Nimbus Roman"/>
            </a:endParaRPr>
          </a:p>
          <a:p>
            <a:pPr lvl="2" marL="548640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Third level</a:t>
            </a:r>
            <a:endParaRPr b="0" lang="en-US" sz="11520" strike="noStrike" u="none">
              <a:solidFill>
                <a:srgbClr val="000000"/>
              </a:solidFill>
              <a:effectLst/>
              <a:uFillTx/>
              <a:latin typeface="Nimbus Roman"/>
            </a:endParaRPr>
          </a:p>
          <a:p>
            <a:pPr lvl="3" marL="768096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Fourth level</a:t>
            </a:r>
            <a:endParaRPr b="0" lang="en-US" sz="9600" strike="noStrike" u="none">
              <a:solidFill>
                <a:srgbClr val="000000"/>
              </a:solidFill>
              <a:effectLst/>
              <a:uFillTx/>
              <a:latin typeface="Nimbus Roman"/>
            </a:endParaRPr>
          </a:p>
          <a:p>
            <a:pPr lvl="4" marL="987552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Fifth level</a:t>
            </a:r>
            <a:endParaRPr b="0" lang="en-US" sz="9600" strike="noStrike" u="none">
              <a:solidFill>
                <a:srgbClr val="000000"/>
              </a:solidFill>
              <a:effectLst/>
              <a:uFillTx/>
              <a:latin typeface="Nimbus Roman"/>
            </a:endParaRPr>
          </a:p>
        </p:txBody>
      </p:sp>
      <p:sp>
        <p:nvSpPr>
          <p:cNvPr id="33" name="PlaceHolder 3"/>
          <p:cNvSpPr>
            <a:spLocks noGrp="1"/>
          </p:cNvSpPr>
          <p:nvPr>
            <p:ph type="body"/>
          </p:nvPr>
        </p:nvSpPr>
        <p:spPr>
          <a:xfrm>
            <a:off x="3023280" y="9875520"/>
            <a:ext cx="14154480" cy="18294120"/>
          </a:xfrm>
          <a:prstGeom prst="rect">
            <a:avLst/>
          </a:prstGeom>
          <a:noFill/>
          <a:ln w="0">
            <a:noFill/>
          </a:ln>
        </p:spPr>
        <p:txBody>
          <a:bodyPr lIns="91440" rIns="91440" tIns="45720" bIns="45720" anchor="t">
            <a:noAutofit/>
          </a:bodyPr>
          <a:p>
            <a:pPr marL="228600" indent="0" defTabSz="4389120">
              <a:lnSpc>
                <a:spcPct val="90000"/>
              </a:lnSpc>
              <a:spcBef>
                <a:spcPts val="4799"/>
              </a:spcBef>
              <a:buNone/>
              <a:tabLst>
                <a:tab algn="l" pos="0"/>
              </a:tabLst>
            </a:pPr>
            <a:r>
              <a:rPr b="0" lang="en-US" sz="7680" strike="noStrike" u="none">
                <a:solidFill>
                  <a:schemeClr val="dk1"/>
                </a:solidFill>
                <a:effectLst/>
                <a:uFillTx/>
                <a:latin typeface="Aptos"/>
              </a:rPr>
              <a:t>Click to edit Master text styles</a:t>
            </a:r>
            <a:endParaRPr b="0" lang="en-US" sz="7680" strike="noStrike" u="none">
              <a:solidFill>
                <a:srgbClr val="000000"/>
              </a:solidFill>
              <a:effectLst/>
              <a:uFillTx/>
              <a:latin typeface="Nimbus Roman"/>
            </a:endParaRPr>
          </a:p>
        </p:txBody>
      </p:sp>
      <p:sp>
        <p:nvSpPr>
          <p:cNvPr id="34" name="PlaceHolder 4"/>
          <p:cNvSpPr>
            <a:spLocks noGrp="1"/>
          </p:cNvSpPr>
          <p:nvPr>
            <p:ph type="dt" idx="19"/>
          </p:nvPr>
        </p:nvSpPr>
        <p:spPr>
          <a:xfrm>
            <a:off x="3017520" y="30510360"/>
            <a:ext cx="9874080" cy="175104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35" name="PlaceHolder 5"/>
          <p:cNvSpPr>
            <a:spLocks noGrp="1"/>
          </p:cNvSpPr>
          <p:nvPr>
            <p:ph type="ftr" idx="20"/>
          </p:nvPr>
        </p:nvSpPr>
        <p:spPr>
          <a:xfrm>
            <a:off x="14538960" y="30510360"/>
            <a:ext cx="14811840" cy="1751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36" name="PlaceHolder 6"/>
          <p:cNvSpPr>
            <a:spLocks noGrp="1"/>
          </p:cNvSpPr>
          <p:nvPr>
            <p:ph type="sldNum" idx="21"/>
          </p:nvPr>
        </p:nvSpPr>
        <p:spPr>
          <a:xfrm>
            <a:off x="30998160" y="30510360"/>
            <a:ext cx="9874080" cy="17510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204453FB-8A99-457A-9989-18F2D428D1AF}"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023280" y="2194560"/>
            <a:ext cx="14154480" cy="7679520"/>
          </a:xfrm>
          <a:prstGeom prst="rect">
            <a:avLst/>
          </a:prstGeom>
          <a:noFill/>
          <a:ln w="0">
            <a:noFill/>
          </a:ln>
        </p:spPr>
        <p:txBody>
          <a:bodyPr lIns="91440" rIns="91440" tIns="45720" bIns="45720" anchor="b">
            <a:noAutofit/>
          </a:bodyPr>
          <a:p>
            <a:pPr indent="0" defTabSz="4389120">
              <a:lnSpc>
                <a:spcPct val="90000"/>
              </a:lnSpc>
              <a:buNone/>
              <a:tabLst>
                <a:tab algn="l" pos="0"/>
              </a:tabLst>
            </a:pPr>
            <a:r>
              <a:rPr b="0" lang="en-US" sz="15360" strike="noStrike" u="none">
                <a:solidFill>
                  <a:schemeClr val="dk1"/>
                </a:solidFill>
                <a:effectLst/>
                <a:uFillTx/>
                <a:latin typeface="Aptos Display"/>
              </a:rPr>
              <a:t>Click to edit Master title style</a:t>
            </a:r>
            <a:endParaRPr b="0" lang="en-US" sz="15360" strike="noStrike" u="none">
              <a:solidFill>
                <a:srgbClr val="000000"/>
              </a:solidFill>
              <a:effectLst/>
              <a:uFillTx/>
              <a:latin typeface="Nimbus Roman"/>
            </a:endParaRPr>
          </a:p>
        </p:txBody>
      </p:sp>
      <p:sp>
        <p:nvSpPr>
          <p:cNvPr id="38" name="PlaceHolder 2"/>
          <p:cNvSpPr>
            <a:spLocks noGrp="1"/>
          </p:cNvSpPr>
          <p:nvPr>
            <p:ph type="body"/>
          </p:nvPr>
        </p:nvSpPr>
        <p:spPr>
          <a:xfrm>
            <a:off x="18659520" y="4739760"/>
            <a:ext cx="22218480" cy="23392080"/>
          </a:xfrm>
          <a:prstGeom prst="rect">
            <a:avLst/>
          </a:prstGeom>
          <a:noFill/>
          <a:ln w="0">
            <a:noFill/>
          </a:ln>
        </p:spPr>
        <p:txBody>
          <a:bodyPr lIns="90000" rIns="90000" tIns="45000" bIns="45000" anchor="t">
            <a:noAutofit/>
          </a:bodyPr>
          <a:p>
            <a:pPr marL="228600" indent="0" defTabSz="457200">
              <a:lnSpc>
                <a:spcPct val="100000"/>
              </a:lnSpc>
              <a:spcBef>
                <a:spcPts val="1001"/>
              </a:spcBef>
              <a:buNone/>
              <a:tabLst>
                <a:tab algn="l" pos="0"/>
              </a:tabLst>
            </a:pPr>
            <a:r>
              <a:rPr b="0" lang="en-US" sz="15360" strike="noStrike" u="none">
                <a:solidFill>
                  <a:schemeClr val="dk1"/>
                </a:solidFill>
                <a:effectLst/>
                <a:uFillTx/>
                <a:latin typeface="Aptos"/>
              </a:rPr>
              <a:t>Click icon to add picture</a:t>
            </a:r>
            <a:endParaRPr b="0" lang="en-US" sz="15360" strike="noStrike" u="none">
              <a:solidFill>
                <a:srgbClr val="000000"/>
              </a:solidFill>
              <a:effectLst/>
              <a:uFillTx/>
              <a:latin typeface="Nimbus Roman"/>
            </a:endParaRPr>
          </a:p>
        </p:txBody>
      </p:sp>
      <p:sp>
        <p:nvSpPr>
          <p:cNvPr id="39" name="PlaceHolder 3"/>
          <p:cNvSpPr>
            <a:spLocks noGrp="1"/>
          </p:cNvSpPr>
          <p:nvPr>
            <p:ph type="body"/>
          </p:nvPr>
        </p:nvSpPr>
        <p:spPr>
          <a:xfrm>
            <a:off x="3023280" y="9875520"/>
            <a:ext cx="14154480" cy="18294120"/>
          </a:xfrm>
          <a:prstGeom prst="rect">
            <a:avLst/>
          </a:prstGeom>
          <a:noFill/>
          <a:ln w="0">
            <a:noFill/>
          </a:ln>
        </p:spPr>
        <p:txBody>
          <a:bodyPr lIns="91440" rIns="91440" tIns="45720" bIns="45720" anchor="t">
            <a:noAutofit/>
          </a:bodyPr>
          <a:p>
            <a:pPr marL="228600" indent="0" defTabSz="4389120">
              <a:lnSpc>
                <a:spcPct val="90000"/>
              </a:lnSpc>
              <a:spcBef>
                <a:spcPts val="4799"/>
              </a:spcBef>
              <a:buNone/>
              <a:tabLst>
                <a:tab algn="l" pos="0"/>
              </a:tabLst>
            </a:pPr>
            <a:r>
              <a:rPr b="0" lang="en-US" sz="7680" strike="noStrike" u="none">
                <a:solidFill>
                  <a:schemeClr val="dk1"/>
                </a:solidFill>
                <a:effectLst/>
                <a:uFillTx/>
                <a:latin typeface="Aptos"/>
              </a:rPr>
              <a:t>Click to edit Master text styles</a:t>
            </a:r>
            <a:endParaRPr b="0" lang="en-US" sz="7680" strike="noStrike" u="none">
              <a:solidFill>
                <a:srgbClr val="000000"/>
              </a:solidFill>
              <a:effectLst/>
              <a:uFillTx/>
              <a:latin typeface="Nimbus Roman"/>
            </a:endParaRPr>
          </a:p>
        </p:txBody>
      </p:sp>
      <p:sp>
        <p:nvSpPr>
          <p:cNvPr id="40" name="PlaceHolder 4"/>
          <p:cNvSpPr>
            <a:spLocks noGrp="1"/>
          </p:cNvSpPr>
          <p:nvPr>
            <p:ph type="dt" idx="22"/>
          </p:nvPr>
        </p:nvSpPr>
        <p:spPr>
          <a:xfrm>
            <a:off x="3017520" y="30510360"/>
            <a:ext cx="9874080" cy="175104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41" name="PlaceHolder 5"/>
          <p:cNvSpPr>
            <a:spLocks noGrp="1"/>
          </p:cNvSpPr>
          <p:nvPr>
            <p:ph type="ftr" idx="23"/>
          </p:nvPr>
        </p:nvSpPr>
        <p:spPr>
          <a:xfrm>
            <a:off x="14538960" y="30510360"/>
            <a:ext cx="14811840" cy="1751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42" name="PlaceHolder 6"/>
          <p:cNvSpPr>
            <a:spLocks noGrp="1"/>
          </p:cNvSpPr>
          <p:nvPr>
            <p:ph type="sldNum" idx="24"/>
          </p:nvPr>
        </p:nvSpPr>
        <p:spPr>
          <a:xfrm>
            <a:off x="30998160" y="30510360"/>
            <a:ext cx="9874080" cy="17510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29ADF0B1-05E6-4145-93C0-DCF17F330001}"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3291840" y="5387400"/>
            <a:ext cx="37306080" cy="11459160"/>
          </a:xfrm>
          <a:prstGeom prst="rect">
            <a:avLst/>
          </a:prstGeom>
          <a:noFill/>
          <a:ln w="0">
            <a:noFill/>
          </a:ln>
        </p:spPr>
        <p:txBody>
          <a:bodyPr lIns="91440" rIns="91440" tIns="45720" bIns="45720" anchor="b">
            <a:noAutofit/>
          </a:bodyPr>
          <a:p>
            <a:pPr indent="0" algn="ctr" defTabSz="4389120">
              <a:lnSpc>
                <a:spcPct val="90000"/>
              </a:lnSpc>
              <a:buNone/>
              <a:tabLst>
                <a:tab algn="l" pos="0"/>
              </a:tabLst>
            </a:pPr>
            <a:r>
              <a:rPr b="0" lang="en-US" sz="28800" strike="noStrike" u="none">
                <a:solidFill>
                  <a:schemeClr val="dk1"/>
                </a:solidFill>
                <a:effectLst/>
                <a:uFillTx/>
                <a:latin typeface="Aptos Display"/>
              </a:rPr>
              <a:t>Click to edit Master title style</a:t>
            </a:r>
            <a:endParaRPr b="0" lang="en-US" sz="28800" strike="noStrike" u="none">
              <a:solidFill>
                <a:srgbClr val="000000"/>
              </a:solidFill>
              <a:effectLst/>
              <a:uFillTx/>
              <a:latin typeface="Nimbus Roman"/>
            </a:endParaRPr>
          </a:p>
        </p:txBody>
      </p:sp>
      <p:sp>
        <p:nvSpPr>
          <p:cNvPr id="49" name="PlaceHolder 2"/>
          <p:cNvSpPr>
            <a:spLocks noGrp="1"/>
          </p:cNvSpPr>
          <p:nvPr>
            <p:ph type="dt" idx="28"/>
          </p:nvPr>
        </p:nvSpPr>
        <p:spPr>
          <a:xfrm>
            <a:off x="3017520" y="30510360"/>
            <a:ext cx="9874080" cy="175104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50" name="PlaceHolder 3"/>
          <p:cNvSpPr>
            <a:spLocks noGrp="1"/>
          </p:cNvSpPr>
          <p:nvPr>
            <p:ph type="ftr" idx="29"/>
          </p:nvPr>
        </p:nvSpPr>
        <p:spPr>
          <a:xfrm>
            <a:off x="14538960" y="30510360"/>
            <a:ext cx="14811840" cy="1751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51" name="PlaceHolder 4"/>
          <p:cNvSpPr>
            <a:spLocks noGrp="1"/>
          </p:cNvSpPr>
          <p:nvPr>
            <p:ph type="sldNum" idx="30"/>
          </p:nvPr>
        </p:nvSpPr>
        <p:spPr>
          <a:xfrm>
            <a:off x="30998160" y="30510360"/>
            <a:ext cx="9874080" cy="17510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672AE84A-F89E-4E52-864F-FE80BE67FF1E}"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
        <p:nvSpPr>
          <p:cNvPr id="52" name="PlaceHolder 5"/>
          <p:cNvSpPr>
            <a:spLocks noGrp="1"/>
          </p:cNvSpPr>
          <p:nvPr>
            <p:ph type="body"/>
          </p:nvPr>
        </p:nvSpPr>
        <p:spPr>
          <a:xfrm>
            <a:off x="2194560" y="7702560"/>
            <a:ext cx="39501720" cy="19092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imbus Roman"/>
              </a:rPr>
              <a:t>Click to edit the outline text format</a:t>
            </a:r>
            <a:endParaRPr b="0" lang="en-US" sz="3200" strike="noStrike" u="none">
              <a:solidFill>
                <a:srgbClr val="000000"/>
              </a:solidFill>
              <a:effectLst/>
              <a:uFillTx/>
              <a:latin typeface="Nimbus Roman"/>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imbus Roman"/>
              </a:rPr>
              <a:t>Second Outline Level</a:t>
            </a:r>
            <a:endParaRPr b="0" lang="en-US" sz="2800" strike="noStrike" u="none">
              <a:solidFill>
                <a:srgbClr val="000000"/>
              </a:solidFill>
              <a:effectLst/>
              <a:uFillTx/>
              <a:latin typeface="Nimbus Roman"/>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imbus Roman"/>
              </a:rPr>
              <a:t>Third Outline Level</a:t>
            </a:r>
            <a:endParaRPr b="0" lang="en-US" sz="2400" strike="noStrike" u="none">
              <a:solidFill>
                <a:srgbClr val="000000"/>
              </a:solidFill>
              <a:effectLst/>
              <a:uFillTx/>
              <a:latin typeface="Nimbus Roman"/>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imbus Roman"/>
              </a:rPr>
              <a:t>Fourth Outline Level</a:t>
            </a:r>
            <a:endParaRPr b="0" lang="en-US" sz="2000" strike="noStrike" u="none">
              <a:solidFill>
                <a:srgbClr val="000000"/>
              </a:solidFill>
              <a:effectLst/>
              <a:uFillTx/>
              <a:latin typeface="Nimbus Roman"/>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imbus Roman"/>
              </a:rPr>
              <a:t>Fifth Outline Level</a:t>
            </a:r>
            <a:endParaRPr b="0" lang="en-US" sz="2000" strike="noStrike" u="none">
              <a:solidFill>
                <a:srgbClr val="000000"/>
              </a:solidFill>
              <a:effectLst/>
              <a:uFillTx/>
              <a:latin typeface="Nimbus Roman"/>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imbus Roman"/>
              </a:rPr>
              <a:t>Sixth Outline Level</a:t>
            </a:r>
            <a:endParaRPr b="0" lang="en-US" sz="2000" strike="noStrike" u="none">
              <a:solidFill>
                <a:srgbClr val="000000"/>
              </a:solidFill>
              <a:effectLst/>
              <a:uFillTx/>
              <a:latin typeface="Nimbus Roman"/>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imbus Roman"/>
              </a:rPr>
              <a:t>Seventh Outline Level</a:t>
            </a:r>
            <a:endParaRPr b="0" lang="en-US" sz="2000" strike="noStrike" u="none">
              <a:solidFill>
                <a:srgbClr val="000000"/>
              </a:solidFill>
              <a:effectLst/>
              <a:uFillTx/>
              <a:latin typeface="Nimbus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slideLayout" Target="../slideLayouts/slideLayout10.xml"/><Relationship Id="rId1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Rectangle 3"/>
          <p:cNvSpPr/>
          <p:nvPr/>
        </p:nvSpPr>
        <p:spPr>
          <a:xfrm>
            <a:off x="0" y="0"/>
            <a:ext cx="43889760" cy="5485680"/>
          </a:xfrm>
          <a:prstGeom prst="rect">
            <a:avLst/>
          </a:prstGeom>
          <a:solidFill>
            <a:srgbClr val="c8102e"/>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ptos"/>
            </a:endParaRPr>
          </a:p>
        </p:txBody>
      </p:sp>
      <p:pic>
        <p:nvPicPr>
          <p:cNvPr id="70" name="Picture 2" descr=""/>
          <p:cNvPicPr/>
          <p:nvPr/>
        </p:nvPicPr>
        <p:blipFill>
          <a:blip r:embed="rId1"/>
          <a:stretch/>
        </p:blipFill>
        <p:spPr>
          <a:xfrm>
            <a:off x="707760" y="972000"/>
            <a:ext cx="4996800" cy="3440520"/>
          </a:xfrm>
          <a:prstGeom prst="rect">
            <a:avLst/>
          </a:prstGeom>
          <a:noFill/>
          <a:ln w="0">
            <a:noFill/>
          </a:ln>
        </p:spPr>
      </p:pic>
      <p:grpSp>
        <p:nvGrpSpPr>
          <p:cNvPr id="71" name="Group 17"/>
          <p:cNvGrpSpPr/>
          <p:nvPr/>
        </p:nvGrpSpPr>
        <p:grpSpPr>
          <a:xfrm>
            <a:off x="6514920" y="159840"/>
            <a:ext cx="34861320" cy="5002560"/>
            <a:chOff x="6514920" y="159840"/>
            <a:chExt cx="34861320" cy="5002560"/>
          </a:xfrm>
        </p:grpSpPr>
        <p:sp>
          <p:nvSpPr>
            <p:cNvPr id="72" name="Text Box 16"/>
            <p:cNvSpPr/>
            <p:nvPr/>
          </p:nvSpPr>
          <p:spPr>
            <a:xfrm>
              <a:off x="6514920" y="159840"/>
              <a:ext cx="34861320" cy="3015720"/>
            </a:xfrm>
            <a:prstGeom prst="rect">
              <a:avLst/>
            </a:prstGeom>
            <a:noFill/>
            <a:ln w="9525">
              <a:noFill/>
            </a:ln>
          </p:spPr>
          <p:style>
            <a:lnRef idx="0"/>
            <a:fillRef idx="0"/>
            <a:effectRef idx="0"/>
            <a:fontRef idx="minor"/>
          </p:style>
          <p:txBody>
            <a:bodyPr lIns="90000" rIns="90000" tIns="45000" bIns="45000" anchor="t">
              <a:spAutoFit/>
            </a:bodyPr>
            <a:p>
              <a:pPr algn="ctr" defTabSz="457200">
                <a:lnSpc>
                  <a:spcPct val="100000"/>
                </a:lnSpc>
              </a:pPr>
              <a:r>
                <a:rPr b="1" lang="en-US" sz="9600" strike="noStrike" u="none">
                  <a:solidFill>
                    <a:schemeClr val="lt1"/>
                  </a:solidFill>
                  <a:effectLst/>
                  <a:uFillTx/>
                  <a:latin typeface="Segoe UI"/>
                </a:rPr>
                <a:t>From Demonstrations to Adaptation: Assessing Imitation Learning Robustness and Learned Reward Transferability</a:t>
              </a:r>
              <a:endParaRPr b="0" lang="en-US" sz="9600" strike="noStrike" u="none">
                <a:solidFill>
                  <a:srgbClr val="000000"/>
                </a:solidFill>
                <a:effectLst/>
                <a:uFillTx/>
                <a:latin typeface="Nimbus Roman"/>
              </a:endParaRPr>
            </a:p>
          </p:txBody>
        </p:sp>
        <p:sp>
          <p:nvSpPr>
            <p:cNvPr id="73" name="Text Box 16"/>
            <p:cNvSpPr/>
            <p:nvPr/>
          </p:nvSpPr>
          <p:spPr>
            <a:xfrm>
              <a:off x="8112240" y="3243960"/>
              <a:ext cx="29153160" cy="1918440"/>
            </a:xfrm>
            <a:prstGeom prst="rect">
              <a:avLst/>
            </a:prstGeom>
            <a:noFill/>
            <a:ln w="9525">
              <a:noFill/>
            </a:ln>
          </p:spPr>
          <p:style>
            <a:lnRef idx="0"/>
            <a:fillRef idx="0"/>
            <a:effectRef idx="0"/>
            <a:fontRef idx="minor"/>
          </p:style>
          <p:txBody>
            <a:bodyPr lIns="90000" rIns="90000" tIns="45000" bIns="45000" anchor="t">
              <a:spAutoFit/>
            </a:bodyPr>
            <a:p>
              <a:pPr algn="ctr" defTabSz="457200">
                <a:lnSpc>
                  <a:spcPct val="100000"/>
                </a:lnSpc>
              </a:pPr>
              <a:r>
                <a:rPr b="0" lang="en-US" sz="6000" strike="noStrike" u="none">
                  <a:solidFill>
                    <a:schemeClr val="lt1"/>
                  </a:solidFill>
                  <a:effectLst/>
                  <a:uFillTx/>
                  <a:latin typeface="Segoe UI"/>
                </a:rPr>
                <a:t>Nathan Van Utrecht</a:t>
              </a:r>
              <a:endParaRPr b="0" lang="en-US" sz="6000" strike="noStrike" u="none">
                <a:solidFill>
                  <a:srgbClr val="000000"/>
                </a:solidFill>
                <a:effectLst/>
                <a:uFillTx/>
                <a:latin typeface="Nimbus Roman"/>
              </a:endParaRPr>
            </a:p>
            <a:p>
              <a:pPr algn="ctr" defTabSz="457200">
                <a:lnSpc>
                  <a:spcPct val="100000"/>
                </a:lnSpc>
              </a:pPr>
              <a:r>
                <a:rPr b="0" i="1" lang="en-US" sz="6000" strike="noStrike" u="none">
                  <a:solidFill>
                    <a:schemeClr val="lt1"/>
                  </a:solidFill>
                  <a:effectLst/>
                  <a:uFillTx/>
                  <a:latin typeface="Segoe UI"/>
                </a:rPr>
                <a:t>Department of Mechanical Engineering, Iowa State University</a:t>
              </a:r>
              <a:endParaRPr b="0" lang="en-US" sz="6000" strike="noStrike" u="none">
                <a:solidFill>
                  <a:srgbClr val="000000"/>
                </a:solidFill>
                <a:effectLst/>
                <a:uFillTx/>
                <a:latin typeface="Nimbus Roman"/>
              </a:endParaRPr>
            </a:p>
          </p:txBody>
        </p:sp>
      </p:grpSp>
      <p:grpSp>
        <p:nvGrpSpPr>
          <p:cNvPr id="74" name="Group 14"/>
          <p:cNvGrpSpPr/>
          <p:nvPr/>
        </p:nvGrpSpPr>
        <p:grpSpPr>
          <a:xfrm>
            <a:off x="914400" y="6400800"/>
            <a:ext cx="12800880" cy="9372600"/>
            <a:chOff x="914400" y="6400800"/>
            <a:chExt cx="12800880" cy="9372600"/>
          </a:xfrm>
        </p:grpSpPr>
        <p:sp>
          <p:nvSpPr>
            <p:cNvPr id="75" name="Round Same Side Corner Rectangle 16"/>
            <p:cNvSpPr/>
            <p:nvPr/>
          </p:nvSpPr>
          <p:spPr>
            <a:xfrm>
              <a:off x="914400" y="7783920"/>
              <a:ext cx="12800880" cy="7989480"/>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rIns="457200" tIns="457200" bIns="457200" anchor="t">
              <a:noAutofit/>
            </a:bodyPr>
            <a:p>
              <a:pPr marL="457200" indent="-457200" defTabSz="457200">
                <a:lnSpc>
                  <a:spcPct val="100000"/>
                </a:lnSpc>
                <a:buClr>
                  <a:srgbClr val="000000"/>
                </a:buClr>
                <a:buFont typeface="Arial"/>
                <a:buChar char="•"/>
              </a:pPr>
              <a:r>
                <a:rPr b="1" lang="en-US" sz="3000" strike="noStrike" u="none">
                  <a:solidFill>
                    <a:schemeClr val="dk1"/>
                  </a:solidFill>
                  <a:effectLst/>
                  <a:uFillTx/>
                  <a:latin typeface="Segoe UI"/>
                </a:rPr>
                <a:t>What is Reinforcement Learning (RL)?:</a:t>
              </a:r>
              <a:r>
                <a:rPr b="0" lang="en-US" sz="3000" strike="noStrike" u="none">
                  <a:solidFill>
                    <a:schemeClr val="dk1"/>
                  </a:solidFill>
                  <a:effectLst/>
                  <a:uFillTx/>
                  <a:latin typeface="Segoe UI"/>
                </a:rPr>
                <a:t> This is a common way to train AI agents (like robots or game characters) to learn complex tasks. The AI learns through </a:t>
              </a:r>
              <a:r>
                <a:rPr b="1" lang="en-US" sz="3000" strike="noStrike" u="none">
                  <a:solidFill>
                    <a:schemeClr val="dk1"/>
                  </a:solidFill>
                  <a:effectLst/>
                  <a:uFillTx/>
                  <a:latin typeface="Segoe UI"/>
                </a:rPr>
                <a:t>guided trial and error</a:t>
              </a:r>
              <a:r>
                <a:rPr b="0" lang="en-US" sz="3000" strike="noStrike" u="none">
                  <a:solidFill>
                    <a:schemeClr val="dk1"/>
                  </a:solidFill>
                  <a:effectLst/>
                  <a:uFillTx/>
                  <a:latin typeface="Segoe UI"/>
                </a:rPr>
                <a:t>, receiving </a:t>
              </a:r>
              <a:r>
                <a:rPr b="1" lang="en-US" sz="3000" strike="noStrike" u="none">
                  <a:solidFill>
                    <a:schemeClr val="dk1"/>
                  </a:solidFill>
                  <a:effectLst/>
                  <a:uFillTx/>
                  <a:latin typeface="Segoe UI"/>
                </a:rPr>
                <a:t>rewards </a:t>
              </a:r>
              <a:r>
                <a:rPr b="0" lang="en-US" sz="3000" strike="noStrike" u="none">
                  <a:solidFill>
                    <a:schemeClr val="dk1"/>
                  </a:solidFill>
                  <a:effectLst/>
                  <a:uFillTx/>
                  <a:latin typeface="Segoe UI"/>
                </a:rPr>
                <a:t>for good actions and penalties for bad ones. The AI’s goal is to maximize its total rewards over time.</a:t>
              </a:r>
              <a:endParaRPr b="0" lang="en-US" sz="3000" strike="noStrike" u="none">
                <a:solidFill>
                  <a:srgbClr val="000000"/>
                </a:solidFill>
                <a:effectLst/>
                <a:uFillTx/>
                <a:latin typeface="Nimbus Roman"/>
              </a:endParaRPr>
            </a:p>
            <a:p>
              <a:pPr defTabSz="457200">
                <a:lnSpc>
                  <a:spcPct val="100000"/>
                </a:lnSpc>
              </a:pPr>
              <a:endParaRPr b="0" lang="en-US" sz="3000" strike="noStrike" u="none">
                <a:solidFill>
                  <a:srgbClr val="000000"/>
                </a:solidFill>
                <a:effectLst/>
                <a:uFillTx/>
                <a:latin typeface="Nimbus Roman"/>
              </a:endParaRPr>
            </a:p>
            <a:p>
              <a:pPr marL="571680" indent="-571680" defTabSz="457200">
                <a:lnSpc>
                  <a:spcPct val="100000"/>
                </a:lnSpc>
                <a:buClr>
                  <a:srgbClr val="000000"/>
                </a:buClr>
                <a:buFont typeface="Arial"/>
                <a:buChar char="•"/>
              </a:pPr>
              <a:r>
                <a:rPr b="1" lang="en-US" sz="3000" strike="noStrike" u="none">
                  <a:solidFill>
                    <a:schemeClr val="dk1"/>
                  </a:solidFill>
                  <a:effectLst/>
                  <a:uFillTx/>
                  <a:latin typeface="Segoe UI"/>
                </a:rPr>
                <a:t>The Reward Design Problem:</a:t>
              </a:r>
              <a:r>
                <a:rPr b="0" i="1" lang="en-US" sz="3000" strike="noStrike" u="none">
                  <a:solidFill>
                    <a:schemeClr val="dk1"/>
                  </a:solidFill>
                  <a:effectLst/>
                  <a:uFillTx/>
                  <a:latin typeface="Segoe UI"/>
                </a:rPr>
                <a:t> </a:t>
              </a:r>
              <a:r>
                <a:rPr b="0" lang="en-US" sz="3000" strike="noStrike" u="none">
                  <a:solidFill>
                    <a:schemeClr val="dk1"/>
                  </a:solidFill>
                  <a:effectLst/>
                  <a:uFillTx/>
                  <a:latin typeface="Segoe UI"/>
                </a:rPr>
                <a:t>For many real-world tasks (like driving safely or performing surgery), manually designing the reward function is difficult. </a:t>
              </a:r>
              <a:endParaRPr b="0" lang="en-US" sz="3000" strike="noStrike" u="none">
                <a:solidFill>
                  <a:srgbClr val="000000"/>
                </a:solidFill>
                <a:effectLst/>
                <a:uFillTx/>
                <a:latin typeface="Nimbus Roman"/>
              </a:endParaRPr>
            </a:p>
            <a:p>
              <a:pPr defTabSz="457200">
                <a:lnSpc>
                  <a:spcPct val="100000"/>
                </a:lnSpc>
              </a:pPr>
              <a:endParaRPr b="0" lang="en-US" sz="3000" strike="noStrike" u="none">
                <a:solidFill>
                  <a:srgbClr val="000000"/>
                </a:solidFill>
                <a:effectLst/>
                <a:uFillTx/>
                <a:latin typeface="Nimbus Roman"/>
              </a:endParaRPr>
            </a:p>
            <a:p>
              <a:pPr marL="571680" indent="-571680" defTabSz="457200">
                <a:lnSpc>
                  <a:spcPct val="100000"/>
                </a:lnSpc>
                <a:buClr>
                  <a:srgbClr val="000000"/>
                </a:buClr>
                <a:buFont typeface="Arial"/>
                <a:buChar char="•"/>
              </a:pPr>
              <a:r>
                <a:rPr b="1" lang="en-US" sz="3000" strike="noStrike" u="none">
                  <a:solidFill>
                    <a:schemeClr val="dk1"/>
                  </a:solidFill>
                  <a:effectLst/>
                  <a:uFillTx/>
                  <a:latin typeface="Segoe UI"/>
                </a:rPr>
                <a:t>Learning from Examples:</a:t>
              </a:r>
              <a:r>
                <a:rPr b="0" lang="en-US" sz="3000" strike="noStrike" u="none">
                  <a:solidFill>
                    <a:schemeClr val="dk1"/>
                  </a:solidFill>
                  <a:effectLst/>
                  <a:uFillTx/>
                  <a:latin typeface="Segoe UI"/>
                </a:rPr>
                <a:t> An alternative is to </a:t>
              </a:r>
              <a:r>
                <a:rPr b="0" i="1" lang="en-US" sz="3000" strike="noStrike" u="none">
                  <a:solidFill>
                    <a:schemeClr val="dk1"/>
                  </a:solidFill>
                  <a:effectLst/>
                  <a:uFillTx/>
                  <a:latin typeface="Segoe UI"/>
                </a:rPr>
                <a:t>show</a:t>
              </a:r>
              <a:r>
                <a:rPr b="0" lang="en-US" sz="3000" strike="noStrike" u="none">
                  <a:solidFill>
                    <a:schemeClr val="dk1"/>
                  </a:solidFill>
                  <a:effectLst/>
                  <a:uFillTx/>
                  <a:latin typeface="Segoe UI"/>
                </a:rPr>
                <a:t> the AI what a human expert does instead of giving it a reward. </a:t>
              </a:r>
              <a:r>
                <a:rPr b="1" lang="en-US" sz="3000" strike="noStrike" u="none">
                  <a:solidFill>
                    <a:schemeClr val="dk1"/>
                  </a:solidFill>
                  <a:effectLst/>
                  <a:uFillTx/>
                  <a:latin typeface="Segoe UI"/>
                </a:rPr>
                <a:t>Imitation Learning (IL)</a:t>
              </a:r>
              <a:r>
                <a:rPr b="0" lang="en-US" sz="3000" strike="noStrike" u="none">
                  <a:solidFill>
                    <a:schemeClr val="dk1"/>
                  </a:solidFill>
                  <a:effectLst/>
                  <a:uFillTx/>
                  <a:latin typeface="Segoe UI"/>
                </a:rPr>
                <a:t> is where the AI learns to copy the expert’s actions. </a:t>
              </a:r>
              <a:r>
                <a:rPr b="1" lang="en-US" sz="3000" strike="noStrike" u="none">
                  <a:solidFill>
                    <a:schemeClr val="dk1"/>
                  </a:solidFill>
                  <a:effectLst/>
                  <a:uFillTx/>
                  <a:latin typeface="Segoe UI"/>
                </a:rPr>
                <a:t>Inverse Reinforcement Learning (IRL)</a:t>
              </a:r>
              <a:r>
                <a:rPr b="0" lang="en-US" sz="3000" strike="noStrike" u="none">
                  <a:solidFill>
                    <a:schemeClr val="dk1"/>
                  </a:solidFill>
                  <a:effectLst/>
                  <a:uFillTx/>
                  <a:latin typeface="Segoe UI"/>
                </a:rPr>
                <a:t> tries to learn the reward function that best explains the expert’s actions.</a:t>
              </a:r>
              <a:endParaRPr b="0" lang="en-US" sz="3000" strike="noStrike" u="none">
                <a:solidFill>
                  <a:srgbClr val="000000"/>
                </a:solidFill>
                <a:effectLst/>
                <a:uFillTx/>
                <a:latin typeface="Nimbus Roman"/>
              </a:endParaRPr>
            </a:p>
          </p:txBody>
        </p:sp>
        <p:sp>
          <p:nvSpPr>
            <p:cNvPr id="76" name="Round Same Side Corner Rectangle 15"/>
            <p:cNvSpPr/>
            <p:nvPr/>
          </p:nvSpPr>
          <p:spPr>
            <a:xfrm>
              <a:off x="914400" y="6400800"/>
              <a:ext cx="12800880" cy="138240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6600" strike="noStrike" u="none">
                  <a:solidFill>
                    <a:schemeClr val="lt1"/>
                  </a:solidFill>
                  <a:effectLst/>
                  <a:uFillTx/>
                  <a:latin typeface="Segoe UI"/>
                </a:rPr>
                <a:t>Introduction</a:t>
              </a:r>
              <a:endParaRPr b="0" lang="en-US" sz="6600" strike="noStrike" u="none">
                <a:solidFill>
                  <a:srgbClr val="ffffff"/>
                </a:solidFill>
                <a:effectLst/>
                <a:uFillTx/>
                <a:latin typeface="Nimbus Roman"/>
              </a:endParaRPr>
            </a:p>
          </p:txBody>
        </p:sp>
      </p:grpSp>
      <p:grpSp>
        <p:nvGrpSpPr>
          <p:cNvPr id="77" name="Group 20"/>
          <p:cNvGrpSpPr/>
          <p:nvPr/>
        </p:nvGrpSpPr>
        <p:grpSpPr>
          <a:xfrm>
            <a:off x="914400" y="16459200"/>
            <a:ext cx="12800880" cy="16040160"/>
            <a:chOff x="914400" y="16459200"/>
            <a:chExt cx="12800880" cy="16040160"/>
          </a:xfrm>
        </p:grpSpPr>
        <p:sp>
          <p:nvSpPr>
            <p:cNvPr id="78" name="Round Same Side Corner Rectangle 20"/>
            <p:cNvSpPr/>
            <p:nvPr/>
          </p:nvSpPr>
          <p:spPr>
            <a:xfrm>
              <a:off x="914400" y="16459200"/>
              <a:ext cx="12800880" cy="137088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rIns="457200" tIns="457200" bIns="457200" anchor="ctr">
              <a:noAutofit/>
            </a:bodyPr>
            <a:p>
              <a:pPr algn="ctr" defTabSz="457200">
                <a:lnSpc>
                  <a:spcPct val="100000"/>
                </a:lnSpc>
              </a:pPr>
              <a:r>
                <a:rPr b="1" lang="en-US" sz="6600" strike="noStrike" u="none">
                  <a:solidFill>
                    <a:schemeClr val="lt1"/>
                  </a:solidFill>
                  <a:effectLst/>
                  <a:uFillTx/>
                  <a:latin typeface="Segoe UI"/>
                </a:rPr>
                <a:t>Methods</a:t>
              </a:r>
              <a:endParaRPr b="0" lang="en-US" sz="6600" strike="noStrike" u="none">
                <a:solidFill>
                  <a:srgbClr val="ffffff"/>
                </a:solidFill>
                <a:effectLst/>
                <a:uFillTx/>
                <a:latin typeface="Nimbus Roman"/>
              </a:endParaRPr>
            </a:p>
          </p:txBody>
        </p:sp>
        <p:sp>
          <p:nvSpPr>
            <p:cNvPr id="79" name="Round Same Side Corner Rectangle 19"/>
            <p:cNvSpPr/>
            <p:nvPr/>
          </p:nvSpPr>
          <p:spPr>
            <a:xfrm>
              <a:off x="914400" y="17830800"/>
              <a:ext cx="12800880" cy="14668560"/>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rIns="457200" tIns="457200" bIns="457200" anchor="t">
              <a:noAutofit/>
            </a:bodyPr>
            <a:p>
              <a:pPr defTabSz="457200">
                <a:lnSpc>
                  <a:spcPct val="100000"/>
                </a:lnSpc>
              </a:pPr>
              <a:r>
                <a:rPr b="1" lang="en-US" sz="3000" strike="noStrike" u="none">
                  <a:solidFill>
                    <a:srgbClr val="000000"/>
                  </a:solidFill>
                  <a:effectLst/>
                  <a:uFillTx/>
                  <a:latin typeface="Segoe UI"/>
                </a:rPr>
                <a:t>Algorithms</a:t>
              </a:r>
              <a:endParaRPr b="0" lang="en-US" sz="3000" strike="noStrike" u="none">
                <a:solidFill>
                  <a:srgbClr val="000000"/>
                </a:solidFill>
                <a:effectLst/>
                <a:uFillTx/>
                <a:latin typeface="Nimbus Roman"/>
              </a:endParaRPr>
            </a:p>
            <a:p>
              <a:pPr marL="571680" indent="-571680" defTabSz="457200">
                <a:lnSpc>
                  <a:spcPct val="100000"/>
                </a:lnSpc>
                <a:buClr>
                  <a:srgbClr val="000000"/>
                </a:buClr>
                <a:buFont typeface="Arial"/>
                <a:buChar char="•"/>
              </a:pPr>
              <a:r>
                <a:rPr b="1" lang="en-US" sz="3000" strike="noStrike" u="none">
                  <a:solidFill>
                    <a:srgbClr val="000000"/>
                  </a:solidFill>
                  <a:effectLst/>
                  <a:uFillTx/>
                  <a:latin typeface="Segoe UI"/>
                </a:rPr>
                <a:t>Behavioral Cloning (BC):</a:t>
              </a:r>
              <a:r>
                <a:rPr b="0" lang="en-US" sz="3000" strike="noStrike" u="none">
                  <a:solidFill>
                    <a:srgbClr val="000000"/>
                  </a:solidFill>
                  <a:effectLst/>
                  <a:uFillTx/>
                  <a:latin typeface="Segoe UI"/>
                </a:rPr>
                <a:t> Direct supervised learning of state-action pairs. It’s an easy, naïve baseline for IL.</a:t>
              </a:r>
              <a:endParaRPr b="0" lang="en-US" sz="3000" strike="noStrike" u="none">
                <a:solidFill>
                  <a:srgbClr val="000000"/>
                </a:solidFill>
                <a:effectLst/>
                <a:uFillTx/>
                <a:latin typeface="Nimbus Roman"/>
              </a:endParaRPr>
            </a:p>
            <a:p>
              <a:pPr marL="571680" indent="-571680" defTabSz="457200">
                <a:lnSpc>
                  <a:spcPct val="100000"/>
                </a:lnSpc>
                <a:buClr>
                  <a:srgbClr val="000000"/>
                </a:buClr>
                <a:buFont typeface="Arial"/>
                <a:buChar char="•"/>
              </a:pPr>
              <a:r>
                <a:rPr b="1" lang="en-US" sz="3000" strike="noStrike" u="none">
                  <a:solidFill>
                    <a:srgbClr val="000000"/>
                  </a:solidFill>
                  <a:effectLst/>
                  <a:uFillTx/>
                  <a:latin typeface="Segoe UI"/>
                </a:rPr>
                <a:t>Generative Adversarial Imitation Learning (GAIL): </a:t>
              </a:r>
              <a:r>
                <a:rPr b="0" lang="en-US" sz="3000" strike="noStrike" u="none">
                  <a:solidFill>
                    <a:srgbClr val="000000"/>
                  </a:solidFill>
                  <a:effectLst/>
                  <a:uFillTx/>
                  <a:latin typeface="Segoe UI"/>
                </a:rPr>
                <a:t>State of the art IL approach which trains an agent to discriminate between the expert trajectories and GAIL’s policy’s trajectories.</a:t>
              </a:r>
              <a:endParaRPr b="0" lang="en-US" sz="3000" strike="noStrike" u="none">
                <a:solidFill>
                  <a:srgbClr val="000000"/>
                </a:solidFill>
                <a:effectLst/>
                <a:uFillTx/>
                <a:latin typeface="Nimbus Roman"/>
              </a:endParaRPr>
            </a:p>
            <a:p>
              <a:pPr marL="571680" indent="-571680" defTabSz="457200">
                <a:lnSpc>
                  <a:spcPct val="100000"/>
                </a:lnSpc>
                <a:buClr>
                  <a:srgbClr val="000000"/>
                </a:buClr>
                <a:buFont typeface="Arial"/>
                <a:buChar char="•"/>
              </a:pPr>
              <a:r>
                <a:rPr b="1" lang="en-US" sz="3000" strike="noStrike" u="none">
                  <a:solidFill>
                    <a:srgbClr val="000000"/>
                  </a:solidFill>
                  <a:effectLst/>
                  <a:uFillTx/>
                  <a:latin typeface="Segoe UI"/>
                </a:rPr>
                <a:t>Adversarial Inverse Reinforcement Learning (AIRL):</a:t>
              </a:r>
              <a:r>
                <a:rPr b="0" lang="en-US" sz="3000" strike="noStrike" u="none">
                  <a:solidFill>
                    <a:srgbClr val="000000"/>
                  </a:solidFill>
                  <a:effectLst/>
                  <a:uFillTx/>
                  <a:latin typeface="Segoe UI"/>
                </a:rPr>
                <a:t> State of the art IRL approach which learns a policy </a:t>
              </a:r>
              <a:r>
                <a:rPr b="0" i="1" lang="en-US" sz="3000" strike="noStrike" u="none">
                  <a:solidFill>
                    <a:srgbClr val="000000"/>
                  </a:solidFill>
                  <a:effectLst/>
                  <a:uFillTx/>
                  <a:latin typeface="Segoe UI"/>
                </a:rPr>
                <a:t>and </a:t>
              </a:r>
              <a:r>
                <a:rPr b="0" lang="en-US" sz="3000" strike="noStrike" u="none">
                  <a:solidFill>
                    <a:srgbClr val="000000"/>
                  </a:solidFill>
                  <a:effectLst/>
                  <a:uFillTx/>
                  <a:latin typeface="Segoe UI"/>
                </a:rPr>
                <a:t>attempts to learn a reward function</a:t>
              </a:r>
              <a:endParaRPr b="0" lang="en-US" sz="3000" strike="noStrike" u="none">
                <a:solidFill>
                  <a:srgbClr val="000000"/>
                </a:solidFill>
                <a:effectLst/>
                <a:uFillTx/>
                <a:latin typeface="Nimbus Roman"/>
              </a:endParaRPr>
            </a:p>
            <a:p>
              <a:pPr defTabSz="457200">
                <a:lnSpc>
                  <a:spcPct val="100000"/>
                </a:lnSpc>
              </a:pPr>
              <a:endParaRPr b="0" lang="en-US" sz="3000" strike="noStrike" u="none">
                <a:solidFill>
                  <a:srgbClr val="000000"/>
                </a:solidFill>
                <a:effectLst/>
                <a:uFillTx/>
                <a:latin typeface="Nimbus Roman"/>
              </a:endParaRPr>
            </a:p>
            <a:p>
              <a:pPr defTabSz="457200">
                <a:lnSpc>
                  <a:spcPct val="100000"/>
                </a:lnSpc>
              </a:pPr>
              <a:r>
                <a:rPr b="1" lang="en-US" sz="3000" strike="noStrike" u="none">
                  <a:solidFill>
                    <a:srgbClr val="000000"/>
                  </a:solidFill>
                  <a:effectLst/>
                  <a:uFillTx/>
                  <a:latin typeface="Segoe UI"/>
                </a:rPr>
                <a:t>Training Data</a:t>
              </a:r>
              <a:endParaRPr b="0" lang="en-US" sz="3000" strike="noStrike" u="none">
                <a:solidFill>
                  <a:srgbClr val="000000"/>
                </a:solidFill>
                <a:effectLst/>
                <a:uFillTx/>
                <a:latin typeface="Nimbus Roman"/>
              </a:endParaRPr>
            </a:p>
            <a:p>
              <a:pPr defTabSz="457200">
                <a:lnSpc>
                  <a:spcPct val="100000"/>
                </a:lnSpc>
              </a:pPr>
              <a:r>
                <a:rPr b="0" lang="en-US" sz="3000" strike="noStrike" u="none">
                  <a:solidFill>
                    <a:srgbClr val="000000"/>
                  </a:solidFill>
                  <a:effectLst/>
                  <a:uFillTx/>
                  <a:latin typeface="Segoe UI"/>
                </a:rPr>
                <a:t>The training data was collected by training a Soft Actor-Critic agent until it reached expert level performance. Then one million timesteps of data was collected with deterministic actions and no added noise.</a:t>
              </a:r>
              <a:endParaRPr b="0" lang="en-US" sz="3000" strike="noStrike" u="none">
                <a:solidFill>
                  <a:srgbClr val="000000"/>
                </a:solidFill>
                <a:effectLst/>
                <a:uFillTx/>
                <a:latin typeface="Nimbus Roman"/>
              </a:endParaRPr>
            </a:p>
            <a:p>
              <a:pPr defTabSz="457200">
                <a:lnSpc>
                  <a:spcPct val="100000"/>
                </a:lnSpc>
              </a:pPr>
              <a:endParaRPr b="0" lang="en-US" sz="3000" strike="noStrike" u="none">
                <a:solidFill>
                  <a:srgbClr val="000000"/>
                </a:solidFill>
                <a:effectLst/>
                <a:uFillTx/>
                <a:latin typeface="Nimbus Roman"/>
              </a:endParaRPr>
            </a:p>
            <a:p>
              <a:pPr defTabSz="457200">
                <a:lnSpc>
                  <a:spcPct val="100000"/>
                </a:lnSpc>
              </a:pPr>
              <a:r>
                <a:rPr b="1" lang="en-US" sz="3000" strike="noStrike" u="none">
                  <a:solidFill>
                    <a:srgbClr val="000000"/>
                  </a:solidFill>
                  <a:effectLst/>
                  <a:uFillTx/>
                  <a:latin typeface="Segoe UI"/>
                </a:rPr>
                <a:t>Testing Environments</a:t>
              </a:r>
              <a:endParaRPr b="0" lang="en-US" sz="3000" strike="noStrike" u="none">
                <a:solidFill>
                  <a:srgbClr val="000000"/>
                </a:solidFill>
                <a:effectLst/>
                <a:uFillTx/>
                <a:latin typeface="Nimbus Roman"/>
              </a:endParaRPr>
            </a:p>
            <a:p>
              <a:pPr defTabSz="457200">
                <a:lnSpc>
                  <a:spcPct val="100000"/>
                </a:lnSpc>
              </a:pPr>
              <a:r>
                <a:rPr b="0" lang="en-US" sz="3000" strike="noStrike" u="none">
                  <a:solidFill>
                    <a:srgbClr val="000000"/>
                  </a:solidFill>
                  <a:effectLst/>
                  <a:uFillTx/>
                  <a:latin typeface="Segoe UI"/>
                </a:rPr>
                <a:t>Each algorithm was trained on the original environments in Figure 1, and then they were evaluated on altered versions. These alterations included changing physical parameters (gravity, friction, etc.) and goal changes (disabling joints, shifting the goal location, etc.).</a:t>
              </a:r>
              <a:endParaRPr b="0" lang="en-US" sz="3000" strike="noStrike" u="none">
                <a:solidFill>
                  <a:srgbClr val="000000"/>
                </a:solidFill>
                <a:effectLst/>
                <a:uFillTx/>
                <a:latin typeface="Nimbus Roman"/>
              </a:endParaRPr>
            </a:p>
          </p:txBody>
        </p:sp>
        <p:grpSp>
          <p:nvGrpSpPr>
            <p:cNvPr id="80" name="Group 16"/>
            <p:cNvGrpSpPr/>
            <p:nvPr/>
          </p:nvGrpSpPr>
          <p:grpSpPr>
            <a:xfrm>
              <a:off x="1371240" y="27803520"/>
              <a:ext cx="11887200" cy="4268880"/>
              <a:chOff x="1371240" y="27803520"/>
              <a:chExt cx="11887200" cy="4268880"/>
            </a:xfrm>
          </p:grpSpPr>
          <p:sp>
            <p:nvSpPr>
              <p:cNvPr id="81" name="Rounded Rectangle 15"/>
              <p:cNvSpPr/>
              <p:nvPr/>
            </p:nvSpPr>
            <p:spPr>
              <a:xfrm>
                <a:off x="1371960" y="27803520"/>
                <a:ext cx="11886480" cy="4268880"/>
              </a:xfrm>
              <a:prstGeom prst="roundRect">
                <a:avLst>
                  <a:gd name="adj" fmla="val 7875"/>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ptos"/>
                </a:endParaRPr>
              </a:p>
            </p:txBody>
          </p:sp>
          <p:grpSp>
            <p:nvGrpSpPr>
              <p:cNvPr id="82" name="Group 14"/>
              <p:cNvGrpSpPr/>
              <p:nvPr/>
            </p:nvGrpSpPr>
            <p:grpSpPr>
              <a:xfrm>
                <a:off x="1371240" y="28260720"/>
                <a:ext cx="11886480" cy="3683160"/>
                <a:chOff x="1371240" y="28260720"/>
                <a:chExt cx="11886480" cy="3683160"/>
              </a:xfrm>
            </p:grpSpPr>
            <p:pic>
              <p:nvPicPr>
                <p:cNvPr id="83" name="Picture 2" descr=""/>
                <p:cNvPicPr/>
                <p:nvPr/>
              </p:nvPicPr>
              <p:blipFill>
                <a:blip r:embed="rId2"/>
                <a:stretch/>
              </p:blipFill>
              <p:spPr>
                <a:xfrm>
                  <a:off x="10058040" y="28262160"/>
                  <a:ext cx="2742480" cy="2742480"/>
                </a:xfrm>
                <a:prstGeom prst="rect">
                  <a:avLst/>
                </a:prstGeom>
                <a:noFill/>
                <a:ln w="0">
                  <a:noFill/>
                </a:ln>
              </p:spPr>
            </p:pic>
            <p:pic>
              <p:nvPicPr>
                <p:cNvPr id="84" name="Picture 4" descr=""/>
                <p:cNvPicPr/>
                <p:nvPr/>
              </p:nvPicPr>
              <p:blipFill>
                <a:blip r:embed="rId3"/>
                <a:stretch/>
              </p:blipFill>
              <p:spPr>
                <a:xfrm>
                  <a:off x="4572000" y="28260720"/>
                  <a:ext cx="2742480" cy="2742480"/>
                </a:xfrm>
                <a:prstGeom prst="rect">
                  <a:avLst/>
                </a:prstGeom>
                <a:noFill/>
                <a:ln w="0">
                  <a:noFill/>
                </a:ln>
              </p:spPr>
            </p:pic>
            <p:pic>
              <p:nvPicPr>
                <p:cNvPr id="85" name="Picture 6" descr=""/>
                <p:cNvPicPr/>
                <p:nvPr/>
              </p:nvPicPr>
              <p:blipFill>
                <a:blip r:embed="rId4"/>
                <a:stretch/>
              </p:blipFill>
              <p:spPr>
                <a:xfrm>
                  <a:off x="1828800" y="28260720"/>
                  <a:ext cx="2742480" cy="2742480"/>
                </a:xfrm>
                <a:prstGeom prst="rect">
                  <a:avLst/>
                </a:prstGeom>
                <a:noFill/>
                <a:ln w="0">
                  <a:noFill/>
                </a:ln>
              </p:spPr>
            </p:pic>
            <p:pic>
              <p:nvPicPr>
                <p:cNvPr id="86" name="Picture 8" descr=""/>
                <p:cNvPicPr/>
                <p:nvPr/>
              </p:nvPicPr>
              <p:blipFill>
                <a:blip r:embed="rId5"/>
                <a:stretch/>
              </p:blipFill>
              <p:spPr>
                <a:xfrm>
                  <a:off x="7314840" y="28262160"/>
                  <a:ext cx="2742480" cy="2742480"/>
                </a:xfrm>
                <a:prstGeom prst="rect">
                  <a:avLst/>
                </a:prstGeom>
                <a:noFill/>
                <a:ln w="0">
                  <a:noFill/>
                </a:ln>
              </p:spPr>
            </p:pic>
            <p:sp>
              <p:nvSpPr>
                <p:cNvPr id="87" name="TextBox 11"/>
                <p:cNvSpPr/>
                <p:nvPr/>
              </p:nvSpPr>
              <p:spPr>
                <a:xfrm>
                  <a:off x="1371240" y="30999600"/>
                  <a:ext cx="11886480" cy="9442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US" sz="2800" strike="noStrike" u="none">
                      <a:solidFill>
                        <a:schemeClr val="dk1"/>
                      </a:solidFill>
                      <a:effectLst/>
                      <a:uFillTx/>
                      <a:latin typeface="Aptos"/>
                    </a:rPr>
                    <a:t>Figure 1: Environment names from left to right in ascending difficulty: Hopper, Pusher, Ant, Inverted Pendulum </a:t>
                  </a:r>
                  <a:endParaRPr b="0" lang="en-US" sz="2800" strike="noStrike" u="none">
                    <a:solidFill>
                      <a:srgbClr val="000000"/>
                    </a:solidFill>
                    <a:effectLst/>
                    <a:uFillTx/>
                    <a:latin typeface="Nimbus Roman"/>
                  </a:endParaRPr>
                </a:p>
              </p:txBody>
            </p:sp>
          </p:grpSp>
        </p:grpSp>
      </p:grpSp>
      <p:grpSp>
        <p:nvGrpSpPr>
          <p:cNvPr id="88" name="Group 14"/>
          <p:cNvGrpSpPr/>
          <p:nvPr/>
        </p:nvGrpSpPr>
        <p:grpSpPr>
          <a:xfrm>
            <a:off x="15544440" y="6400800"/>
            <a:ext cx="12800880" cy="26060400"/>
            <a:chOff x="15544440" y="6400800"/>
            <a:chExt cx="12800880" cy="26060400"/>
          </a:xfrm>
        </p:grpSpPr>
        <p:sp>
          <p:nvSpPr>
            <p:cNvPr id="89" name="Round Same Side Corner Rectangle 16"/>
            <p:cNvSpPr/>
            <p:nvPr/>
          </p:nvSpPr>
          <p:spPr>
            <a:xfrm>
              <a:off x="15544440" y="7750080"/>
              <a:ext cx="12800880" cy="24711120"/>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rIns="457200" tIns="457200" bIns="457200" anchor="t">
              <a:noAutofit/>
            </a:bodyPr>
            <a:p>
              <a:pPr marL="457200" indent="-457200" defTabSz="457200">
                <a:lnSpc>
                  <a:spcPct val="100000"/>
                </a:lnSpc>
                <a:buClr>
                  <a:srgbClr val="000000"/>
                </a:buClr>
                <a:buFont typeface="Arial"/>
                <a:buChar char="•"/>
              </a:pPr>
              <a:r>
                <a:rPr b="0" lang="en-US" sz="3000" strike="noStrike" u="none">
                  <a:solidFill>
                    <a:schemeClr val="dk1"/>
                  </a:solidFill>
                  <a:effectLst/>
                  <a:uFillTx/>
                  <a:latin typeface="Segoe UI"/>
                </a:rPr>
                <a:t>All results were averaged over 100 randomly generated seeds. The top  </a:t>
              </a:r>
              <a:endParaRPr b="0" lang="en-US" sz="3000" strike="noStrike" u="none">
                <a:solidFill>
                  <a:srgbClr val="000000"/>
                </a:solidFill>
                <a:effectLst/>
                <a:uFillTx/>
                <a:latin typeface="Nimbus Roman"/>
              </a:endParaRPr>
            </a:p>
          </p:txBody>
        </p:sp>
        <p:sp>
          <p:nvSpPr>
            <p:cNvPr id="90" name="Round Same Side Corner Rectangle 15"/>
            <p:cNvSpPr/>
            <p:nvPr/>
          </p:nvSpPr>
          <p:spPr>
            <a:xfrm>
              <a:off x="15544440" y="6400800"/>
              <a:ext cx="12800880" cy="134856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6600" strike="noStrike" u="none">
                  <a:solidFill>
                    <a:schemeClr val="lt1"/>
                  </a:solidFill>
                  <a:effectLst/>
                  <a:uFillTx/>
                  <a:latin typeface="Segoe UI"/>
                </a:rPr>
                <a:t>Results</a:t>
              </a:r>
              <a:endParaRPr b="0" lang="en-US" sz="6600" strike="noStrike" u="none">
                <a:solidFill>
                  <a:srgbClr val="ffffff"/>
                </a:solidFill>
                <a:effectLst/>
                <a:uFillTx/>
                <a:latin typeface="Nimbus Roman"/>
              </a:endParaRPr>
            </a:p>
          </p:txBody>
        </p:sp>
      </p:grpSp>
      <p:grpSp>
        <p:nvGrpSpPr>
          <p:cNvPr id="91" name="Group 14"/>
          <p:cNvGrpSpPr/>
          <p:nvPr/>
        </p:nvGrpSpPr>
        <p:grpSpPr>
          <a:xfrm>
            <a:off x="30175200" y="6400800"/>
            <a:ext cx="12800880" cy="9143280"/>
            <a:chOff x="30175200" y="6400800"/>
            <a:chExt cx="12800880" cy="9143280"/>
          </a:xfrm>
        </p:grpSpPr>
        <p:sp>
          <p:nvSpPr>
            <p:cNvPr id="92" name="Round Same Side Corner Rectangle 16"/>
            <p:cNvSpPr/>
            <p:nvPr/>
          </p:nvSpPr>
          <p:spPr>
            <a:xfrm>
              <a:off x="30175200" y="7750080"/>
              <a:ext cx="12800880" cy="7794000"/>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rIns="457200" tIns="457200" bIns="457200" anchor="t">
              <a:noAutofit/>
            </a:bodyPr>
            <a:p>
              <a:pPr marL="457200" indent="-457200" defTabSz="457200">
                <a:lnSpc>
                  <a:spcPct val="100000"/>
                </a:lnSpc>
                <a:buClr>
                  <a:srgbClr val="000000"/>
                </a:buClr>
                <a:buFont typeface="Arial"/>
                <a:buChar char="•"/>
              </a:pPr>
              <a:r>
                <a:rPr b="1" lang="en-US" sz="3000" strike="noStrike" u="none">
                  <a:solidFill>
                    <a:schemeClr val="dk1"/>
                  </a:solidFill>
                  <a:effectLst/>
                  <a:uFillTx/>
                  <a:latin typeface="Segoe UI"/>
                </a:rPr>
                <a:t>Put results here</a:t>
              </a:r>
              <a:endParaRPr b="0" lang="en-US" sz="3000" strike="noStrike" u="none">
                <a:solidFill>
                  <a:srgbClr val="000000"/>
                </a:solidFill>
                <a:effectLst/>
                <a:uFillTx/>
                <a:latin typeface="Nimbus Roman"/>
              </a:endParaRPr>
            </a:p>
          </p:txBody>
        </p:sp>
        <p:sp>
          <p:nvSpPr>
            <p:cNvPr id="93" name="Round Same Side Corner Rectangle 15"/>
            <p:cNvSpPr/>
            <p:nvPr/>
          </p:nvSpPr>
          <p:spPr>
            <a:xfrm>
              <a:off x="30175200" y="6400800"/>
              <a:ext cx="12800880" cy="134856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6600" strike="noStrike" u="none">
                  <a:solidFill>
                    <a:schemeClr val="lt1"/>
                  </a:solidFill>
                  <a:effectLst/>
                  <a:uFillTx/>
                  <a:latin typeface="Segoe UI"/>
                </a:rPr>
                <a:t>Conclusions</a:t>
              </a:r>
              <a:endParaRPr b="0" lang="en-US" sz="6600" strike="noStrike" u="none">
                <a:solidFill>
                  <a:srgbClr val="ffffff"/>
                </a:solidFill>
                <a:effectLst/>
                <a:uFillTx/>
                <a:latin typeface="Nimbus Roman"/>
              </a:endParaRPr>
            </a:p>
          </p:txBody>
        </p:sp>
      </p:grpSp>
      <p:grpSp>
        <p:nvGrpSpPr>
          <p:cNvPr id="94" name="Group 14"/>
          <p:cNvGrpSpPr/>
          <p:nvPr/>
        </p:nvGrpSpPr>
        <p:grpSpPr>
          <a:xfrm>
            <a:off x="30175200" y="16459200"/>
            <a:ext cx="12800880" cy="9143280"/>
            <a:chOff x="30175200" y="16459200"/>
            <a:chExt cx="12800880" cy="9143280"/>
          </a:xfrm>
        </p:grpSpPr>
        <p:sp>
          <p:nvSpPr>
            <p:cNvPr id="95" name="Round Same Side Corner Rectangle 16"/>
            <p:cNvSpPr/>
            <p:nvPr/>
          </p:nvSpPr>
          <p:spPr>
            <a:xfrm>
              <a:off x="30175200" y="17808480"/>
              <a:ext cx="12800880" cy="7794000"/>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rIns="457200" tIns="457200" bIns="457200" anchor="t">
              <a:noAutofit/>
            </a:bodyPr>
            <a:p>
              <a:pPr marL="457200" indent="-457200" defTabSz="457200">
                <a:lnSpc>
                  <a:spcPct val="100000"/>
                </a:lnSpc>
                <a:buClr>
                  <a:srgbClr val="000000"/>
                </a:buClr>
                <a:buFont typeface="Arial"/>
                <a:buChar char="•"/>
              </a:pPr>
              <a:r>
                <a:rPr b="1" lang="en-US" sz="3000" strike="noStrike" u="none">
                  <a:solidFill>
                    <a:schemeClr val="dk1"/>
                  </a:solidFill>
                  <a:effectLst/>
                  <a:uFillTx/>
                  <a:latin typeface="Segoe UI"/>
                </a:rPr>
                <a:t>Put results here</a:t>
              </a:r>
              <a:endParaRPr b="0" lang="en-US" sz="3000" strike="noStrike" u="none">
                <a:solidFill>
                  <a:srgbClr val="000000"/>
                </a:solidFill>
                <a:effectLst/>
                <a:uFillTx/>
                <a:latin typeface="Nimbus Roman"/>
              </a:endParaRPr>
            </a:p>
          </p:txBody>
        </p:sp>
        <p:sp>
          <p:nvSpPr>
            <p:cNvPr id="96" name="Round Same Side Corner Rectangle 15"/>
            <p:cNvSpPr/>
            <p:nvPr/>
          </p:nvSpPr>
          <p:spPr>
            <a:xfrm>
              <a:off x="30175200" y="16459200"/>
              <a:ext cx="12800880" cy="134856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6600" strike="noStrike" u="none">
                  <a:solidFill>
                    <a:schemeClr val="lt1"/>
                  </a:solidFill>
                  <a:effectLst/>
                  <a:uFillTx/>
                  <a:latin typeface="Segoe UI"/>
                </a:rPr>
                <a:t>Future Work</a:t>
              </a:r>
              <a:endParaRPr b="0" lang="en-US" sz="6600" strike="noStrike" u="none">
                <a:solidFill>
                  <a:srgbClr val="ffffff"/>
                </a:solidFill>
                <a:effectLst/>
                <a:uFillTx/>
                <a:latin typeface="Nimbus Roman"/>
              </a:endParaRPr>
            </a:p>
          </p:txBody>
        </p:sp>
      </p:grpSp>
      <p:grpSp>
        <p:nvGrpSpPr>
          <p:cNvPr id="97" name=""/>
          <p:cNvGrpSpPr/>
          <p:nvPr/>
        </p:nvGrpSpPr>
        <p:grpSpPr>
          <a:xfrm>
            <a:off x="16002000" y="9144000"/>
            <a:ext cx="11887200" cy="3429000"/>
            <a:chOff x="16002000" y="9144000"/>
            <a:chExt cx="11887200" cy="3429000"/>
          </a:xfrm>
        </p:grpSpPr>
        <p:sp>
          <p:nvSpPr>
            <p:cNvPr id="98" name=""/>
            <p:cNvSpPr/>
            <p:nvPr/>
          </p:nvSpPr>
          <p:spPr>
            <a:xfrm>
              <a:off x="16002000" y="9144000"/>
              <a:ext cx="11887200" cy="342900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US" sz="1800" strike="noStrike" u="none">
                <a:solidFill>
                  <a:srgbClr val="000000"/>
                </a:solidFill>
                <a:effectLst/>
                <a:uFillTx/>
                <a:latin typeface="Nimbus Roman"/>
              </a:endParaRPr>
            </a:p>
          </p:txBody>
        </p:sp>
      </p:grpSp>
      <p:pic>
        <p:nvPicPr>
          <p:cNvPr id="99" name="" descr=""/>
          <p:cNvPicPr/>
          <p:nvPr/>
        </p:nvPicPr>
        <p:blipFill>
          <a:blip r:embed="rId6"/>
          <a:stretch/>
        </p:blipFill>
        <p:spPr>
          <a:xfrm>
            <a:off x="16459200" y="9528120"/>
            <a:ext cx="10972800" cy="2587680"/>
          </a:xfrm>
          <a:prstGeom prst="rect">
            <a:avLst/>
          </a:prstGeom>
          <a:noFill/>
          <a:ln w="0">
            <a:noFill/>
          </a:ln>
        </p:spPr>
      </p:pic>
      <p:grpSp>
        <p:nvGrpSpPr>
          <p:cNvPr id="100" name=""/>
          <p:cNvGrpSpPr/>
          <p:nvPr/>
        </p:nvGrpSpPr>
        <p:grpSpPr>
          <a:xfrm>
            <a:off x="16002000" y="13030200"/>
            <a:ext cx="11887200" cy="3886200"/>
            <a:chOff x="16002000" y="13030200"/>
            <a:chExt cx="11887200" cy="3886200"/>
          </a:xfrm>
        </p:grpSpPr>
        <p:sp>
          <p:nvSpPr>
            <p:cNvPr id="101" name=""/>
            <p:cNvSpPr/>
            <p:nvPr/>
          </p:nvSpPr>
          <p:spPr>
            <a:xfrm>
              <a:off x="16002000" y="13030200"/>
              <a:ext cx="11887200" cy="388620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US" sz="1800" strike="noStrike" u="none">
                <a:solidFill>
                  <a:srgbClr val="000000"/>
                </a:solidFill>
                <a:effectLst/>
                <a:uFillTx/>
                <a:latin typeface="Nimbus Roman"/>
              </a:endParaRPr>
            </a:p>
          </p:txBody>
        </p:sp>
      </p:grpSp>
      <p:grpSp>
        <p:nvGrpSpPr>
          <p:cNvPr id="102" name=""/>
          <p:cNvGrpSpPr/>
          <p:nvPr/>
        </p:nvGrpSpPr>
        <p:grpSpPr>
          <a:xfrm>
            <a:off x="15773400" y="17830800"/>
            <a:ext cx="11887200" cy="3886200"/>
            <a:chOff x="15773400" y="17830800"/>
            <a:chExt cx="11887200" cy="3886200"/>
          </a:xfrm>
        </p:grpSpPr>
        <p:sp>
          <p:nvSpPr>
            <p:cNvPr id="103" name=""/>
            <p:cNvSpPr/>
            <p:nvPr/>
          </p:nvSpPr>
          <p:spPr>
            <a:xfrm>
              <a:off x="15773400" y="17830800"/>
              <a:ext cx="11887200" cy="388620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US" sz="1800" strike="noStrike" u="none">
                <a:solidFill>
                  <a:srgbClr val="000000"/>
                </a:solidFill>
                <a:effectLst/>
                <a:uFillTx/>
                <a:latin typeface="Nimbus Roman"/>
              </a:endParaRPr>
            </a:p>
          </p:txBody>
        </p:sp>
      </p:grpSp>
      <p:pic>
        <p:nvPicPr>
          <p:cNvPr id="104" name="" descr=""/>
          <p:cNvPicPr/>
          <p:nvPr/>
        </p:nvPicPr>
        <p:blipFill>
          <a:blip r:embed="rId7"/>
          <a:stretch/>
        </p:blipFill>
        <p:spPr>
          <a:xfrm>
            <a:off x="16459200" y="13414320"/>
            <a:ext cx="10972800" cy="3044880"/>
          </a:xfrm>
          <a:prstGeom prst="rect">
            <a:avLst/>
          </a:prstGeom>
          <a:noFill/>
          <a:ln w="0">
            <a:noFill/>
          </a:ln>
        </p:spPr>
      </p:pic>
      <p:pic>
        <p:nvPicPr>
          <p:cNvPr id="105" name="" descr=""/>
          <p:cNvPicPr/>
          <p:nvPr/>
        </p:nvPicPr>
        <p:blipFill>
          <a:blip r:embed="rId8"/>
          <a:stretch/>
        </p:blipFill>
        <p:spPr>
          <a:xfrm>
            <a:off x="16230600" y="18288000"/>
            <a:ext cx="10972800" cy="2935080"/>
          </a:xfrm>
          <a:prstGeom prst="rect">
            <a:avLst/>
          </a:prstGeom>
          <a:noFill/>
          <a:ln w="0">
            <a:noFill/>
          </a:ln>
        </p:spPr>
      </p:pic>
      <p:pic>
        <p:nvPicPr>
          <p:cNvPr id="106" name="" descr=""/>
          <p:cNvPicPr/>
          <p:nvPr/>
        </p:nvPicPr>
        <p:blipFill>
          <a:blip r:embed="rId9"/>
          <a:stretch/>
        </p:blipFill>
        <p:spPr>
          <a:xfrm>
            <a:off x="18371520" y="27334440"/>
            <a:ext cx="10972800" cy="2597040"/>
          </a:xfrm>
          <a:prstGeom prst="rect">
            <a:avLst/>
          </a:prstGeom>
          <a:noFill/>
          <a:ln w="0">
            <a:noFill/>
          </a:ln>
        </p:spPr>
      </p:pic>
      <p:pic>
        <p:nvPicPr>
          <p:cNvPr id="107" name="" descr=""/>
          <p:cNvPicPr/>
          <p:nvPr/>
        </p:nvPicPr>
        <p:blipFill>
          <a:blip r:embed="rId10"/>
          <a:stretch/>
        </p:blipFill>
        <p:spPr>
          <a:xfrm>
            <a:off x="28518120" y="20288520"/>
            <a:ext cx="10972800" cy="258768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270</TotalTime>
  <Application>LibreOffice/25.2.3.2$Linux_X86_64 LibreOffice_project/520$Build-2</Application>
  <AppVersion>15.0000</AppVersion>
  <Words>364</Words>
  <Paragraphs>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2025-04-30T15:55:50Z</dcterms:created>
  <dc:creator>Van Utrecht, Nathan H</dc:creator>
  <dc:description/>
  <dc:language>en-US</dc:language>
  <cp:lastModifiedBy/>
  <dcterms:modified xsi:type="dcterms:W3CDTF">2025-05-01T18:24:29Z</dcterms:modified>
  <cp:revision>11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