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1666"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3" name="PlaceHolder 1"/>
          <p:cNvSpPr>
            <a:spLocks noGrp="1" noRot="1" noChangeAspect="1"/>
          </p:cNvSpPr>
          <p:nvPr>
            <p:ph type="sldImg"/>
          </p:nvPr>
        </p:nvSpPr>
        <p:spPr>
          <a:xfrm>
            <a:off x="0" y="764280"/>
            <a:ext cx="0" cy="0"/>
          </a:xfrm>
          <a:prstGeom prst="rect">
            <a:avLst/>
          </a:prstGeom>
          <a:noFill/>
          <a:ln w="0">
            <a:noFill/>
          </a:ln>
        </p:spPr>
        <p:txBody>
          <a:bodyPr lIns="0" tIns="0" rIns="0" bIns="0" anchor="ctr">
            <a:noAutofit/>
          </a:bodyPr>
          <a:lstStyle/>
          <a:p>
            <a:pPr algn="ctr"/>
            <a:r>
              <a:rPr lang="en-US" sz="4400" b="0" u="none" strike="noStrike">
                <a:solidFill>
                  <a:srgbClr val="000000"/>
                </a:solidFill>
                <a:effectLst/>
                <a:uFillTx/>
                <a:latin typeface="Nimbus Roman"/>
              </a:rPr>
              <a:t>Click to move the slide</a:t>
            </a:r>
          </a:p>
        </p:txBody>
      </p:sp>
      <p:sp>
        <p:nvSpPr>
          <p:cNvPr id="64"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indent="0">
              <a:buNone/>
            </a:pPr>
            <a:r>
              <a:rPr lang="en-US" sz="2000" b="0" u="none" strike="noStrike">
                <a:solidFill>
                  <a:srgbClr val="000000"/>
                </a:solidFill>
                <a:effectLst/>
                <a:uFillTx/>
                <a:latin typeface="Nimbus Roman"/>
              </a:rPr>
              <a:t>Click to edit the notes format</a:t>
            </a:r>
          </a:p>
        </p:txBody>
      </p:sp>
      <p:sp>
        <p:nvSpPr>
          <p:cNvPr id="65"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u="none" strike="noStrike">
                <a:solidFill>
                  <a:srgbClr val="000000"/>
                </a:solidFill>
                <a:effectLst/>
                <a:uFillTx/>
                <a:latin typeface="Nimbus Roman"/>
              </a:rPr>
              <a:t>&lt;header&gt;</a:t>
            </a:r>
          </a:p>
        </p:txBody>
      </p:sp>
      <p:sp>
        <p:nvSpPr>
          <p:cNvPr id="66" name="PlaceHolder 4"/>
          <p:cNvSpPr>
            <a:spLocks noGrp="1"/>
          </p:cNvSpPr>
          <p:nvPr>
            <p:ph type="dt" idx="37"/>
          </p:nvPr>
        </p:nvSpPr>
        <p:spPr>
          <a:xfrm>
            <a:off x="4399200" y="0"/>
            <a:ext cx="3372840" cy="502560"/>
          </a:xfrm>
          <a:prstGeom prst="rect">
            <a:avLst/>
          </a:prstGeom>
          <a:noFill/>
          <a:ln w="0">
            <a:noFill/>
          </a:ln>
        </p:spPr>
        <p:txBody>
          <a:bodyPr lIns="0" tIns="0" rIns="0" bIns="0" anchor="t">
            <a:noAutofit/>
          </a:bodyPr>
          <a:lstStyle>
            <a:lvl1pPr indent="0" algn="r">
              <a:buNone/>
              <a:defRPr lang="en-US" sz="1400" b="0" u="none" strike="noStrike">
                <a:solidFill>
                  <a:srgbClr val="000000"/>
                </a:solidFill>
                <a:effectLst/>
                <a:uFillTx/>
                <a:latin typeface="Nimbus Roman"/>
              </a:defRPr>
            </a:lvl1pPr>
          </a:lstStyle>
          <a:p>
            <a:pPr indent="0" algn="r">
              <a:buNone/>
            </a:pPr>
            <a:r>
              <a:rPr lang="en-US" sz="1400" b="0" u="none" strike="noStrike">
                <a:solidFill>
                  <a:srgbClr val="000000"/>
                </a:solidFill>
                <a:effectLst/>
                <a:uFillTx/>
                <a:latin typeface="Nimbus Roman"/>
              </a:rPr>
              <a:t>&lt;date/time&gt;</a:t>
            </a:r>
          </a:p>
        </p:txBody>
      </p:sp>
      <p:sp>
        <p:nvSpPr>
          <p:cNvPr id="67" name="PlaceHolder 5"/>
          <p:cNvSpPr>
            <a:spLocks noGrp="1"/>
          </p:cNvSpPr>
          <p:nvPr>
            <p:ph type="ftr" idx="38"/>
          </p:nvPr>
        </p:nvSpPr>
        <p:spPr>
          <a:xfrm>
            <a:off x="0" y="9555480"/>
            <a:ext cx="3372840" cy="502560"/>
          </a:xfrm>
          <a:prstGeom prst="rect">
            <a:avLst/>
          </a:prstGeom>
          <a:noFill/>
          <a:ln w="0">
            <a:noFill/>
          </a:ln>
        </p:spPr>
        <p:txBody>
          <a:bodyPr lIns="0" tIns="0" rIns="0" bIns="0" anchor="b">
            <a:noAutofit/>
          </a:bodyPr>
          <a:lstStyle>
            <a:lvl1pPr indent="0">
              <a:buNone/>
              <a:defRPr lang="en-US" sz="1400" b="0" u="none" strike="noStrike">
                <a:solidFill>
                  <a:srgbClr val="000000"/>
                </a:solidFill>
                <a:effectLst/>
                <a:uFillTx/>
                <a:latin typeface="Nimbus Roman"/>
              </a:defRPr>
            </a:lvl1pPr>
          </a:lstStyle>
          <a:p>
            <a:pPr indent="0">
              <a:buNone/>
            </a:pPr>
            <a:r>
              <a:rPr lang="en-US" sz="1400" b="0" u="none" strike="noStrike">
                <a:solidFill>
                  <a:srgbClr val="000000"/>
                </a:solidFill>
                <a:effectLst/>
                <a:uFillTx/>
                <a:latin typeface="Nimbus Roman"/>
              </a:rPr>
              <a:t>&lt;footer&gt;</a:t>
            </a:r>
          </a:p>
        </p:txBody>
      </p:sp>
      <p:sp>
        <p:nvSpPr>
          <p:cNvPr id="68" name="PlaceHolder 6"/>
          <p:cNvSpPr>
            <a:spLocks noGrp="1"/>
          </p:cNvSpPr>
          <p:nvPr>
            <p:ph type="sldNum" idx="39"/>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u="none" strike="noStrike">
                <a:solidFill>
                  <a:srgbClr val="000000"/>
                </a:solidFill>
                <a:effectLst/>
                <a:uFillTx/>
                <a:latin typeface="Nimbus Roman"/>
              </a:defRPr>
            </a:lvl1pPr>
          </a:lstStyle>
          <a:p>
            <a:pPr indent="0" algn="r">
              <a:buNone/>
            </a:pPr>
            <a:fld id="{DA5B1700-76E4-479E-8E18-560BCA4B4FCA}" type="slidenum">
              <a:rPr lang="en-US" sz="1400" b="0" u="none" strike="noStrike">
                <a:solidFill>
                  <a:srgbClr val="000000"/>
                </a:solidFill>
                <a:effectLst/>
                <a:uFillTx/>
                <a:latin typeface="Nimbus Roman"/>
              </a:rPr>
              <a:t>‹#›</a:t>
            </a:fld>
            <a:endParaRPr lang="en-US" sz="1400" b="0" u="none" strike="noStrike">
              <a:solidFill>
                <a:srgbClr val="000000"/>
              </a:solidFill>
              <a:effectLst/>
              <a:uFillTx/>
              <a:latin typeface="Nimbus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noRot="1" noChangeAspect="1"/>
          </p:cNvSpPr>
          <p:nvPr>
            <p:ph type="sldImg"/>
          </p:nvPr>
        </p:nvSpPr>
        <p:spPr>
          <a:xfrm>
            <a:off x="1371600" y="1143000"/>
            <a:ext cx="4114800" cy="3086100"/>
          </a:xfrm>
          <a:prstGeom prst="rect">
            <a:avLst/>
          </a:prstGeom>
          <a:ln w="0">
            <a:noFill/>
          </a:ln>
        </p:spPr>
      </p:sp>
      <p:sp>
        <p:nvSpPr>
          <p:cNvPr id="109" name="PlaceHolder 2"/>
          <p:cNvSpPr>
            <a:spLocks noGrp="1"/>
          </p:cNvSpPr>
          <p:nvPr>
            <p:ph type="body"/>
          </p:nvPr>
        </p:nvSpPr>
        <p:spPr>
          <a:xfrm>
            <a:off x="685800" y="4400640"/>
            <a:ext cx="5484960" cy="3598920"/>
          </a:xfrm>
          <a:prstGeom prst="rect">
            <a:avLst/>
          </a:prstGeom>
          <a:noFill/>
          <a:ln w="0">
            <a:noFill/>
          </a:ln>
        </p:spPr>
        <p:txBody>
          <a:bodyPr lIns="91440" tIns="45720" rIns="91440" bIns="45720" anchor="t">
            <a:noAutofit/>
          </a:bodyPr>
          <a:lstStyle/>
          <a:p>
            <a:pPr indent="0">
              <a:buNone/>
            </a:pPr>
            <a:endParaRPr lang="en-US" sz="1800" b="0" u="none" strike="noStrike">
              <a:solidFill>
                <a:srgbClr val="000000"/>
              </a:solidFill>
              <a:effectLst/>
              <a:uFillTx/>
              <a:latin typeface="Nimbus Roman"/>
            </a:endParaRPr>
          </a:p>
        </p:txBody>
      </p:sp>
      <p:sp>
        <p:nvSpPr>
          <p:cNvPr id="110" name="PlaceHolder 3"/>
          <p:cNvSpPr>
            <a:spLocks noGrp="1"/>
          </p:cNvSpPr>
          <p:nvPr>
            <p:ph type="sldNum" idx="40"/>
          </p:nvPr>
        </p:nvSpPr>
        <p:spPr>
          <a:xfrm>
            <a:off x="3884760" y="8685360"/>
            <a:ext cx="2970360" cy="45720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en-US" sz="1200" b="0" u="none" strike="noStrike">
                <a:solidFill>
                  <a:srgbClr val="000000"/>
                </a:solidFill>
                <a:effectLst/>
                <a:uFillTx/>
                <a:latin typeface="Times New Roman"/>
                <a:ea typeface="+mn-ea"/>
              </a:defRPr>
            </a:lvl1pPr>
          </a:lstStyle>
          <a:p>
            <a:pPr indent="0" algn="r" defTabSz="914400">
              <a:lnSpc>
                <a:spcPct val="100000"/>
              </a:lnSpc>
              <a:buNone/>
              <a:tabLst>
                <a:tab pos="0" algn="l"/>
              </a:tabLst>
            </a:pPr>
            <a:fld id="{92D0D90F-422F-401A-8554-00531B329AD1}" type="slidenum">
              <a:rPr lang="en-US" sz="1200" b="0" u="none" strike="noStrike">
                <a:solidFill>
                  <a:srgbClr val="000000"/>
                </a:solidFill>
                <a:effectLst/>
                <a:uFillTx/>
                <a:latin typeface="Times New Roman"/>
                <a:ea typeface="+mn-ea"/>
              </a:rPr>
              <a:t>1</a:t>
            </a:fld>
            <a:endParaRPr lang="en-US" sz="1200" b="0" u="none" strike="noStrike">
              <a:solidFill>
                <a:srgbClr val="000000"/>
              </a:solidFill>
              <a:effectLst/>
              <a:uFillTx/>
              <a:latin typeface="Nimbus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017520" y="1752480"/>
            <a:ext cx="37854720" cy="6361200"/>
          </a:xfrm>
          <a:prstGeom prst="rect">
            <a:avLst/>
          </a:prstGeom>
          <a:noFill/>
          <a:ln w="0">
            <a:noFill/>
          </a:ln>
        </p:spPr>
        <p:txBody>
          <a:bodyPr lIns="91440" tIns="45720" rIns="91440" bIns="45720" anchor="ctr">
            <a:noAutofit/>
          </a:bodyPr>
          <a:lstStyle/>
          <a:p>
            <a:pPr indent="0" defTabSz="4389120">
              <a:lnSpc>
                <a:spcPct val="90000"/>
              </a:lnSpc>
              <a:buNone/>
              <a:tabLst>
                <a:tab pos="0" algn="l"/>
              </a:tabLst>
            </a:pPr>
            <a:r>
              <a:rPr lang="en-US" sz="21120" b="0" u="none" strike="noStrike">
                <a:solidFill>
                  <a:schemeClr val="dk1"/>
                </a:solidFill>
                <a:effectLst/>
                <a:uFillTx/>
                <a:latin typeface="Aptos Display"/>
              </a:rPr>
              <a:t>Click to edit Master title style</a:t>
            </a:r>
            <a:endParaRPr lang="en-US" sz="21120" b="0" u="none" strike="noStrike">
              <a:solidFill>
                <a:srgbClr val="000000"/>
              </a:solidFill>
              <a:effectLst/>
              <a:uFillTx/>
              <a:latin typeface="Nimbus Roman"/>
            </a:endParaRPr>
          </a:p>
        </p:txBody>
      </p:sp>
      <p:sp>
        <p:nvSpPr>
          <p:cNvPr id="6" name="PlaceHolder 2"/>
          <p:cNvSpPr>
            <a:spLocks noGrp="1"/>
          </p:cNvSpPr>
          <p:nvPr>
            <p:ph type="body"/>
          </p:nvPr>
        </p:nvSpPr>
        <p:spPr>
          <a:xfrm>
            <a:off x="3017520" y="8763120"/>
            <a:ext cx="37854720" cy="20885040"/>
          </a:xfrm>
          <a:prstGeom prst="rect">
            <a:avLst/>
          </a:prstGeom>
          <a:noFill/>
          <a:ln w="0">
            <a:noFill/>
          </a:ln>
        </p:spPr>
        <p:txBody>
          <a:bodyPr lIns="91440" tIns="45720" rIns="91440" bIns="45720" anchor="t">
            <a:noAutofit/>
          </a:bodyPr>
          <a:lstStyle/>
          <a:p>
            <a:pPr marL="1097280" indent="-1097280" defTabSz="4389120">
              <a:lnSpc>
                <a:spcPct val="90000"/>
              </a:lnSpc>
              <a:spcBef>
                <a:spcPts val="4799"/>
              </a:spcBef>
              <a:buClr>
                <a:srgbClr val="000000"/>
              </a:buClr>
              <a:buFont typeface="Arial"/>
              <a:buChar char="•"/>
            </a:pPr>
            <a:r>
              <a:rPr lang="en-US" sz="13439" b="0" u="none" strike="noStrike">
                <a:solidFill>
                  <a:schemeClr val="dk1"/>
                </a:solidFill>
                <a:effectLst/>
                <a:uFillTx/>
                <a:latin typeface="Aptos"/>
              </a:rPr>
              <a:t>Click to edit Master text styles</a:t>
            </a:r>
            <a:endParaRPr lang="en-US" sz="13439" b="0" u="none" strike="noStrike">
              <a:solidFill>
                <a:srgbClr val="000000"/>
              </a:solidFill>
              <a:effectLst/>
              <a:uFillTx/>
              <a:latin typeface="Nimbus Roman"/>
            </a:endParaRPr>
          </a:p>
          <a:p>
            <a:pPr marL="3291840" lvl="1" indent="-1097280" defTabSz="4389120">
              <a:lnSpc>
                <a:spcPct val="90000"/>
              </a:lnSpc>
              <a:spcBef>
                <a:spcPts val="2401"/>
              </a:spcBef>
              <a:buClr>
                <a:srgbClr val="000000"/>
              </a:buClr>
              <a:buFont typeface="Arial"/>
              <a:buChar char="•"/>
            </a:pPr>
            <a:r>
              <a:rPr lang="en-US" sz="11520" b="0" u="none" strike="noStrike">
                <a:solidFill>
                  <a:schemeClr val="dk1"/>
                </a:solidFill>
                <a:effectLst/>
                <a:uFillTx/>
                <a:latin typeface="Aptos"/>
              </a:rPr>
              <a:t>Second level</a:t>
            </a:r>
            <a:endParaRPr lang="en-US" sz="11520" b="0" u="none" strike="noStrike">
              <a:solidFill>
                <a:srgbClr val="000000"/>
              </a:solidFill>
              <a:effectLst/>
              <a:uFillTx/>
              <a:latin typeface="Nimbus Roman"/>
            </a:endParaRPr>
          </a:p>
          <a:p>
            <a:pPr marL="5486400" lvl="2" indent="-1097280" defTabSz="4389120">
              <a:lnSpc>
                <a:spcPct val="90000"/>
              </a:lnSpc>
              <a:spcBef>
                <a:spcPts val="2401"/>
              </a:spcBef>
              <a:buClr>
                <a:srgbClr val="000000"/>
              </a:buClr>
              <a:buFont typeface="Arial"/>
              <a:buChar char="•"/>
            </a:pPr>
            <a:r>
              <a:rPr lang="en-US" sz="9600" b="0" u="none" strike="noStrike">
                <a:solidFill>
                  <a:schemeClr val="dk1"/>
                </a:solidFill>
                <a:effectLst/>
                <a:uFillTx/>
                <a:latin typeface="Aptos"/>
              </a:rPr>
              <a:t>Third level</a:t>
            </a:r>
            <a:endParaRPr lang="en-US" sz="9600" b="0" u="none" strike="noStrike">
              <a:solidFill>
                <a:srgbClr val="000000"/>
              </a:solidFill>
              <a:effectLst/>
              <a:uFillTx/>
              <a:latin typeface="Nimbus Roman"/>
            </a:endParaRPr>
          </a:p>
          <a:p>
            <a:pPr marL="7680960" lvl="3"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Fourth level</a:t>
            </a:r>
            <a:endParaRPr lang="en-US" sz="8640" b="0" u="none" strike="noStrike">
              <a:solidFill>
                <a:srgbClr val="000000"/>
              </a:solidFill>
              <a:effectLst/>
              <a:uFillTx/>
              <a:latin typeface="Nimbus Roman"/>
            </a:endParaRPr>
          </a:p>
          <a:p>
            <a:pPr marL="9875520" lvl="4"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Fifth level</a:t>
            </a:r>
            <a:endParaRPr lang="en-US" sz="8640" b="0" u="none" strike="noStrike">
              <a:solidFill>
                <a:srgbClr val="000000"/>
              </a:solidFill>
              <a:effectLst/>
              <a:uFillTx/>
              <a:latin typeface="Nimbus Roman"/>
            </a:endParaRPr>
          </a:p>
        </p:txBody>
      </p:sp>
      <p:sp>
        <p:nvSpPr>
          <p:cNvPr id="2" name="PlaceHolder 3"/>
          <p:cNvSpPr>
            <a:spLocks noGrp="1"/>
          </p:cNvSpPr>
          <p:nvPr>
            <p:ph type="dt" idx="1"/>
          </p:nvPr>
        </p:nvSpPr>
        <p:spPr>
          <a:xfrm>
            <a:off x="3017520" y="30510360"/>
            <a:ext cx="9874080" cy="175104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Nimbus Roman"/>
            </a:endParaRPr>
          </a:p>
        </p:txBody>
      </p:sp>
      <p:sp>
        <p:nvSpPr>
          <p:cNvPr id="3" name="PlaceHolder 4"/>
          <p:cNvSpPr>
            <a:spLocks noGrp="1"/>
          </p:cNvSpPr>
          <p:nvPr>
            <p:ph type="ftr" idx="2"/>
          </p:nvPr>
        </p:nvSpPr>
        <p:spPr>
          <a:xfrm>
            <a:off x="14538960" y="30510360"/>
            <a:ext cx="14811840" cy="175104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u="none" strike="noStrike">
                <a:solidFill>
                  <a:srgbClr val="000000"/>
                </a:solidFill>
                <a:effectLst/>
                <a:uFillTx/>
                <a:latin typeface="Times New Roman"/>
              </a:defRPr>
            </a:lvl1pPr>
          </a:lstStyle>
          <a:p>
            <a:pPr indent="0" algn="ctr" defTabSz="914400">
              <a:lnSpc>
                <a:spcPct val="100000"/>
              </a:lnSpc>
              <a:buNone/>
              <a:tabLst>
                <a:tab pos="0" algn="l"/>
              </a:tabLst>
            </a:pPr>
            <a:r>
              <a:rPr lang="en-US" sz="1400" b="0" u="none" strike="noStrike">
                <a:solidFill>
                  <a:srgbClr val="000000"/>
                </a:solidFill>
                <a:effectLst/>
                <a:uFillTx/>
                <a:latin typeface="Times New Roman"/>
              </a:rPr>
              <a:t>&lt;footer&gt;</a:t>
            </a:r>
            <a:endParaRPr lang="en-US" sz="1400" b="0" u="none" strike="noStrike">
              <a:solidFill>
                <a:srgbClr val="000000"/>
              </a:solidFill>
              <a:effectLst/>
              <a:uFillTx/>
              <a:latin typeface="Nimbus Roman"/>
            </a:endParaRPr>
          </a:p>
        </p:txBody>
      </p:sp>
      <p:sp>
        <p:nvSpPr>
          <p:cNvPr id="4" name="PlaceHolder 5"/>
          <p:cNvSpPr>
            <a:spLocks noGrp="1"/>
          </p:cNvSpPr>
          <p:nvPr>
            <p:ph type="sldNum" idx="3"/>
          </p:nvPr>
        </p:nvSpPr>
        <p:spPr>
          <a:xfrm>
            <a:off x="30998160" y="30510360"/>
            <a:ext cx="9874080" cy="175104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FE6152D0-BCC3-4E2F-B102-CE05CDC0F62E}"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Nimbus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3291840" y="5387400"/>
            <a:ext cx="37306080" cy="11459160"/>
          </a:xfrm>
          <a:prstGeom prst="rect">
            <a:avLst/>
          </a:prstGeom>
          <a:noFill/>
          <a:ln w="0">
            <a:noFill/>
          </a:ln>
        </p:spPr>
        <p:txBody>
          <a:bodyPr lIns="91440" tIns="45720" rIns="91440" bIns="45720" anchor="b">
            <a:noAutofit/>
          </a:bodyPr>
          <a:lstStyle/>
          <a:p>
            <a:pPr indent="0" algn="ctr" defTabSz="4389120">
              <a:lnSpc>
                <a:spcPct val="90000"/>
              </a:lnSpc>
              <a:buNone/>
              <a:tabLst>
                <a:tab pos="0" algn="l"/>
              </a:tabLst>
            </a:pPr>
            <a:r>
              <a:rPr lang="en-US" sz="28800" b="0" u="none" strike="noStrike">
                <a:solidFill>
                  <a:schemeClr val="dk1"/>
                </a:solidFill>
                <a:effectLst/>
                <a:uFillTx/>
                <a:latin typeface="Aptos Display"/>
              </a:rPr>
              <a:t>Click to edit Master title style</a:t>
            </a:r>
            <a:endParaRPr lang="en-US" sz="28800" b="0" u="none" strike="noStrike">
              <a:solidFill>
                <a:srgbClr val="000000"/>
              </a:solidFill>
              <a:effectLst/>
              <a:uFillTx/>
              <a:latin typeface="Nimbus Roman"/>
            </a:endParaRPr>
          </a:p>
        </p:txBody>
      </p:sp>
      <p:sp>
        <p:nvSpPr>
          <p:cNvPr id="44" name="PlaceHolder 2"/>
          <p:cNvSpPr>
            <a:spLocks noGrp="1"/>
          </p:cNvSpPr>
          <p:nvPr>
            <p:ph type="dt" idx="25"/>
          </p:nvPr>
        </p:nvSpPr>
        <p:spPr>
          <a:xfrm>
            <a:off x="3017520" y="30510360"/>
            <a:ext cx="9874080" cy="175104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Nimbus Roman"/>
            </a:endParaRPr>
          </a:p>
        </p:txBody>
      </p:sp>
      <p:sp>
        <p:nvSpPr>
          <p:cNvPr id="45" name="PlaceHolder 3"/>
          <p:cNvSpPr>
            <a:spLocks noGrp="1"/>
          </p:cNvSpPr>
          <p:nvPr>
            <p:ph type="ftr" idx="26"/>
          </p:nvPr>
        </p:nvSpPr>
        <p:spPr>
          <a:xfrm>
            <a:off x="14538960" y="30510360"/>
            <a:ext cx="14811840" cy="175104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u="none" strike="noStrike">
                <a:solidFill>
                  <a:srgbClr val="000000"/>
                </a:solidFill>
                <a:effectLst/>
                <a:uFillTx/>
                <a:latin typeface="Times New Roman"/>
              </a:defRPr>
            </a:lvl1pPr>
          </a:lstStyle>
          <a:p>
            <a:pPr indent="0" algn="ctr" defTabSz="914400">
              <a:lnSpc>
                <a:spcPct val="100000"/>
              </a:lnSpc>
              <a:buNone/>
              <a:tabLst>
                <a:tab pos="0" algn="l"/>
              </a:tabLst>
            </a:pPr>
            <a:r>
              <a:rPr lang="en-US" sz="1400" b="0" u="none" strike="noStrike">
                <a:solidFill>
                  <a:srgbClr val="000000"/>
                </a:solidFill>
                <a:effectLst/>
                <a:uFillTx/>
                <a:latin typeface="Times New Roman"/>
              </a:rPr>
              <a:t>&lt;footer&gt;</a:t>
            </a:r>
            <a:endParaRPr lang="en-US" sz="1400" b="0" u="none" strike="noStrike">
              <a:solidFill>
                <a:srgbClr val="000000"/>
              </a:solidFill>
              <a:effectLst/>
              <a:uFillTx/>
              <a:latin typeface="Nimbus Roman"/>
            </a:endParaRPr>
          </a:p>
        </p:txBody>
      </p:sp>
      <p:sp>
        <p:nvSpPr>
          <p:cNvPr id="46" name="PlaceHolder 4"/>
          <p:cNvSpPr>
            <a:spLocks noGrp="1"/>
          </p:cNvSpPr>
          <p:nvPr>
            <p:ph type="sldNum" idx="27"/>
          </p:nvPr>
        </p:nvSpPr>
        <p:spPr>
          <a:xfrm>
            <a:off x="30998160" y="30510360"/>
            <a:ext cx="9874080" cy="175104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8ECA1E5A-0F4E-4FDB-8C87-F771E6203520}"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Nimbus Roman"/>
            </a:endParaRPr>
          </a:p>
        </p:txBody>
      </p:sp>
      <p:sp>
        <p:nvSpPr>
          <p:cNvPr id="47" name="PlaceHolder 5"/>
          <p:cNvSpPr>
            <a:spLocks noGrp="1"/>
          </p:cNvSpPr>
          <p:nvPr>
            <p:ph type="body"/>
          </p:nvPr>
        </p:nvSpPr>
        <p:spPr>
          <a:xfrm>
            <a:off x="2194560" y="7702560"/>
            <a:ext cx="39501720" cy="19092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effectLst/>
                <a:uFillTx/>
                <a:latin typeface="Nimbus Roman"/>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effectLst/>
                <a:uFillTx/>
                <a:latin typeface="Nimbus Roman"/>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effectLst/>
                <a:uFillTx/>
                <a:latin typeface="Nimbus Roman"/>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effectLst/>
                <a:uFillTx/>
                <a:latin typeface="Nimbus Roman"/>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effectLst/>
                <a:uFillTx/>
                <a:latin typeface="Nimbus Roman"/>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effectLst/>
                <a:uFillTx/>
                <a:latin typeface="Nimbus Roman"/>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effectLst/>
                <a:uFillTx/>
                <a:latin typeface="Nimbus Roman"/>
              </a:rPr>
              <a:t>Seventh Outline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FFFFFF"/>
        </a:solidFill>
        <a:effectLst/>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3017520" y="1752480"/>
            <a:ext cx="37854720" cy="6361200"/>
          </a:xfrm>
          <a:prstGeom prst="rect">
            <a:avLst/>
          </a:prstGeom>
          <a:noFill/>
          <a:ln w="0">
            <a:noFill/>
          </a:ln>
        </p:spPr>
        <p:txBody>
          <a:bodyPr lIns="91440" tIns="45720" rIns="91440" bIns="45720" anchor="ctr">
            <a:noAutofit/>
          </a:bodyPr>
          <a:lstStyle/>
          <a:p>
            <a:pPr indent="0" defTabSz="4389120">
              <a:lnSpc>
                <a:spcPct val="90000"/>
              </a:lnSpc>
              <a:buNone/>
              <a:tabLst>
                <a:tab pos="0" algn="l"/>
              </a:tabLst>
            </a:pPr>
            <a:r>
              <a:rPr lang="en-US" sz="21120" b="0" u="none" strike="noStrike">
                <a:solidFill>
                  <a:schemeClr val="dk1"/>
                </a:solidFill>
                <a:effectLst/>
                <a:uFillTx/>
                <a:latin typeface="Aptos Display"/>
              </a:rPr>
              <a:t>Click to edit Master title style</a:t>
            </a:r>
            <a:endParaRPr lang="en-US" sz="21120" b="0" u="none" strike="noStrike">
              <a:solidFill>
                <a:srgbClr val="000000"/>
              </a:solidFill>
              <a:effectLst/>
              <a:uFillTx/>
              <a:latin typeface="Nimbus Roman"/>
            </a:endParaRPr>
          </a:p>
        </p:txBody>
      </p:sp>
      <p:sp>
        <p:nvSpPr>
          <p:cNvPr id="54" name="PlaceHolder 2"/>
          <p:cNvSpPr>
            <a:spLocks noGrp="1"/>
          </p:cNvSpPr>
          <p:nvPr>
            <p:ph type="body"/>
          </p:nvPr>
        </p:nvSpPr>
        <p:spPr>
          <a:xfrm>
            <a:off x="3017520" y="8763120"/>
            <a:ext cx="37854720" cy="20885040"/>
          </a:xfrm>
          <a:prstGeom prst="rect">
            <a:avLst/>
          </a:prstGeom>
          <a:noFill/>
          <a:ln w="0">
            <a:noFill/>
          </a:ln>
        </p:spPr>
        <p:txBody>
          <a:bodyPr vert="eaVert" lIns="91440" tIns="45720" rIns="91440" bIns="45720" anchor="t">
            <a:noAutofit/>
          </a:bodyPr>
          <a:lstStyle/>
          <a:p>
            <a:pPr marL="1097280" indent="-1097280" defTabSz="4389120">
              <a:lnSpc>
                <a:spcPct val="90000"/>
              </a:lnSpc>
              <a:spcBef>
                <a:spcPts val="4799"/>
              </a:spcBef>
              <a:buClr>
                <a:srgbClr val="000000"/>
              </a:buClr>
              <a:buFont typeface="Arial"/>
              <a:buChar char="•"/>
            </a:pPr>
            <a:r>
              <a:rPr lang="en-US" sz="13439" b="0" u="none" strike="noStrike">
                <a:solidFill>
                  <a:schemeClr val="dk1"/>
                </a:solidFill>
                <a:effectLst/>
                <a:uFillTx/>
                <a:latin typeface="Aptos"/>
              </a:rPr>
              <a:t>Click to edit Master text styles</a:t>
            </a:r>
            <a:endParaRPr lang="en-US" sz="13439" b="0" u="none" strike="noStrike">
              <a:solidFill>
                <a:srgbClr val="000000"/>
              </a:solidFill>
              <a:effectLst/>
              <a:uFillTx/>
              <a:latin typeface="Nimbus Roman"/>
            </a:endParaRPr>
          </a:p>
          <a:p>
            <a:pPr marL="3291840" lvl="1" indent="-1097280" defTabSz="4389120">
              <a:lnSpc>
                <a:spcPct val="90000"/>
              </a:lnSpc>
              <a:spcBef>
                <a:spcPts val="2401"/>
              </a:spcBef>
              <a:buClr>
                <a:srgbClr val="000000"/>
              </a:buClr>
              <a:buFont typeface="Arial"/>
              <a:buChar char="•"/>
            </a:pPr>
            <a:r>
              <a:rPr lang="en-US" sz="11520" b="0" u="none" strike="noStrike">
                <a:solidFill>
                  <a:schemeClr val="dk1"/>
                </a:solidFill>
                <a:effectLst/>
                <a:uFillTx/>
                <a:latin typeface="Aptos"/>
              </a:rPr>
              <a:t>Second level</a:t>
            </a:r>
            <a:endParaRPr lang="en-US" sz="11520" b="0" u="none" strike="noStrike">
              <a:solidFill>
                <a:srgbClr val="000000"/>
              </a:solidFill>
              <a:effectLst/>
              <a:uFillTx/>
              <a:latin typeface="Nimbus Roman"/>
            </a:endParaRPr>
          </a:p>
          <a:p>
            <a:pPr marL="5486400" lvl="2" indent="-1097280" defTabSz="4389120">
              <a:lnSpc>
                <a:spcPct val="90000"/>
              </a:lnSpc>
              <a:spcBef>
                <a:spcPts val="2401"/>
              </a:spcBef>
              <a:buClr>
                <a:srgbClr val="000000"/>
              </a:buClr>
              <a:buFont typeface="Arial"/>
              <a:buChar char="•"/>
            </a:pPr>
            <a:r>
              <a:rPr lang="en-US" sz="9600" b="0" u="none" strike="noStrike">
                <a:solidFill>
                  <a:schemeClr val="dk1"/>
                </a:solidFill>
                <a:effectLst/>
                <a:uFillTx/>
                <a:latin typeface="Aptos"/>
              </a:rPr>
              <a:t>Third level</a:t>
            </a:r>
            <a:endParaRPr lang="en-US" sz="9600" b="0" u="none" strike="noStrike">
              <a:solidFill>
                <a:srgbClr val="000000"/>
              </a:solidFill>
              <a:effectLst/>
              <a:uFillTx/>
              <a:latin typeface="Nimbus Roman"/>
            </a:endParaRPr>
          </a:p>
          <a:p>
            <a:pPr marL="7680960" lvl="3"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Fourth level</a:t>
            </a:r>
            <a:endParaRPr lang="en-US" sz="8640" b="0" u="none" strike="noStrike">
              <a:solidFill>
                <a:srgbClr val="000000"/>
              </a:solidFill>
              <a:effectLst/>
              <a:uFillTx/>
              <a:latin typeface="Nimbus Roman"/>
            </a:endParaRPr>
          </a:p>
          <a:p>
            <a:pPr marL="9875520" lvl="4"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Fifth level</a:t>
            </a:r>
            <a:endParaRPr lang="en-US" sz="8640" b="0" u="none" strike="noStrike">
              <a:solidFill>
                <a:srgbClr val="000000"/>
              </a:solidFill>
              <a:effectLst/>
              <a:uFillTx/>
              <a:latin typeface="Nimbus Roman"/>
            </a:endParaRPr>
          </a:p>
        </p:txBody>
      </p:sp>
      <p:sp>
        <p:nvSpPr>
          <p:cNvPr id="55" name="PlaceHolder 3"/>
          <p:cNvSpPr>
            <a:spLocks noGrp="1"/>
          </p:cNvSpPr>
          <p:nvPr>
            <p:ph type="dt" idx="31"/>
          </p:nvPr>
        </p:nvSpPr>
        <p:spPr>
          <a:xfrm>
            <a:off x="3017520" y="30510360"/>
            <a:ext cx="9874080" cy="175104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Nimbus Roman"/>
            </a:endParaRPr>
          </a:p>
        </p:txBody>
      </p:sp>
      <p:sp>
        <p:nvSpPr>
          <p:cNvPr id="56" name="PlaceHolder 4"/>
          <p:cNvSpPr>
            <a:spLocks noGrp="1"/>
          </p:cNvSpPr>
          <p:nvPr>
            <p:ph type="ftr" idx="32"/>
          </p:nvPr>
        </p:nvSpPr>
        <p:spPr>
          <a:xfrm>
            <a:off x="14538960" y="30510360"/>
            <a:ext cx="14811840" cy="175104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u="none" strike="noStrike">
                <a:solidFill>
                  <a:srgbClr val="000000"/>
                </a:solidFill>
                <a:effectLst/>
                <a:uFillTx/>
                <a:latin typeface="Times New Roman"/>
              </a:defRPr>
            </a:lvl1pPr>
          </a:lstStyle>
          <a:p>
            <a:pPr indent="0" algn="ctr" defTabSz="914400">
              <a:lnSpc>
                <a:spcPct val="100000"/>
              </a:lnSpc>
              <a:buNone/>
              <a:tabLst>
                <a:tab pos="0" algn="l"/>
              </a:tabLst>
            </a:pPr>
            <a:r>
              <a:rPr lang="en-US" sz="1400" b="0" u="none" strike="noStrike">
                <a:solidFill>
                  <a:srgbClr val="000000"/>
                </a:solidFill>
                <a:effectLst/>
                <a:uFillTx/>
                <a:latin typeface="Times New Roman"/>
              </a:rPr>
              <a:t>&lt;footer&gt;</a:t>
            </a:r>
            <a:endParaRPr lang="en-US" sz="1400" b="0" u="none" strike="noStrike">
              <a:solidFill>
                <a:srgbClr val="000000"/>
              </a:solidFill>
              <a:effectLst/>
              <a:uFillTx/>
              <a:latin typeface="Nimbus Roman"/>
            </a:endParaRPr>
          </a:p>
        </p:txBody>
      </p:sp>
      <p:sp>
        <p:nvSpPr>
          <p:cNvPr id="57" name="PlaceHolder 5"/>
          <p:cNvSpPr>
            <a:spLocks noGrp="1"/>
          </p:cNvSpPr>
          <p:nvPr>
            <p:ph type="sldNum" idx="33"/>
          </p:nvPr>
        </p:nvSpPr>
        <p:spPr>
          <a:xfrm>
            <a:off x="30998160" y="30510360"/>
            <a:ext cx="9874080" cy="175104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A889DAC1-6E82-457C-94D2-5BB90DCE48B0}"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Nimbus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FFFFFF"/>
        </a:solidFill>
        <a:effectLst/>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31409640" y="1752480"/>
            <a:ext cx="9462600" cy="27895320"/>
          </a:xfrm>
          <a:prstGeom prst="rect">
            <a:avLst/>
          </a:prstGeom>
          <a:noFill/>
          <a:ln w="0">
            <a:noFill/>
          </a:ln>
        </p:spPr>
        <p:txBody>
          <a:bodyPr vert="eaVert" lIns="91440" tIns="45720" rIns="91440" bIns="45720" anchor="ctr">
            <a:noAutofit/>
          </a:bodyPr>
          <a:lstStyle/>
          <a:p>
            <a:pPr indent="0" defTabSz="4389120">
              <a:lnSpc>
                <a:spcPct val="90000"/>
              </a:lnSpc>
              <a:buNone/>
              <a:tabLst>
                <a:tab pos="0" algn="l"/>
              </a:tabLst>
            </a:pPr>
            <a:r>
              <a:rPr lang="en-US" sz="21120" b="0" u="none" strike="noStrike">
                <a:solidFill>
                  <a:schemeClr val="dk1"/>
                </a:solidFill>
                <a:effectLst/>
                <a:uFillTx/>
                <a:latin typeface="Aptos Display"/>
              </a:rPr>
              <a:t>Click to edit Master title style</a:t>
            </a:r>
            <a:endParaRPr lang="en-US" sz="21120" b="0" u="none" strike="noStrike">
              <a:solidFill>
                <a:srgbClr val="000000"/>
              </a:solidFill>
              <a:effectLst/>
              <a:uFillTx/>
              <a:latin typeface="Nimbus Roman"/>
            </a:endParaRPr>
          </a:p>
        </p:txBody>
      </p:sp>
      <p:sp>
        <p:nvSpPr>
          <p:cNvPr id="59" name="PlaceHolder 2"/>
          <p:cNvSpPr>
            <a:spLocks noGrp="1"/>
          </p:cNvSpPr>
          <p:nvPr>
            <p:ph type="body"/>
          </p:nvPr>
        </p:nvSpPr>
        <p:spPr>
          <a:xfrm>
            <a:off x="3017520" y="1752480"/>
            <a:ext cx="27842040" cy="27895320"/>
          </a:xfrm>
          <a:prstGeom prst="rect">
            <a:avLst/>
          </a:prstGeom>
          <a:noFill/>
          <a:ln w="0">
            <a:noFill/>
          </a:ln>
        </p:spPr>
        <p:txBody>
          <a:bodyPr vert="eaVert" lIns="91440" tIns="45720" rIns="91440" bIns="45720" anchor="t">
            <a:noAutofit/>
          </a:bodyPr>
          <a:lstStyle/>
          <a:p>
            <a:pPr marL="1097280" indent="-1097280" defTabSz="4389120">
              <a:lnSpc>
                <a:spcPct val="90000"/>
              </a:lnSpc>
              <a:spcBef>
                <a:spcPts val="4799"/>
              </a:spcBef>
              <a:buClr>
                <a:srgbClr val="000000"/>
              </a:buClr>
              <a:buFont typeface="Arial"/>
              <a:buChar char="•"/>
            </a:pPr>
            <a:r>
              <a:rPr lang="en-US" sz="13439" b="0" u="none" strike="noStrike">
                <a:solidFill>
                  <a:schemeClr val="dk1"/>
                </a:solidFill>
                <a:effectLst/>
                <a:uFillTx/>
                <a:latin typeface="Aptos"/>
              </a:rPr>
              <a:t>Click to edit Master text styles</a:t>
            </a:r>
            <a:endParaRPr lang="en-US" sz="13439" b="0" u="none" strike="noStrike">
              <a:solidFill>
                <a:srgbClr val="000000"/>
              </a:solidFill>
              <a:effectLst/>
              <a:uFillTx/>
              <a:latin typeface="Nimbus Roman"/>
            </a:endParaRPr>
          </a:p>
          <a:p>
            <a:pPr marL="3291840" lvl="1" indent="-1097280" defTabSz="4389120">
              <a:lnSpc>
                <a:spcPct val="90000"/>
              </a:lnSpc>
              <a:spcBef>
                <a:spcPts val="2401"/>
              </a:spcBef>
              <a:buClr>
                <a:srgbClr val="000000"/>
              </a:buClr>
              <a:buFont typeface="Arial"/>
              <a:buChar char="•"/>
            </a:pPr>
            <a:r>
              <a:rPr lang="en-US" sz="11520" b="0" u="none" strike="noStrike">
                <a:solidFill>
                  <a:schemeClr val="dk1"/>
                </a:solidFill>
                <a:effectLst/>
                <a:uFillTx/>
                <a:latin typeface="Aptos"/>
              </a:rPr>
              <a:t>Second level</a:t>
            </a:r>
            <a:endParaRPr lang="en-US" sz="11520" b="0" u="none" strike="noStrike">
              <a:solidFill>
                <a:srgbClr val="000000"/>
              </a:solidFill>
              <a:effectLst/>
              <a:uFillTx/>
              <a:latin typeface="Nimbus Roman"/>
            </a:endParaRPr>
          </a:p>
          <a:p>
            <a:pPr marL="5486400" lvl="2" indent="-1097280" defTabSz="4389120">
              <a:lnSpc>
                <a:spcPct val="90000"/>
              </a:lnSpc>
              <a:spcBef>
                <a:spcPts val="2401"/>
              </a:spcBef>
              <a:buClr>
                <a:srgbClr val="000000"/>
              </a:buClr>
              <a:buFont typeface="Arial"/>
              <a:buChar char="•"/>
            </a:pPr>
            <a:r>
              <a:rPr lang="en-US" sz="9600" b="0" u="none" strike="noStrike">
                <a:solidFill>
                  <a:schemeClr val="dk1"/>
                </a:solidFill>
                <a:effectLst/>
                <a:uFillTx/>
                <a:latin typeface="Aptos"/>
              </a:rPr>
              <a:t>Third level</a:t>
            </a:r>
            <a:endParaRPr lang="en-US" sz="9600" b="0" u="none" strike="noStrike">
              <a:solidFill>
                <a:srgbClr val="000000"/>
              </a:solidFill>
              <a:effectLst/>
              <a:uFillTx/>
              <a:latin typeface="Nimbus Roman"/>
            </a:endParaRPr>
          </a:p>
          <a:p>
            <a:pPr marL="7680960" lvl="3"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Fourth level</a:t>
            </a:r>
            <a:endParaRPr lang="en-US" sz="8640" b="0" u="none" strike="noStrike">
              <a:solidFill>
                <a:srgbClr val="000000"/>
              </a:solidFill>
              <a:effectLst/>
              <a:uFillTx/>
              <a:latin typeface="Nimbus Roman"/>
            </a:endParaRPr>
          </a:p>
          <a:p>
            <a:pPr marL="9875520" lvl="4"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Fifth level</a:t>
            </a:r>
            <a:endParaRPr lang="en-US" sz="8640" b="0" u="none" strike="noStrike">
              <a:solidFill>
                <a:srgbClr val="000000"/>
              </a:solidFill>
              <a:effectLst/>
              <a:uFillTx/>
              <a:latin typeface="Nimbus Roman"/>
            </a:endParaRPr>
          </a:p>
        </p:txBody>
      </p:sp>
      <p:sp>
        <p:nvSpPr>
          <p:cNvPr id="60" name="PlaceHolder 3"/>
          <p:cNvSpPr>
            <a:spLocks noGrp="1"/>
          </p:cNvSpPr>
          <p:nvPr>
            <p:ph type="dt" idx="34"/>
          </p:nvPr>
        </p:nvSpPr>
        <p:spPr>
          <a:xfrm>
            <a:off x="3017520" y="30510360"/>
            <a:ext cx="9874080" cy="175104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Nimbus Roman"/>
            </a:endParaRPr>
          </a:p>
        </p:txBody>
      </p:sp>
      <p:sp>
        <p:nvSpPr>
          <p:cNvPr id="61" name="PlaceHolder 4"/>
          <p:cNvSpPr>
            <a:spLocks noGrp="1"/>
          </p:cNvSpPr>
          <p:nvPr>
            <p:ph type="ftr" idx="35"/>
          </p:nvPr>
        </p:nvSpPr>
        <p:spPr>
          <a:xfrm>
            <a:off x="14538960" y="30510360"/>
            <a:ext cx="14811840" cy="175104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u="none" strike="noStrike">
                <a:solidFill>
                  <a:srgbClr val="000000"/>
                </a:solidFill>
                <a:effectLst/>
                <a:uFillTx/>
                <a:latin typeface="Times New Roman"/>
              </a:defRPr>
            </a:lvl1pPr>
          </a:lstStyle>
          <a:p>
            <a:pPr indent="0" algn="ctr" defTabSz="914400">
              <a:lnSpc>
                <a:spcPct val="100000"/>
              </a:lnSpc>
              <a:buNone/>
              <a:tabLst>
                <a:tab pos="0" algn="l"/>
              </a:tabLst>
            </a:pPr>
            <a:r>
              <a:rPr lang="en-US" sz="1400" b="0" u="none" strike="noStrike">
                <a:solidFill>
                  <a:srgbClr val="000000"/>
                </a:solidFill>
                <a:effectLst/>
                <a:uFillTx/>
                <a:latin typeface="Times New Roman"/>
              </a:rPr>
              <a:t>&lt;footer&gt;</a:t>
            </a:r>
            <a:endParaRPr lang="en-US" sz="1400" b="0" u="none" strike="noStrike">
              <a:solidFill>
                <a:srgbClr val="000000"/>
              </a:solidFill>
              <a:effectLst/>
              <a:uFillTx/>
              <a:latin typeface="Nimbus Roman"/>
            </a:endParaRPr>
          </a:p>
        </p:txBody>
      </p:sp>
      <p:sp>
        <p:nvSpPr>
          <p:cNvPr id="62" name="PlaceHolder 5"/>
          <p:cNvSpPr>
            <a:spLocks noGrp="1"/>
          </p:cNvSpPr>
          <p:nvPr>
            <p:ph type="sldNum" idx="36"/>
          </p:nvPr>
        </p:nvSpPr>
        <p:spPr>
          <a:xfrm>
            <a:off x="30998160" y="30510360"/>
            <a:ext cx="9874080" cy="175104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D44A5FD4-F8FC-4CEB-8C8D-C7DBEF250266}"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Nimbus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Section Header">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2994840" y="8206920"/>
            <a:ext cx="37854720" cy="13691520"/>
          </a:xfrm>
          <a:prstGeom prst="rect">
            <a:avLst/>
          </a:prstGeom>
          <a:noFill/>
          <a:ln w="0">
            <a:noFill/>
          </a:ln>
        </p:spPr>
        <p:txBody>
          <a:bodyPr lIns="91440" tIns="45720" rIns="91440" bIns="45720" anchor="b">
            <a:noAutofit/>
          </a:bodyPr>
          <a:lstStyle/>
          <a:p>
            <a:pPr indent="0" defTabSz="4389120">
              <a:lnSpc>
                <a:spcPct val="90000"/>
              </a:lnSpc>
              <a:buNone/>
              <a:tabLst>
                <a:tab pos="0" algn="l"/>
              </a:tabLst>
            </a:pPr>
            <a:r>
              <a:rPr lang="en-US" sz="28800" b="0" u="none" strike="noStrike">
                <a:solidFill>
                  <a:schemeClr val="dk1"/>
                </a:solidFill>
                <a:effectLst/>
                <a:uFillTx/>
                <a:latin typeface="Aptos Display"/>
              </a:rPr>
              <a:t>Click to edit Master title style</a:t>
            </a:r>
            <a:endParaRPr lang="en-US" sz="28800" b="0" u="none" strike="noStrike">
              <a:solidFill>
                <a:srgbClr val="000000"/>
              </a:solidFill>
              <a:effectLst/>
              <a:uFillTx/>
              <a:latin typeface="Nimbus Roman"/>
            </a:endParaRPr>
          </a:p>
        </p:txBody>
      </p:sp>
      <p:sp>
        <p:nvSpPr>
          <p:cNvPr id="6" name="PlaceHolder 2"/>
          <p:cNvSpPr>
            <a:spLocks noGrp="1"/>
          </p:cNvSpPr>
          <p:nvPr>
            <p:ph type="body"/>
          </p:nvPr>
        </p:nvSpPr>
        <p:spPr>
          <a:xfrm>
            <a:off x="2994840" y="22029480"/>
            <a:ext cx="37854720" cy="7199280"/>
          </a:xfrm>
          <a:prstGeom prst="rect">
            <a:avLst/>
          </a:prstGeom>
          <a:noFill/>
          <a:ln w="0">
            <a:noFill/>
          </a:ln>
        </p:spPr>
        <p:txBody>
          <a:bodyPr lIns="91440" tIns="45720" rIns="91440" bIns="45720" anchor="t">
            <a:noAutofit/>
          </a:bodyPr>
          <a:lstStyle/>
          <a:p>
            <a:pPr marL="228600" indent="0" defTabSz="4389120">
              <a:lnSpc>
                <a:spcPct val="90000"/>
              </a:lnSpc>
              <a:spcBef>
                <a:spcPts val="4799"/>
              </a:spcBef>
              <a:buNone/>
              <a:tabLst>
                <a:tab pos="0" algn="l"/>
              </a:tabLst>
            </a:pPr>
            <a:r>
              <a:rPr lang="en-US" sz="11520" b="0" u="none" strike="noStrike">
                <a:solidFill>
                  <a:schemeClr val="dk1">
                    <a:tint val="82000"/>
                  </a:schemeClr>
                </a:solidFill>
                <a:effectLst/>
                <a:uFillTx/>
                <a:latin typeface="Aptos"/>
              </a:rPr>
              <a:t>Click to edit Master text styles</a:t>
            </a:r>
            <a:endParaRPr lang="en-US" sz="11520" b="0" u="none" strike="noStrike">
              <a:solidFill>
                <a:srgbClr val="000000"/>
              </a:solidFill>
              <a:effectLst/>
              <a:uFillTx/>
              <a:latin typeface="Nimbus Roman"/>
            </a:endParaRPr>
          </a:p>
        </p:txBody>
      </p:sp>
      <p:sp>
        <p:nvSpPr>
          <p:cNvPr id="7" name="PlaceHolder 3"/>
          <p:cNvSpPr>
            <a:spLocks noGrp="1"/>
          </p:cNvSpPr>
          <p:nvPr>
            <p:ph type="dt" idx="4"/>
          </p:nvPr>
        </p:nvSpPr>
        <p:spPr>
          <a:xfrm>
            <a:off x="3017520" y="30510360"/>
            <a:ext cx="9874080" cy="175104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Nimbus Roman"/>
            </a:endParaRPr>
          </a:p>
        </p:txBody>
      </p:sp>
      <p:sp>
        <p:nvSpPr>
          <p:cNvPr id="8" name="PlaceHolder 4"/>
          <p:cNvSpPr>
            <a:spLocks noGrp="1"/>
          </p:cNvSpPr>
          <p:nvPr>
            <p:ph type="ftr" idx="5"/>
          </p:nvPr>
        </p:nvSpPr>
        <p:spPr>
          <a:xfrm>
            <a:off x="14538960" y="30510360"/>
            <a:ext cx="14811840" cy="175104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u="none" strike="noStrike">
                <a:solidFill>
                  <a:srgbClr val="000000"/>
                </a:solidFill>
                <a:effectLst/>
                <a:uFillTx/>
                <a:latin typeface="Times New Roman"/>
              </a:defRPr>
            </a:lvl1pPr>
          </a:lstStyle>
          <a:p>
            <a:pPr indent="0" algn="ctr" defTabSz="914400">
              <a:lnSpc>
                <a:spcPct val="100000"/>
              </a:lnSpc>
              <a:buNone/>
              <a:tabLst>
                <a:tab pos="0" algn="l"/>
              </a:tabLst>
            </a:pPr>
            <a:r>
              <a:rPr lang="en-US" sz="1400" b="0" u="none" strike="noStrike">
                <a:solidFill>
                  <a:srgbClr val="000000"/>
                </a:solidFill>
                <a:effectLst/>
                <a:uFillTx/>
                <a:latin typeface="Times New Roman"/>
              </a:rPr>
              <a:t>&lt;footer&gt;</a:t>
            </a:r>
            <a:endParaRPr lang="en-US" sz="1400" b="0" u="none" strike="noStrike">
              <a:solidFill>
                <a:srgbClr val="000000"/>
              </a:solidFill>
              <a:effectLst/>
              <a:uFillTx/>
              <a:latin typeface="Nimbus Roman"/>
            </a:endParaRPr>
          </a:p>
        </p:txBody>
      </p:sp>
      <p:sp>
        <p:nvSpPr>
          <p:cNvPr id="9" name="PlaceHolder 5"/>
          <p:cNvSpPr>
            <a:spLocks noGrp="1"/>
          </p:cNvSpPr>
          <p:nvPr>
            <p:ph type="sldNum" idx="6"/>
          </p:nvPr>
        </p:nvSpPr>
        <p:spPr>
          <a:xfrm>
            <a:off x="30998160" y="30510360"/>
            <a:ext cx="9874080" cy="175104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0049F3FA-6A6C-47E9-818F-70C9CBFE01E9}"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Nimbus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FFFFFF"/>
        </a:solidFill>
        <a:effectLst/>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3017520" y="1752480"/>
            <a:ext cx="37854720" cy="6361200"/>
          </a:xfrm>
          <a:prstGeom prst="rect">
            <a:avLst/>
          </a:prstGeom>
          <a:noFill/>
          <a:ln w="0">
            <a:noFill/>
          </a:ln>
        </p:spPr>
        <p:txBody>
          <a:bodyPr lIns="91440" tIns="45720" rIns="91440" bIns="45720" anchor="ctr">
            <a:noAutofit/>
          </a:bodyPr>
          <a:lstStyle/>
          <a:p>
            <a:pPr indent="0" defTabSz="4389120">
              <a:lnSpc>
                <a:spcPct val="90000"/>
              </a:lnSpc>
              <a:buNone/>
              <a:tabLst>
                <a:tab pos="0" algn="l"/>
              </a:tabLst>
            </a:pPr>
            <a:r>
              <a:rPr lang="en-US" sz="21120" b="0" u="none" strike="noStrike">
                <a:solidFill>
                  <a:schemeClr val="dk1"/>
                </a:solidFill>
                <a:effectLst/>
                <a:uFillTx/>
                <a:latin typeface="Aptos Display"/>
              </a:rPr>
              <a:t>Click to edit Master title style</a:t>
            </a:r>
            <a:endParaRPr lang="en-US" sz="21120" b="0" u="none" strike="noStrike">
              <a:solidFill>
                <a:srgbClr val="000000"/>
              </a:solidFill>
              <a:effectLst/>
              <a:uFillTx/>
              <a:latin typeface="Nimbus Roman"/>
            </a:endParaRPr>
          </a:p>
        </p:txBody>
      </p:sp>
      <p:sp>
        <p:nvSpPr>
          <p:cNvPr id="11" name="PlaceHolder 2"/>
          <p:cNvSpPr>
            <a:spLocks noGrp="1"/>
          </p:cNvSpPr>
          <p:nvPr>
            <p:ph type="body"/>
          </p:nvPr>
        </p:nvSpPr>
        <p:spPr>
          <a:xfrm>
            <a:off x="3017520" y="8763120"/>
            <a:ext cx="18652320" cy="20885040"/>
          </a:xfrm>
          <a:prstGeom prst="rect">
            <a:avLst/>
          </a:prstGeom>
          <a:noFill/>
          <a:ln w="0">
            <a:noFill/>
          </a:ln>
        </p:spPr>
        <p:txBody>
          <a:bodyPr lIns="91440" tIns="45720" rIns="91440" bIns="45720" anchor="t">
            <a:noAutofit/>
          </a:bodyPr>
          <a:lstStyle/>
          <a:p>
            <a:pPr marL="1097280" indent="-1097280" defTabSz="4389120">
              <a:lnSpc>
                <a:spcPct val="90000"/>
              </a:lnSpc>
              <a:spcBef>
                <a:spcPts val="4799"/>
              </a:spcBef>
              <a:buClr>
                <a:srgbClr val="000000"/>
              </a:buClr>
              <a:buFont typeface="Arial"/>
              <a:buChar char="•"/>
            </a:pPr>
            <a:r>
              <a:rPr lang="en-US" sz="13439" b="0" u="none" strike="noStrike">
                <a:solidFill>
                  <a:schemeClr val="dk1"/>
                </a:solidFill>
                <a:effectLst/>
                <a:uFillTx/>
                <a:latin typeface="Aptos"/>
              </a:rPr>
              <a:t>Click to edit Master text styles</a:t>
            </a:r>
            <a:endParaRPr lang="en-US" sz="13439" b="0" u="none" strike="noStrike">
              <a:solidFill>
                <a:srgbClr val="000000"/>
              </a:solidFill>
              <a:effectLst/>
              <a:uFillTx/>
              <a:latin typeface="Nimbus Roman"/>
            </a:endParaRPr>
          </a:p>
          <a:p>
            <a:pPr marL="3291840" lvl="1" indent="-1097280" defTabSz="4389120">
              <a:lnSpc>
                <a:spcPct val="90000"/>
              </a:lnSpc>
              <a:spcBef>
                <a:spcPts val="2401"/>
              </a:spcBef>
              <a:buClr>
                <a:srgbClr val="000000"/>
              </a:buClr>
              <a:buFont typeface="Arial"/>
              <a:buChar char="•"/>
            </a:pPr>
            <a:r>
              <a:rPr lang="en-US" sz="11520" b="0" u="none" strike="noStrike">
                <a:solidFill>
                  <a:schemeClr val="dk1"/>
                </a:solidFill>
                <a:effectLst/>
                <a:uFillTx/>
                <a:latin typeface="Aptos"/>
              </a:rPr>
              <a:t>Second level</a:t>
            </a:r>
            <a:endParaRPr lang="en-US" sz="11520" b="0" u="none" strike="noStrike">
              <a:solidFill>
                <a:srgbClr val="000000"/>
              </a:solidFill>
              <a:effectLst/>
              <a:uFillTx/>
              <a:latin typeface="Nimbus Roman"/>
            </a:endParaRPr>
          </a:p>
          <a:p>
            <a:pPr marL="5486400" lvl="2" indent="-1097280" defTabSz="4389120">
              <a:lnSpc>
                <a:spcPct val="90000"/>
              </a:lnSpc>
              <a:spcBef>
                <a:spcPts val="2401"/>
              </a:spcBef>
              <a:buClr>
                <a:srgbClr val="000000"/>
              </a:buClr>
              <a:buFont typeface="Arial"/>
              <a:buChar char="•"/>
            </a:pPr>
            <a:r>
              <a:rPr lang="en-US" sz="9600" b="0" u="none" strike="noStrike">
                <a:solidFill>
                  <a:schemeClr val="dk1"/>
                </a:solidFill>
                <a:effectLst/>
                <a:uFillTx/>
                <a:latin typeface="Aptos"/>
              </a:rPr>
              <a:t>Third level</a:t>
            </a:r>
            <a:endParaRPr lang="en-US" sz="9600" b="0" u="none" strike="noStrike">
              <a:solidFill>
                <a:srgbClr val="000000"/>
              </a:solidFill>
              <a:effectLst/>
              <a:uFillTx/>
              <a:latin typeface="Nimbus Roman"/>
            </a:endParaRPr>
          </a:p>
          <a:p>
            <a:pPr marL="7680960" lvl="3"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Fourth level</a:t>
            </a:r>
            <a:endParaRPr lang="en-US" sz="8640" b="0" u="none" strike="noStrike">
              <a:solidFill>
                <a:srgbClr val="000000"/>
              </a:solidFill>
              <a:effectLst/>
              <a:uFillTx/>
              <a:latin typeface="Nimbus Roman"/>
            </a:endParaRPr>
          </a:p>
          <a:p>
            <a:pPr marL="9875520" lvl="4"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Fifth level</a:t>
            </a:r>
            <a:endParaRPr lang="en-US" sz="8640" b="0" u="none" strike="noStrike">
              <a:solidFill>
                <a:srgbClr val="000000"/>
              </a:solidFill>
              <a:effectLst/>
              <a:uFillTx/>
              <a:latin typeface="Nimbus Roman"/>
            </a:endParaRPr>
          </a:p>
        </p:txBody>
      </p:sp>
      <p:sp>
        <p:nvSpPr>
          <p:cNvPr id="12" name="PlaceHolder 3"/>
          <p:cNvSpPr>
            <a:spLocks noGrp="1"/>
          </p:cNvSpPr>
          <p:nvPr>
            <p:ph type="body"/>
          </p:nvPr>
        </p:nvSpPr>
        <p:spPr>
          <a:xfrm>
            <a:off x="22219920" y="8763120"/>
            <a:ext cx="18652320" cy="20885040"/>
          </a:xfrm>
          <a:prstGeom prst="rect">
            <a:avLst/>
          </a:prstGeom>
          <a:noFill/>
          <a:ln w="0">
            <a:noFill/>
          </a:ln>
        </p:spPr>
        <p:txBody>
          <a:bodyPr lIns="91440" tIns="45720" rIns="91440" bIns="45720" anchor="t">
            <a:noAutofit/>
          </a:bodyPr>
          <a:lstStyle/>
          <a:p>
            <a:pPr marL="1097280" indent="-1097280" defTabSz="4389120">
              <a:lnSpc>
                <a:spcPct val="90000"/>
              </a:lnSpc>
              <a:spcBef>
                <a:spcPts val="4799"/>
              </a:spcBef>
              <a:buClr>
                <a:srgbClr val="000000"/>
              </a:buClr>
              <a:buFont typeface="Arial"/>
              <a:buChar char="•"/>
            </a:pPr>
            <a:r>
              <a:rPr lang="en-US" sz="13439" b="0" u="none" strike="noStrike">
                <a:solidFill>
                  <a:schemeClr val="dk1"/>
                </a:solidFill>
                <a:effectLst/>
                <a:uFillTx/>
                <a:latin typeface="Aptos"/>
              </a:rPr>
              <a:t>Click to edit Master text styles</a:t>
            </a:r>
            <a:endParaRPr lang="en-US" sz="13439" b="0" u="none" strike="noStrike">
              <a:solidFill>
                <a:srgbClr val="000000"/>
              </a:solidFill>
              <a:effectLst/>
              <a:uFillTx/>
              <a:latin typeface="Nimbus Roman"/>
            </a:endParaRPr>
          </a:p>
          <a:p>
            <a:pPr marL="3291840" lvl="1" indent="-1097280" defTabSz="4389120">
              <a:lnSpc>
                <a:spcPct val="90000"/>
              </a:lnSpc>
              <a:spcBef>
                <a:spcPts val="2401"/>
              </a:spcBef>
              <a:buClr>
                <a:srgbClr val="000000"/>
              </a:buClr>
              <a:buFont typeface="Arial"/>
              <a:buChar char="•"/>
            </a:pPr>
            <a:r>
              <a:rPr lang="en-US" sz="11520" b="0" u="none" strike="noStrike">
                <a:solidFill>
                  <a:schemeClr val="dk1"/>
                </a:solidFill>
                <a:effectLst/>
                <a:uFillTx/>
                <a:latin typeface="Aptos"/>
              </a:rPr>
              <a:t>Second level</a:t>
            </a:r>
            <a:endParaRPr lang="en-US" sz="11520" b="0" u="none" strike="noStrike">
              <a:solidFill>
                <a:srgbClr val="000000"/>
              </a:solidFill>
              <a:effectLst/>
              <a:uFillTx/>
              <a:latin typeface="Nimbus Roman"/>
            </a:endParaRPr>
          </a:p>
          <a:p>
            <a:pPr marL="5486400" lvl="2" indent="-1097280" defTabSz="4389120">
              <a:lnSpc>
                <a:spcPct val="90000"/>
              </a:lnSpc>
              <a:spcBef>
                <a:spcPts val="2401"/>
              </a:spcBef>
              <a:buClr>
                <a:srgbClr val="000000"/>
              </a:buClr>
              <a:buFont typeface="Arial"/>
              <a:buChar char="•"/>
            </a:pPr>
            <a:r>
              <a:rPr lang="en-US" sz="9600" b="0" u="none" strike="noStrike">
                <a:solidFill>
                  <a:schemeClr val="dk1"/>
                </a:solidFill>
                <a:effectLst/>
                <a:uFillTx/>
                <a:latin typeface="Aptos"/>
              </a:rPr>
              <a:t>Third level</a:t>
            </a:r>
            <a:endParaRPr lang="en-US" sz="9600" b="0" u="none" strike="noStrike">
              <a:solidFill>
                <a:srgbClr val="000000"/>
              </a:solidFill>
              <a:effectLst/>
              <a:uFillTx/>
              <a:latin typeface="Nimbus Roman"/>
            </a:endParaRPr>
          </a:p>
          <a:p>
            <a:pPr marL="7680960" lvl="3"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Fourth level</a:t>
            </a:r>
            <a:endParaRPr lang="en-US" sz="8640" b="0" u="none" strike="noStrike">
              <a:solidFill>
                <a:srgbClr val="000000"/>
              </a:solidFill>
              <a:effectLst/>
              <a:uFillTx/>
              <a:latin typeface="Nimbus Roman"/>
            </a:endParaRPr>
          </a:p>
          <a:p>
            <a:pPr marL="9875520" lvl="4"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Fifth level</a:t>
            </a:r>
            <a:endParaRPr lang="en-US" sz="8640" b="0" u="none" strike="noStrike">
              <a:solidFill>
                <a:srgbClr val="000000"/>
              </a:solidFill>
              <a:effectLst/>
              <a:uFillTx/>
              <a:latin typeface="Nimbus Roman"/>
            </a:endParaRPr>
          </a:p>
        </p:txBody>
      </p:sp>
      <p:sp>
        <p:nvSpPr>
          <p:cNvPr id="13" name="PlaceHolder 4"/>
          <p:cNvSpPr>
            <a:spLocks noGrp="1"/>
          </p:cNvSpPr>
          <p:nvPr>
            <p:ph type="dt" idx="7"/>
          </p:nvPr>
        </p:nvSpPr>
        <p:spPr>
          <a:xfrm>
            <a:off x="3017520" y="30510360"/>
            <a:ext cx="9874080" cy="175104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Nimbus Roman"/>
            </a:endParaRPr>
          </a:p>
        </p:txBody>
      </p:sp>
      <p:sp>
        <p:nvSpPr>
          <p:cNvPr id="14" name="PlaceHolder 5"/>
          <p:cNvSpPr>
            <a:spLocks noGrp="1"/>
          </p:cNvSpPr>
          <p:nvPr>
            <p:ph type="ftr" idx="8"/>
          </p:nvPr>
        </p:nvSpPr>
        <p:spPr>
          <a:xfrm>
            <a:off x="14538960" y="30510360"/>
            <a:ext cx="14811840" cy="175104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u="none" strike="noStrike">
                <a:solidFill>
                  <a:srgbClr val="000000"/>
                </a:solidFill>
                <a:effectLst/>
                <a:uFillTx/>
                <a:latin typeface="Times New Roman"/>
              </a:defRPr>
            </a:lvl1pPr>
          </a:lstStyle>
          <a:p>
            <a:pPr indent="0" algn="ctr" defTabSz="914400">
              <a:lnSpc>
                <a:spcPct val="100000"/>
              </a:lnSpc>
              <a:buNone/>
              <a:tabLst>
                <a:tab pos="0" algn="l"/>
              </a:tabLst>
            </a:pPr>
            <a:r>
              <a:rPr lang="en-US" sz="1400" b="0" u="none" strike="noStrike">
                <a:solidFill>
                  <a:srgbClr val="000000"/>
                </a:solidFill>
                <a:effectLst/>
                <a:uFillTx/>
                <a:latin typeface="Times New Roman"/>
              </a:rPr>
              <a:t>&lt;footer&gt;</a:t>
            </a:r>
            <a:endParaRPr lang="en-US" sz="1400" b="0" u="none" strike="noStrike">
              <a:solidFill>
                <a:srgbClr val="000000"/>
              </a:solidFill>
              <a:effectLst/>
              <a:uFillTx/>
              <a:latin typeface="Nimbus Roman"/>
            </a:endParaRPr>
          </a:p>
        </p:txBody>
      </p:sp>
      <p:sp>
        <p:nvSpPr>
          <p:cNvPr id="15" name="PlaceHolder 6"/>
          <p:cNvSpPr>
            <a:spLocks noGrp="1"/>
          </p:cNvSpPr>
          <p:nvPr>
            <p:ph type="sldNum" idx="9"/>
          </p:nvPr>
        </p:nvSpPr>
        <p:spPr>
          <a:xfrm>
            <a:off x="30998160" y="30510360"/>
            <a:ext cx="9874080" cy="175104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AAB453E1-DAAC-4297-A86A-F6FBB9A5734C}"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Nimbus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FFFFF"/>
        </a:solidFill>
        <a:effectLst/>
      </p:bgPr>
    </p:bg>
    <p:spTree>
      <p:nvGrpSpPr>
        <p:cNvPr id="1" name=""/>
        <p:cNvGrpSpPr/>
        <p:nvPr/>
      </p:nvGrpSpPr>
      <p:grpSpPr>
        <a:xfrm>
          <a:off x="0" y="0"/>
          <a:ext cx="0" cy="0"/>
          <a:chOff x="0" y="0"/>
          <a:chExt cx="0" cy="0"/>
        </a:xfrm>
      </p:grpSpPr>
      <p:sp>
        <p:nvSpPr>
          <p:cNvPr id="16" name="PlaceHolder 1"/>
          <p:cNvSpPr>
            <a:spLocks noGrp="1"/>
          </p:cNvSpPr>
          <p:nvPr>
            <p:ph type="dt" idx="10"/>
          </p:nvPr>
        </p:nvSpPr>
        <p:spPr>
          <a:xfrm>
            <a:off x="3017520" y="30510360"/>
            <a:ext cx="9874080" cy="175104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Nimbus Roman"/>
            </a:endParaRPr>
          </a:p>
        </p:txBody>
      </p:sp>
      <p:sp>
        <p:nvSpPr>
          <p:cNvPr id="17" name="PlaceHolder 2"/>
          <p:cNvSpPr>
            <a:spLocks noGrp="1"/>
          </p:cNvSpPr>
          <p:nvPr>
            <p:ph type="ftr" idx="11"/>
          </p:nvPr>
        </p:nvSpPr>
        <p:spPr>
          <a:xfrm>
            <a:off x="14538960" y="30510360"/>
            <a:ext cx="14811840" cy="175104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u="none" strike="noStrike">
                <a:solidFill>
                  <a:srgbClr val="000000"/>
                </a:solidFill>
                <a:effectLst/>
                <a:uFillTx/>
                <a:latin typeface="Times New Roman"/>
              </a:defRPr>
            </a:lvl1pPr>
          </a:lstStyle>
          <a:p>
            <a:pPr indent="0" algn="ctr" defTabSz="914400">
              <a:lnSpc>
                <a:spcPct val="100000"/>
              </a:lnSpc>
              <a:buNone/>
              <a:tabLst>
                <a:tab pos="0" algn="l"/>
              </a:tabLst>
            </a:pPr>
            <a:r>
              <a:rPr lang="en-US" sz="1400" b="0" u="none" strike="noStrike">
                <a:solidFill>
                  <a:srgbClr val="000000"/>
                </a:solidFill>
                <a:effectLst/>
                <a:uFillTx/>
                <a:latin typeface="Times New Roman"/>
              </a:rPr>
              <a:t>&lt;footer&gt;</a:t>
            </a:r>
            <a:endParaRPr lang="en-US" sz="1400" b="0" u="none" strike="noStrike">
              <a:solidFill>
                <a:srgbClr val="000000"/>
              </a:solidFill>
              <a:effectLst/>
              <a:uFillTx/>
              <a:latin typeface="Nimbus Roman"/>
            </a:endParaRPr>
          </a:p>
        </p:txBody>
      </p:sp>
      <p:sp>
        <p:nvSpPr>
          <p:cNvPr id="18" name="PlaceHolder 3"/>
          <p:cNvSpPr>
            <a:spLocks noGrp="1"/>
          </p:cNvSpPr>
          <p:nvPr>
            <p:ph type="sldNum" idx="12"/>
          </p:nvPr>
        </p:nvSpPr>
        <p:spPr>
          <a:xfrm>
            <a:off x="30998160" y="30510360"/>
            <a:ext cx="9874080" cy="175104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712F00A6-D0CE-45B9-84B1-6E40C28C8CE8}"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Nimbus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omparison">
    <p:bg>
      <p:bgPr>
        <a:solidFill>
          <a:srgbClr val="FFFFFF"/>
        </a:solidFill>
        <a:effectLst/>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3023280" y="1752480"/>
            <a:ext cx="37854720" cy="6361200"/>
          </a:xfrm>
          <a:prstGeom prst="rect">
            <a:avLst/>
          </a:prstGeom>
          <a:noFill/>
          <a:ln w="0">
            <a:noFill/>
          </a:ln>
        </p:spPr>
        <p:txBody>
          <a:bodyPr lIns="91440" tIns="45720" rIns="91440" bIns="45720" anchor="ctr">
            <a:noAutofit/>
          </a:bodyPr>
          <a:lstStyle/>
          <a:p>
            <a:pPr indent="0" defTabSz="4389120">
              <a:lnSpc>
                <a:spcPct val="90000"/>
              </a:lnSpc>
              <a:buNone/>
              <a:tabLst>
                <a:tab pos="0" algn="l"/>
              </a:tabLst>
            </a:pPr>
            <a:r>
              <a:rPr lang="en-US" sz="21120" b="0" u="none" strike="noStrike">
                <a:solidFill>
                  <a:schemeClr val="dk1"/>
                </a:solidFill>
                <a:effectLst/>
                <a:uFillTx/>
                <a:latin typeface="Aptos Display"/>
              </a:rPr>
              <a:t>Click to edit Master title style</a:t>
            </a:r>
            <a:endParaRPr lang="en-US" sz="21120" b="0" u="none" strike="noStrike">
              <a:solidFill>
                <a:srgbClr val="000000"/>
              </a:solidFill>
              <a:effectLst/>
              <a:uFillTx/>
              <a:latin typeface="Nimbus Roman"/>
            </a:endParaRPr>
          </a:p>
        </p:txBody>
      </p:sp>
      <p:sp>
        <p:nvSpPr>
          <p:cNvPr id="20" name="PlaceHolder 2"/>
          <p:cNvSpPr>
            <a:spLocks noGrp="1"/>
          </p:cNvSpPr>
          <p:nvPr>
            <p:ph type="body"/>
          </p:nvPr>
        </p:nvSpPr>
        <p:spPr>
          <a:xfrm>
            <a:off x="3023280" y="8069760"/>
            <a:ext cx="18566640" cy="3953160"/>
          </a:xfrm>
          <a:prstGeom prst="rect">
            <a:avLst/>
          </a:prstGeom>
          <a:noFill/>
          <a:ln w="0">
            <a:noFill/>
          </a:ln>
        </p:spPr>
        <p:txBody>
          <a:bodyPr lIns="91440" tIns="45720" rIns="91440" bIns="45720" anchor="b">
            <a:noAutofit/>
          </a:bodyPr>
          <a:lstStyle/>
          <a:p>
            <a:pPr marL="228600" indent="0" defTabSz="4389120">
              <a:lnSpc>
                <a:spcPct val="90000"/>
              </a:lnSpc>
              <a:spcBef>
                <a:spcPts val="4799"/>
              </a:spcBef>
              <a:buNone/>
              <a:tabLst>
                <a:tab pos="0" algn="l"/>
              </a:tabLst>
            </a:pPr>
            <a:r>
              <a:rPr lang="en-US" sz="11520" b="1" u="none" strike="noStrike">
                <a:solidFill>
                  <a:schemeClr val="dk1"/>
                </a:solidFill>
                <a:effectLst/>
                <a:uFillTx/>
                <a:latin typeface="Aptos"/>
              </a:rPr>
              <a:t>Click to edit Master text styles</a:t>
            </a:r>
            <a:endParaRPr lang="en-US" sz="11520" b="0" u="none" strike="noStrike">
              <a:solidFill>
                <a:srgbClr val="000000"/>
              </a:solidFill>
              <a:effectLst/>
              <a:uFillTx/>
              <a:latin typeface="Nimbus Roman"/>
            </a:endParaRPr>
          </a:p>
        </p:txBody>
      </p:sp>
      <p:sp>
        <p:nvSpPr>
          <p:cNvPr id="21" name="PlaceHolder 3"/>
          <p:cNvSpPr>
            <a:spLocks noGrp="1"/>
          </p:cNvSpPr>
          <p:nvPr>
            <p:ph type="body"/>
          </p:nvPr>
        </p:nvSpPr>
        <p:spPr>
          <a:xfrm>
            <a:off x="3023280" y="12024360"/>
            <a:ext cx="18566640" cy="17684640"/>
          </a:xfrm>
          <a:prstGeom prst="rect">
            <a:avLst/>
          </a:prstGeom>
          <a:noFill/>
          <a:ln w="0">
            <a:noFill/>
          </a:ln>
        </p:spPr>
        <p:txBody>
          <a:bodyPr lIns="91440" tIns="45720" rIns="91440" bIns="45720" anchor="t">
            <a:noAutofit/>
          </a:bodyPr>
          <a:lstStyle/>
          <a:p>
            <a:pPr marL="1097280" indent="-1097280" defTabSz="4389120">
              <a:lnSpc>
                <a:spcPct val="90000"/>
              </a:lnSpc>
              <a:spcBef>
                <a:spcPts val="4799"/>
              </a:spcBef>
              <a:buClr>
                <a:srgbClr val="000000"/>
              </a:buClr>
              <a:buFont typeface="Arial"/>
              <a:buChar char="•"/>
            </a:pPr>
            <a:r>
              <a:rPr lang="en-US" sz="13439" b="0" u="none" strike="noStrike">
                <a:solidFill>
                  <a:schemeClr val="dk1"/>
                </a:solidFill>
                <a:effectLst/>
                <a:uFillTx/>
                <a:latin typeface="Aptos"/>
              </a:rPr>
              <a:t>Click to edit Master text styles</a:t>
            </a:r>
            <a:endParaRPr lang="en-US" sz="13439" b="0" u="none" strike="noStrike">
              <a:solidFill>
                <a:srgbClr val="000000"/>
              </a:solidFill>
              <a:effectLst/>
              <a:uFillTx/>
              <a:latin typeface="Nimbus Roman"/>
            </a:endParaRPr>
          </a:p>
          <a:p>
            <a:pPr marL="3291840" lvl="1" indent="-1097280" defTabSz="4389120">
              <a:lnSpc>
                <a:spcPct val="90000"/>
              </a:lnSpc>
              <a:spcBef>
                <a:spcPts val="2401"/>
              </a:spcBef>
              <a:buClr>
                <a:srgbClr val="000000"/>
              </a:buClr>
              <a:buFont typeface="Arial"/>
              <a:buChar char="•"/>
            </a:pPr>
            <a:r>
              <a:rPr lang="en-US" sz="11520" b="0" u="none" strike="noStrike">
                <a:solidFill>
                  <a:schemeClr val="dk1"/>
                </a:solidFill>
                <a:effectLst/>
                <a:uFillTx/>
                <a:latin typeface="Aptos"/>
              </a:rPr>
              <a:t>Second level</a:t>
            </a:r>
            <a:endParaRPr lang="en-US" sz="11520" b="0" u="none" strike="noStrike">
              <a:solidFill>
                <a:srgbClr val="000000"/>
              </a:solidFill>
              <a:effectLst/>
              <a:uFillTx/>
              <a:latin typeface="Nimbus Roman"/>
            </a:endParaRPr>
          </a:p>
          <a:p>
            <a:pPr marL="5486400" lvl="2" indent="-1097280" defTabSz="4389120">
              <a:lnSpc>
                <a:spcPct val="90000"/>
              </a:lnSpc>
              <a:spcBef>
                <a:spcPts val="2401"/>
              </a:spcBef>
              <a:buClr>
                <a:srgbClr val="000000"/>
              </a:buClr>
              <a:buFont typeface="Arial"/>
              <a:buChar char="•"/>
            </a:pPr>
            <a:r>
              <a:rPr lang="en-US" sz="9600" b="0" u="none" strike="noStrike">
                <a:solidFill>
                  <a:schemeClr val="dk1"/>
                </a:solidFill>
                <a:effectLst/>
                <a:uFillTx/>
                <a:latin typeface="Aptos"/>
              </a:rPr>
              <a:t>Third level</a:t>
            </a:r>
            <a:endParaRPr lang="en-US" sz="9600" b="0" u="none" strike="noStrike">
              <a:solidFill>
                <a:srgbClr val="000000"/>
              </a:solidFill>
              <a:effectLst/>
              <a:uFillTx/>
              <a:latin typeface="Nimbus Roman"/>
            </a:endParaRPr>
          </a:p>
          <a:p>
            <a:pPr marL="7680960" lvl="3"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Fourth level</a:t>
            </a:r>
            <a:endParaRPr lang="en-US" sz="8640" b="0" u="none" strike="noStrike">
              <a:solidFill>
                <a:srgbClr val="000000"/>
              </a:solidFill>
              <a:effectLst/>
              <a:uFillTx/>
              <a:latin typeface="Nimbus Roman"/>
            </a:endParaRPr>
          </a:p>
          <a:p>
            <a:pPr marL="9875520" lvl="4"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Fifth level</a:t>
            </a:r>
            <a:endParaRPr lang="en-US" sz="8640" b="0" u="none" strike="noStrike">
              <a:solidFill>
                <a:srgbClr val="000000"/>
              </a:solidFill>
              <a:effectLst/>
              <a:uFillTx/>
              <a:latin typeface="Nimbus Roman"/>
            </a:endParaRPr>
          </a:p>
        </p:txBody>
      </p:sp>
      <p:sp>
        <p:nvSpPr>
          <p:cNvPr id="22" name="PlaceHolder 4"/>
          <p:cNvSpPr>
            <a:spLocks noGrp="1"/>
          </p:cNvSpPr>
          <p:nvPr>
            <p:ph type="body"/>
          </p:nvPr>
        </p:nvSpPr>
        <p:spPr>
          <a:xfrm>
            <a:off x="22219920" y="8069760"/>
            <a:ext cx="18658080" cy="3953160"/>
          </a:xfrm>
          <a:prstGeom prst="rect">
            <a:avLst/>
          </a:prstGeom>
          <a:noFill/>
          <a:ln w="0">
            <a:noFill/>
          </a:ln>
        </p:spPr>
        <p:txBody>
          <a:bodyPr lIns="91440" tIns="45720" rIns="91440" bIns="45720" anchor="b">
            <a:noAutofit/>
          </a:bodyPr>
          <a:lstStyle/>
          <a:p>
            <a:pPr marL="228600" indent="0" defTabSz="4389120">
              <a:lnSpc>
                <a:spcPct val="90000"/>
              </a:lnSpc>
              <a:spcBef>
                <a:spcPts val="4799"/>
              </a:spcBef>
              <a:buNone/>
              <a:tabLst>
                <a:tab pos="0" algn="l"/>
              </a:tabLst>
            </a:pPr>
            <a:r>
              <a:rPr lang="en-US" sz="11520" b="1" u="none" strike="noStrike">
                <a:solidFill>
                  <a:schemeClr val="dk1"/>
                </a:solidFill>
                <a:effectLst/>
                <a:uFillTx/>
                <a:latin typeface="Aptos"/>
              </a:rPr>
              <a:t>Click to edit Master text styles</a:t>
            </a:r>
            <a:endParaRPr lang="en-US" sz="11520" b="0" u="none" strike="noStrike">
              <a:solidFill>
                <a:srgbClr val="000000"/>
              </a:solidFill>
              <a:effectLst/>
              <a:uFillTx/>
              <a:latin typeface="Nimbus Roman"/>
            </a:endParaRPr>
          </a:p>
        </p:txBody>
      </p:sp>
      <p:sp>
        <p:nvSpPr>
          <p:cNvPr id="23" name="PlaceHolder 5"/>
          <p:cNvSpPr>
            <a:spLocks noGrp="1"/>
          </p:cNvSpPr>
          <p:nvPr>
            <p:ph type="body"/>
          </p:nvPr>
        </p:nvSpPr>
        <p:spPr>
          <a:xfrm>
            <a:off x="22219920" y="12024360"/>
            <a:ext cx="18658080" cy="17684640"/>
          </a:xfrm>
          <a:prstGeom prst="rect">
            <a:avLst/>
          </a:prstGeom>
          <a:noFill/>
          <a:ln w="0">
            <a:noFill/>
          </a:ln>
        </p:spPr>
        <p:txBody>
          <a:bodyPr lIns="91440" tIns="45720" rIns="91440" bIns="45720" anchor="t">
            <a:noAutofit/>
          </a:bodyPr>
          <a:lstStyle/>
          <a:p>
            <a:pPr marL="1097280" indent="-1097280" defTabSz="4389120">
              <a:lnSpc>
                <a:spcPct val="90000"/>
              </a:lnSpc>
              <a:spcBef>
                <a:spcPts val="4799"/>
              </a:spcBef>
              <a:buClr>
                <a:srgbClr val="000000"/>
              </a:buClr>
              <a:buFont typeface="Arial"/>
              <a:buChar char="•"/>
            </a:pPr>
            <a:r>
              <a:rPr lang="en-US" sz="13439" b="0" u="none" strike="noStrike">
                <a:solidFill>
                  <a:schemeClr val="dk1"/>
                </a:solidFill>
                <a:effectLst/>
                <a:uFillTx/>
                <a:latin typeface="Aptos"/>
              </a:rPr>
              <a:t>Click to edit Master text styles</a:t>
            </a:r>
            <a:endParaRPr lang="en-US" sz="13439" b="0" u="none" strike="noStrike">
              <a:solidFill>
                <a:srgbClr val="000000"/>
              </a:solidFill>
              <a:effectLst/>
              <a:uFillTx/>
              <a:latin typeface="Nimbus Roman"/>
            </a:endParaRPr>
          </a:p>
          <a:p>
            <a:pPr marL="3291840" lvl="1" indent="-1097280" defTabSz="4389120">
              <a:lnSpc>
                <a:spcPct val="90000"/>
              </a:lnSpc>
              <a:spcBef>
                <a:spcPts val="2401"/>
              </a:spcBef>
              <a:buClr>
                <a:srgbClr val="000000"/>
              </a:buClr>
              <a:buFont typeface="Arial"/>
              <a:buChar char="•"/>
            </a:pPr>
            <a:r>
              <a:rPr lang="en-US" sz="11520" b="0" u="none" strike="noStrike">
                <a:solidFill>
                  <a:schemeClr val="dk1"/>
                </a:solidFill>
                <a:effectLst/>
                <a:uFillTx/>
                <a:latin typeface="Aptos"/>
              </a:rPr>
              <a:t>Second level</a:t>
            </a:r>
            <a:endParaRPr lang="en-US" sz="11520" b="0" u="none" strike="noStrike">
              <a:solidFill>
                <a:srgbClr val="000000"/>
              </a:solidFill>
              <a:effectLst/>
              <a:uFillTx/>
              <a:latin typeface="Nimbus Roman"/>
            </a:endParaRPr>
          </a:p>
          <a:p>
            <a:pPr marL="5486400" lvl="2" indent="-1097280" defTabSz="4389120">
              <a:lnSpc>
                <a:spcPct val="90000"/>
              </a:lnSpc>
              <a:spcBef>
                <a:spcPts val="2401"/>
              </a:spcBef>
              <a:buClr>
                <a:srgbClr val="000000"/>
              </a:buClr>
              <a:buFont typeface="Arial"/>
              <a:buChar char="•"/>
            </a:pPr>
            <a:r>
              <a:rPr lang="en-US" sz="9600" b="0" u="none" strike="noStrike">
                <a:solidFill>
                  <a:schemeClr val="dk1"/>
                </a:solidFill>
                <a:effectLst/>
                <a:uFillTx/>
                <a:latin typeface="Aptos"/>
              </a:rPr>
              <a:t>Third level</a:t>
            </a:r>
            <a:endParaRPr lang="en-US" sz="9600" b="0" u="none" strike="noStrike">
              <a:solidFill>
                <a:srgbClr val="000000"/>
              </a:solidFill>
              <a:effectLst/>
              <a:uFillTx/>
              <a:latin typeface="Nimbus Roman"/>
            </a:endParaRPr>
          </a:p>
          <a:p>
            <a:pPr marL="7680960" lvl="3"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Fourth level</a:t>
            </a:r>
            <a:endParaRPr lang="en-US" sz="8640" b="0" u="none" strike="noStrike">
              <a:solidFill>
                <a:srgbClr val="000000"/>
              </a:solidFill>
              <a:effectLst/>
              <a:uFillTx/>
              <a:latin typeface="Nimbus Roman"/>
            </a:endParaRPr>
          </a:p>
          <a:p>
            <a:pPr marL="9875520" lvl="4" indent="-1097280" defTabSz="4389120">
              <a:lnSpc>
                <a:spcPct val="90000"/>
              </a:lnSpc>
              <a:spcBef>
                <a:spcPts val="2401"/>
              </a:spcBef>
              <a:buClr>
                <a:srgbClr val="000000"/>
              </a:buClr>
              <a:buFont typeface="Arial"/>
              <a:buChar char="•"/>
            </a:pPr>
            <a:r>
              <a:rPr lang="en-US" sz="8640" b="0" u="none" strike="noStrike">
                <a:solidFill>
                  <a:schemeClr val="dk1"/>
                </a:solidFill>
                <a:effectLst/>
                <a:uFillTx/>
                <a:latin typeface="Aptos"/>
              </a:rPr>
              <a:t>Fifth level</a:t>
            </a:r>
            <a:endParaRPr lang="en-US" sz="8640" b="0" u="none" strike="noStrike">
              <a:solidFill>
                <a:srgbClr val="000000"/>
              </a:solidFill>
              <a:effectLst/>
              <a:uFillTx/>
              <a:latin typeface="Nimbus Roman"/>
            </a:endParaRPr>
          </a:p>
        </p:txBody>
      </p:sp>
      <p:sp>
        <p:nvSpPr>
          <p:cNvPr id="24" name="PlaceHolder 6"/>
          <p:cNvSpPr>
            <a:spLocks noGrp="1"/>
          </p:cNvSpPr>
          <p:nvPr>
            <p:ph type="dt" idx="13"/>
          </p:nvPr>
        </p:nvSpPr>
        <p:spPr>
          <a:xfrm>
            <a:off x="3017520" y="30510360"/>
            <a:ext cx="9874080" cy="175104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Nimbus Roman"/>
            </a:endParaRPr>
          </a:p>
        </p:txBody>
      </p:sp>
      <p:sp>
        <p:nvSpPr>
          <p:cNvPr id="25" name="PlaceHolder 7"/>
          <p:cNvSpPr>
            <a:spLocks noGrp="1"/>
          </p:cNvSpPr>
          <p:nvPr>
            <p:ph type="ftr" idx="14"/>
          </p:nvPr>
        </p:nvSpPr>
        <p:spPr>
          <a:xfrm>
            <a:off x="14538960" y="30510360"/>
            <a:ext cx="14811840" cy="175104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u="none" strike="noStrike">
                <a:solidFill>
                  <a:srgbClr val="000000"/>
                </a:solidFill>
                <a:effectLst/>
                <a:uFillTx/>
                <a:latin typeface="Times New Roman"/>
              </a:defRPr>
            </a:lvl1pPr>
          </a:lstStyle>
          <a:p>
            <a:pPr indent="0" algn="ctr" defTabSz="914400">
              <a:lnSpc>
                <a:spcPct val="100000"/>
              </a:lnSpc>
              <a:buNone/>
              <a:tabLst>
                <a:tab pos="0" algn="l"/>
              </a:tabLst>
            </a:pPr>
            <a:r>
              <a:rPr lang="en-US" sz="1400" b="0" u="none" strike="noStrike">
                <a:solidFill>
                  <a:srgbClr val="000000"/>
                </a:solidFill>
                <a:effectLst/>
                <a:uFillTx/>
                <a:latin typeface="Times New Roman"/>
              </a:rPr>
              <a:t>&lt;footer&gt;</a:t>
            </a:r>
            <a:endParaRPr lang="en-US" sz="1400" b="0" u="none" strike="noStrike">
              <a:solidFill>
                <a:srgbClr val="000000"/>
              </a:solidFill>
              <a:effectLst/>
              <a:uFillTx/>
              <a:latin typeface="Nimbus Roman"/>
            </a:endParaRPr>
          </a:p>
        </p:txBody>
      </p:sp>
      <p:sp>
        <p:nvSpPr>
          <p:cNvPr id="26" name="PlaceHolder 8"/>
          <p:cNvSpPr>
            <a:spLocks noGrp="1"/>
          </p:cNvSpPr>
          <p:nvPr>
            <p:ph type="sldNum" idx="15"/>
          </p:nvPr>
        </p:nvSpPr>
        <p:spPr>
          <a:xfrm>
            <a:off x="30998160" y="30510360"/>
            <a:ext cx="9874080" cy="175104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7251807F-0013-42FC-A490-AB0662CC7D89}"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Nimbus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FFFFFF"/>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3017520" y="1752480"/>
            <a:ext cx="37854720" cy="6361200"/>
          </a:xfrm>
          <a:prstGeom prst="rect">
            <a:avLst/>
          </a:prstGeom>
          <a:noFill/>
          <a:ln w="0">
            <a:noFill/>
          </a:ln>
        </p:spPr>
        <p:txBody>
          <a:bodyPr lIns="91440" tIns="45720" rIns="91440" bIns="45720" anchor="ctr">
            <a:noAutofit/>
          </a:bodyPr>
          <a:lstStyle/>
          <a:p>
            <a:pPr indent="0" defTabSz="4389120">
              <a:lnSpc>
                <a:spcPct val="90000"/>
              </a:lnSpc>
              <a:buNone/>
              <a:tabLst>
                <a:tab pos="0" algn="l"/>
              </a:tabLst>
            </a:pPr>
            <a:r>
              <a:rPr lang="en-US" sz="21120" b="0" u="none" strike="noStrike">
                <a:solidFill>
                  <a:schemeClr val="dk1"/>
                </a:solidFill>
                <a:effectLst/>
                <a:uFillTx/>
                <a:latin typeface="Aptos Display"/>
              </a:rPr>
              <a:t>Click to edit Master title style</a:t>
            </a:r>
            <a:endParaRPr lang="en-US" sz="21120" b="0" u="none" strike="noStrike">
              <a:solidFill>
                <a:srgbClr val="000000"/>
              </a:solidFill>
              <a:effectLst/>
              <a:uFillTx/>
              <a:latin typeface="Nimbus Roman"/>
            </a:endParaRPr>
          </a:p>
        </p:txBody>
      </p:sp>
      <p:sp>
        <p:nvSpPr>
          <p:cNvPr id="28" name="PlaceHolder 2"/>
          <p:cNvSpPr>
            <a:spLocks noGrp="1"/>
          </p:cNvSpPr>
          <p:nvPr>
            <p:ph type="dt" idx="16"/>
          </p:nvPr>
        </p:nvSpPr>
        <p:spPr>
          <a:xfrm>
            <a:off x="3017520" y="30510360"/>
            <a:ext cx="9874080" cy="175104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Nimbus Roman"/>
            </a:endParaRPr>
          </a:p>
        </p:txBody>
      </p:sp>
      <p:sp>
        <p:nvSpPr>
          <p:cNvPr id="29" name="PlaceHolder 3"/>
          <p:cNvSpPr>
            <a:spLocks noGrp="1"/>
          </p:cNvSpPr>
          <p:nvPr>
            <p:ph type="ftr" idx="17"/>
          </p:nvPr>
        </p:nvSpPr>
        <p:spPr>
          <a:xfrm>
            <a:off x="14538960" y="30510360"/>
            <a:ext cx="14811840" cy="175104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u="none" strike="noStrike">
                <a:solidFill>
                  <a:srgbClr val="000000"/>
                </a:solidFill>
                <a:effectLst/>
                <a:uFillTx/>
                <a:latin typeface="Times New Roman"/>
              </a:defRPr>
            </a:lvl1pPr>
          </a:lstStyle>
          <a:p>
            <a:pPr indent="0" algn="ctr" defTabSz="914400">
              <a:lnSpc>
                <a:spcPct val="100000"/>
              </a:lnSpc>
              <a:buNone/>
              <a:tabLst>
                <a:tab pos="0" algn="l"/>
              </a:tabLst>
            </a:pPr>
            <a:r>
              <a:rPr lang="en-US" sz="1400" b="0" u="none" strike="noStrike">
                <a:solidFill>
                  <a:srgbClr val="000000"/>
                </a:solidFill>
                <a:effectLst/>
                <a:uFillTx/>
                <a:latin typeface="Times New Roman"/>
              </a:rPr>
              <a:t>&lt;footer&gt;</a:t>
            </a:r>
            <a:endParaRPr lang="en-US" sz="1400" b="0" u="none" strike="noStrike">
              <a:solidFill>
                <a:srgbClr val="000000"/>
              </a:solidFill>
              <a:effectLst/>
              <a:uFillTx/>
              <a:latin typeface="Nimbus Roman"/>
            </a:endParaRPr>
          </a:p>
        </p:txBody>
      </p:sp>
      <p:sp>
        <p:nvSpPr>
          <p:cNvPr id="30" name="PlaceHolder 4"/>
          <p:cNvSpPr>
            <a:spLocks noGrp="1"/>
          </p:cNvSpPr>
          <p:nvPr>
            <p:ph type="sldNum" idx="18"/>
          </p:nvPr>
        </p:nvSpPr>
        <p:spPr>
          <a:xfrm>
            <a:off x="30998160" y="30510360"/>
            <a:ext cx="9874080" cy="175104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69418236-327C-4CE3-B981-746ED0F6D361}"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Nimbus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ntent with Caption">
    <p:bg>
      <p:bgPr>
        <a:solidFill>
          <a:srgbClr val="FFFFFF"/>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3023280" y="2194560"/>
            <a:ext cx="14154480" cy="7679520"/>
          </a:xfrm>
          <a:prstGeom prst="rect">
            <a:avLst/>
          </a:prstGeom>
          <a:noFill/>
          <a:ln w="0">
            <a:noFill/>
          </a:ln>
        </p:spPr>
        <p:txBody>
          <a:bodyPr lIns="91440" tIns="45720" rIns="91440" bIns="45720" anchor="b">
            <a:noAutofit/>
          </a:bodyPr>
          <a:lstStyle/>
          <a:p>
            <a:pPr indent="0" defTabSz="4389120">
              <a:lnSpc>
                <a:spcPct val="90000"/>
              </a:lnSpc>
              <a:buNone/>
              <a:tabLst>
                <a:tab pos="0" algn="l"/>
              </a:tabLst>
            </a:pPr>
            <a:r>
              <a:rPr lang="en-US" sz="15360" b="0" u="none" strike="noStrike">
                <a:solidFill>
                  <a:schemeClr val="dk1"/>
                </a:solidFill>
                <a:effectLst/>
                <a:uFillTx/>
                <a:latin typeface="Aptos Display"/>
              </a:rPr>
              <a:t>Click to edit Master title style</a:t>
            </a:r>
            <a:endParaRPr lang="en-US" sz="15360" b="0" u="none" strike="noStrike">
              <a:solidFill>
                <a:srgbClr val="000000"/>
              </a:solidFill>
              <a:effectLst/>
              <a:uFillTx/>
              <a:latin typeface="Nimbus Roman"/>
            </a:endParaRPr>
          </a:p>
        </p:txBody>
      </p:sp>
      <p:sp>
        <p:nvSpPr>
          <p:cNvPr id="32" name="PlaceHolder 2"/>
          <p:cNvSpPr>
            <a:spLocks noGrp="1"/>
          </p:cNvSpPr>
          <p:nvPr>
            <p:ph type="body"/>
          </p:nvPr>
        </p:nvSpPr>
        <p:spPr>
          <a:xfrm>
            <a:off x="18659520" y="4739760"/>
            <a:ext cx="22218480" cy="23392080"/>
          </a:xfrm>
          <a:prstGeom prst="rect">
            <a:avLst/>
          </a:prstGeom>
          <a:noFill/>
          <a:ln w="0">
            <a:noFill/>
          </a:ln>
        </p:spPr>
        <p:txBody>
          <a:bodyPr lIns="91440" tIns="45720" rIns="91440" bIns="45720" anchor="t">
            <a:noAutofit/>
          </a:bodyPr>
          <a:lstStyle/>
          <a:p>
            <a:pPr marL="1097280" indent="-1097280" defTabSz="4389120">
              <a:lnSpc>
                <a:spcPct val="90000"/>
              </a:lnSpc>
              <a:spcBef>
                <a:spcPts val="4799"/>
              </a:spcBef>
              <a:buClr>
                <a:srgbClr val="000000"/>
              </a:buClr>
              <a:buFont typeface="Arial"/>
              <a:buChar char="•"/>
            </a:pPr>
            <a:r>
              <a:rPr lang="en-US" sz="15360" b="0" u="none" strike="noStrike">
                <a:solidFill>
                  <a:schemeClr val="dk1"/>
                </a:solidFill>
                <a:effectLst/>
                <a:uFillTx/>
                <a:latin typeface="Aptos"/>
              </a:rPr>
              <a:t>Click to edit Master text styles</a:t>
            </a:r>
            <a:endParaRPr lang="en-US" sz="15360" b="0" u="none" strike="noStrike">
              <a:solidFill>
                <a:srgbClr val="000000"/>
              </a:solidFill>
              <a:effectLst/>
              <a:uFillTx/>
              <a:latin typeface="Nimbus Roman"/>
            </a:endParaRPr>
          </a:p>
          <a:p>
            <a:pPr marL="3291840" lvl="1" indent="-1097280" defTabSz="4389120">
              <a:lnSpc>
                <a:spcPct val="90000"/>
              </a:lnSpc>
              <a:spcBef>
                <a:spcPts val="2401"/>
              </a:spcBef>
              <a:buClr>
                <a:srgbClr val="000000"/>
              </a:buClr>
              <a:buFont typeface="Arial"/>
              <a:buChar char="•"/>
            </a:pPr>
            <a:r>
              <a:rPr lang="en-US" sz="13439" b="0" u="none" strike="noStrike">
                <a:solidFill>
                  <a:schemeClr val="dk1"/>
                </a:solidFill>
                <a:effectLst/>
                <a:uFillTx/>
                <a:latin typeface="Aptos"/>
              </a:rPr>
              <a:t>Second level</a:t>
            </a:r>
            <a:endParaRPr lang="en-US" sz="13439" b="0" u="none" strike="noStrike">
              <a:solidFill>
                <a:srgbClr val="000000"/>
              </a:solidFill>
              <a:effectLst/>
              <a:uFillTx/>
              <a:latin typeface="Nimbus Roman"/>
            </a:endParaRPr>
          </a:p>
          <a:p>
            <a:pPr marL="5486400" lvl="2" indent="-1097280" defTabSz="4389120">
              <a:lnSpc>
                <a:spcPct val="90000"/>
              </a:lnSpc>
              <a:spcBef>
                <a:spcPts val="2401"/>
              </a:spcBef>
              <a:buClr>
                <a:srgbClr val="000000"/>
              </a:buClr>
              <a:buFont typeface="Arial"/>
              <a:buChar char="•"/>
            </a:pPr>
            <a:r>
              <a:rPr lang="en-US" sz="11520" b="0" u="none" strike="noStrike">
                <a:solidFill>
                  <a:schemeClr val="dk1"/>
                </a:solidFill>
                <a:effectLst/>
                <a:uFillTx/>
                <a:latin typeface="Aptos"/>
              </a:rPr>
              <a:t>Third level</a:t>
            </a:r>
            <a:endParaRPr lang="en-US" sz="11520" b="0" u="none" strike="noStrike">
              <a:solidFill>
                <a:srgbClr val="000000"/>
              </a:solidFill>
              <a:effectLst/>
              <a:uFillTx/>
              <a:latin typeface="Nimbus Roman"/>
            </a:endParaRPr>
          </a:p>
          <a:p>
            <a:pPr marL="7680960" lvl="3" indent="-1097280" defTabSz="4389120">
              <a:lnSpc>
                <a:spcPct val="90000"/>
              </a:lnSpc>
              <a:spcBef>
                <a:spcPts val="2401"/>
              </a:spcBef>
              <a:buClr>
                <a:srgbClr val="000000"/>
              </a:buClr>
              <a:buFont typeface="Arial"/>
              <a:buChar char="•"/>
            </a:pPr>
            <a:r>
              <a:rPr lang="en-US" sz="9600" b="0" u="none" strike="noStrike">
                <a:solidFill>
                  <a:schemeClr val="dk1"/>
                </a:solidFill>
                <a:effectLst/>
                <a:uFillTx/>
                <a:latin typeface="Aptos"/>
              </a:rPr>
              <a:t>Fourth level</a:t>
            </a:r>
            <a:endParaRPr lang="en-US" sz="9600" b="0" u="none" strike="noStrike">
              <a:solidFill>
                <a:srgbClr val="000000"/>
              </a:solidFill>
              <a:effectLst/>
              <a:uFillTx/>
              <a:latin typeface="Nimbus Roman"/>
            </a:endParaRPr>
          </a:p>
          <a:p>
            <a:pPr marL="9875520" lvl="4" indent="-1097280" defTabSz="4389120">
              <a:lnSpc>
                <a:spcPct val="90000"/>
              </a:lnSpc>
              <a:spcBef>
                <a:spcPts val="2401"/>
              </a:spcBef>
              <a:buClr>
                <a:srgbClr val="000000"/>
              </a:buClr>
              <a:buFont typeface="Arial"/>
              <a:buChar char="•"/>
            </a:pPr>
            <a:r>
              <a:rPr lang="en-US" sz="9600" b="0" u="none" strike="noStrike">
                <a:solidFill>
                  <a:schemeClr val="dk1"/>
                </a:solidFill>
                <a:effectLst/>
                <a:uFillTx/>
                <a:latin typeface="Aptos"/>
              </a:rPr>
              <a:t>Fifth level</a:t>
            </a:r>
            <a:endParaRPr lang="en-US" sz="9600" b="0" u="none" strike="noStrike">
              <a:solidFill>
                <a:srgbClr val="000000"/>
              </a:solidFill>
              <a:effectLst/>
              <a:uFillTx/>
              <a:latin typeface="Nimbus Roman"/>
            </a:endParaRPr>
          </a:p>
        </p:txBody>
      </p:sp>
      <p:sp>
        <p:nvSpPr>
          <p:cNvPr id="33" name="PlaceHolder 3"/>
          <p:cNvSpPr>
            <a:spLocks noGrp="1"/>
          </p:cNvSpPr>
          <p:nvPr>
            <p:ph type="body"/>
          </p:nvPr>
        </p:nvSpPr>
        <p:spPr>
          <a:xfrm>
            <a:off x="3023280" y="9875520"/>
            <a:ext cx="14154480" cy="18294120"/>
          </a:xfrm>
          <a:prstGeom prst="rect">
            <a:avLst/>
          </a:prstGeom>
          <a:noFill/>
          <a:ln w="0">
            <a:noFill/>
          </a:ln>
        </p:spPr>
        <p:txBody>
          <a:bodyPr lIns="91440" tIns="45720" rIns="91440" bIns="45720" anchor="t">
            <a:noAutofit/>
          </a:bodyPr>
          <a:lstStyle/>
          <a:p>
            <a:pPr marL="228600" indent="0" defTabSz="4389120">
              <a:lnSpc>
                <a:spcPct val="90000"/>
              </a:lnSpc>
              <a:spcBef>
                <a:spcPts val="4799"/>
              </a:spcBef>
              <a:buNone/>
              <a:tabLst>
                <a:tab pos="0" algn="l"/>
              </a:tabLst>
            </a:pPr>
            <a:r>
              <a:rPr lang="en-US" sz="7680" b="0" u="none" strike="noStrike">
                <a:solidFill>
                  <a:schemeClr val="dk1"/>
                </a:solidFill>
                <a:effectLst/>
                <a:uFillTx/>
                <a:latin typeface="Aptos"/>
              </a:rPr>
              <a:t>Click to edit Master text styles</a:t>
            </a:r>
            <a:endParaRPr lang="en-US" sz="7680" b="0" u="none" strike="noStrike">
              <a:solidFill>
                <a:srgbClr val="000000"/>
              </a:solidFill>
              <a:effectLst/>
              <a:uFillTx/>
              <a:latin typeface="Nimbus Roman"/>
            </a:endParaRPr>
          </a:p>
        </p:txBody>
      </p:sp>
      <p:sp>
        <p:nvSpPr>
          <p:cNvPr id="34" name="PlaceHolder 4"/>
          <p:cNvSpPr>
            <a:spLocks noGrp="1"/>
          </p:cNvSpPr>
          <p:nvPr>
            <p:ph type="dt" idx="19"/>
          </p:nvPr>
        </p:nvSpPr>
        <p:spPr>
          <a:xfrm>
            <a:off x="3017520" y="30510360"/>
            <a:ext cx="9874080" cy="175104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Nimbus Roman"/>
            </a:endParaRPr>
          </a:p>
        </p:txBody>
      </p:sp>
      <p:sp>
        <p:nvSpPr>
          <p:cNvPr id="35" name="PlaceHolder 5"/>
          <p:cNvSpPr>
            <a:spLocks noGrp="1"/>
          </p:cNvSpPr>
          <p:nvPr>
            <p:ph type="ftr" idx="20"/>
          </p:nvPr>
        </p:nvSpPr>
        <p:spPr>
          <a:xfrm>
            <a:off x="14538960" y="30510360"/>
            <a:ext cx="14811840" cy="175104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u="none" strike="noStrike">
                <a:solidFill>
                  <a:srgbClr val="000000"/>
                </a:solidFill>
                <a:effectLst/>
                <a:uFillTx/>
                <a:latin typeface="Times New Roman"/>
              </a:defRPr>
            </a:lvl1pPr>
          </a:lstStyle>
          <a:p>
            <a:pPr indent="0" algn="ctr" defTabSz="914400">
              <a:lnSpc>
                <a:spcPct val="100000"/>
              </a:lnSpc>
              <a:buNone/>
              <a:tabLst>
                <a:tab pos="0" algn="l"/>
              </a:tabLst>
            </a:pPr>
            <a:r>
              <a:rPr lang="en-US" sz="1400" b="0" u="none" strike="noStrike">
                <a:solidFill>
                  <a:srgbClr val="000000"/>
                </a:solidFill>
                <a:effectLst/>
                <a:uFillTx/>
                <a:latin typeface="Times New Roman"/>
              </a:rPr>
              <a:t>&lt;footer&gt;</a:t>
            </a:r>
            <a:endParaRPr lang="en-US" sz="1400" b="0" u="none" strike="noStrike">
              <a:solidFill>
                <a:srgbClr val="000000"/>
              </a:solidFill>
              <a:effectLst/>
              <a:uFillTx/>
              <a:latin typeface="Nimbus Roman"/>
            </a:endParaRPr>
          </a:p>
        </p:txBody>
      </p:sp>
      <p:sp>
        <p:nvSpPr>
          <p:cNvPr id="36" name="PlaceHolder 6"/>
          <p:cNvSpPr>
            <a:spLocks noGrp="1"/>
          </p:cNvSpPr>
          <p:nvPr>
            <p:ph type="sldNum" idx="21"/>
          </p:nvPr>
        </p:nvSpPr>
        <p:spPr>
          <a:xfrm>
            <a:off x="30998160" y="30510360"/>
            <a:ext cx="9874080" cy="175104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204453FB-8A99-457A-9989-18F2D428D1AF}"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Nimbus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Picture with Caption">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023280" y="2194560"/>
            <a:ext cx="14154480" cy="7679520"/>
          </a:xfrm>
          <a:prstGeom prst="rect">
            <a:avLst/>
          </a:prstGeom>
          <a:noFill/>
          <a:ln w="0">
            <a:noFill/>
          </a:ln>
        </p:spPr>
        <p:txBody>
          <a:bodyPr lIns="91440" tIns="45720" rIns="91440" bIns="45720" anchor="b">
            <a:noAutofit/>
          </a:bodyPr>
          <a:lstStyle/>
          <a:p>
            <a:pPr indent="0" defTabSz="4389120">
              <a:lnSpc>
                <a:spcPct val="90000"/>
              </a:lnSpc>
              <a:buNone/>
              <a:tabLst>
                <a:tab pos="0" algn="l"/>
              </a:tabLst>
            </a:pPr>
            <a:r>
              <a:rPr lang="en-US" sz="15360" b="0" u="none" strike="noStrike">
                <a:solidFill>
                  <a:schemeClr val="dk1"/>
                </a:solidFill>
                <a:effectLst/>
                <a:uFillTx/>
                <a:latin typeface="Aptos Display"/>
              </a:rPr>
              <a:t>Click to edit Master title style</a:t>
            </a:r>
            <a:endParaRPr lang="en-US" sz="15360" b="0" u="none" strike="noStrike">
              <a:solidFill>
                <a:srgbClr val="000000"/>
              </a:solidFill>
              <a:effectLst/>
              <a:uFillTx/>
              <a:latin typeface="Nimbus Roman"/>
            </a:endParaRPr>
          </a:p>
        </p:txBody>
      </p:sp>
      <p:sp>
        <p:nvSpPr>
          <p:cNvPr id="38" name="PlaceHolder 2"/>
          <p:cNvSpPr>
            <a:spLocks noGrp="1"/>
          </p:cNvSpPr>
          <p:nvPr>
            <p:ph type="body"/>
          </p:nvPr>
        </p:nvSpPr>
        <p:spPr>
          <a:xfrm>
            <a:off x="18659520" y="4739760"/>
            <a:ext cx="22218480" cy="23392080"/>
          </a:xfrm>
          <a:prstGeom prst="rect">
            <a:avLst/>
          </a:prstGeom>
          <a:noFill/>
          <a:ln w="0">
            <a:noFill/>
          </a:ln>
        </p:spPr>
        <p:txBody>
          <a:bodyPr lIns="90000" tIns="45000" rIns="90000" bIns="45000" anchor="t">
            <a:noAutofit/>
          </a:bodyPr>
          <a:lstStyle/>
          <a:p>
            <a:pPr marL="228600" indent="0" defTabSz="457200">
              <a:lnSpc>
                <a:spcPct val="100000"/>
              </a:lnSpc>
              <a:spcBef>
                <a:spcPts val="1001"/>
              </a:spcBef>
              <a:buNone/>
              <a:tabLst>
                <a:tab pos="0" algn="l"/>
              </a:tabLst>
            </a:pPr>
            <a:r>
              <a:rPr lang="en-US" sz="15360" b="0" u="none" strike="noStrike">
                <a:solidFill>
                  <a:schemeClr val="dk1"/>
                </a:solidFill>
                <a:effectLst/>
                <a:uFillTx/>
                <a:latin typeface="Aptos"/>
              </a:rPr>
              <a:t>Click icon to add picture</a:t>
            </a:r>
            <a:endParaRPr lang="en-US" sz="15360" b="0" u="none" strike="noStrike">
              <a:solidFill>
                <a:srgbClr val="000000"/>
              </a:solidFill>
              <a:effectLst/>
              <a:uFillTx/>
              <a:latin typeface="Nimbus Roman"/>
            </a:endParaRPr>
          </a:p>
        </p:txBody>
      </p:sp>
      <p:sp>
        <p:nvSpPr>
          <p:cNvPr id="39" name="PlaceHolder 3"/>
          <p:cNvSpPr>
            <a:spLocks noGrp="1"/>
          </p:cNvSpPr>
          <p:nvPr>
            <p:ph type="body"/>
          </p:nvPr>
        </p:nvSpPr>
        <p:spPr>
          <a:xfrm>
            <a:off x="3023280" y="9875520"/>
            <a:ext cx="14154480" cy="18294120"/>
          </a:xfrm>
          <a:prstGeom prst="rect">
            <a:avLst/>
          </a:prstGeom>
          <a:noFill/>
          <a:ln w="0">
            <a:noFill/>
          </a:ln>
        </p:spPr>
        <p:txBody>
          <a:bodyPr lIns="91440" tIns="45720" rIns="91440" bIns="45720" anchor="t">
            <a:noAutofit/>
          </a:bodyPr>
          <a:lstStyle/>
          <a:p>
            <a:pPr marL="228600" indent="0" defTabSz="4389120">
              <a:lnSpc>
                <a:spcPct val="90000"/>
              </a:lnSpc>
              <a:spcBef>
                <a:spcPts val="4799"/>
              </a:spcBef>
              <a:buNone/>
              <a:tabLst>
                <a:tab pos="0" algn="l"/>
              </a:tabLst>
            </a:pPr>
            <a:r>
              <a:rPr lang="en-US" sz="7680" b="0" u="none" strike="noStrike">
                <a:solidFill>
                  <a:schemeClr val="dk1"/>
                </a:solidFill>
                <a:effectLst/>
                <a:uFillTx/>
                <a:latin typeface="Aptos"/>
              </a:rPr>
              <a:t>Click to edit Master text styles</a:t>
            </a:r>
            <a:endParaRPr lang="en-US" sz="7680" b="0" u="none" strike="noStrike">
              <a:solidFill>
                <a:srgbClr val="000000"/>
              </a:solidFill>
              <a:effectLst/>
              <a:uFillTx/>
              <a:latin typeface="Nimbus Roman"/>
            </a:endParaRPr>
          </a:p>
        </p:txBody>
      </p:sp>
      <p:sp>
        <p:nvSpPr>
          <p:cNvPr id="40" name="PlaceHolder 4"/>
          <p:cNvSpPr>
            <a:spLocks noGrp="1"/>
          </p:cNvSpPr>
          <p:nvPr>
            <p:ph type="dt" idx="22"/>
          </p:nvPr>
        </p:nvSpPr>
        <p:spPr>
          <a:xfrm>
            <a:off x="3017520" y="30510360"/>
            <a:ext cx="9874080" cy="175104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Nimbus Roman"/>
            </a:endParaRPr>
          </a:p>
        </p:txBody>
      </p:sp>
      <p:sp>
        <p:nvSpPr>
          <p:cNvPr id="41" name="PlaceHolder 5"/>
          <p:cNvSpPr>
            <a:spLocks noGrp="1"/>
          </p:cNvSpPr>
          <p:nvPr>
            <p:ph type="ftr" idx="23"/>
          </p:nvPr>
        </p:nvSpPr>
        <p:spPr>
          <a:xfrm>
            <a:off x="14538960" y="30510360"/>
            <a:ext cx="14811840" cy="175104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u="none" strike="noStrike">
                <a:solidFill>
                  <a:srgbClr val="000000"/>
                </a:solidFill>
                <a:effectLst/>
                <a:uFillTx/>
                <a:latin typeface="Times New Roman"/>
              </a:defRPr>
            </a:lvl1pPr>
          </a:lstStyle>
          <a:p>
            <a:pPr indent="0" algn="ctr" defTabSz="914400">
              <a:lnSpc>
                <a:spcPct val="100000"/>
              </a:lnSpc>
              <a:buNone/>
              <a:tabLst>
                <a:tab pos="0" algn="l"/>
              </a:tabLst>
            </a:pPr>
            <a:r>
              <a:rPr lang="en-US" sz="1400" b="0" u="none" strike="noStrike">
                <a:solidFill>
                  <a:srgbClr val="000000"/>
                </a:solidFill>
                <a:effectLst/>
                <a:uFillTx/>
                <a:latin typeface="Times New Roman"/>
              </a:rPr>
              <a:t>&lt;footer&gt;</a:t>
            </a:r>
            <a:endParaRPr lang="en-US" sz="1400" b="0" u="none" strike="noStrike">
              <a:solidFill>
                <a:srgbClr val="000000"/>
              </a:solidFill>
              <a:effectLst/>
              <a:uFillTx/>
              <a:latin typeface="Nimbus Roman"/>
            </a:endParaRPr>
          </a:p>
        </p:txBody>
      </p:sp>
      <p:sp>
        <p:nvSpPr>
          <p:cNvPr id="42" name="PlaceHolder 6"/>
          <p:cNvSpPr>
            <a:spLocks noGrp="1"/>
          </p:cNvSpPr>
          <p:nvPr>
            <p:ph type="sldNum" idx="24"/>
          </p:nvPr>
        </p:nvSpPr>
        <p:spPr>
          <a:xfrm>
            <a:off x="30998160" y="30510360"/>
            <a:ext cx="9874080" cy="175104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29ADF0B1-05E6-4145-93C0-DCF17F330001}"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Nimbus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Title Slide">
    <p:bg>
      <p:bgPr>
        <a:solidFill>
          <a:srgbClr val="FFFFFF"/>
        </a:solidFill>
        <a:effectLst/>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3291840" y="5387400"/>
            <a:ext cx="37306080" cy="11459160"/>
          </a:xfrm>
          <a:prstGeom prst="rect">
            <a:avLst/>
          </a:prstGeom>
          <a:noFill/>
          <a:ln w="0">
            <a:noFill/>
          </a:ln>
        </p:spPr>
        <p:txBody>
          <a:bodyPr lIns="91440" tIns="45720" rIns="91440" bIns="45720" anchor="b">
            <a:noAutofit/>
          </a:bodyPr>
          <a:lstStyle/>
          <a:p>
            <a:pPr indent="0" algn="ctr" defTabSz="4389120">
              <a:lnSpc>
                <a:spcPct val="90000"/>
              </a:lnSpc>
              <a:buNone/>
              <a:tabLst>
                <a:tab pos="0" algn="l"/>
              </a:tabLst>
            </a:pPr>
            <a:r>
              <a:rPr lang="en-US" sz="28800" b="0" u="none" strike="noStrike">
                <a:solidFill>
                  <a:schemeClr val="dk1"/>
                </a:solidFill>
                <a:effectLst/>
                <a:uFillTx/>
                <a:latin typeface="Aptos Display"/>
              </a:rPr>
              <a:t>Click to edit Master title style</a:t>
            </a:r>
            <a:endParaRPr lang="en-US" sz="28800" b="0" u="none" strike="noStrike">
              <a:solidFill>
                <a:srgbClr val="000000"/>
              </a:solidFill>
              <a:effectLst/>
              <a:uFillTx/>
              <a:latin typeface="Nimbus Roman"/>
            </a:endParaRPr>
          </a:p>
        </p:txBody>
      </p:sp>
      <p:sp>
        <p:nvSpPr>
          <p:cNvPr id="49" name="PlaceHolder 2"/>
          <p:cNvSpPr>
            <a:spLocks noGrp="1"/>
          </p:cNvSpPr>
          <p:nvPr>
            <p:ph type="dt" idx="28"/>
          </p:nvPr>
        </p:nvSpPr>
        <p:spPr>
          <a:xfrm>
            <a:off x="3017520" y="30510360"/>
            <a:ext cx="9874080" cy="1751040"/>
          </a:xfrm>
          <a:prstGeom prst="rect">
            <a:avLst/>
          </a:prstGeom>
          <a:noFill/>
          <a:ln w="0">
            <a:noFill/>
          </a:ln>
        </p:spPr>
        <p:txBody>
          <a:bodyPr lIns="91440" tIns="45720" rIns="91440" bIns="45720" anchor="ctr">
            <a:noAutofit/>
          </a:bodyPr>
          <a:lstStyle>
            <a:lvl1pPr indent="0"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defTabSz="457200">
              <a:lnSpc>
                <a:spcPct val="100000"/>
              </a:lnSpc>
              <a:buNone/>
              <a:tabLst>
                <a:tab pos="0" algn="l"/>
              </a:tabLst>
            </a:pPr>
            <a:r>
              <a:rPr lang="en-US" sz="5760" b="0" u="none" strike="noStrike">
                <a:solidFill>
                  <a:schemeClr val="dk1">
                    <a:tint val="82000"/>
                  </a:schemeClr>
                </a:solidFill>
                <a:effectLst/>
                <a:uFillTx/>
                <a:latin typeface="Aptos"/>
              </a:rPr>
              <a:t>&lt;date/time&gt;</a:t>
            </a:r>
            <a:endParaRPr lang="en-US" sz="5760" b="0" u="none" strike="noStrike">
              <a:solidFill>
                <a:srgbClr val="000000"/>
              </a:solidFill>
              <a:effectLst/>
              <a:uFillTx/>
              <a:latin typeface="Nimbus Roman"/>
            </a:endParaRPr>
          </a:p>
        </p:txBody>
      </p:sp>
      <p:sp>
        <p:nvSpPr>
          <p:cNvPr id="50" name="PlaceHolder 3"/>
          <p:cNvSpPr>
            <a:spLocks noGrp="1"/>
          </p:cNvSpPr>
          <p:nvPr>
            <p:ph type="ftr" idx="29"/>
          </p:nvPr>
        </p:nvSpPr>
        <p:spPr>
          <a:xfrm>
            <a:off x="14538960" y="30510360"/>
            <a:ext cx="14811840" cy="1751040"/>
          </a:xfrm>
          <a:prstGeom prst="rect">
            <a:avLst/>
          </a:prstGeom>
          <a:noFill/>
          <a:ln w="0">
            <a:noFill/>
          </a:ln>
        </p:spPr>
        <p:txBody>
          <a:bodyPr lIns="91440" tIns="45720" rIns="91440" bIns="45720" anchor="ctr">
            <a:noAutofit/>
          </a:bodyPr>
          <a:lstStyle>
            <a:lvl1pPr indent="0" algn="ctr" defTabSz="914400">
              <a:lnSpc>
                <a:spcPct val="100000"/>
              </a:lnSpc>
              <a:buNone/>
              <a:tabLst>
                <a:tab pos="0" algn="l"/>
              </a:tabLst>
              <a:defRPr lang="en-US" sz="1400" b="0" u="none" strike="noStrike">
                <a:solidFill>
                  <a:srgbClr val="000000"/>
                </a:solidFill>
                <a:effectLst/>
                <a:uFillTx/>
                <a:latin typeface="Times New Roman"/>
              </a:defRPr>
            </a:lvl1pPr>
          </a:lstStyle>
          <a:p>
            <a:pPr indent="0" algn="ctr" defTabSz="914400">
              <a:lnSpc>
                <a:spcPct val="100000"/>
              </a:lnSpc>
              <a:buNone/>
              <a:tabLst>
                <a:tab pos="0" algn="l"/>
              </a:tabLst>
            </a:pPr>
            <a:r>
              <a:rPr lang="en-US" sz="1400" b="0" u="none" strike="noStrike">
                <a:solidFill>
                  <a:srgbClr val="000000"/>
                </a:solidFill>
                <a:effectLst/>
                <a:uFillTx/>
                <a:latin typeface="Times New Roman"/>
              </a:rPr>
              <a:t>&lt;footer&gt;</a:t>
            </a:r>
            <a:endParaRPr lang="en-US" sz="1400" b="0" u="none" strike="noStrike">
              <a:solidFill>
                <a:srgbClr val="000000"/>
              </a:solidFill>
              <a:effectLst/>
              <a:uFillTx/>
              <a:latin typeface="Nimbus Roman"/>
            </a:endParaRPr>
          </a:p>
        </p:txBody>
      </p:sp>
      <p:sp>
        <p:nvSpPr>
          <p:cNvPr id="51" name="PlaceHolder 4"/>
          <p:cNvSpPr>
            <a:spLocks noGrp="1"/>
          </p:cNvSpPr>
          <p:nvPr>
            <p:ph type="sldNum" idx="30"/>
          </p:nvPr>
        </p:nvSpPr>
        <p:spPr>
          <a:xfrm>
            <a:off x="30998160" y="30510360"/>
            <a:ext cx="9874080" cy="1751040"/>
          </a:xfrm>
          <a:prstGeom prst="rect">
            <a:avLst/>
          </a:prstGeom>
          <a:noFill/>
          <a:ln w="0">
            <a:noFill/>
          </a:ln>
        </p:spPr>
        <p:txBody>
          <a:bodyPr lIns="91440" tIns="45720" rIns="91440" bIns="45720" anchor="ctr">
            <a:noAutofit/>
          </a:bodyPr>
          <a:lstStyle>
            <a:lvl1pPr indent="0" algn="r" defTabSz="457200">
              <a:lnSpc>
                <a:spcPct val="100000"/>
              </a:lnSpc>
              <a:buNone/>
              <a:tabLst>
                <a:tab pos="0" algn="l"/>
              </a:tabLst>
              <a:defRPr lang="en-US" sz="5760" b="0" u="none" strike="noStrike">
                <a:solidFill>
                  <a:schemeClr val="dk1">
                    <a:tint val="82000"/>
                  </a:schemeClr>
                </a:solidFill>
                <a:effectLst/>
                <a:uFillTx/>
                <a:latin typeface="Aptos"/>
              </a:defRPr>
            </a:lvl1pPr>
          </a:lstStyle>
          <a:p>
            <a:pPr indent="0" algn="r" defTabSz="457200">
              <a:lnSpc>
                <a:spcPct val="100000"/>
              </a:lnSpc>
              <a:buNone/>
              <a:tabLst>
                <a:tab pos="0" algn="l"/>
              </a:tabLst>
            </a:pPr>
            <a:fld id="{672AE84A-F89E-4E52-864F-FE80BE67FF1E}" type="slidenum">
              <a:rPr lang="en-US" sz="5760" b="0" u="none" strike="noStrike">
                <a:solidFill>
                  <a:schemeClr val="dk1">
                    <a:tint val="82000"/>
                  </a:schemeClr>
                </a:solidFill>
                <a:effectLst/>
                <a:uFillTx/>
                <a:latin typeface="Aptos"/>
              </a:rPr>
              <a:t>‹#›</a:t>
            </a:fld>
            <a:endParaRPr lang="en-US" sz="5760" b="0" u="none" strike="noStrike">
              <a:solidFill>
                <a:srgbClr val="000000"/>
              </a:solidFill>
              <a:effectLst/>
              <a:uFillTx/>
              <a:latin typeface="Nimbus Roman"/>
            </a:endParaRPr>
          </a:p>
        </p:txBody>
      </p:sp>
      <p:sp>
        <p:nvSpPr>
          <p:cNvPr id="52" name="PlaceHolder 5"/>
          <p:cNvSpPr>
            <a:spLocks noGrp="1"/>
          </p:cNvSpPr>
          <p:nvPr>
            <p:ph type="body"/>
          </p:nvPr>
        </p:nvSpPr>
        <p:spPr>
          <a:xfrm>
            <a:off x="2194560" y="7702560"/>
            <a:ext cx="39501720" cy="19092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effectLst/>
                <a:uFillTx/>
                <a:latin typeface="Nimbus Roman"/>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effectLst/>
                <a:uFillTx/>
                <a:latin typeface="Nimbus Roman"/>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effectLst/>
                <a:uFillTx/>
                <a:latin typeface="Nimbus Roman"/>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effectLst/>
                <a:uFillTx/>
                <a:latin typeface="Nimbus Roman"/>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effectLst/>
                <a:uFillTx/>
                <a:latin typeface="Nimbus Roman"/>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effectLst/>
                <a:uFillTx/>
                <a:latin typeface="Nimbus Roman"/>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effectLst/>
                <a:uFillTx/>
                <a:latin typeface="Nimbus Roman"/>
              </a:rPr>
              <a:t>Seventh Outline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0.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3"/>
          <p:cNvSpPr/>
          <p:nvPr/>
        </p:nvSpPr>
        <p:spPr>
          <a:xfrm>
            <a:off x="0" y="0"/>
            <a:ext cx="43889760" cy="5485680"/>
          </a:xfrm>
          <a:prstGeom prst="rect">
            <a:avLst/>
          </a:prstGeom>
          <a:solidFill>
            <a:srgbClr val="C8102E"/>
          </a:solid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457200">
              <a:lnSpc>
                <a:spcPct val="100000"/>
              </a:lnSpc>
            </a:pPr>
            <a:endParaRPr lang="en-US" sz="1800" b="0" u="none" strike="noStrike">
              <a:solidFill>
                <a:schemeClr val="lt1"/>
              </a:solidFill>
              <a:effectLst/>
              <a:uFillTx/>
              <a:latin typeface="Aptos"/>
            </a:endParaRPr>
          </a:p>
        </p:txBody>
      </p:sp>
      <p:pic>
        <p:nvPicPr>
          <p:cNvPr id="70" name="Picture 2"/>
          <p:cNvPicPr/>
          <p:nvPr/>
        </p:nvPicPr>
        <p:blipFill>
          <a:blip r:embed="rId3"/>
          <a:stretch/>
        </p:blipFill>
        <p:spPr>
          <a:xfrm>
            <a:off x="707760" y="972000"/>
            <a:ext cx="4996800" cy="3440520"/>
          </a:xfrm>
          <a:prstGeom prst="rect">
            <a:avLst/>
          </a:prstGeom>
          <a:noFill/>
          <a:ln w="0">
            <a:noFill/>
          </a:ln>
        </p:spPr>
      </p:pic>
      <p:grpSp>
        <p:nvGrpSpPr>
          <p:cNvPr id="71" name="Group 17"/>
          <p:cNvGrpSpPr/>
          <p:nvPr/>
        </p:nvGrpSpPr>
        <p:grpSpPr>
          <a:xfrm>
            <a:off x="6514920" y="159840"/>
            <a:ext cx="34861320" cy="5002560"/>
            <a:chOff x="6514920" y="159840"/>
            <a:chExt cx="34861320" cy="5002560"/>
          </a:xfrm>
        </p:grpSpPr>
        <p:sp>
          <p:nvSpPr>
            <p:cNvPr id="72" name="Text Box 16"/>
            <p:cNvSpPr/>
            <p:nvPr/>
          </p:nvSpPr>
          <p:spPr>
            <a:xfrm>
              <a:off x="6514920" y="159840"/>
              <a:ext cx="34861320" cy="301572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457200">
                <a:lnSpc>
                  <a:spcPct val="100000"/>
                </a:lnSpc>
              </a:pPr>
              <a:r>
                <a:rPr lang="en-US" sz="9600" b="1" u="none" strike="noStrike">
                  <a:solidFill>
                    <a:schemeClr val="lt1"/>
                  </a:solidFill>
                  <a:effectLst/>
                  <a:uFillTx/>
                  <a:latin typeface="Segoe UI"/>
                </a:rPr>
                <a:t>From Demonstrations to Adaptation: Assessing Imitation Learning Robustness and Learned Reward Transferability</a:t>
              </a:r>
              <a:endParaRPr lang="en-US" sz="9600" b="0" u="none" strike="noStrike">
                <a:solidFill>
                  <a:srgbClr val="000000"/>
                </a:solidFill>
                <a:effectLst/>
                <a:uFillTx/>
                <a:latin typeface="Nimbus Roman"/>
              </a:endParaRPr>
            </a:p>
          </p:txBody>
        </p:sp>
        <p:sp>
          <p:nvSpPr>
            <p:cNvPr id="73" name="Text Box 16"/>
            <p:cNvSpPr/>
            <p:nvPr/>
          </p:nvSpPr>
          <p:spPr>
            <a:xfrm>
              <a:off x="8112240" y="3243960"/>
              <a:ext cx="29153160" cy="1918440"/>
            </a:xfrm>
            <a:prstGeom prst="rect">
              <a:avLst/>
            </a:prstGeom>
            <a:noFill/>
            <a:ln w="9525">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457200">
                <a:lnSpc>
                  <a:spcPct val="100000"/>
                </a:lnSpc>
              </a:pPr>
              <a:r>
                <a:rPr lang="en-US" sz="6000" b="0" u="none" strike="noStrike">
                  <a:solidFill>
                    <a:schemeClr val="lt1"/>
                  </a:solidFill>
                  <a:effectLst/>
                  <a:uFillTx/>
                  <a:latin typeface="Segoe UI"/>
                </a:rPr>
                <a:t>Nathan Van Utrecht</a:t>
              </a:r>
              <a:endParaRPr lang="en-US" sz="6000" b="0" u="none" strike="noStrike">
                <a:solidFill>
                  <a:srgbClr val="000000"/>
                </a:solidFill>
                <a:effectLst/>
                <a:uFillTx/>
                <a:latin typeface="Nimbus Roman"/>
              </a:endParaRPr>
            </a:p>
            <a:p>
              <a:pPr algn="ctr" defTabSz="457200">
                <a:lnSpc>
                  <a:spcPct val="100000"/>
                </a:lnSpc>
              </a:pPr>
              <a:r>
                <a:rPr lang="en-US" sz="6000" b="0" i="1" u="none" strike="noStrike">
                  <a:solidFill>
                    <a:schemeClr val="lt1"/>
                  </a:solidFill>
                  <a:effectLst/>
                  <a:uFillTx/>
                  <a:latin typeface="Segoe UI"/>
                </a:rPr>
                <a:t>Department of Mechanical Engineering, Iowa State University</a:t>
              </a:r>
              <a:endParaRPr lang="en-US" sz="6000" b="0" u="none" strike="noStrike">
                <a:solidFill>
                  <a:srgbClr val="000000"/>
                </a:solidFill>
                <a:effectLst/>
                <a:uFillTx/>
                <a:latin typeface="Nimbus Roman"/>
              </a:endParaRPr>
            </a:p>
          </p:txBody>
        </p:sp>
      </p:grpSp>
      <p:grpSp>
        <p:nvGrpSpPr>
          <p:cNvPr id="74" name="Group 14"/>
          <p:cNvGrpSpPr/>
          <p:nvPr/>
        </p:nvGrpSpPr>
        <p:grpSpPr>
          <a:xfrm>
            <a:off x="1372320" y="6017002"/>
            <a:ext cx="12800880" cy="9675743"/>
            <a:chOff x="914400" y="6400800"/>
            <a:chExt cx="12800880" cy="9835527"/>
          </a:xfrm>
        </p:grpSpPr>
        <p:sp>
          <p:nvSpPr>
            <p:cNvPr id="75" name="Round Same Side Corner Rectangle 16"/>
            <p:cNvSpPr/>
            <p:nvPr/>
          </p:nvSpPr>
          <p:spPr>
            <a:xfrm>
              <a:off x="914400" y="7783920"/>
              <a:ext cx="12800880" cy="8452407"/>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tIns="457200" rIns="457200" bIns="457200" anchor="t">
              <a:noAutofit/>
            </a:bodyPr>
            <a:lstStyle/>
            <a:p>
              <a:pPr marL="571680" indent="-571680" defTabSz="457200">
                <a:buClr>
                  <a:srgbClr val="000000"/>
                </a:buClr>
                <a:buFont typeface="Arial"/>
                <a:buChar char="•"/>
              </a:pPr>
              <a:r>
                <a:rPr lang="en-US" sz="3000" b="1" u="none" strike="noStrike" dirty="0">
                  <a:solidFill>
                    <a:schemeClr val="dk1"/>
                  </a:solidFill>
                  <a:effectLst/>
                  <a:uFillTx/>
                  <a:latin typeface="Segoe UI"/>
                </a:rPr>
                <a:t>What is Reinforcement Learning (RL)?:</a:t>
              </a:r>
              <a:r>
                <a:rPr lang="en-US" sz="3000" dirty="0">
                  <a:solidFill>
                    <a:schemeClr val="dk1"/>
                  </a:solidFill>
                  <a:latin typeface="Segoe UI"/>
                </a:rPr>
                <a:t> AI learns tasks by trial and error, getting rewards for good actions to maximize points.</a:t>
              </a:r>
            </a:p>
            <a:p>
              <a:pPr marL="571680" indent="-571680" defTabSz="457200">
                <a:buClr>
                  <a:srgbClr val="000000"/>
                </a:buClr>
                <a:buFont typeface="Arial"/>
                <a:buChar char="•"/>
              </a:pPr>
              <a:endParaRPr lang="en-US" sz="3000" dirty="0">
                <a:solidFill>
                  <a:schemeClr val="dk1"/>
                </a:solidFill>
                <a:latin typeface="Segoe UI"/>
              </a:endParaRPr>
            </a:p>
            <a:p>
              <a:pPr marL="571680" indent="-571680" defTabSz="457200">
                <a:buClr>
                  <a:srgbClr val="000000"/>
                </a:buClr>
                <a:buFont typeface="Arial"/>
                <a:buChar char="•"/>
              </a:pPr>
              <a:r>
                <a:rPr lang="en-US" sz="3000" b="1" u="none" strike="noStrike" dirty="0">
                  <a:solidFill>
                    <a:schemeClr val="dk1"/>
                  </a:solidFill>
                  <a:effectLst/>
                  <a:uFillTx/>
                  <a:latin typeface="Segoe UI"/>
                </a:rPr>
                <a:t>The Reward Design Problem:</a:t>
              </a:r>
              <a:r>
                <a:rPr lang="en-US" sz="3000" b="0" i="1" u="none" strike="noStrike" dirty="0">
                  <a:solidFill>
                    <a:schemeClr val="dk1"/>
                  </a:solidFill>
                  <a:effectLst/>
                  <a:uFillTx/>
                  <a:latin typeface="Segoe UI"/>
                </a:rPr>
                <a:t> </a:t>
              </a:r>
              <a:r>
                <a:rPr lang="en-US" sz="3000" b="0" u="none" strike="noStrike" dirty="0">
                  <a:solidFill>
                    <a:schemeClr val="dk1"/>
                  </a:solidFill>
                  <a:effectLst/>
                  <a:uFillTx/>
                  <a:latin typeface="Segoe UI"/>
                </a:rPr>
                <a:t>Designing perfect rewards is hard for complex real-world tasks (think driving, surgery, etc.).</a:t>
              </a:r>
              <a:endParaRPr lang="en-US" sz="3000" b="0" u="none" strike="noStrike" dirty="0">
                <a:solidFill>
                  <a:srgbClr val="000000"/>
                </a:solidFill>
                <a:effectLst/>
                <a:uFillTx/>
                <a:latin typeface="Nimbus Roman"/>
              </a:endParaRPr>
            </a:p>
            <a:p>
              <a:pPr defTabSz="457200">
                <a:lnSpc>
                  <a:spcPct val="100000"/>
                </a:lnSpc>
              </a:pPr>
              <a:endParaRPr lang="en-US" sz="3000" b="0" u="none" strike="noStrike" dirty="0">
                <a:solidFill>
                  <a:srgbClr val="000000"/>
                </a:solidFill>
                <a:effectLst/>
                <a:uFillTx/>
                <a:latin typeface="Nimbus Roman"/>
              </a:endParaRPr>
            </a:p>
            <a:p>
              <a:pPr marL="571680" indent="-571680" defTabSz="457200">
                <a:lnSpc>
                  <a:spcPct val="100000"/>
                </a:lnSpc>
                <a:buClr>
                  <a:srgbClr val="000000"/>
                </a:buClr>
                <a:buFont typeface="Arial"/>
                <a:buChar char="•"/>
              </a:pPr>
              <a:r>
                <a:rPr lang="en-US" sz="3000" b="1" u="none" strike="noStrike" dirty="0">
                  <a:solidFill>
                    <a:schemeClr val="dk1"/>
                  </a:solidFill>
                  <a:effectLst/>
                  <a:uFillTx/>
                  <a:latin typeface="Segoe UI"/>
                </a:rPr>
                <a:t>Learning from Examples:</a:t>
              </a:r>
              <a:r>
                <a:rPr lang="en-US" sz="3000" b="0" u="none" strike="noStrike" dirty="0">
                  <a:solidFill>
                    <a:schemeClr val="dk1"/>
                  </a:solidFill>
                  <a:effectLst/>
                  <a:uFillTx/>
                  <a:latin typeface="Segoe UI"/>
                </a:rPr>
                <a:t> </a:t>
              </a:r>
              <a:r>
                <a:rPr lang="en-US" sz="3000" dirty="0">
                  <a:solidFill>
                    <a:schemeClr val="dk1"/>
                  </a:solidFill>
                  <a:latin typeface="Segoe UI"/>
                </a:rPr>
                <a:t>Instead of a reward function, we can show the AI what an expert does. </a:t>
              </a:r>
              <a:r>
                <a:rPr lang="en-US" sz="3000" b="1" dirty="0">
                  <a:solidFill>
                    <a:schemeClr val="dk1"/>
                  </a:solidFill>
                  <a:latin typeface="Segoe UI"/>
                </a:rPr>
                <a:t>Imitation Learning (IL)</a:t>
              </a:r>
              <a:r>
                <a:rPr lang="en-US" sz="3000" dirty="0">
                  <a:solidFill>
                    <a:schemeClr val="dk1"/>
                  </a:solidFill>
                  <a:latin typeface="Segoe UI"/>
                </a:rPr>
                <a:t> copies expert actions but often fails if the world changes.</a:t>
              </a:r>
              <a:r>
                <a:rPr lang="en-US" sz="3000" b="1" dirty="0">
                  <a:solidFill>
                    <a:schemeClr val="dk1"/>
                  </a:solidFill>
                  <a:latin typeface="Segoe UI"/>
                </a:rPr>
                <a:t> Inverse Reinforcement Learning (IRL)</a:t>
              </a:r>
              <a:r>
                <a:rPr lang="en-US" sz="3000" dirty="0">
                  <a:solidFill>
                    <a:schemeClr val="dk1"/>
                  </a:solidFill>
                  <a:latin typeface="Segoe UI"/>
                </a:rPr>
                <a:t> finds the expert’s reward function instead of just copying.</a:t>
              </a:r>
            </a:p>
          </p:txBody>
        </p:sp>
        <p:sp>
          <p:nvSpPr>
            <p:cNvPr id="76" name="Round Same Side Corner Rectangle 15"/>
            <p:cNvSpPr/>
            <p:nvPr/>
          </p:nvSpPr>
          <p:spPr>
            <a:xfrm>
              <a:off x="914400" y="6400800"/>
              <a:ext cx="12800880" cy="1382400"/>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457200">
                <a:lnSpc>
                  <a:spcPct val="100000"/>
                </a:lnSpc>
              </a:pPr>
              <a:r>
                <a:rPr lang="en-US" sz="6600" b="1" u="none" strike="noStrike">
                  <a:solidFill>
                    <a:schemeClr val="lt1"/>
                  </a:solidFill>
                  <a:effectLst/>
                  <a:uFillTx/>
                  <a:latin typeface="Segoe UI"/>
                </a:rPr>
                <a:t>Introduction</a:t>
              </a:r>
              <a:endParaRPr lang="en-US" sz="6600" b="0" u="none" strike="noStrike">
                <a:solidFill>
                  <a:srgbClr val="FFFFFF"/>
                </a:solidFill>
                <a:effectLst/>
                <a:uFillTx/>
                <a:latin typeface="Nimbus Roman"/>
              </a:endParaRPr>
            </a:p>
          </p:txBody>
        </p:sp>
      </p:grpSp>
      <p:grpSp>
        <p:nvGrpSpPr>
          <p:cNvPr id="15" name="Group 14">
            <a:extLst>
              <a:ext uri="{FF2B5EF4-FFF2-40B4-BE49-F238E27FC236}">
                <a16:creationId xmlns:a16="http://schemas.microsoft.com/office/drawing/2014/main" id="{FAA51363-3F4A-12AC-88C4-4F423881A37D}"/>
              </a:ext>
            </a:extLst>
          </p:cNvPr>
          <p:cNvGrpSpPr/>
          <p:nvPr/>
        </p:nvGrpSpPr>
        <p:grpSpPr>
          <a:xfrm>
            <a:off x="29716558" y="6017002"/>
            <a:ext cx="12800880" cy="13200184"/>
            <a:chOff x="30175200" y="6400800"/>
            <a:chExt cx="12800880" cy="13200184"/>
          </a:xfrm>
        </p:grpSpPr>
        <p:sp>
          <p:nvSpPr>
            <p:cNvPr id="92" name="Round Same Side Corner Rectangle 16"/>
            <p:cNvSpPr/>
            <p:nvPr/>
          </p:nvSpPr>
          <p:spPr>
            <a:xfrm>
              <a:off x="30175200" y="7750079"/>
              <a:ext cx="12800880" cy="11850905"/>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tIns="457200" rIns="457200" bIns="457200" anchor="t">
              <a:noAutofit/>
            </a:bodyPr>
            <a:lstStyle/>
            <a:p>
              <a:pPr marL="457200" indent="-457200" defTabSz="457200">
                <a:lnSpc>
                  <a:spcPct val="100000"/>
                </a:lnSpc>
                <a:buClr>
                  <a:srgbClr val="000000"/>
                </a:buClr>
                <a:buFont typeface="Arial"/>
                <a:buChar char="•"/>
              </a:pPr>
              <a:r>
                <a:rPr lang="en-US" sz="3000" b="1" u="none" strike="noStrike" dirty="0">
                  <a:solidFill>
                    <a:schemeClr val="dk1"/>
                  </a:solidFill>
                  <a:effectLst/>
                  <a:uFillTx/>
                  <a:latin typeface="Segoe UI"/>
                </a:rPr>
                <a:t>Fidelity Ceiling: </a:t>
              </a:r>
              <a:r>
                <a:rPr lang="en-US" sz="3000" u="none" strike="noStrike" dirty="0">
                  <a:solidFill>
                    <a:schemeClr val="dk1"/>
                  </a:solidFill>
                  <a:effectLst/>
                  <a:uFillTx/>
                  <a:latin typeface="Segoe UI"/>
                </a:rPr>
                <a:t>AIRL’s learned reward can drive SAC to solve and even match expert performance on simple or moderately perturbed tasks (inverted pendulum, low friction hopper, etc.), but falls well short on complex locomotion (Ant) and goal-oriented tasks (Pusher)</a:t>
              </a:r>
            </a:p>
            <a:p>
              <a:pPr marL="457200" indent="-457200" defTabSz="457200">
                <a:lnSpc>
                  <a:spcPct val="100000"/>
                </a:lnSpc>
                <a:buClr>
                  <a:srgbClr val="000000"/>
                </a:buClr>
                <a:buFont typeface="Arial"/>
                <a:buChar char="•"/>
              </a:pPr>
              <a:endParaRPr lang="en-US" sz="3000" u="none" strike="noStrike" dirty="0">
                <a:solidFill>
                  <a:schemeClr val="dk1"/>
                </a:solidFill>
                <a:effectLst/>
                <a:uFillTx/>
                <a:latin typeface="Segoe UI"/>
              </a:endParaRPr>
            </a:p>
            <a:p>
              <a:pPr marL="457200" indent="-457200" defTabSz="457200">
                <a:lnSpc>
                  <a:spcPct val="100000"/>
                </a:lnSpc>
                <a:buClr>
                  <a:srgbClr val="000000"/>
                </a:buClr>
                <a:buFont typeface="Arial"/>
                <a:buChar char="•"/>
              </a:pPr>
              <a:r>
                <a:rPr lang="en-US" sz="3000" b="1" dirty="0">
                  <a:solidFill>
                    <a:schemeClr val="dk1"/>
                  </a:solidFill>
                  <a:latin typeface="Segoe UI"/>
                </a:rPr>
                <a:t>Robustness Transfer:</a:t>
              </a:r>
              <a:r>
                <a:rPr lang="en-US" sz="3000" dirty="0">
                  <a:solidFill>
                    <a:schemeClr val="dk1"/>
                  </a:solidFill>
                  <a:latin typeface="Segoe UI"/>
                </a:rPr>
                <a:t> The robustness baked into the expert AIRL policy only partially carries over via the learned reward – the larger the structural change, the more distortion the surrogate reward suffers.</a:t>
              </a:r>
            </a:p>
            <a:p>
              <a:pPr marL="457200" indent="-457200" defTabSz="457200">
                <a:lnSpc>
                  <a:spcPct val="100000"/>
                </a:lnSpc>
                <a:buClr>
                  <a:srgbClr val="000000"/>
                </a:buClr>
                <a:buFont typeface="Arial"/>
                <a:buChar char="•"/>
              </a:pPr>
              <a:endParaRPr lang="en-US" sz="3000" dirty="0">
                <a:solidFill>
                  <a:schemeClr val="dk1"/>
                </a:solidFill>
                <a:latin typeface="Segoe UI"/>
              </a:endParaRPr>
            </a:p>
            <a:p>
              <a:pPr marL="457200" indent="-457200" defTabSz="457200">
                <a:lnSpc>
                  <a:spcPct val="100000"/>
                </a:lnSpc>
                <a:buClr>
                  <a:srgbClr val="000000"/>
                </a:buClr>
                <a:buFont typeface="Arial"/>
                <a:buChar char="•"/>
              </a:pPr>
              <a:r>
                <a:rPr lang="en-US" sz="3000" b="1" dirty="0">
                  <a:solidFill>
                    <a:schemeClr val="dk1"/>
                  </a:solidFill>
                  <a:latin typeface="Segoe UI"/>
                </a:rPr>
                <a:t>Goal Transfer vs Policy Robustness:</a:t>
              </a:r>
              <a:r>
                <a:rPr lang="en-US" sz="3000" dirty="0">
                  <a:solidFill>
                    <a:schemeClr val="dk1"/>
                  </a:solidFill>
                  <a:latin typeface="Segoe UI"/>
                </a:rPr>
                <a:t> These results suggest that while AIRL has the </a:t>
              </a:r>
              <a:r>
                <a:rPr lang="en-US" sz="3000" i="1" dirty="0">
                  <a:solidFill>
                    <a:schemeClr val="dk1"/>
                  </a:solidFill>
                  <a:latin typeface="Segoe UI"/>
                </a:rPr>
                <a:t>potential</a:t>
              </a:r>
              <a:r>
                <a:rPr lang="en-US" sz="3000" dirty="0">
                  <a:solidFill>
                    <a:schemeClr val="dk1"/>
                  </a:solidFill>
                  <a:latin typeface="Segoe UI"/>
                </a:rPr>
                <a:t> to learn a transferable goal that allow retraining in a new environment, the policy learned by AIRL in the original environment might sometimes be more robust when deployed zero-shot than the agent trained with the transferred AIRL reward in the modified environment.</a:t>
              </a:r>
            </a:p>
            <a:p>
              <a:pPr marL="457200" indent="-457200" defTabSz="457200">
                <a:lnSpc>
                  <a:spcPct val="100000"/>
                </a:lnSpc>
                <a:buClr>
                  <a:srgbClr val="000000"/>
                </a:buClr>
                <a:buFont typeface="Arial"/>
                <a:buChar char="•"/>
              </a:pPr>
              <a:endParaRPr lang="en-US" sz="3000" dirty="0">
                <a:solidFill>
                  <a:schemeClr val="dk1"/>
                </a:solidFill>
                <a:latin typeface="Segoe UI"/>
              </a:endParaRPr>
            </a:p>
            <a:p>
              <a:pPr marL="457200" indent="-457200" defTabSz="457200">
                <a:lnSpc>
                  <a:spcPct val="100000"/>
                </a:lnSpc>
                <a:buClr>
                  <a:srgbClr val="000000"/>
                </a:buClr>
                <a:buFont typeface="Arial"/>
                <a:buChar char="•"/>
              </a:pPr>
              <a:r>
                <a:rPr lang="en-US" sz="3000" b="1" dirty="0">
                  <a:solidFill>
                    <a:schemeClr val="dk1"/>
                  </a:solidFill>
                  <a:latin typeface="Segoe UI"/>
                </a:rPr>
                <a:t>Thoughts on Why AIRL Goal Transfer Struggled: </a:t>
              </a:r>
              <a:r>
                <a:rPr lang="en-US" sz="3000" dirty="0">
                  <a:solidFill>
                    <a:schemeClr val="dk1"/>
                  </a:solidFill>
                  <a:latin typeface="Segoe UI"/>
                </a:rPr>
                <a:t>For starters, RL is sensitive to hyperparameter tuning, and IRL exacerbates this problem. It could also be that the AIRL discriminator only learns the behavior for local policies and forgets the state-action visitation distribution for state-action pairs explored during the initial training.</a:t>
              </a:r>
              <a:endParaRPr lang="en-US" sz="3000" b="1" u="none" strike="noStrike" dirty="0">
                <a:solidFill>
                  <a:srgbClr val="000000"/>
                </a:solidFill>
                <a:effectLst/>
                <a:uFillTx/>
                <a:latin typeface="Nimbus Roman"/>
              </a:endParaRPr>
            </a:p>
          </p:txBody>
        </p:sp>
        <p:sp>
          <p:nvSpPr>
            <p:cNvPr id="93" name="Round Same Side Corner Rectangle 15"/>
            <p:cNvSpPr/>
            <p:nvPr/>
          </p:nvSpPr>
          <p:spPr>
            <a:xfrm>
              <a:off x="30175200" y="6400800"/>
              <a:ext cx="12800880" cy="1348560"/>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457200">
                <a:lnSpc>
                  <a:spcPct val="100000"/>
                </a:lnSpc>
              </a:pPr>
              <a:r>
                <a:rPr lang="en-US" sz="6600" b="1" u="none" strike="noStrike" dirty="0">
                  <a:solidFill>
                    <a:schemeClr val="lt1"/>
                  </a:solidFill>
                  <a:effectLst/>
                  <a:uFillTx/>
                  <a:latin typeface="Segoe UI"/>
                </a:rPr>
                <a:t>Conclusions</a:t>
              </a:r>
              <a:endParaRPr lang="en-US" sz="6600" b="0" u="none" strike="noStrike" dirty="0">
                <a:solidFill>
                  <a:srgbClr val="FFFFFF"/>
                </a:solidFill>
                <a:effectLst/>
                <a:uFillTx/>
                <a:latin typeface="Nimbus Roman"/>
              </a:endParaRPr>
            </a:p>
          </p:txBody>
        </p:sp>
      </p:grpSp>
      <p:grpSp>
        <p:nvGrpSpPr>
          <p:cNvPr id="94" name="Group 14"/>
          <p:cNvGrpSpPr/>
          <p:nvPr/>
        </p:nvGrpSpPr>
        <p:grpSpPr>
          <a:xfrm>
            <a:off x="29716558" y="19749817"/>
            <a:ext cx="12800880" cy="10889148"/>
            <a:chOff x="30175200" y="16459200"/>
            <a:chExt cx="12800880" cy="9143280"/>
          </a:xfrm>
        </p:grpSpPr>
        <p:sp>
          <p:nvSpPr>
            <p:cNvPr id="95" name="Round Same Side Corner Rectangle 16"/>
            <p:cNvSpPr/>
            <p:nvPr/>
          </p:nvSpPr>
          <p:spPr>
            <a:xfrm>
              <a:off x="30175200" y="17808480"/>
              <a:ext cx="12800880" cy="7794000"/>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tIns="457200" rIns="457200" bIns="457200" anchor="t">
              <a:noAutofit/>
            </a:bodyPr>
            <a:lstStyle/>
            <a:p>
              <a:pPr marL="457200" indent="-457200" defTabSz="457200">
                <a:lnSpc>
                  <a:spcPct val="100000"/>
                </a:lnSpc>
                <a:buClr>
                  <a:srgbClr val="000000"/>
                </a:buClr>
                <a:buFont typeface="Arial"/>
                <a:buChar char="•"/>
              </a:pPr>
              <a:r>
                <a:rPr lang="en-US" sz="3000" b="1" u="none" strike="noStrike" dirty="0">
                  <a:solidFill>
                    <a:schemeClr val="dk1"/>
                  </a:solidFill>
                  <a:effectLst/>
                  <a:uFillTx/>
                  <a:latin typeface="Segoe UI"/>
                </a:rPr>
                <a:t>Test on More Tasks: </a:t>
              </a:r>
              <a:r>
                <a:rPr lang="en-US" sz="3000" u="none" strike="noStrike" dirty="0">
                  <a:solidFill>
                    <a:schemeClr val="dk1"/>
                  </a:solidFill>
                  <a:effectLst/>
                  <a:uFillTx/>
                  <a:latin typeface="Segoe UI"/>
                </a:rPr>
                <a:t>This study used several environments, but a broader range of tasks and environments must be used (especially more complex real-world-like scenarios) </a:t>
              </a:r>
              <a:r>
                <a:rPr lang="en-US" sz="3000" dirty="0">
                  <a:solidFill>
                    <a:schemeClr val="dk1"/>
                  </a:solidFill>
                  <a:latin typeface="Segoe UI"/>
                </a:rPr>
                <a:t>before drawing any definitive conclusions.</a:t>
              </a:r>
            </a:p>
            <a:p>
              <a:pPr marL="457200" indent="-457200" defTabSz="457200">
                <a:lnSpc>
                  <a:spcPct val="100000"/>
                </a:lnSpc>
                <a:buClr>
                  <a:srgbClr val="000000"/>
                </a:buClr>
                <a:buFont typeface="Arial"/>
                <a:buChar char="•"/>
              </a:pPr>
              <a:endParaRPr lang="en-US" sz="3000" dirty="0">
                <a:solidFill>
                  <a:schemeClr val="dk1"/>
                </a:solidFill>
                <a:latin typeface="Segoe UI"/>
              </a:endParaRPr>
            </a:p>
            <a:p>
              <a:pPr marL="457200" indent="-457200" defTabSz="457200">
                <a:lnSpc>
                  <a:spcPct val="100000"/>
                </a:lnSpc>
                <a:buClr>
                  <a:srgbClr val="000000"/>
                </a:buClr>
                <a:buFont typeface="Arial"/>
                <a:buChar char="•"/>
              </a:pPr>
              <a:r>
                <a:rPr lang="en-US" sz="3000" b="1" u="none" strike="noStrike" dirty="0">
                  <a:solidFill>
                    <a:schemeClr val="dk1"/>
                  </a:solidFill>
                  <a:effectLst/>
                  <a:uFillTx/>
                  <a:latin typeface="Segoe UI"/>
                </a:rPr>
                <a:t>Analy</a:t>
              </a:r>
              <a:r>
                <a:rPr lang="en-US" sz="3000" b="1" dirty="0">
                  <a:solidFill>
                    <a:schemeClr val="dk1"/>
                  </a:solidFill>
                  <a:latin typeface="Segoe UI"/>
                </a:rPr>
                <a:t>ze What Makes Policies Robust:</a:t>
              </a:r>
              <a:r>
                <a:rPr lang="en-US" sz="3000" dirty="0">
                  <a:solidFill>
                    <a:schemeClr val="dk1"/>
                  </a:solidFill>
                  <a:latin typeface="Segoe UI"/>
                </a:rPr>
                <a:t> Advanced methods were more robust zero-shot than simple copying. Future research would analyze </a:t>
              </a:r>
              <a:r>
                <a:rPr lang="en-US" sz="3000" i="1" dirty="0">
                  <a:solidFill>
                    <a:schemeClr val="dk1"/>
                  </a:solidFill>
                  <a:latin typeface="Segoe UI"/>
                </a:rPr>
                <a:t>why</a:t>
              </a:r>
              <a:r>
                <a:rPr lang="en-US" sz="3000" dirty="0">
                  <a:solidFill>
                    <a:schemeClr val="dk1"/>
                  </a:solidFill>
                  <a:latin typeface="Segoe UI"/>
                </a:rPr>
                <a:t> these policies were better at handling new situations.</a:t>
              </a:r>
            </a:p>
            <a:p>
              <a:pPr marL="457200" indent="-457200" defTabSz="457200">
                <a:lnSpc>
                  <a:spcPct val="100000"/>
                </a:lnSpc>
                <a:buClr>
                  <a:srgbClr val="000000"/>
                </a:buClr>
                <a:buFont typeface="Arial"/>
                <a:buChar char="•"/>
              </a:pPr>
              <a:endParaRPr lang="en-US" sz="3000" dirty="0">
                <a:solidFill>
                  <a:schemeClr val="dk1"/>
                </a:solidFill>
                <a:latin typeface="Segoe UI"/>
              </a:endParaRPr>
            </a:p>
            <a:p>
              <a:pPr marL="457200" indent="-457200" defTabSz="457200">
                <a:lnSpc>
                  <a:spcPct val="100000"/>
                </a:lnSpc>
                <a:buClr>
                  <a:srgbClr val="000000"/>
                </a:buClr>
                <a:buFont typeface="Arial"/>
                <a:buChar char="•"/>
              </a:pPr>
              <a:r>
                <a:rPr lang="en-US" sz="3000" b="1" dirty="0">
                  <a:solidFill>
                    <a:schemeClr val="dk1"/>
                  </a:solidFill>
                  <a:latin typeface="Segoe UI"/>
                </a:rPr>
                <a:t>Improve AIRL’s Goal Learning:</a:t>
              </a:r>
              <a:r>
                <a:rPr lang="en-US" sz="3000" dirty="0">
                  <a:solidFill>
                    <a:schemeClr val="dk1"/>
                  </a:solidFill>
                  <a:latin typeface="Segoe UI"/>
                </a:rPr>
                <a:t> These results showed that AIRL’s goal learning struggled in complex tasks. Future work should focus on broader </a:t>
              </a:r>
            </a:p>
            <a:p>
              <a:pPr marL="457200" indent="-457200" defTabSz="457200">
                <a:lnSpc>
                  <a:spcPct val="100000"/>
                </a:lnSpc>
                <a:buClr>
                  <a:srgbClr val="000000"/>
                </a:buClr>
                <a:buFont typeface="Arial"/>
                <a:buChar char="•"/>
              </a:pPr>
              <a:endParaRPr lang="en-US" sz="3000" dirty="0">
                <a:solidFill>
                  <a:schemeClr val="dk1"/>
                </a:solidFill>
                <a:latin typeface="Segoe UI"/>
              </a:endParaRPr>
            </a:p>
            <a:p>
              <a:pPr marL="457200" indent="-457200" defTabSz="457200">
                <a:lnSpc>
                  <a:spcPct val="100000"/>
                </a:lnSpc>
                <a:buClr>
                  <a:srgbClr val="000000"/>
                </a:buClr>
                <a:buFont typeface="Arial"/>
                <a:buChar char="•"/>
              </a:pPr>
              <a:r>
                <a:rPr lang="en-US" sz="3000" b="1" dirty="0">
                  <a:solidFill>
                    <a:schemeClr val="dk1"/>
                  </a:solidFill>
                  <a:latin typeface="Segoe UI"/>
                </a:rPr>
                <a:t>Altered Data Quality:</a:t>
              </a:r>
              <a:r>
                <a:rPr lang="en-US" sz="3000" dirty="0">
                  <a:solidFill>
                    <a:schemeClr val="dk1"/>
                  </a:solidFill>
                  <a:latin typeface="Segoe UI"/>
                </a:rPr>
                <a:t> This study was not testing the efficiency of these algorithms. All models were given perfect expert demonstrations and allowed to train for as long as possible. A future research direction could be rerunning these experiments with poorer data quality and for a limited amount of time.</a:t>
              </a:r>
              <a:endParaRPr lang="en-US" sz="3000" b="1" dirty="0">
                <a:solidFill>
                  <a:schemeClr val="dk1"/>
                </a:solidFill>
                <a:latin typeface="Segoe UI"/>
              </a:endParaRPr>
            </a:p>
          </p:txBody>
        </p:sp>
        <p:sp>
          <p:nvSpPr>
            <p:cNvPr id="96" name="Round Same Side Corner Rectangle 15"/>
            <p:cNvSpPr/>
            <p:nvPr/>
          </p:nvSpPr>
          <p:spPr>
            <a:xfrm>
              <a:off x="30175200" y="16459200"/>
              <a:ext cx="12800880" cy="1348560"/>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457200">
                <a:lnSpc>
                  <a:spcPct val="100000"/>
                </a:lnSpc>
              </a:pPr>
              <a:r>
                <a:rPr lang="en-US" sz="6600" b="1" u="none" strike="noStrike" dirty="0">
                  <a:solidFill>
                    <a:schemeClr val="lt1"/>
                  </a:solidFill>
                  <a:effectLst/>
                  <a:uFillTx/>
                  <a:latin typeface="Segoe UI"/>
                </a:rPr>
                <a:t>Future Work</a:t>
              </a:r>
              <a:endParaRPr lang="en-US" sz="6600" b="0" u="none" strike="noStrike" dirty="0">
                <a:solidFill>
                  <a:srgbClr val="FFFFFF"/>
                </a:solidFill>
                <a:effectLst/>
                <a:uFillTx/>
                <a:latin typeface="Nimbus Roman"/>
              </a:endParaRPr>
            </a:p>
          </p:txBody>
        </p:sp>
      </p:grpSp>
      <p:grpSp>
        <p:nvGrpSpPr>
          <p:cNvPr id="55" name="Group 54">
            <a:extLst>
              <a:ext uri="{FF2B5EF4-FFF2-40B4-BE49-F238E27FC236}">
                <a16:creationId xmlns:a16="http://schemas.microsoft.com/office/drawing/2014/main" id="{4C9E87D1-087D-3CA5-AB74-97A62FFDB8E8}"/>
              </a:ext>
            </a:extLst>
          </p:cNvPr>
          <p:cNvGrpSpPr/>
          <p:nvPr/>
        </p:nvGrpSpPr>
        <p:grpSpPr>
          <a:xfrm>
            <a:off x="1335978" y="16323963"/>
            <a:ext cx="12800880" cy="16034704"/>
            <a:chOff x="1282777" y="16510316"/>
            <a:chExt cx="12800880" cy="16034704"/>
          </a:xfrm>
        </p:grpSpPr>
        <p:sp>
          <p:nvSpPr>
            <p:cNvPr id="78" name="Round Same Side Corner Rectangle 20"/>
            <p:cNvSpPr/>
            <p:nvPr/>
          </p:nvSpPr>
          <p:spPr>
            <a:xfrm>
              <a:off x="1282777" y="16510316"/>
              <a:ext cx="12800880" cy="1370880"/>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tIns="457200" rIns="457200" bIns="457200" anchor="ctr">
              <a:noAutofit/>
            </a:bodyPr>
            <a:lstStyle/>
            <a:p>
              <a:pPr algn="ctr" defTabSz="457200">
                <a:lnSpc>
                  <a:spcPct val="100000"/>
                </a:lnSpc>
              </a:pPr>
              <a:r>
                <a:rPr lang="en-US" sz="6600" b="1" u="none" strike="noStrike">
                  <a:solidFill>
                    <a:schemeClr val="lt1"/>
                  </a:solidFill>
                  <a:effectLst/>
                  <a:uFillTx/>
                  <a:latin typeface="Segoe UI"/>
                </a:rPr>
                <a:t>Methods</a:t>
              </a:r>
              <a:endParaRPr lang="en-US" sz="6600" b="0" u="none" strike="noStrike">
                <a:solidFill>
                  <a:srgbClr val="FFFFFF"/>
                </a:solidFill>
                <a:effectLst/>
                <a:uFillTx/>
                <a:latin typeface="Nimbus Roman"/>
              </a:endParaRPr>
            </a:p>
          </p:txBody>
        </p:sp>
        <p:sp>
          <p:nvSpPr>
            <p:cNvPr id="79" name="Round Same Side Corner Rectangle 19"/>
            <p:cNvSpPr/>
            <p:nvPr/>
          </p:nvSpPr>
          <p:spPr>
            <a:xfrm>
              <a:off x="1282777" y="17881916"/>
              <a:ext cx="12800880" cy="14663104"/>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tIns="457200" rIns="457200" bIns="457200" anchor="t">
              <a:noAutofit/>
            </a:bodyPr>
            <a:lstStyle/>
            <a:p>
              <a:pPr defTabSz="457200">
                <a:lnSpc>
                  <a:spcPct val="100000"/>
                </a:lnSpc>
              </a:pPr>
              <a:r>
                <a:rPr lang="en-US" sz="3000" b="1" u="none" strike="noStrike" dirty="0">
                  <a:solidFill>
                    <a:srgbClr val="000000"/>
                  </a:solidFill>
                  <a:effectLst/>
                  <a:uFillTx/>
                  <a:latin typeface="Segoe UI"/>
                </a:rPr>
                <a:t>Algorithms</a:t>
              </a:r>
            </a:p>
            <a:p>
              <a:pPr defTabSz="457200">
                <a:lnSpc>
                  <a:spcPct val="100000"/>
                </a:lnSpc>
              </a:pPr>
              <a:r>
                <a:rPr lang="en-US" sz="3000" dirty="0">
                  <a:solidFill>
                    <a:srgbClr val="000000"/>
                  </a:solidFill>
                  <a:latin typeface="Segoe UI"/>
                </a:rPr>
                <a:t>This study used </a:t>
              </a:r>
              <a:r>
                <a:rPr lang="en-US" sz="3000" b="1" dirty="0">
                  <a:solidFill>
                    <a:srgbClr val="000000"/>
                  </a:solidFill>
                  <a:latin typeface="Segoe UI"/>
                </a:rPr>
                <a:t>Behavioral Cloning (BC)</a:t>
              </a:r>
              <a:r>
                <a:rPr lang="en-US" sz="3000" dirty="0">
                  <a:solidFill>
                    <a:srgbClr val="000000"/>
                  </a:solidFill>
                  <a:latin typeface="Segoe UI"/>
                </a:rPr>
                <a:t> which is a baseline IL method, </a:t>
              </a:r>
              <a:r>
                <a:rPr lang="en-US" sz="3000" b="1" dirty="0">
                  <a:solidFill>
                    <a:srgbClr val="000000"/>
                  </a:solidFill>
                  <a:latin typeface="Segoe UI"/>
                </a:rPr>
                <a:t>Generative Adversarial Imitation Learning (GAIL) </a:t>
              </a:r>
              <a:r>
                <a:rPr lang="en-US" sz="3000" dirty="0">
                  <a:solidFill>
                    <a:srgbClr val="000000"/>
                  </a:solidFill>
                  <a:latin typeface="Segoe UI"/>
                </a:rPr>
                <a:t>which is an advanced IL method, and </a:t>
              </a:r>
              <a:r>
                <a:rPr lang="en-US" sz="3000" b="1" dirty="0">
                  <a:solidFill>
                    <a:srgbClr val="000000"/>
                  </a:solidFill>
                  <a:latin typeface="Segoe UI"/>
                </a:rPr>
                <a:t>Adversarial Inverse Reinforcement Learning (AIRL)</a:t>
              </a:r>
              <a:r>
                <a:rPr lang="en-US" sz="3000" dirty="0">
                  <a:solidFill>
                    <a:srgbClr val="000000"/>
                  </a:solidFill>
                  <a:latin typeface="Segoe UI"/>
                </a:rPr>
                <a:t> which is an advanced IRL method.</a:t>
              </a:r>
              <a:endParaRPr lang="en-US" sz="3000" dirty="0">
                <a:solidFill>
                  <a:srgbClr val="000000"/>
                </a:solidFill>
                <a:latin typeface="Nimbus Roman"/>
              </a:endParaRPr>
            </a:p>
            <a:p>
              <a:pPr defTabSz="457200">
                <a:lnSpc>
                  <a:spcPct val="100000"/>
                </a:lnSpc>
              </a:pPr>
              <a:endParaRPr lang="en-US" sz="3000" b="0" u="none" strike="noStrike" dirty="0">
                <a:solidFill>
                  <a:srgbClr val="000000"/>
                </a:solidFill>
                <a:effectLst/>
                <a:uFillTx/>
                <a:latin typeface="Nimbus Roman"/>
              </a:endParaRPr>
            </a:p>
            <a:p>
              <a:pPr defTabSz="457200">
                <a:lnSpc>
                  <a:spcPct val="100000"/>
                </a:lnSpc>
              </a:pPr>
              <a:r>
                <a:rPr lang="en-US" sz="3000" b="1" u="none" strike="noStrike" dirty="0">
                  <a:solidFill>
                    <a:srgbClr val="000000"/>
                  </a:solidFill>
                  <a:effectLst/>
                  <a:uFillTx/>
                  <a:latin typeface="Segoe UI"/>
                </a:rPr>
                <a:t>Testing Environments</a:t>
              </a:r>
              <a:endParaRPr lang="en-US" sz="3000" b="0" u="none" strike="noStrike" dirty="0">
                <a:solidFill>
                  <a:srgbClr val="000000"/>
                </a:solidFill>
                <a:effectLst/>
                <a:uFillTx/>
                <a:latin typeface="Nimbus Roman"/>
              </a:endParaRPr>
            </a:p>
            <a:p>
              <a:pPr defTabSz="457200">
                <a:lnSpc>
                  <a:spcPct val="100000"/>
                </a:lnSpc>
              </a:pPr>
              <a:r>
                <a:rPr lang="en-US" sz="3000" b="0" i="0" dirty="0">
                  <a:effectLst/>
                  <a:latin typeface="Segoe UI" panose="020B0502040204020203" pitchFamily="34" charset="0"/>
                  <a:cs typeface="Segoe UI" panose="020B0502040204020203" pitchFamily="34" charset="0"/>
                </a:rPr>
                <a:t>Used original environments and created </a:t>
              </a:r>
              <a:r>
                <a:rPr lang="en-US" sz="3000" b="1" i="0" dirty="0">
                  <a:effectLst/>
                  <a:latin typeface="Segoe UI" panose="020B0502040204020203" pitchFamily="34" charset="0"/>
                  <a:cs typeface="Segoe UI" panose="020B0502040204020203" pitchFamily="34" charset="0"/>
                </a:rPr>
                <a:t>modified versions</a:t>
              </a:r>
              <a:r>
                <a:rPr lang="en-US" sz="3000" b="0" i="0" dirty="0">
                  <a:effectLst/>
                  <a:latin typeface="Segoe UI" panose="020B0502040204020203" pitchFamily="34" charset="0"/>
                  <a:cs typeface="Segoe UI" panose="020B0502040204020203" pitchFamily="34" charset="0"/>
                </a:rPr>
                <a:t> (changed physics, shifted goals) of the environments shown in Figure 1. The training pipeline is shown in Figure 2.</a:t>
              </a:r>
              <a:endParaRPr lang="en-US" sz="3000" b="0" u="none" strike="noStrike" dirty="0">
                <a:effectLst/>
                <a:uFillTx/>
                <a:latin typeface="Segoe UI" panose="020B0502040204020203" pitchFamily="34" charset="0"/>
                <a:cs typeface="Segoe UI" panose="020B0502040204020203" pitchFamily="34" charset="0"/>
              </a:endParaRPr>
            </a:p>
          </p:txBody>
        </p:sp>
        <p:grpSp>
          <p:nvGrpSpPr>
            <p:cNvPr id="80" name="Group 16"/>
            <p:cNvGrpSpPr/>
            <p:nvPr/>
          </p:nvGrpSpPr>
          <p:grpSpPr>
            <a:xfrm>
              <a:off x="1739617" y="23251110"/>
              <a:ext cx="11887200" cy="4268880"/>
              <a:chOff x="1371240" y="27803520"/>
              <a:chExt cx="11887200" cy="4268880"/>
            </a:xfrm>
          </p:grpSpPr>
          <p:sp>
            <p:nvSpPr>
              <p:cNvPr id="81" name="Rounded Rectangle 15"/>
              <p:cNvSpPr/>
              <p:nvPr/>
            </p:nvSpPr>
            <p:spPr>
              <a:xfrm>
                <a:off x="1371960" y="27803520"/>
                <a:ext cx="11886480" cy="4268880"/>
              </a:xfrm>
              <a:prstGeom prst="roundRect">
                <a:avLst>
                  <a:gd name="adj" fmla="val 7875"/>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1800" b="0" u="none" strike="noStrike">
                  <a:solidFill>
                    <a:schemeClr val="lt1"/>
                  </a:solidFill>
                  <a:effectLst/>
                  <a:uFillTx/>
                  <a:latin typeface="Aptos"/>
                </a:endParaRPr>
              </a:p>
            </p:txBody>
          </p:sp>
          <p:grpSp>
            <p:nvGrpSpPr>
              <p:cNvPr id="82" name="Group 14"/>
              <p:cNvGrpSpPr/>
              <p:nvPr/>
            </p:nvGrpSpPr>
            <p:grpSpPr>
              <a:xfrm>
                <a:off x="1371240" y="28260720"/>
                <a:ext cx="11886480" cy="3683160"/>
                <a:chOff x="1371240" y="28260720"/>
                <a:chExt cx="11886480" cy="3683160"/>
              </a:xfrm>
            </p:grpSpPr>
            <p:pic>
              <p:nvPicPr>
                <p:cNvPr id="83" name="Picture 2"/>
                <p:cNvPicPr/>
                <p:nvPr/>
              </p:nvPicPr>
              <p:blipFill>
                <a:blip r:embed="rId4"/>
                <a:stretch/>
              </p:blipFill>
              <p:spPr>
                <a:xfrm>
                  <a:off x="10058040" y="28262160"/>
                  <a:ext cx="2742480" cy="2742480"/>
                </a:xfrm>
                <a:prstGeom prst="rect">
                  <a:avLst/>
                </a:prstGeom>
                <a:noFill/>
                <a:ln w="0">
                  <a:noFill/>
                </a:ln>
              </p:spPr>
            </p:pic>
            <p:pic>
              <p:nvPicPr>
                <p:cNvPr id="84" name="Picture 4"/>
                <p:cNvPicPr/>
                <p:nvPr/>
              </p:nvPicPr>
              <p:blipFill>
                <a:blip r:embed="rId5"/>
                <a:stretch/>
              </p:blipFill>
              <p:spPr>
                <a:xfrm>
                  <a:off x="4572000" y="28260720"/>
                  <a:ext cx="2742480" cy="2742480"/>
                </a:xfrm>
                <a:prstGeom prst="rect">
                  <a:avLst/>
                </a:prstGeom>
                <a:noFill/>
                <a:ln w="0">
                  <a:noFill/>
                </a:ln>
              </p:spPr>
            </p:pic>
            <p:pic>
              <p:nvPicPr>
                <p:cNvPr id="85" name="Picture 6"/>
                <p:cNvPicPr/>
                <p:nvPr/>
              </p:nvPicPr>
              <p:blipFill>
                <a:blip r:embed="rId6"/>
                <a:stretch/>
              </p:blipFill>
              <p:spPr>
                <a:xfrm>
                  <a:off x="1828800" y="28260720"/>
                  <a:ext cx="2742480" cy="2742480"/>
                </a:xfrm>
                <a:prstGeom prst="rect">
                  <a:avLst/>
                </a:prstGeom>
                <a:noFill/>
                <a:ln w="0">
                  <a:noFill/>
                </a:ln>
              </p:spPr>
            </p:pic>
            <p:pic>
              <p:nvPicPr>
                <p:cNvPr id="86" name="Picture 8"/>
                <p:cNvPicPr/>
                <p:nvPr/>
              </p:nvPicPr>
              <p:blipFill>
                <a:blip r:embed="rId7"/>
                <a:stretch/>
              </p:blipFill>
              <p:spPr>
                <a:xfrm>
                  <a:off x="7314840" y="28262160"/>
                  <a:ext cx="2742480" cy="2742480"/>
                </a:xfrm>
                <a:prstGeom prst="rect">
                  <a:avLst/>
                </a:prstGeom>
                <a:noFill/>
                <a:ln w="0">
                  <a:noFill/>
                </a:ln>
              </p:spPr>
            </p:pic>
            <p:sp>
              <p:nvSpPr>
                <p:cNvPr id="87" name="TextBox 11"/>
                <p:cNvSpPr/>
                <p:nvPr/>
              </p:nvSpPr>
              <p:spPr>
                <a:xfrm>
                  <a:off x="1371240" y="30999600"/>
                  <a:ext cx="11886480" cy="94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914400">
                    <a:lnSpc>
                      <a:spcPct val="100000"/>
                    </a:lnSpc>
                  </a:pPr>
                  <a:r>
                    <a:rPr lang="en-US" sz="2800" b="0" i="1" u="none" strike="noStrike" dirty="0">
                      <a:solidFill>
                        <a:schemeClr val="dk1"/>
                      </a:solidFill>
                      <a:effectLst/>
                      <a:uFillTx/>
                      <a:latin typeface="Aptos"/>
                    </a:rPr>
                    <a:t>Figure 1: Environment names from left to right in ascending difficulty: Hopper, Pusher, Ant, Inverted Pendulum </a:t>
                  </a:r>
                  <a:endParaRPr lang="en-US" sz="2800" b="0" u="none" strike="noStrike" dirty="0">
                    <a:solidFill>
                      <a:srgbClr val="000000"/>
                    </a:solidFill>
                    <a:effectLst/>
                    <a:uFillTx/>
                    <a:latin typeface="Nimbus Roman"/>
                  </a:endParaRPr>
                </a:p>
              </p:txBody>
            </p:sp>
          </p:grpSp>
        </p:grpSp>
        <p:pic>
          <p:nvPicPr>
            <p:cNvPr id="32" name="Picture 31">
              <a:extLst>
                <a:ext uri="{FF2B5EF4-FFF2-40B4-BE49-F238E27FC236}">
                  <a16:creationId xmlns:a16="http://schemas.microsoft.com/office/drawing/2014/main" id="{2EA65A01-A108-840C-D5FC-04029FCFFCCE}"/>
                </a:ext>
              </a:extLst>
            </p:cNvPr>
            <p:cNvPicPr>
              <a:picLocks noChangeAspect="1"/>
            </p:cNvPicPr>
            <p:nvPr/>
          </p:nvPicPr>
          <p:blipFill>
            <a:blip r:embed="rId8"/>
            <a:stretch>
              <a:fillRect/>
            </a:stretch>
          </p:blipFill>
          <p:spPr>
            <a:xfrm>
              <a:off x="2842634" y="27974106"/>
              <a:ext cx="8990063" cy="3688231"/>
            </a:xfrm>
            <a:prstGeom prst="rect">
              <a:avLst/>
            </a:prstGeom>
          </p:spPr>
        </p:pic>
        <p:sp>
          <p:nvSpPr>
            <p:cNvPr id="33" name="TextBox 11">
              <a:extLst>
                <a:ext uri="{FF2B5EF4-FFF2-40B4-BE49-F238E27FC236}">
                  <a16:creationId xmlns:a16="http://schemas.microsoft.com/office/drawing/2014/main" id="{82DC4200-DC57-435C-0366-8F7150A6FB40}"/>
                </a:ext>
              </a:extLst>
            </p:cNvPr>
            <p:cNvSpPr/>
            <p:nvPr/>
          </p:nvSpPr>
          <p:spPr>
            <a:xfrm>
              <a:off x="1739617" y="31763091"/>
              <a:ext cx="1188648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914400">
                <a:lnSpc>
                  <a:spcPct val="100000"/>
                </a:lnSpc>
              </a:pPr>
              <a:r>
                <a:rPr lang="en-US" sz="2800" b="0" i="1" u="none" strike="noStrike" dirty="0">
                  <a:solidFill>
                    <a:schemeClr val="dk1"/>
                  </a:solidFill>
                  <a:effectLst/>
                  <a:uFillTx/>
                  <a:latin typeface="Aptos"/>
                </a:rPr>
                <a:t>Figure 2: Experiment training/evaluation pipeline</a:t>
              </a:r>
              <a:endParaRPr lang="en-US" sz="2800" b="0" u="none" strike="noStrike" dirty="0">
                <a:solidFill>
                  <a:srgbClr val="000000"/>
                </a:solidFill>
                <a:effectLst/>
                <a:uFillTx/>
                <a:latin typeface="Nimbus Roman"/>
              </a:endParaRPr>
            </a:p>
          </p:txBody>
        </p:sp>
      </p:grpSp>
      <p:pic>
        <p:nvPicPr>
          <p:cNvPr id="49" name="Picture 48">
            <a:extLst>
              <a:ext uri="{FF2B5EF4-FFF2-40B4-BE49-F238E27FC236}">
                <a16:creationId xmlns:a16="http://schemas.microsoft.com/office/drawing/2014/main" id="{019EC0ED-2190-19A0-F1E0-C3CF8A94AA9B}"/>
              </a:ext>
            </a:extLst>
          </p:cNvPr>
          <p:cNvPicPr>
            <a:picLocks noChangeAspect="1"/>
          </p:cNvPicPr>
          <p:nvPr/>
        </p:nvPicPr>
        <p:blipFill>
          <a:blip r:embed="rId9"/>
          <a:stretch>
            <a:fillRect/>
          </a:stretch>
        </p:blipFill>
        <p:spPr>
          <a:xfrm>
            <a:off x="21324376" y="20468066"/>
            <a:ext cx="1241007" cy="1133955"/>
          </a:xfrm>
          <a:prstGeom prst="rect">
            <a:avLst/>
          </a:prstGeom>
        </p:spPr>
      </p:pic>
      <p:pic>
        <p:nvPicPr>
          <p:cNvPr id="1032" name="Picture 8" descr="Generated image">
            <a:extLst>
              <a:ext uri="{FF2B5EF4-FFF2-40B4-BE49-F238E27FC236}">
                <a16:creationId xmlns:a16="http://schemas.microsoft.com/office/drawing/2014/main" id="{CF4B6814-E22E-D192-7A0D-C4C5507BB4D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41794" y="12909161"/>
            <a:ext cx="3579503" cy="238633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a:extLst>
              <a:ext uri="{FF2B5EF4-FFF2-40B4-BE49-F238E27FC236}">
                <a16:creationId xmlns:a16="http://schemas.microsoft.com/office/drawing/2014/main" id="{28FBB228-996D-83B0-C547-9BA689AF45F4}"/>
              </a:ext>
            </a:extLst>
          </p:cNvPr>
          <p:cNvPicPr>
            <a:picLocks noChangeAspect="1"/>
          </p:cNvPicPr>
          <p:nvPr/>
        </p:nvPicPr>
        <p:blipFill>
          <a:blip r:embed="rId11"/>
          <a:stretch>
            <a:fillRect/>
          </a:stretch>
        </p:blipFill>
        <p:spPr>
          <a:xfrm>
            <a:off x="6775432" y="12909161"/>
            <a:ext cx="2386335" cy="2386335"/>
          </a:xfrm>
          <a:prstGeom prst="rect">
            <a:avLst/>
          </a:prstGeom>
        </p:spPr>
      </p:pic>
      <p:grpSp>
        <p:nvGrpSpPr>
          <p:cNvPr id="57" name="Group 56">
            <a:extLst>
              <a:ext uri="{FF2B5EF4-FFF2-40B4-BE49-F238E27FC236}">
                <a16:creationId xmlns:a16="http://schemas.microsoft.com/office/drawing/2014/main" id="{681DC556-7EFB-8F18-2E63-77E25E8E4EE3}"/>
              </a:ext>
            </a:extLst>
          </p:cNvPr>
          <p:cNvGrpSpPr/>
          <p:nvPr/>
        </p:nvGrpSpPr>
        <p:grpSpPr>
          <a:xfrm>
            <a:off x="15544439" y="5985847"/>
            <a:ext cx="12800880" cy="26372820"/>
            <a:chOff x="15544440" y="6172200"/>
            <a:chExt cx="12800880" cy="26372820"/>
          </a:xfrm>
        </p:grpSpPr>
        <p:sp>
          <p:nvSpPr>
            <p:cNvPr id="90" name="Round Same Side Corner Rectangle 15"/>
            <p:cNvSpPr/>
            <p:nvPr/>
          </p:nvSpPr>
          <p:spPr>
            <a:xfrm>
              <a:off x="15544440" y="6172200"/>
              <a:ext cx="12800880" cy="1364727"/>
            </a:xfrm>
            <a:prstGeom prst="round2SameRect">
              <a:avLst>
                <a:gd name="adj1" fmla="val 16667"/>
                <a:gd name="adj2" fmla="val 0"/>
              </a:avLst>
            </a:prstGeom>
            <a:solidFill>
              <a:srgbClr val="C8102E"/>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90000" tIns="45000" rIns="90000" bIns="45000" anchor="ctr">
              <a:noAutofit/>
            </a:bodyPr>
            <a:lstStyle/>
            <a:p>
              <a:pPr algn="ctr" defTabSz="457200">
                <a:lnSpc>
                  <a:spcPct val="100000"/>
                </a:lnSpc>
              </a:pPr>
              <a:r>
                <a:rPr lang="en-US" sz="6600" b="1" u="none" strike="noStrike">
                  <a:solidFill>
                    <a:schemeClr val="lt1"/>
                  </a:solidFill>
                  <a:effectLst/>
                  <a:uFillTx/>
                  <a:latin typeface="Segoe UI"/>
                </a:rPr>
                <a:t>Results</a:t>
              </a:r>
              <a:endParaRPr lang="en-US" sz="6600" b="0" u="none" strike="noStrike">
                <a:solidFill>
                  <a:srgbClr val="FFFFFF"/>
                </a:solidFill>
                <a:effectLst/>
                <a:uFillTx/>
                <a:latin typeface="Nimbus Roman"/>
              </a:endParaRPr>
            </a:p>
          </p:txBody>
        </p:sp>
        <p:grpSp>
          <p:nvGrpSpPr>
            <p:cNvPr id="56" name="Group 55">
              <a:extLst>
                <a:ext uri="{FF2B5EF4-FFF2-40B4-BE49-F238E27FC236}">
                  <a16:creationId xmlns:a16="http://schemas.microsoft.com/office/drawing/2014/main" id="{AABAB380-B905-4351-00DC-F711C75396D1}"/>
                </a:ext>
              </a:extLst>
            </p:cNvPr>
            <p:cNvGrpSpPr/>
            <p:nvPr/>
          </p:nvGrpSpPr>
          <p:grpSpPr>
            <a:xfrm>
              <a:off x="15544440" y="7537656"/>
              <a:ext cx="12800880" cy="25007364"/>
              <a:chOff x="15544440" y="7537656"/>
              <a:chExt cx="12800880" cy="25007364"/>
            </a:xfrm>
          </p:grpSpPr>
          <p:sp>
            <p:nvSpPr>
              <p:cNvPr id="89" name="Round Same Side Corner Rectangle 16"/>
              <p:cNvSpPr/>
              <p:nvPr/>
            </p:nvSpPr>
            <p:spPr>
              <a:xfrm>
                <a:off x="15544440" y="7537656"/>
                <a:ext cx="12800880" cy="25007364"/>
              </a:xfrm>
              <a:prstGeom prst="round2SameRect">
                <a:avLst>
                  <a:gd name="adj1" fmla="val 0"/>
                  <a:gd name="adj2" fmla="val 3682"/>
                </a:avLst>
              </a:prstGeom>
              <a:solidFill>
                <a:srgbClr val="C9C7AA"/>
              </a:solidFill>
              <a:ln>
                <a:solidFill>
                  <a:srgbClr val="092A38"/>
                </a:solidFill>
              </a:ln>
            </p:spPr>
            <p:style>
              <a:lnRef idx="2">
                <a:schemeClr val="accent1">
                  <a:shade val="15000"/>
                </a:schemeClr>
              </a:lnRef>
              <a:fillRef idx="1">
                <a:schemeClr val="accent1"/>
              </a:fillRef>
              <a:effectRef idx="0">
                <a:schemeClr val="accent1"/>
              </a:effectRef>
              <a:fontRef idx="minor"/>
            </p:style>
            <p:txBody>
              <a:bodyPr lIns="457200" tIns="457200" rIns="457200" bIns="457200" anchor="t">
                <a:noAutofit/>
              </a:bodyPr>
              <a:lstStyle/>
              <a:p>
                <a:pPr defTabSz="457200">
                  <a:lnSpc>
                    <a:spcPct val="100000"/>
                  </a:lnSpc>
                </a:pPr>
                <a:r>
                  <a:rPr lang="en-US" sz="3000" b="1" u="none" strike="noStrike" dirty="0">
                    <a:solidFill>
                      <a:srgbClr val="000000"/>
                    </a:solidFill>
                    <a:effectLst/>
                    <a:uFillTx/>
                    <a:latin typeface="Segoe UI"/>
                  </a:rPr>
                  <a:t>Training Data</a:t>
                </a:r>
                <a:endParaRPr lang="en-US" sz="3000" b="0" u="none" strike="noStrike" dirty="0">
                  <a:solidFill>
                    <a:srgbClr val="000000"/>
                  </a:solidFill>
                  <a:effectLst/>
                  <a:uFillTx/>
                  <a:latin typeface="Nimbus Roman"/>
                </a:endParaRPr>
              </a:p>
              <a:p>
                <a:pPr defTabSz="457200">
                  <a:lnSpc>
                    <a:spcPct val="100000"/>
                  </a:lnSpc>
                </a:pPr>
                <a:r>
                  <a:rPr lang="en-US" sz="3000" b="0" u="none" strike="noStrike" dirty="0">
                    <a:solidFill>
                      <a:srgbClr val="000000"/>
                    </a:solidFill>
                    <a:effectLst/>
                    <a:uFillTx/>
                    <a:latin typeface="Segoe UI"/>
                  </a:rPr>
                  <a:t>The training data was collected by training a Soft Actor-Critic (SAC) agent until it reached expert level performance. One million timesteps of data were collected with deterministic actions.</a:t>
                </a:r>
                <a:endParaRPr lang="en-US" sz="3000" b="0" u="none" strike="noStrike" dirty="0">
                  <a:solidFill>
                    <a:srgbClr val="000000"/>
                  </a:solidFill>
                  <a:effectLst/>
                  <a:uFillTx/>
                  <a:latin typeface="Nimbus Roman"/>
                </a:endParaRPr>
              </a:p>
              <a:p>
                <a:pPr defTabSz="457200">
                  <a:lnSpc>
                    <a:spcPct val="100000"/>
                  </a:lnSpc>
                  <a:buClr>
                    <a:srgbClr val="000000"/>
                  </a:buClr>
                </a:pPr>
                <a:endParaRPr lang="en-US" sz="3000" b="1" u="none" strike="noStrike" dirty="0">
                  <a:solidFill>
                    <a:schemeClr val="dk1"/>
                  </a:solidFill>
                  <a:effectLst/>
                  <a:uFillTx/>
                  <a:latin typeface="Segoe UI"/>
                </a:endParaRPr>
              </a:p>
              <a:p>
                <a:pPr defTabSz="457200">
                  <a:lnSpc>
                    <a:spcPct val="100000"/>
                  </a:lnSpc>
                  <a:buClr>
                    <a:srgbClr val="000000"/>
                  </a:buClr>
                </a:pPr>
                <a:r>
                  <a:rPr lang="en-US" sz="3000" b="1" u="none" strike="noStrike" dirty="0">
                    <a:solidFill>
                      <a:schemeClr val="dk1"/>
                    </a:solidFill>
                    <a:effectLst/>
                    <a:uFillTx/>
                    <a:latin typeface="Segoe UI"/>
                  </a:rPr>
                  <a:t>Evaluation Methodology</a:t>
                </a:r>
              </a:p>
              <a:p>
                <a:pPr defTabSz="457200">
                  <a:lnSpc>
                    <a:spcPct val="100000"/>
                  </a:lnSpc>
                  <a:buClr>
                    <a:srgbClr val="000000"/>
                  </a:buClr>
                </a:pPr>
                <a:r>
                  <a:rPr lang="en-US" sz="3000" b="0" u="none" strike="noStrike" dirty="0">
                    <a:solidFill>
                      <a:schemeClr val="dk1"/>
                    </a:solidFill>
                    <a:effectLst/>
                    <a:uFillTx/>
                    <a:latin typeface="Segoe UI"/>
                  </a:rPr>
                  <a:t>All results were averaged over 100 randomly generated seeds. </a:t>
                </a:r>
                <a:r>
                  <a:rPr lang="en-US" sz="3000" dirty="0">
                    <a:solidFill>
                      <a:schemeClr val="dk1"/>
                    </a:solidFill>
                    <a:latin typeface="Segoe UI"/>
                  </a:rPr>
                  <a:t>For all environments, the larger the number, the better the performance. The top algorithm is in bold for each environment, and any algorithm within 5% of the top one is also bolded.</a:t>
                </a:r>
                <a:endParaRPr lang="en-US" sz="3000" b="0" u="none" strike="noStrike" dirty="0">
                  <a:solidFill>
                    <a:srgbClr val="000000"/>
                  </a:solidFill>
                  <a:effectLst/>
                  <a:uFillTx/>
                  <a:latin typeface="Nimbus Roman"/>
                </a:endParaRPr>
              </a:p>
            </p:txBody>
          </p:sp>
          <p:grpSp>
            <p:nvGrpSpPr>
              <p:cNvPr id="9" name="Group 8">
                <a:extLst>
                  <a:ext uri="{FF2B5EF4-FFF2-40B4-BE49-F238E27FC236}">
                    <a16:creationId xmlns:a16="http://schemas.microsoft.com/office/drawing/2014/main" id="{62CF2E6C-FB3C-4E62-4C67-37386EF98B7C}"/>
                  </a:ext>
                </a:extLst>
              </p:cNvPr>
              <p:cNvGrpSpPr/>
              <p:nvPr/>
            </p:nvGrpSpPr>
            <p:grpSpPr>
              <a:xfrm>
                <a:off x="16001640" y="12909161"/>
                <a:ext cx="11887200" cy="3429000"/>
                <a:chOff x="16002000" y="9144000"/>
                <a:chExt cx="11887200" cy="3429000"/>
              </a:xfrm>
            </p:grpSpPr>
            <p:grpSp>
              <p:nvGrpSpPr>
                <p:cNvPr id="97" name="Group 96"/>
                <p:cNvGrpSpPr/>
                <p:nvPr/>
              </p:nvGrpSpPr>
              <p:grpSpPr>
                <a:xfrm>
                  <a:off x="16002000" y="9144000"/>
                  <a:ext cx="11887200" cy="3429000"/>
                  <a:chOff x="16002000" y="9144000"/>
                  <a:chExt cx="11887200" cy="3429000"/>
                </a:xfrm>
              </p:grpSpPr>
              <p:sp>
                <p:nvSpPr>
                  <p:cNvPr id="98" name="Rectangle 97"/>
                  <p:cNvSpPr/>
                  <p:nvPr/>
                </p:nvSpPr>
                <p:spPr>
                  <a:xfrm>
                    <a:off x="16002000" y="9144000"/>
                    <a:ext cx="11887200" cy="3429000"/>
                  </a:xfrm>
                  <a:prstGeom prst="rect">
                    <a:avLst/>
                  </a:prstGeom>
                  <a:solidFill>
                    <a:srgbClr val="FFFFFF"/>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u="none" strike="noStrike">
                      <a:solidFill>
                        <a:srgbClr val="000000"/>
                      </a:solidFill>
                      <a:effectLst/>
                      <a:uFillTx/>
                      <a:latin typeface="Nimbus Roman"/>
                    </a:endParaRPr>
                  </a:p>
                </p:txBody>
              </p:sp>
            </p:grpSp>
            <p:pic>
              <p:nvPicPr>
                <p:cNvPr id="99" name="Picture 98"/>
                <p:cNvPicPr/>
                <p:nvPr/>
              </p:nvPicPr>
              <p:blipFill>
                <a:blip r:embed="rId12"/>
                <a:stretch/>
              </p:blipFill>
              <p:spPr>
                <a:xfrm>
                  <a:off x="16459200" y="9528120"/>
                  <a:ext cx="10972800" cy="2587680"/>
                </a:xfrm>
                <a:prstGeom prst="rect">
                  <a:avLst/>
                </a:prstGeom>
                <a:noFill/>
                <a:ln w="0">
                  <a:noFill/>
                </a:ln>
              </p:spPr>
            </p:pic>
          </p:grpSp>
          <p:grpSp>
            <p:nvGrpSpPr>
              <p:cNvPr id="44" name="Group 43">
                <a:extLst>
                  <a:ext uri="{FF2B5EF4-FFF2-40B4-BE49-F238E27FC236}">
                    <a16:creationId xmlns:a16="http://schemas.microsoft.com/office/drawing/2014/main" id="{B37A4C8B-5A66-59CA-4B26-70250C1B2E93}"/>
                  </a:ext>
                </a:extLst>
              </p:cNvPr>
              <p:cNvGrpSpPr/>
              <p:nvPr/>
            </p:nvGrpSpPr>
            <p:grpSpPr>
              <a:xfrm>
                <a:off x="16001640" y="16748794"/>
                <a:ext cx="11772725" cy="8464674"/>
                <a:chOff x="16229870" y="20721903"/>
                <a:chExt cx="11772725" cy="8464674"/>
              </a:xfrm>
            </p:grpSpPr>
            <p:pic>
              <p:nvPicPr>
                <p:cNvPr id="37" name="Picture 36" descr="A graph of different colored bars&#10;&#10;AI-generated content may be incorrect.">
                  <a:extLst>
                    <a:ext uri="{FF2B5EF4-FFF2-40B4-BE49-F238E27FC236}">
                      <a16:creationId xmlns:a16="http://schemas.microsoft.com/office/drawing/2014/main" id="{6C77AF7F-3A48-05D4-7634-625509AF78E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6229870" y="20721903"/>
                  <a:ext cx="5715000" cy="4286250"/>
                </a:xfrm>
                <a:prstGeom prst="rect">
                  <a:avLst/>
                </a:prstGeom>
              </p:spPr>
            </p:pic>
            <p:pic>
              <p:nvPicPr>
                <p:cNvPr id="39" name="Picture 38" descr="A graph of different colored bars&#10;&#10;AI-generated content may be incorrect.">
                  <a:extLst>
                    <a:ext uri="{FF2B5EF4-FFF2-40B4-BE49-F238E27FC236}">
                      <a16:creationId xmlns:a16="http://schemas.microsoft.com/office/drawing/2014/main" id="{D4F39CB5-53F2-4B12-3F0D-0ED32789887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2287595" y="20721903"/>
                  <a:ext cx="5715000" cy="4286250"/>
                </a:xfrm>
                <a:prstGeom prst="rect">
                  <a:avLst/>
                </a:prstGeom>
              </p:spPr>
            </p:pic>
            <p:pic>
              <p:nvPicPr>
                <p:cNvPr id="41" name="Picture 40" descr="A graph of different colored bars&#10;&#10;AI-generated content may be incorrect.">
                  <a:extLst>
                    <a:ext uri="{FF2B5EF4-FFF2-40B4-BE49-F238E27FC236}">
                      <a16:creationId xmlns:a16="http://schemas.microsoft.com/office/drawing/2014/main" id="{9E5BAA92-0F96-DFA2-F30F-0E50CA56CD96}"/>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2287595" y="25375958"/>
                  <a:ext cx="5715000" cy="3810000"/>
                </a:xfrm>
                <a:prstGeom prst="rect">
                  <a:avLst/>
                </a:prstGeom>
              </p:spPr>
            </p:pic>
            <p:pic>
              <p:nvPicPr>
                <p:cNvPr id="43" name="Picture 42" descr="A graph with different colored bars&#10;&#10;AI-generated content may be incorrect.">
                  <a:extLst>
                    <a:ext uri="{FF2B5EF4-FFF2-40B4-BE49-F238E27FC236}">
                      <a16:creationId xmlns:a16="http://schemas.microsoft.com/office/drawing/2014/main" id="{618BDA7C-061D-E278-8330-68FF9273A3A4}"/>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6229870" y="25376577"/>
                  <a:ext cx="5715000" cy="3810000"/>
                </a:xfrm>
                <a:prstGeom prst="rect">
                  <a:avLst/>
                </a:prstGeom>
              </p:spPr>
            </p:pic>
          </p:grpSp>
          <p:sp>
            <p:nvSpPr>
              <p:cNvPr id="45" name="TextBox 11">
                <a:extLst>
                  <a:ext uri="{FF2B5EF4-FFF2-40B4-BE49-F238E27FC236}">
                    <a16:creationId xmlns:a16="http://schemas.microsoft.com/office/drawing/2014/main" id="{9A51F935-D22D-B26D-9CE3-829BBD7CD1E4}"/>
                  </a:ext>
                </a:extLst>
              </p:cNvPr>
              <p:cNvSpPr/>
              <p:nvPr/>
            </p:nvSpPr>
            <p:spPr>
              <a:xfrm>
                <a:off x="15773400" y="25380744"/>
                <a:ext cx="1188648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914400">
                  <a:lnSpc>
                    <a:spcPct val="100000"/>
                  </a:lnSpc>
                </a:pPr>
                <a:r>
                  <a:rPr lang="en-US" sz="2800" b="0" i="1" u="none" strike="noStrike" dirty="0">
                    <a:solidFill>
                      <a:schemeClr val="dk1"/>
                    </a:solidFill>
                    <a:effectLst/>
                    <a:uFillTx/>
                    <a:latin typeface="Aptos"/>
                  </a:rPr>
                  <a:t>Figure 3: Results for each modified environment</a:t>
                </a:r>
                <a:endParaRPr lang="en-US" sz="2800" b="0" u="none" strike="noStrike" dirty="0">
                  <a:solidFill>
                    <a:srgbClr val="000000"/>
                  </a:solidFill>
                  <a:effectLst/>
                  <a:uFillTx/>
                  <a:latin typeface="Nimbus Roman"/>
                </a:endParaRPr>
              </a:p>
            </p:txBody>
          </p:sp>
          <p:pic>
            <p:nvPicPr>
              <p:cNvPr id="53" name="Picture 52" descr="A graph of different sizes of blue bars&#10;&#10;AI-generated content may be incorrect.">
                <a:extLst>
                  <a:ext uri="{FF2B5EF4-FFF2-40B4-BE49-F238E27FC236}">
                    <a16:creationId xmlns:a16="http://schemas.microsoft.com/office/drawing/2014/main" id="{CA739431-413E-408A-5ED1-E6C7EF1EF72D}"/>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18817525" y="26283387"/>
                <a:ext cx="5798229" cy="4831857"/>
              </a:xfrm>
              <a:prstGeom prst="rect">
                <a:avLst/>
              </a:prstGeom>
            </p:spPr>
          </p:pic>
          <p:sp>
            <p:nvSpPr>
              <p:cNvPr id="54" name="TextBox 11">
                <a:extLst>
                  <a:ext uri="{FF2B5EF4-FFF2-40B4-BE49-F238E27FC236}">
                    <a16:creationId xmlns:a16="http://schemas.microsoft.com/office/drawing/2014/main" id="{B0D4C98A-B10A-3567-EDA9-53757DD425DA}"/>
                  </a:ext>
                </a:extLst>
              </p:cNvPr>
              <p:cNvSpPr/>
              <p:nvPr/>
            </p:nvSpPr>
            <p:spPr>
              <a:xfrm>
                <a:off x="16002360" y="31235238"/>
                <a:ext cx="11886480" cy="52176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914400">
                  <a:lnSpc>
                    <a:spcPct val="100000"/>
                  </a:lnSpc>
                </a:pPr>
                <a:r>
                  <a:rPr lang="en-US" sz="2800" b="0" i="1" u="none" strike="noStrike" dirty="0">
                    <a:solidFill>
                      <a:schemeClr val="dk1"/>
                    </a:solidFill>
                    <a:effectLst/>
                    <a:uFillTx/>
                    <a:latin typeface="Aptos"/>
                  </a:rPr>
                  <a:t>Figure 4: Performance recovery of SAC agent trained on AIRL reward</a:t>
                </a:r>
                <a:endParaRPr lang="en-US" sz="2800" b="0" u="none" strike="noStrike" dirty="0">
                  <a:solidFill>
                    <a:srgbClr val="000000"/>
                  </a:solidFill>
                  <a:effectLst/>
                  <a:uFillTx/>
                  <a:latin typeface="Nimbus Roman"/>
                </a:endParaRPr>
              </a:p>
            </p:txBody>
          </p:sp>
        </p:grpSp>
      </p:grpSp>
      <p:sp>
        <p:nvSpPr>
          <p:cNvPr id="58" name="TextBox 57">
            <a:extLst>
              <a:ext uri="{FF2B5EF4-FFF2-40B4-BE49-F238E27FC236}">
                <a16:creationId xmlns:a16="http://schemas.microsoft.com/office/drawing/2014/main" id="{497B3EE9-D36E-99A5-9200-752EB179DA59}"/>
              </a:ext>
            </a:extLst>
          </p:cNvPr>
          <p:cNvSpPr txBox="1"/>
          <p:nvPr/>
        </p:nvSpPr>
        <p:spPr>
          <a:xfrm>
            <a:off x="33406095" y="31897002"/>
            <a:ext cx="9111343" cy="461665"/>
          </a:xfrm>
          <a:prstGeom prst="rect">
            <a:avLst/>
          </a:prstGeom>
          <a:noFill/>
        </p:spPr>
        <p:txBody>
          <a:bodyPr wrap="square" rtlCol="0">
            <a:spAutoFit/>
          </a:bodyPr>
          <a:lstStyle/>
          <a:p>
            <a:r>
              <a:rPr lang="en-US" sz="2400" i="1" dirty="0">
                <a:latin typeface="Segoe UI" panose="020B0502040204020203" pitchFamily="34" charset="0"/>
                <a:cs typeface="Segoe UI" panose="020B0502040204020203" pitchFamily="34" charset="0"/>
              </a:rPr>
              <a:t>Acknowledgements: Professor Cody Fleming for advising this project</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majorFont>
      <a:minorFont>
        <a:latin typeface="Aptos" panose="0211000402020202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411</TotalTime>
  <Words>685</Words>
  <Application>Microsoft Office PowerPoint</Application>
  <PresentationFormat>Custom</PresentationFormat>
  <Paragraphs>43</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Aptos</vt:lpstr>
      <vt:lpstr>Aptos Display</vt:lpstr>
      <vt:lpstr>Arial</vt:lpstr>
      <vt:lpstr>Nimbus Roman</vt:lpstr>
      <vt:lpstr>Segoe UI</vt:lpstr>
      <vt:lpstr>Symbol</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Van Utrecht, Nathan H</dc:creator>
  <dc:description/>
  <cp:lastModifiedBy>Van Utrecht, Nathan H</cp:lastModifiedBy>
  <cp:revision>18</cp:revision>
  <dcterms:created xsi:type="dcterms:W3CDTF">2025-04-30T15:55:50Z</dcterms:created>
  <dcterms:modified xsi:type="dcterms:W3CDTF">2025-05-02T01:58:15Z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vt:i4>
  </property>
</Properties>
</file>