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7AA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3"/>
    <p:restoredTop sz="94655"/>
  </p:normalViewPr>
  <p:slideViewPr>
    <p:cSldViewPr snapToGrid="0">
      <p:cViewPr>
        <p:scale>
          <a:sx n="35" d="100"/>
          <a:sy n="35" d="100"/>
        </p:scale>
        <p:origin x="184" y="-2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ABC27-E471-144B-927D-D6056419960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1FEBB-93AF-AE4E-BCD8-20486469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1FEBB-93AF-AE4E-BCD8-204864697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3FA0D-F2CA-D94A-9E6E-85F8AE47A617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50DD-12A8-AA4E-8BBE-E3A10515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C66AC-C0EB-7A09-6D33-8A75CA5D3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3891200" cy="73152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C8A92-7966-1EF7-0729-CF161D718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1" y="1510964"/>
            <a:ext cx="4998078" cy="34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B9D19CA-08B0-FAD2-987E-9E58ECFE07AF}"/>
              </a:ext>
            </a:extLst>
          </p:cNvPr>
          <p:cNvGrpSpPr/>
          <p:nvPr/>
        </p:nvGrpSpPr>
        <p:grpSpPr>
          <a:xfrm>
            <a:off x="6223000" y="914400"/>
            <a:ext cx="33832800" cy="5486400"/>
            <a:chOff x="6223000" y="692994"/>
            <a:chExt cx="33896300" cy="5418797"/>
          </a:xfrm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0CF4F367-09BB-299A-DAD6-C8E98B48A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000" y="692994"/>
              <a:ext cx="33896300" cy="304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From Demonstrations to Adaptation: Assessing Imitation Learning Robustness and Learned Reward Transferability</a:t>
              </a: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1B13D32A-DDF2-238A-1C25-AAF164B82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172799"/>
              <a:ext cx="2834640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Nathan Van Utrecht</a:t>
              </a:r>
            </a:p>
            <a:p>
              <a:pPr algn="ctr"/>
              <a:r>
                <a:rPr lang="en-US" sz="6000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Department of Mechanical Engineering, Iowa State University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FDE273-C100-4162-FAD7-A1AC9AB5626D}"/>
              </a:ext>
            </a:extLst>
          </p:cNvPr>
          <p:cNvGrpSpPr/>
          <p:nvPr/>
        </p:nvGrpSpPr>
        <p:grpSpPr>
          <a:xfrm>
            <a:off x="914400" y="8229600"/>
            <a:ext cx="11887200" cy="23774400"/>
            <a:chOff x="1219200" y="8159582"/>
            <a:chExt cx="11684000" cy="19565026"/>
          </a:xfrm>
        </p:grpSpPr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29727988-DEB3-480F-9644-0E48A851F47D}"/>
                </a:ext>
              </a:extLst>
            </p:cNvPr>
            <p:cNvSpPr/>
            <p:nvPr/>
          </p:nvSpPr>
          <p:spPr>
            <a:xfrm>
              <a:off x="1219200" y="9937582"/>
              <a:ext cx="11684000" cy="17787026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is Reinforcement Learning (RL)?: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This is a common way to train AI agents (like robots or game characters) to learn complex tasks. The AI learns through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trial and error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receiving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rewards 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 good actions and penalties for bad ones. The AI’s goal is to maximize its total rewards over time.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Reward Design Problem: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Learning from Examples: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If we can’t easily give the AI rewards, what if we just 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it what a human expert does? This is the core idea behind learning from demonstrations.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Imitation Learning (IL):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One approach to learning from examples is imitation learning. The AI watches expert examples and learns to simply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the expert’s actions in similar situations. However, this approach often fails if the environment changes as the AI hasn’t learned 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the expert that way.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Inverse Reinforcement Learning (IRL):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Another approach is IRL. Instead of just copying, IRL tries to figure out the expert’s underlying goal or objective – it tries to discover the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reward function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that explains the expert’s behavior.</a:t>
              </a:r>
              <a:endParaRPr lang="en-US" sz="3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D20CD4C2-E269-346F-A3BE-6814600971FC}"/>
                </a:ext>
              </a:extLst>
            </p:cNvPr>
            <p:cNvSpPr/>
            <p:nvPr/>
          </p:nvSpPr>
          <p:spPr>
            <a:xfrm>
              <a:off x="1219200" y="8159582"/>
              <a:ext cx="11684000" cy="1778000"/>
            </a:xfrm>
            <a:prstGeom prst="round2SameRect">
              <a:avLst/>
            </a:prstGeom>
            <a:solidFill>
              <a:srgbClr val="C810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ABC24-52F6-CF3B-53B5-9094076285CE}"/>
              </a:ext>
            </a:extLst>
          </p:cNvPr>
          <p:cNvGrpSpPr/>
          <p:nvPr/>
        </p:nvGrpSpPr>
        <p:grpSpPr>
          <a:xfrm>
            <a:off x="14124432" y="8229600"/>
            <a:ext cx="11887200" cy="19202400"/>
            <a:chOff x="1219200" y="8159582"/>
            <a:chExt cx="11684000" cy="19565026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2855B6AA-D944-252C-B695-5CF318596A45}"/>
                </a:ext>
              </a:extLst>
            </p:cNvPr>
            <p:cNvSpPr/>
            <p:nvPr/>
          </p:nvSpPr>
          <p:spPr>
            <a:xfrm>
              <a:off x="1219200" y="9937582"/>
              <a:ext cx="11684000" cy="17787026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is Reinforcement Learning (RL)?: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This is a common way to train AI agents (like robots or game characters) to learn complex tasks. The AI learns through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trial and error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receiving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rewards 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 good actions and penalties for bad ones. The AI’s goal is to maximize its total rewards over time.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Reward Design Problem: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Learning from Examples: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If we can’t easily give the AI rewards, what if we just 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it what a human expert does? This is the core idea behind learning from demonstrations.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Imitation Learning (IL):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One approach to learning from examples is imitation learning. The AI watches expert examples and learns to simply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the expert’s actions in similar situations. However, this approach often fails if the environment changes as the AI hasn’t learned </a:t>
              </a:r>
              <a:r>
                <a:rPr lang="en-US" sz="3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why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the expert that way.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Inverse Reinforcement Learning (IRL):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Another approach is IRL. Instead of just copying, IRL tries to figure out the expert’s underlying goal or objective – it tries to discover the </a:t>
              </a:r>
              <a:r>
                <a:rPr lang="en-US" sz="36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reward function</a:t>
              </a:r>
              <a:r>
                <a:rPr lang="en-US" sz="3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that explains the expert’s behavior.</a:t>
              </a:r>
              <a:endParaRPr lang="en-US" sz="3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57F5BB8A-2ADB-DEA8-7432-BA0B7286B2DE}"/>
                </a:ext>
              </a:extLst>
            </p:cNvPr>
            <p:cNvSpPr/>
            <p:nvPr/>
          </p:nvSpPr>
          <p:spPr>
            <a:xfrm>
              <a:off x="1219200" y="8159582"/>
              <a:ext cx="11684000" cy="1778000"/>
            </a:xfrm>
            <a:prstGeom prst="round2SameRect">
              <a:avLst/>
            </a:prstGeom>
            <a:solidFill>
              <a:srgbClr val="C810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487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 Utrecht, Nathan H</dc:creator>
  <cp:keywords/>
  <dc:description/>
  <cp:lastModifiedBy>Van Utrecht, Nathan H</cp:lastModifiedBy>
  <cp:revision>1</cp:revision>
  <dcterms:created xsi:type="dcterms:W3CDTF">2025-04-30T15:55:50Z</dcterms:created>
  <dcterms:modified xsi:type="dcterms:W3CDTF">2025-04-30T18:11:05Z</dcterms:modified>
  <cp:category/>
</cp:coreProperties>
</file>