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0884"/>
  </p:normalViewPr>
  <p:slideViewPr>
    <p:cSldViewPr>
      <p:cViewPr varScale="1">
        <p:scale>
          <a:sx n="23" d="100"/>
          <a:sy n="23" d="100"/>
        </p:scale>
        <p:origin x="2626" y="12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10238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Arial" charset="0"/>
              </a:rPr>
              <a:t>College of Engineering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2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Spring 2025 Honors Poster Presentation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Date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>
                <a:solidFill>
                  <a:srgbClr val="524727"/>
                </a:solidFill>
                <a:latin typeface="Arial" charset="0"/>
              </a:rPr>
              <a:t>Nathan Van Utrecht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31789688"/>
            <a:ext cx="146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Acknowledgments</a:t>
            </a:r>
            <a:endParaRPr lang="en-US" sz="4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597025" y="5692775"/>
            <a:ext cx="91935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0" b="1" dirty="0">
                <a:latin typeface="Arial" charset="0"/>
              </a:rPr>
              <a:t>Learning the Goal 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752600" y="80010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dirty="0"/>
              <a:t>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Van Utrecht, Nathan H</cp:lastModifiedBy>
  <cp:revision>18</cp:revision>
  <cp:lastPrinted>2005-05-04T14:31:29Z</cp:lastPrinted>
  <dcterms:created xsi:type="dcterms:W3CDTF">2016-12-19T17:37:43Z</dcterms:created>
  <dcterms:modified xsi:type="dcterms:W3CDTF">2025-04-22T22:45:57Z</dcterms:modified>
</cp:coreProperties>
</file>