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3"/>
  </p:normalViewPr>
  <p:slideViewPr>
    <p:cSldViewPr snapToGrid="0">
      <p:cViewPr>
        <p:scale>
          <a:sx n="17" d="100"/>
          <a:sy n="17" d="100"/>
        </p:scale>
        <p:origin x="2680"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 name="PlaceHolder 1"/>
          <p:cNvSpPr>
            <a:spLocks noGrp="1" noRot="1" noChangeAspect="1"/>
          </p:cNvSpPr>
          <p:nvPr>
            <p:ph type="sldImg"/>
          </p:nvPr>
        </p:nvSpPr>
        <p:spPr>
          <a:xfrm>
            <a:off x="0" y="764280"/>
            <a:ext cx="0" cy="0"/>
          </a:xfrm>
          <a:prstGeom prst="rect">
            <a:avLst/>
          </a:prstGeom>
          <a:noFill/>
          <a:ln w="0">
            <a:noFill/>
          </a:ln>
        </p:spPr>
        <p:txBody>
          <a:bodyPr lIns="0" tIns="0" rIns="0" bIns="0" anchor="ctr">
            <a:noAutofit/>
          </a:bodyPr>
          <a:lstStyle/>
          <a:p>
            <a:pPr algn="ctr"/>
            <a:r>
              <a:rPr lang="en-US" sz="4400" b="0" u="none" strike="noStrike">
                <a:solidFill>
                  <a:srgbClr val="000000"/>
                </a:solidFill>
                <a:effectLst/>
                <a:uFillTx/>
                <a:latin typeface="Arial"/>
              </a:rPr>
              <a:t>Click to move the slide</a:t>
            </a:r>
          </a:p>
        </p:txBody>
      </p:sp>
      <p:sp>
        <p:nvSpPr>
          <p:cNvPr id="58"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indent="0">
              <a:buNone/>
            </a:pPr>
            <a:r>
              <a:rPr lang="en-US" sz="2000" b="0" u="none" strike="noStrike">
                <a:solidFill>
                  <a:srgbClr val="000000"/>
                </a:solidFill>
                <a:effectLst/>
                <a:uFillTx/>
                <a:latin typeface="Arial"/>
              </a:rPr>
              <a:t>Click to edit the notes format</a:t>
            </a:r>
          </a:p>
        </p:txBody>
      </p:sp>
      <p:sp>
        <p:nvSpPr>
          <p:cNvPr id="59"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u="none" strike="noStrike">
                <a:solidFill>
                  <a:srgbClr val="000000"/>
                </a:solidFill>
                <a:effectLst/>
                <a:uFillTx/>
                <a:latin typeface="Times New Roman"/>
              </a:rPr>
              <a:t>&lt;header&gt;</a:t>
            </a:r>
          </a:p>
        </p:txBody>
      </p:sp>
      <p:sp>
        <p:nvSpPr>
          <p:cNvPr id="60" name="PlaceHolder 4"/>
          <p:cNvSpPr>
            <a:spLocks noGrp="1"/>
          </p:cNvSpPr>
          <p:nvPr>
            <p:ph type="dt" idx="34"/>
          </p:nvPr>
        </p:nvSpPr>
        <p:spPr>
          <a:xfrm>
            <a:off x="4399200" y="0"/>
            <a:ext cx="3372840" cy="502560"/>
          </a:xfrm>
          <a:prstGeom prst="rect">
            <a:avLst/>
          </a:prstGeom>
          <a:noFill/>
          <a:ln w="0">
            <a:noFill/>
          </a:ln>
        </p:spPr>
        <p:txBody>
          <a:bodyPr lIns="0" tIns="0" rIns="0" bIns="0" anchor="t">
            <a:noAutofit/>
          </a:bodyPr>
          <a:lstStyle>
            <a:lvl1pPr indent="0" algn="r">
              <a:buNone/>
              <a:defRPr lang="en-US" sz="1400" b="0" u="none" strike="noStrike">
                <a:solidFill>
                  <a:srgbClr val="000000"/>
                </a:solidFill>
                <a:effectLst/>
                <a:uFillTx/>
                <a:latin typeface="Times New Roman"/>
              </a:defRPr>
            </a:lvl1pPr>
          </a:lstStyle>
          <a:p>
            <a:pPr indent="0" algn="r">
              <a:buNone/>
            </a:pPr>
            <a:r>
              <a:rPr lang="en-US" sz="1400" b="0" u="none" strike="noStrike">
                <a:solidFill>
                  <a:srgbClr val="000000"/>
                </a:solidFill>
                <a:effectLst/>
                <a:uFillTx/>
                <a:latin typeface="Times New Roman"/>
              </a:rPr>
              <a:t>&lt;date/time&gt;</a:t>
            </a:r>
          </a:p>
        </p:txBody>
      </p:sp>
      <p:sp>
        <p:nvSpPr>
          <p:cNvPr id="61" name="PlaceHolder 5"/>
          <p:cNvSpPr>
            <a:spLocks noGrp="1"/>
          </p:cNvSpPr>
          <p:nvPr>
            <p:ph type="ftr" idx="35"/>
          </p:nvPr>
        </p:nvSpPr>
        <p:spPr>
          <a:xfrm>
            <a:off x="0" y="9555480"/>
            <a:ext cx="3372840" cy="502560"/>
          </a:xfrm>
          <a:prstGeom prst="rect">
            <a:avLst/>
          </a:prstGeom>
          <a:noFill/>
          <a:ln w="0">
            <a:noFill/>
          </a:ln>
        </p:spPr>
        <p:txBody>
          <a:bodyPr lIns="0" tIns="0" rIns="0" bIns="0" anchor="b">
            <a:noAutofit/>
          </a:bodyPr>
          <a:lstStyle>
            <a:lvl1pPr indent="0">
              <a:buNone/>
              <a:defRPr lang="en-US" sz="1400" b="0" u="none" strike="noStrike">
                <a:solidFill>
                  <a:srgbClr val="000000"/>
                </a:solidFill>
                <a:effectLst/>
                <a:uFillTx/>
                <a:latin typeface="Times New Roman"/>
              </a:defRPr>
            </a:lvl1pPr>
          </a:lstStyle>
          <a:p>
            <a:pPr indent="0">
              <a:buNone/>
            </a:pPr>
            <a:r>
              <a:rPr lang="en-US" sz="1400" b="0" u="none" strike="noStrike">
                <a:solidFill>
                  <a:srgbClr val="000000"/>
                </a:solidFill>
                <a:effectLst/>
                <a:uFillTx/>
                <a:latin typeface="Times New Roman"/>
              </a:rPr>
              <a:t>&lt;footer&gt;</a:t>
            </a:r>
          </a:p>
        </p:txBody>
      </p:sp>
      <p:sp>
        <p:nvSpPr>
          <p:cNvPr id="62" name="PlaceHolder 6"/>
          <p:cNvSpPr>
            <a:spLocks noGrp="1"/>
          </p:cNvSpPr>
          <p:nvPr>
            <p:ph type="sldNum" idx="36"/>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u="none" strike="noStrike">
                <a:solidFill>
                  <a:srgbClr val="000000"/>
                </a:solidFill>
                <a:effectLst/>
                <a:uFillTx/>
                <a:latin typeface="Times New Roman"/>
              </a:defRPr>
            </a:lvl1pPr>
          </a:lstStyle>
          <a:p>
            <a:pPr indent="0" algn="r">
              <a:buNone/>
            </a:pPr>
            <a:fld id="{B46140A9-32DD-4EB2-8ADA-9F502FE5939C}" type="slidenum">
              <a:rPr lang="en-US" sz="1400" b="0" u="none" strike="noStrike">
                <a:solidFill>
                  <a:srgbClr val="000000"/>
                </a:solidFill>
                <a:effectLst/>
                <a:uFillTx/>
                <a:latin typeface="Times New Roman"/>
              </a:rPr>
              <a:t>‹#›</a:t>
            </a:fld>
            <a:endParaRPr lang="en-US" sz="1400" b="0" u="none" strike="noStrik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noRot="1" noChangeAspect="1"/>
          </p:cNvSpPr>
          <p:nvPr>
            <p:ph type="sldImg"/>
          </p:nvPr>
        </p:nvSpPr>
        <p:spPr>
          <a:xfrm>
            <a:off x="1371600" y="1143000"/>
            <a:ext cx="4114800" cy="3086100"/>
          </a:xfrm>
          <a:prstGeom prst="rect">
            <a:avLst/>
          </a:prstGeom>
          <a:ln w="0">
            <a:noFill/>
          </a:ln>
        </p:spPr>
      </p:sp>
      <p:sp>
        <p:nvSpPr>
          <p:cNvPr id="78"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Arial"/>
            </a:endParaRPr>
          </a:p>
        </p:txBody>
      </p:sp>
      <p:sp>
        <p:nvSpPr>
          <p:cNvPr id="79" name="PlaceHolder 3"/>
          <p:cNvSpPr>
            <a:spLocks noGrp="1"/>
          </p:cNvSpPr>
          <p:nvPr>
            <p:ph type="sldNum" idx="37"/>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Times New Roman"/>
              </a:defRPr>
            </a:lvl1pPr>
          </a:lstStyle>
          <a:p>
            <a:pPr indent="0" algn="r">
              <a:lnSpc>
                <a:spcPct val="100000"/>
              </a:lnSpc>
              <a:buNone/>
              <a:tabLst>
                <a:tab pos="0" algn="l"/>
              </a:tabLst>
            </a:pPr>
            <a:fld id="{34064405-1677-4CA5-B8EF-7CF2C335ACD6}" type="slidenum">
              <a:rPr lang="en-US" sz="1200" b="0" u="none" strike="noStrike">
                <a:solidFill>
                  <a:srgbClr val="000000"/>
                </a:solidFill>
                <a:effectLst/>
                <a:uFillTx/>
                <a:latin typeface="Times New Roman"/>
              </a:rPr>
              <a:t>1</a:t>
            </a:fld>
            <a:endParaRPr lang="en-US" sz="1200" b="0" u="none" strike="noStrike">
              <a:solidFill>
                <a:srgbClr val="000000"/>
              </a:solidFill>
              <a:effectLst/>
              <a:uFillTx/>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dt" idx="1"/>
          </p:nvPr>
        </p:nvSpPr>
        <p:spPr>
          <a:xfrm>
            <a:off x="3017520" y="30510360"/>
            <a:ext cx="9874800" cy="175176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Times New Roman"/>
            </a:endParaRPr>
          </a:p>
        </p:txBody>
      </p:sp>
      <p:sp>
        <p:nvSpPr>
          <p:cNvPr id="4" name="PlaceHolder 2"/>
          <p:cNvSpPr>
            <a:spLocks noGrp="1"/>
          </p:cNvSpPr>
          <p:nvPr>
            <p:ph type="ftr" idx="2"/>
          </p:nvPr>
        </p:nvSpPr>
        <p:spPr>
          <a:xfrm>
            <a:off x="14538960" y="30510360"/>
            <a:ext cx="14812560" cy="17517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&lt;footer&gt;</a:t>
            </a:r>
          </a:p>
        </p:txBody>
      </p:sp>
      <p:sp>
        <p:nvSpPr>
          <p:cNvPr id="2" name="PlaceHolder 3"/>
          <p:cNvSpPr>
            <a:spLocks noGrp="1"/>
          </p:cNvSpPr>
          <p:nvPr>
            <p:ph type="sldNum" idx="3"/>
          </p:nvPr>
        </p:nvSpPr>
        <p:spPr>
          <a:xfrm>
            <a:off x="30998160" y="30510360"/>
            <a:ext cx="9874800" cy="175176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51AA141D-342E-4F72-9A80-AA813862D42A}"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mparison">
    <p:bg>
      <p:bgPr>
        <a:solidFill>
          <a:srgbClr val="FFFFFF"/>
        </a:solidFill>
        <a:effectLst/>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3023280" y="1752480"/>
            <a:ext cx="37855440" cy="6361920"/>
          </a:xfrm>
          <a:prstGeom prst="rect">
            <a:avLst/>
          </a:prstGeom>
          <a:noFill/>
          <a:ln w="0">
            <a:noFill/>
          </a:ln>
        </p:spPr>
        <p:txBody>
          <a:bodyPr lIns="91440" tIns="45720" rIns="91440" bIns="45720" anchor="ctr">
            <a:noAutofit/>
          </a:bodyPr>
          <a:lstStyle/>
          <a:p>
            <a:pPr indent="0" defTabSz="4389120">
              <a:lnSpc>
                <a:spcPct val="90000"/>
              </a:lnSpc>
              <a:buNone/>
              <a:tabLst>
                <a:tab pos="0" algn="l"/>
              </a:tabLst>
            </a:pPr>
            <a:r>
              <a:rPr lang="en-US" sz="21120" b="0" u="none" strike="noStrike">
                <a:solidFill>
                  <a:schemeClr val="dk1"/>
                </a:solidFill>
                <a:effectLst/>
                <a:uFillTx/>
                <a:latin typeface="Aptos Display"/>
              </a:rPr>
              <a:t>Click to edit Master title style</a:t>
            </a:r>
            <a:endParaRPr lang="en-US" sz="21120" b="0" u="none" strike="noStrike">
              <a:solidFill>
                <a:srgbClr val="000000"/>
              </a:solidFill>
              <a:effectLst/>
              <a:uFillTx/>
              <a:latin typeface="Arial"/>
            </a:endParaRPr>
          </a:p>
        </p:txBody>
      </p:sp>
      <p:sp>
        <p:nvSpPr>
          <p:cNvPr id="46" name="PlaceHolder 2"/>
          <p:cNvSpPr>
            <a:spLocks noGrp="1"/>
          </p:cNvSpPr>
          <p:nvPr>
            <p:ph type="body"/>
          </p:nvPr>
        </p:nvSpPr>
        <p:spPr>
          <a:xfrm>
            <a:off x="3023280" y="8069760"/>
            <a:ext cx="18567360" cy="3953880"/>
          </a:xfrm>
          <a:prstGeom prst="rect">
            <a:avLst/>
          </a:prstGeom>
          <a:noFill/>
          <a:ln w="0">
            <a:noFill/>
          </a:ln>
        </p:spPr>
        <p:txBody>
          <a:bodyPr lIns="91440" tIns="45720" rIns="91440" bIns="45720" anchor="b">
            <a:noAutofit/>
          </a:bodyPr>
          <a:lstStyle/>
          <a:p>
            <a:pPr indent="0" defTabSz="4389120">
              <a:lnSpc>
                <a:spcPct val="90000"/>
              </a:lnSpc>
              <a:spcBef>
                <a:spcPts val="4799"/>
              </a:spcBef>
              <a:buNone/>
              <a:tabLst>
                <a:tab pos="0" algn="l"/>
              </a:tabLst>
            </a:pPr>
            <a:r>
              <a:rPr lang="en-US" sz="11520" b="1" u="none" strike="noStrike">
                <a:solidFill>
                  <a:schemeClr val="dk1"/>
                </a:solidFill>
                <a:effectLst/>
                <a:uFillTx/>
                <a:latin typeface="Aptos"/>
              </a:rPr>
              <a:t>Click to edit Master text styles</a:t>
            </a:r>
            <a:endParaRPr lang="en-US" sz="11520" b="0" u="none" strike="noStrike">
              <a:solidFill>
                <a:srgbClr val="000000"/>
              </a:solidFill>
              <a:effectLst/>
              <a:uFillTx/>
              <a:latin typeface="Arial"/>
            </a:endParaRPr>
          </a:p>
        </p:txBody>
      </p:sp>
      <p:sp>
        <p:nvSpPr>
          <p:cNvPr id="47" name="PlaceHolder 3"/>
          <p:cNvSpPr>
            <a:spLocks noGrp="1"/>
          </p:cNvSpPr>
          <p:nvPr>
            <p:ph type="body"/>
          </p:nvPr>
        </p:nvSpPr>
        <p:spPr>
          <a:xfrm>
            <a:off x="3023280" y="12024360"/>
            <a:ext cx="18567360" cy="17685360"/>
          </a:xfrm>
          <a:prstGeom prst="rect">
            <a:avLst/>
          </a:prstGeom>
          <a:noFill/>
          <a:ln w="0">
            <a:noFill/>
          </a:ln>
        </p:spPr>
        <p:txBody>
          <a:bodyPr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Arial"/>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Arial"/>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Arial"/>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Arial"/>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Arial"/>
            </a:endParaRPr>
          </a:p>
        </p:txBody>
      </p:sp>
      <p:sp>
        <p:nvSpPr>
          <p:cNvPr id="48" name="PlaceHolder 4"/>
          <p:cNvSpPr>
            <a:spLocks noGrp="1"/>
          </p:cNvSpPr>
          <p:nvPr>
            <p:ph type="body"/>
          </p:nvPr>
        </p:nvSpPr>
        <p:spPr>
          <a:xfrm>
            <a:off x="22219920" y="8069760"/>
            <a:ext cx="18658800" cy="3953880"/>
          </a:xfrm>
          <a:prstGeom prst="rect">
            <a:avLst/>
          </a:prstGeom>
          <a:noFill/>
          <a:ln w="0">
            <a:noFill/>
          </a:ln>
        </p:spPr>
        <p:txBody>
          <a:bodyPr lIns="91440" tIns="45720" rIns="91440" bIns="45720" anchor="b">
            <a:noAutofit/>
          </a:bodyPr>
          <a:lstStyle/>
          <a:p>
            <a:pPr indent="0" defTabSz="4389120">
              <a:lnSpc>
                <a:spcPct val="90000"/>
              </a:lnSpc>
              <a:spcBef>
                <a:spcPts val="4799"/>
              </a:spcBef>
              <a:buNone/>
              <a:tabLst>
                <a:tab pos="0" algn="l"/>
              </a:tabLst>
            </a:pPr>
            <a:r>
              <a:rPr lang="en-US" sz="11520" b="1" u="none" strike="noStrike">
                <a:solidFill>
                  <a:schemeClr val="dk1"/>
                </a:solidFill>
                <a:effectLst/>
                <a:uFillTx/>
                <a:latin typeface="Aptos"/>
              </a:rPr>
              <a:t>Click to edit Master text styles</a:t>
            </a:r>
            <a:endParaRPr lang="en-US" sz="11520" b="0" u="none" strike="noStrike">
              <a:solidFill>
                <a:srgbClr val="000000"/>
              </a:solidFill>
              <a:effectLst/>
              <a:uFillTx/>
              <a:latin typeface="Arial"/>
            </a:endParaRPr>
          </a:p>
        </p:txBody>
      </p:sp>
      <p:sp>
        <p:nvSpPr>
          <p:cNvPr id="49" name="PlaceHolder 5"/>
          <p:cNvSpPr>
            <a:spLocks noGrp="1"/>
          </p:cNvSpPr>
          <p:nvPr>
            <p:ph type="body"/>
          </p:nvPr>
        </p:nvSpPr>
        <p:spPr>
          <a:xfrm>
            <a:off x="22219920" y="12024360"/>
            <a:ext cx="18658800" cy="17685360"/>
          </a:xfrm>
          <a:prstGeom prst="rect">
            <a:avLst/>
          </a:prstGeom>
          <a:noFill/>
          <a:ln w="0">
            <a:noFill/>
          </a:ln>
        </p:spPr>
        <p:txBody>
          <a:bodyPr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Arial"/>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Arial"/>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Arial"/>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Arial"/>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Arial"/>
            </a:endParaRPr>
          </a:p>
        </p:txBody>
      </p:sp>
      <p:sp>
        <p:nvSpPr>
          <p:cNvPr id="50" name="PlaceHolder 6"/>
          <p:cNvSpPr>
            <a:spLocks noGrp="1"/>
          </p:cNvSpPr>
          <p:nvPr>
            <p:ph type="dt" idx="28"/>
          </p:nvPr>
        </p:nvSpPr>
        <p:spPr>
          <a:xfrm>
            <a:off x="3017520" y="30510360"/>
            <a:ext cx="9874800" cy="175176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Times New Roman"/>
            </a:endParaRPr>
          </a:p>
        </p:txBody>
      </p:sp>
      <p:sp>
        <p:nvSpPr>
          <p:cNvPr id="51" name="PlaceHolder 7"/>
          <p:cNvSpPr>
            <a:spLocks noGrp="1"/>
          </p:cNvSpPr>
          <p:nvPr>
            <p:ph type="ftr" idx="29"/>
          </p:nvPr>
        </p:nvSpPr>
        <p:spPr>
          <a:xfrm>
            <a:off x="14538960" y="30510360"/>
            <a:ext cx="14812560" cy="17517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&lt;footer&gt;</a:t>
            </a:r>
          </a:p>
        </p:txBody>
      </p:sp>
      <p:sp>
        <p:nvSpPr>
          <p:cNvPr id="52" name="PlaceHolder 8"/>
          <p:cNvSpPr>
            <a:spLocks noGrp="1"/>
          </p:cNvSpPr>
          <p:nvPr>
            <p:ph type="sldNum" idx="30"/>
          </p:nvPr>
        </p:nvSpPr>
        <p:spPr>
          <a:xfrm>
            <a:off x="30998160" y="30510360"/>
            <a:ext cx="9874800" cy="175176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027556E5-9DC8-4EB8-98A6-7E6FDB9E6604}"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FFFFF"/>
        </a:solidFill>
        <a:effectLst/>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3017520" y="1752480"/>
            <a:ext cx="37855440" cy="6361920"/>
          </a:xfrm>
          <a:prstGeom prst="rect">
            <a:avLst/>
          </a:prstGeom>
          <a:noFill/>
          <a:ln w="0">
            <a:noFill/>
          </a:ln>
        </p:spPr>
        <p:txBody>
          <a:bodyPr lIns="91440" tIns="45720" rIns="91440" bIns="45720" anchor="ctr">
            <a:noAutofit/>
          </a:bodyPr>
          <a:lstStyle/>
          <a:p>
            <a:pPr indent="0" defTabSz="4389120">
              <a:lnSpc>
                <a:spcPct val="90000"/>
              </a:lnSpc>
              <a:buNone/>
              <a:tabLst>
                <a:tab pos="0" algn="l"/>
              </a:tabLst>
            </a:pPr>
            <a:r>
              <a:rPr lang="en-US" sz="21120" b="0" u="none" strike="noStrike">
                <a:solidFill>
                  <a:schemeClr val="dk1"/>
                </a:solidFill>
                <a:effectLst/>
                <a:uFillTx/>
                <a:latin typeface="Aptos Display"/>
              </a:rPr>
              <a:t>Click to edit Master title style</a:t>
            </a:r>
            <a:endParaRPr lang="en-US" sz="21120" b="0" u="none" strike="noStrike">
              <a:solidFill>
                <a:srgbClr val="000000"/>
              </a:solidFill>
              <a:effectLst/>
              <a:uFillTx/>
              <a:latin typeface="Arial"/>
            </a:endParaRPr>
          </a:p>
        </p:txBody>
      </p:sp>
      <p:sp>
        <p:nvSpPr>
          <p:cNvPr id="54" name="PlaceHolder 2"/>
          <p:cNvSpPr>
            <a:spLocks noGrp="1"/>
          </p:cNvSpPr>
          <p:nvPr>
            <p:ph type="dt" idx="31"/>
          </p:nvPr>
        </p:nvSpPr>
        <p:spPr>
          <a:xfrm>
            <a:off x="3017520" y="30510360"/>
            <a:ext cx="9874800" cy="175176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Times New Roman"/>
            </a:endParaRPr>
          </a:p>
        </p:txBody>
      </p:sp>
      <p:sp>
        <p:nvSpPr>
          <p:cNvPr id="55" name="PlaceHolder 3"/>
          <p:cNvSpPr>
            <a:spLocks noGrp="1"/>
          </p:cNvSpPr>
          <p:nvPr>
            <p:ph type="ftr" idx="32"/>
          </p:nvPr>
        </p:nvSpPr>
        <p:spPr>
          <a:xfrm>
            <a:off x="14538960" y="30510360"/>
            <a:ext cx="14812560" cy="17517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&lt;footer&gt;</a:t>
            </a:r>
          </a:p>
        </p:txBody>
      </p:sp>
      <p:sp>
        <p:nvSpPr>
          <p:cNvPr id="56" name="PlaceHolder 4"/>
          <p:cNvSpPr>
            <a:spLocks noGrp="1"/>
          </p:cNvSpPr>
          <p:nvPr>
            <p:ph type="sldNum" idx="33"/>
          </p:nvPr>
        </p:nvSpPr>
        <p:spPr>
          <a:xfrm>
            <a:off x="30998160" y="30510360"/>
            <a:ext cx="9874800" cy="175176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37D4D1ED-396B-4F51-8D3D-18566AD71EC9}"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ontent with Caption">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023280" y="2194560"/>
            <a:ext cx="14155200" cy="7680240"/>
          </a:xfrm>
          <a:prstGeom prst="rect">
            <a:avLst/>
          </a:prstGeom>
          <a:noFill/>
          <a:ln w="0">
            <a:noFill/>
          </a:ln>
        </p:spPr>
        <p:txBody>
          <a:bodyPr lIns="91440" tIns="45720" rIns="91440" bIns="45720" anchor="b">
            <a:noAutofit/>
          </a:bodyPr>
          <a:lstStyle/>
          <a:p>
            <a:pPr indent="0" defTabSz="4389120">
              <a:lnSpc>
                <a:spcPct val="90000"/>
              </a:lnSpc>
              <a:buNone/>
              <a:tabLst>
                <a:tab pos="0" algn="l"/>
              </a:tabLst>
            </a:pPr>
            <a:r>
              <a:rPr lang="en-US" sz="15360" b="0" u="none" strike="noStrike">
                <a:solidFill>
                  <a:schemeClr val="dk1"/>
                </a:solidFill>
                <a:effectLst/>
                <a:uFillTx/>
                <a:latin typeface="Aptos Display"/>
              </a:rPr>
              <a:t>Click to edit Master title style</a:t>
            </a:r>
            <a:endParaRPr lang="en-US" sz="15360" b="0" u="none" strike="noStrike">
              <a:solidFill>
                <a:srgbClr val="000000"/>
              </a:solidFill>
              <a:effectLst/>
              <a:uFillTx/>
              <a:latin typeface="Arial"/>
            </a:endParaRPr>
          </a:p>
        </p:txBody>
      </p:sp>
      <p:sp>
        <p:nvSpPr>
          <p:cNvPr id="4" name="PlaceHolder 2"/>
          <p:cNvSpPr>
            <a:spLocks noGrp="1"/>
          </p:cNvSpPr>
          <p:nvPr>
            <p:ph type="body"/>
          </p:nvPr>
        </p:nvSpPr>
        <p:spPr>
          <a:xfrm>
            <a:off x="18659520" y="4739760"/>
            <a:ext cx="22219200" cy="23392800"/>
          </a:xfrm>
          <a:prstGeom prst="rect">
            <a:avLst/>
          </a:prstGeom>
          <a:noFill/>
          <a:ln w="0">
            <a:noFill/>
          </a:ln>
        </p:spPr>
        <p:txBody>
          <a:bodyPr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5360" b="0" u="none" strike="noStrike">
                <a:solidFill>
                  <a:schemeClr val="dk1"/>
                </a:solidFill>
                <a:effectLst/>
                <a:uFillTx/>
                <a:latin typeface="Aptos"/>
              </a:rPr>
              <a:t>Click to edit Master text styles</a:t>
            </a:r>
            <a:endParaRPr lang="en-US" sz="15360" b="0" u="none" strike="noStrike">
              <a:solidFill>
                <a:srgbClr val="000000"/>
              </a:solidFill>
              <a:effectLst/>
              <a:uFillTx/>
              <a:latin typeface="Arial"/>
            </a:endParaRPr>
          </a:p>
          <a:p>
            <a:pPr marL="3291840" lvl="1" indent="-1097280" defTabSz="4389120">
              <a:lnSpc>
                <a:spcPct val="90000"/>
              </a:lnSpc>
              <a:spcBef>
                <a:spcPts val="2401"/>
              </a:spcBef>
              <a:buClr>
                <a:srgbClr val="000000"/>
              </a:buClr>
              <a:buFont typeface="Arial"/>
              <a:buChar char="•"/>
            </a:pPr>
            <a:r>
              <a:rPr lang="en-US" sz="13439" b="0" u="none" strike="noStrike">
                <a:solidFill>
                  <a:schemeClr val="dk1"/>
                </a:solidFill>
                <a:effectLst/>
                <a:uFillTx/>
                <a:latin typeface="Aptos"/>
              </a:rPr>
              <a:t>Second level</a:t>
            </a:r>
            <a:endParaRPr lang="en-US" sz="13439" b="0" u="none" strike="noStrike">
              <a:solidFill>
                <a:srgbClr val="000000"/>
              </a:solidFill>
              <a:effectLst/>
              <a:uFillTx/>
              <a:latin typeface="Arial"/>
            </a:endParaRPr>
          </a:p>
          <a:p>
            <a:pPr marL="5486400" lvl="2"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Third level</a:t>
            </a:r>
            <a:endParaRPr lang="en-US" sz="11520" b="0" u="none" strike="noStrike">
              <a:solidFill>
                <a:srgbClr val="000000"/>
              </a:solidFill>
              <a:effectLst/>
              <a:uFillTx/>
              <a:latin typeface="Arial"/>
            </a:endParaRPr>
          </a:p>
          <a:p>
            <a:pPr marL="7680960" lvl="3"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Fourth level</a:t>
            </a:r>
            <a:endParaRPr lang="en-US" sz="9600" b="0" u="none" strike="noStrike">
              <a:solidFill>
                <a:srgbClr val="000000"/>
              </a:solidFill>
              <a:effectLst/>
              <a:uFillTx/>
              <a:latin typeface="Arial"/>
            </a:endParaRPr>
          </a:p>
          <a:p>
            <a:pPr marL="9875520" lvl="4"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Fifth level</a:t>
            </a:r>
            <a:endParaRPr lang="en-US" sz="9600" b="0" u="none" strike="noStrike">
              <a:solidFill>
                <a:srgbClr val="000000"/>
              </a:solidFill>
              <a:effectLst/>
              <a:uFillTx/>
              <a:latin typeface="Arial"/>
            </a:endParaRPr>
          </a:p>
        </p:txBody>
      </p:sp>
      <p:sp>
        <p:nvSpPr>
          <p:cNvPr id="5" name="PlaceHolder 3"/>
          <p:cNvSpPr>
            <a:spLocks noGrp="1"/>
          </p:cNvSpPr>
          <p:nvPr>
            <p:ph type="body"/>
          </p:nvPr>
        </p:nvSpPr>
        <p:spPr>
          <a:xfrm>
            <a:off x="3023280" y="9875520"/>
            <a:ext cx="14155200" cy="18294840"/>
          </a:xfrm>
          <a:prstGeom prst="rect">
            <a:avLst/>
          </a:prstGeom>
          <a:noFill/>
          <a:ln w="0">
            <a:noFill/>
          </a:ln>
        </p:spPr>
        <p:txBody>
          <a:bodyPr lIns="91440" tIns="45720" rIns="91440" bIns="45720" anchor="t">
            <a:noAutofit/>
          </a:bodyPr>
          <a:lstStyle/>
          <a:p>
            <a:pPr indent="0" defTabSz="4389120">
              <a:lnSpc>
                <a:spcPct val="90000"/>
              </a:lnSpc>
              <a:spcBef>
                <a:spcPts val="4799"/>
              </a:spcBef>
              <a:buNone/>
              <a:tabLst>
                <a:tab pos="0" algn="l"/>
              </a:tabLst>
            </a:pPr>
            <a:r>
              <a:rPr lang="en-US" sz="7680" b="0" u="none" strike="noStrike">
                <a:solidFill>
                  <a:schemeClr val="dk1"/>
                </a:solidFill>
                <a:effectLst/>
                <a:uFillTx/>
                <a:latin typeface="Aptos"/>
              </a:rPr>
              <a:t>Click to edit Master text styles</a:t>
            </a:r>
            <a:endParaRPr lang="en-US" sz="7680" b="0" u="none" strike="noStrike">
              <a:solidFill>
                <a:srgbClr val="000000"/>
              </a:solidFill>
              <a:effectLst/>
              <a:uFillTx/>
              <a:latin typeface="Arial"/>
            </a:endParaRPr>
          </a:p>
        </p:txBody>
      </p:sp>
      <p:sp>
        <p:nvSpPr>
          <p:cNvPr id="6" name="PlaceHolder 4"/>
          <p:cNvSpPr>
            <a:spLocks noGrp="1"/>
          </p:cNvSpPr>
          <p:nvPr>
            <p:ph type="dt" idx="4"/>
          </p:nvPr>
        </p:nvSpPr>
        <p:spPr>
          <a:xfrm>
            <a:off x="3017520" y="30510360"/>
            <a:ext cx="9874800" cy="175176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Times New Roman"/>
            </a:endParaRPr>
          </a:p>
        </p:txBody>
      </p:sp>
      <p:sp>
        <p:nvSpPr>
          <p:cNvPr id="7" name="PlaceHolder 5"/>
          <p:cNvSpPr>
            <a:spLocks noGrp="1"/>
          </p:cNvSpPr>
          <p:nvPr>
            <p:ph type="ftr" idx="5"/>
          </p:nvPr>
        </p:nvSpPr>
        <p:spPr>
          <a:xfrm>
            <a:off x="14538960" y="30510360"/>
            <a:ext cx="14812560" cy="17517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&lt;footer&gt;</a:t>
            </a:r>
          </a:p>
        </p:txBody>
      </p:sp>
      <p:sp>
        <p:nvSpPr>
          <p:cNvPr id="8" name="PlaceHolder 6"/>
          <p:cNvSpPr>
            <a:spLocks noGrp="1"/>
          </p:cNvSpPr>
          <p:nvPr>
            <p:ph type="sldNum" idx="6"/>
          </p:nvPr>
        </p:nvSpPr>
        <p:spPr>
          <a:xfrm>
            <a:off x="30998160" y="30510360"/>
            <a:ext cx="9874800" cy="175176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E57463F7-55A8-4F34-A9C0-749F27514277}"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Picture with Caption">
    <p:bg>
      <p:bgPr>
        <a:solidFill>
          <a:srgbClr val="FFFFFF"/>
        </a:solidFill>
        <a:effectLst/>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023280" y="2194560"/>
            <a:ext cx="14155200" cy="7680240"/>
          </a:xfrm>
          <a:prstGeom prst="rect">
            <a:avLst/>
          </a:prstGeom>
          <a:noFill/>
          <a:ln w="0">
            <a:noFill/>
          </a:ln>
        </p:spPr>
        <p:txBody>
          <a:bodyPr lIns="91440" tIns="45720" rIns="91440" bIns="45720" anchor="b">
            <a:noAutofit/>
          </a:bodyPr>
          <a:lstStyle/>
          <a:p>
            <a:pPr indent="0" defTabSz="4389120">
              <a:lnSpc>
                <a:spcPct val="90000"/>
              </a:lnSpc>
              <a:buNone/>
              <a:tabLst>
                <a:tab pos="0" algn="l"/>
              </a:tabLst>
            </a:pPr>
            <a:r>
              <a:rPr lang="en-US" sz="15360" b="0" u="none" strike="noStrike">
                <a:solidFill>
                  <a:schemeClr val="dk1"/>
                </a:solidFill>
                <a:effectLst/>
                <a:uFillTx/>
                <a:latin typeface="Aptos Display"/>
              </a:rPr>
              <a:t>Click to edit Master title style</a:t>
            </a:r>
            <a:endParaRPr lang="en-US" sz="15360" b="0" u="none" strike="noStrike">
              <a:solidFill>
                <a:srgbClr val="000000"/>
              </a:solidFill>
              <a:effectLst/>
              <a:uFillTx/>
              <a:latin typeface="Arial"/>
            </a:endParaRPr>
          </a:p>
        </p:txBody>
      </p:sp>
      <p:sp>
        <p:nvSpPr>
          <p:cNvPr id="10" name="PlaceHolder 2"/>
          <p:cNvSpPr>
            <a:spLocks noGrp="1"/>
          </p:cNvSpPr>
          <p:nvPr>
            <p:ph type="body"/>
          </p:nvPr>
        </p:nvSpPr>
        <p:spPr>
          <a:xfrm>
            <a:off x="18659520" y="4739760"/>
            <a:ext cx="22219200" cy="23392800"/>
          </a:xfrm>
          <a:prstGeom prst="rect">
            <a:avLst/>
          </a:prstGeom>
          <a:noFill/>
          <a:ln w="0">
            <a:noFill/>
          </a:ln>
        </p:spPr>
        <p:txBody>
          <a:bodyPr lIns="90000" tIns="45000" rIns="90000" bIns="45000" anchor="t">
            <a:noAutofit/>
          </a:bodyPr>
          <a:lstStyle/>
          <a:p>
            <a:pPr indent="0" defTabSz="457200">
              <a:lnSpc>
                <a:spcPct val="100000"/>
              </a:lnSpc>
              <a:buNone/>
              <a:tabLst>
                <a:tab pos="0" algn="l"/>
              </a:tabLst>
            </a:pPr>
            <a:r>
              <a:rPr lang="en-US" sz="15360" b="0" u="none" strike="noStrike">
                <a:solidFill>
                  <a:schemeClr val="dk1"/>
                </a:solidFill>
                <a:effectLst/>
                <a:uFillTx/>
                <a:latin typeface="Aptos"/>
              </a:rPr>
              <a:t>Click icon to add picture</a:t>
            </a:r>
            <a:endParaRPr lang="en-US" sz="15360" b="0" u="none" strike="noStrike">
              <a:solidFill>
                <a:srgbClr val="000000"/>
              </a:solidFill>
              <a:effectLst/>
              <a:uFillTx/>
              <a:latin typeface="Arial"/>
            </a:endParaRPr>
          </a:p>
        </p:txBody>
      </p:sp>
      <p:sp>
        <p:nvSpPr>
          <p:cNvPr id="11" name="PlaceHolder 3"/>
          <p:cNvSpPr>
            <a:spLocks noGrp="1"/>
          </p:cNvSpPr>
          <p:nvPr>
            <p:ph type="body"/>
          </p:nvPr>
        </p:nvSpPr>
        <p:spPr>
          <a:xfrm>
            <a:off x="3023280" y="9875520"/>
            <a:ext cx="14155200" cy="18294840"/>
          </a:xfrm>
          <a:prstGeom prst="rect">
            <a:avLst/>
          </a:prstGeom>
          <a:noFill/>
          <a:ln w="0">
            <a:noFill/>
          </a:ln>
        </p:spPr>
        <p:txBody>
          <a:bodyPr lIns="91440" tIns="45720" rIns="91440" bIns="45720" anchor="t">
            <a:noAutofit/>
          </a:bodyPr>
          <a:lstStyle/>
          <a:p>
            <a:pPr indent="0" defTabSz="4389120">
              <a:lnSpc>
                <a:spcPct val="90000"/>
              </a:lnSpc>
              <a:spcBef>
                <a:spcPts val="4799"/>
              </a:spcBef>
              <a:buNone/>
              <a:tabLst>
                <a:tab pos="0" algn="l"/>
              </a:tabLst>
            </a:pPr>
            <a:r>
              <a:rPr lang="en-US" sz="7680" b="0" u="none" strike="noStrike">
                <a:solidFill>
                  <a:schemeClr val="dk1"/>
                </a:solidFill>
                <a:effectLst/>
                <a:uFillTx/>
                <a:latin typeface="Aptos"/>
              </a:rPr>
              <a:t>Click to edit Master text styles</a:t>
            </a:r>
            <a:endParaRPr lang="en-US" sz="7680" b="0" u="none" strike="noStrike">
              <a:solidFill>
                <a:srgbClr val="000000"/>
              </a:solidFill>
              <a:effectLst/>
              <a:uFillTx/>
              <a:latin typeface="Arial"/>
            </a:endParaRPr>
          </a:p>
        </p:txBody>
      </p:sp>
      <p:sp>
        <p:nvSpPr>
          <p:cNvPr id="12" name="PlaceHolder 4"/>
          <p:cNvSpPr>
            <a:spLocks noGrp="1"/>
          </p:cNvSpPr>
          <p:nvPr>
            <p:ph type="dt" idx="7"/>
          </p:nvPr>
        </p:nvSpPr>
        <p:spPr>
          <a:xfrm>
            <a:off x="3017520" y="30510360"/>
            <a:ext cx="9874800" cy="175176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Times New Roman"/>
            </a:endParaRPr>
          </a:p>
        </p:txBody>
      </p:sp>
      <p:sp>
        <p:nvSpPr>
          <p:cNvPr id="13" name="PlaceHolder 5"/>
          <p:cNvSpPr>
            <a:spLocks noGrp="1"/>
          </p:cNvSpPr>
          <p:nvPr>
            <p:ph type="ftr" idx="8"/>
          </p:nvPr>
        </p:nvSpPr>
        <p:spPr>
          <a:xfrm>
            <a:off x="14538960" y="30510360"/>
            <a:ext cx="14812560" cy="17517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&lt;footer&gt;</a:t>
            </a:r>
          </a:p>
        </p:txBody>
      </p:sp>
      <p:sp>
        <p:nvSpPr>
          <p:cNvPr id="14" name="PlaceHolder 6"/>
          <p:cNvSpPr>
            <a:spLocks noGrp="1"/>
          </p:cNvSpPr>
          <p:nvPr>
            <p:ph type="sldNum" idx="9"/>
          </p:nvPr>
        </p:nvSpPr>
        <p:spPr>
          <a:xfrm>
            <a:off x="30998160" y="30510360"/>
            <a:ext cx="9874800" cy="175176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FC13A1E1-239A-434B-ADA6-807E6BF75777}"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3291840" y="5387400"/>
            <a:ext cx="37306800" cy="11459880"/>
          </a:xfrm>
          <a:prstGeom prst="rect">
            <a:avLst/>
          </a:prstGeom>
          <a:noFill/>
          <a:ln w="0">
            <a:noFill/>
          </a:ln>
        </p:spPr>
        <p:txBody>
          <a:bodyPr lIns="91440" tIns="45720" rIns="91440" bIns="45720" anchor="b">
            <a:noAutofit/>
          </a:bodyPr>
          <a:lstStyle/>
          <a:p>
            <a:pPr indent="0" algn="ctr" defTabSz="4389120">
              <a:lnSpc>
                <a:spcPct val="90000"/>
              </a:lnSpc>
              <a:buNone/>
              <a:tabLst>
                <a:tab pos="0" algn="l"/>
              </a:tabLst>
            </a:pPr>
            <a:r>
              <a:rPr lang="en-US" sz="28800" b="0" u="none" strike="noStrike">
                <a:solidFill>
                  <a:schemeClr val="dk1"/>
                </a:solidFill>
                <a:effectLst/>
                <a:uFillTx/>
                <a:latin typeface="Aptos Display"/>
              </a:rPr>
              <a:t>Click to edit Master title style</a:t>
            </a:r>
            <a:endParaRPr lang="en-US" sz="28800" b="0" u="none" strike="noStrike">
              <a:solidFill>
                <a:srgbClr val="000000"/>
              </a:solidFill>
              <a:effectLst/>
              <a:uFillTx/>
              <a:latin typeface="Arial"/>
            </a:endParaRPr>
          </a:p>
        </p:txBody>
      </p:sp>
      <p:sp>
        <p:nvSpPr>
          <p:cNvPr id="16" name="PlaceHolder 2"/>
          <p:cNvSpPr>
            <a:spLocks noGrp="1"/>
          </p:cNvSpPr>
          <p:nvPr>
            <p:ph type="dt" idx="10"/>
          </p:nvPr>
        </p:nvSpPr>
        <p:spPr>
          <a:xfrm>
            <a:off x="3017520" y="30510360"/>
            <a:ext cx="9874800" cy="175176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Times New Roman"/>
            </a:endParaRPr>
          </a:p>
        </p:txBody>
      </p:sp>
      <p:sp>
        <p:nvSpPr>
          <p:cNvPr id="17" name="PlaceHolder 3"/>
          <p:cNvSpPr>
            <a:spLocks noGrp="1"/>
          </p:cNvSpPr>
          <p:nvPr>
            <p:ph type="ftr" idx="11"/>
          </p:nvPr>
        </p:nvSpPr>
        <p:spPr>
          <a:xfrm>
            <a:off x="14538960" y="30510360"/>
            <a:ext cx="14812560" cy="17517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&lt;footer&gt;</a:t>
            </a:r>
          </a:p>
        </p:txBody>
      </p:sp>
      <p:sp>
        <p:nvSpPr>
          <p:cNvPr id="18" name="PlaceHolder 4"/>
          <p:cNvSpPr>
            <a:spLocks noGrp="1"/>
          </p:cNvSpPr>
          <p:nvPr>
            <p:ph type="sldNum" idx="12"/>
          </p:nvPr>
        </p:nvSpPr>
        <p:spPr>
          <a:xfrm>
            <a:off x="30998160" y="30510360"/>
            <a:ext cx="9874800" cy="175176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A1A6F47C-C8E6-4299-8F51-576CB23A0AE7}"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FFFFFF"/>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3017520" y="1752480"/>
            <a:ext cx="37855440" cy="6361920"/>
          </a:xfrm>
          <a:prstGeom prst="rect">
            <a:avLst/>
          </a:prstGeom>
          <a:noFill/>
          <a:ln w="0">
            <a:noFill/>
          </a:ln>
        </p:spPr>
        <p:txBody>
          <a:bodyPr lIns="91440" tIns="45720" rIns="91440" bIns="45720" anchor="ctr">
            <a:noAutofit/>
          </a:bodyPr>
          <a:lstStyle/>
          <a:p>
            <a:pPr indent="0" defTabSz="4389120">
              <a:lnSpc>
                <a:spcPct val="90000"/>
              </a:lnSpc>
              <a:buNone/>
              <a:tabLst>
                <a:tab pos="0" algn="l"/>
              </a:tabLst>
            </a:pPr>
            <a:r>
              <a:rPr lang="en-US" sz="21120" b="0" u="none" strike="noStrike">
                <a:solidFill>
                  <a:schemeClr val="dk1"/>
                </a:solidFill>
                <a:effectLst/>
                <a:uFillTx/>
                <a:latin typeface="Aptos Display"/>
              </a:rPr>
              <a:t>Click to edit Master title style</a:t>
            </a:r>
            <a:endParaRPr lang="en-US" sz="21120" b="0" u="none" strike="noStrike">
              <a:solidFill>
                <a:srgbClr val="000000"/>
              </a:solidFill>
              <a:effectLst/>
              <a:uFillTx/>
              <a:latin typeface="Arial"/>
            </a:endParaRPr>
          </a:p>
        </p:txBody>
      </p:sp>
      <p:sp>
        <p:nvSpPr>
          <p:cNvPr id="20" name="PlaceHolder 2"/>
          <p:cNvSpPr>
            <a:spLocks noGrp="1"/>
          </p:cNvSpPr>
          <p:nvPr>
            <p:ph type="body"/>
          </p:nvPr>
        </p:nvSpPr>
        <p:spPr>
          <a:xfrm>
            <a:off x="3017520" y="8763120"/>
            <a:ext cx="37855440" cy="20885760"/>
          </a:xfrm>
          <a:prstGeom prst="rect">
            <a:avLst/>
          </a:prstGeom>
          <a:noFill/>
          <a:ln w="0">
            <a:noFill/>
          </a:ln>
        </p:spPr>
        <p:txBody>
          <a:bodyPr vert="eaVert"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Arial"/>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Arial"/>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Arial"/>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Arial"/>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Arial"/>
            </a:endParaRPr>
          </a:p>
        </p:txBody>
      </p:sp>
      <p:sp>
        <p:nvSpPr>
          <p:cNvPr id="21" name="PlaceHolder 3"/>
          <p:cNvSpPr>
            <a:spLocks noGrp="1"/>
          </p:cNvSpPr>
          <p:nvPr>
            <p:ph type="dt" idx="13"/>
          </p:nvPr>
        </p:nvSpPr>
        <p:spPr>
          <a:xfrm>
            <a:off x="3017520" y="30510360"/>
            <a:ext cx="9874800" cy="175176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Times New Roman"/>
            </a:endParaRPr>
          </a:p>
        </p:txBody>
      </p:sp>
      <p:sp>
        <p:nvSpPr>
          <p:cNvPr id="22" name="PlaceHolder 4"/>
          <p:cNvSpPr>
            <a:spLocks noGrp="1"/>
          </p:cNvSpPr>
          <p:nvPr>
            <p:ph type="ftr" idx="14"/>
          </p:nvPr>
        </p:nvSpPr>
        <p:spPr>
          <a:xfrm>
            <a:off x="14538960" y="30510360"/>
            <a:ext cx="14812560" cy="17517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&lt;footer&gt;</a:t>
            </a:r>
          </a:p>
        </p:txBody>
      </p:sp>
      <p:sp>
        <p:nvSpPr>
          <p:cNvPr id="23" name="PlaceHolder 5"/>
          <p:cNvSpPr>
            <a:spLocks noGrp="1"/>
          </p:cNvSpPr>
          <p:nvPr>
            <p:ph type="sldNum" idx="15"/>
          </p:nvPr>
        </p:nvSpPr>
        <p:spPr>
          <a:xfrm>
            <a:off x="30998160" y="30510360"/>
            <a:ext cx="9874800" cy="175176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A52BB3BB-E590-42E3-8F00-D12C3266BA10}"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FFFFFF"/>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31409640" y="1752480"/>
            <a:ext cx="9463320" cy="27896040"/>
          </a:xfrm>
          <a:prstGeom prst="rect">
            <a:avLst/>
          </a:prstGeom>
          <a:noFill/>
          <a:ln w="0">
            <a:noFill/>
          </a:ln>
        </p:spPr>
        <p:txBody>
          <a:bodyPr vert="eaVert" lIns="91440" tIns="45720" rIns="91440" bIns="45720" anchor="ctr">
            <a:noAutofit/>
          </a:bodyPr>
          <a:lstStyle/>
          <a:p>
            <a:pPr indent="0" defTabSz="4389120">
              <a:lnSpc>
                <a:spcPct val="90000"/>
              </a:lnSpc>
              <a:buNone/>
              <a:tabLst>
                <a:tab pos="0" algn="l"/>
              </a:tabLst>
            </a:pPr>
            <a:r>
              <a:rPr lang="en-US" sz="21120" b="0" u="none" strike="noStrike">
                <a:solidFill>
                  <a:schemeClr val="dk1"/>
                </a:solidFill>
                <a:effectLst/>
                <a:uFillTx/>
                <a:latin typeface="Aptos Display"/>
              </a:rPr>
              <a:t>Click to edit Master title style</a:t>
            </a:r>
            <a:endParaRPr lang="en-US" sz="21120" b="0" u="none" strike="noStrike">
              <a:solidFill>
                <a:srgbClr val="000000"/>
              </a:solidFill>
              <a:effectLst/>
              <a:uFillTx/>
              <a:latin typeface="Arial"/>
            </a:endParaRPr>
          </a:p>
        </p:txBody>
      </p:sp>
      <p:sp>
        <p:nvSpPr>
          <p:cNvPr id="25" name="PlaceHolder 2"/>
          <p:cNvSpPr>
            <a:spLocks noGrp="1"/>
          </p:cNvSpPr>
          <p:nvPr>
            <p:ph type="body"/>
          </p:nvPr>
        </p:nvSpPr>
        <p:spPr>
          <a:xfrm>
            <a:off x="3017520" y="1752480"/>
            <a:ext cx="27842760" cy="27896040"/>
          </a:xfrm>
          <a:prstGeom prst="rect">
            <a:avLst/>
          </a:prstGeom>
          <a:noFill/>
          <a:ln w="0">
            <a:noFill/>
          </a:ln>
        </p:spPr>
        <p:txBody>
          <a:bodyPr vert="eaVert"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Arial"/>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Arial"/>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Arial"/>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Arial"/>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Arial"/>
            </a:endParaRPr>
          </a:p>
        </p:txBody>
      </p:sp>
      <p:sp>
        <p:nvSpPr>
          <p:cNvPr id="26" name="PlaceHolder 3"/>
          <p:cNvSpPr>
            <a:spLocks noGrp="1"/>
          </p:cNvSpPr>
          <p:nvPr>
            <p:ph type="dt" idx="16"/>
          </p:nvPr>
        </p:nvSpPr>
        <p:spPr>
          <a:xfrm>
            <a:off x="3017520" y="30510360"/>
            <a:ext cx="9874800" cy="175176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Times New Roman"/>
            </a:endParaRPr>
          </a:p>
        </p:txBody>
      </p:sp>
      <p:sp>
        <p:nvSpPr>
          <p:cNvPr id="27" name="PlaceHolder 4"/>
          <p:cNvSpPr>
            <a:spLocks noGrp="1"/>
          </p:cNvSpPr>
          <p:nvPr>
            <p:ph type="ftr" idx="17"/>
          </p:nvPr>
        </p:nvSpPr>
        <p:spPr>
          <a:xfrm>
            <a:off x="14538960" y="30510360"/>
            <a:ext cx="14812560" cy="17517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&lt;footer&gt;</a:t>
            </a:r>
          </a:p>
        </p:txBody>
      </p:sp>
      <p:sp>
        <p:nvSpPr>
          <p:cNvPr id="28" name="PlaceHolder 5"/>
          <p:cNvSpPr>
            <a:spLocks noGrp="1"/>
          </p:cNvSpPr>
          <p:nvPr>
            <p:ph type="sldNum" idx="18"/>
          </p:nvPr>
        </p:nvSpPr>
        <p:spPr>
          <a:xfrm>
            <a:off x="30998160" y="30510360"/>
            <a:ext cx="9874800" cy="175176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6DDA2445-86FE-4DAD-930C-0C9C628EA1E3}"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FFFFF"/>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3017520" y="1752480"/>
            <a:ext cx="37855440" cy="6361920"/>
          </a:xfrm>
          <a:prstGeom prst="rect">
            <a:avLst/>
          </a:prstGeom>
          <a:noFill/>
          <a:ln w="0">
            <a:noFill/>
          </a:ln>
        </p:spPr>
        <p:txBody>
          <a:bodyPr lIns="91440" tIns="45720" rIns="91440" bIns="45720" anchor="ctr">
            <a:noAutofit/>
          </a:bodyPr>
          <a:lstStyle/>
          <a:p>
            <a:pPr indent="0" defTabSz="4389120">
              <a:lnSpc>
                <a:spcPct val="90000"/>
              </a:lnSpc>
              <a:buNone/>
              <a:tabLst>
                <a:tab pos="0" algn="l"/>
              </a:tabLst>
            </a:pPr>
            <a:r>
              <a:rPr lang="en-US" sz="21120" b="0" u="none" strike="noStrike">
                <a:solidFill>
                  <a:schemeClr val="dk1"/>
                </a:solidFill>
                <a:effectLst/>
                <a:uFillTx/>
                <a:latin typeface="Aptos Display"/>
              </a:rPr>
              <a:t>Click to edit Master title style</a:t>
            </a:r>
            <a:endParaRPr lang="en-US" sz="21120" b="0" u="none" strike="noStrike">
              <a:solidFill>
                <a:srgbClr val="000000"/>
              </a:solidFill>
              <a:effectLst/>
              <a:uFillTx/>
              <a:latin typeface="Arial"/>
            </a:endParaRPr>
          </a:p>
        </p:txBody>
      </p:sp>
      <p:sp>
        <p:nvSpPr>
          <p:cNvPr id="30" name="PlaceHolder 2"/>
          <p:cNvSpPr>
            <a:spLocks noGrp="1"/>
          </p:cNvSpPr>
          <p:nvPr>
            <p:ph type="body"/>
          </p:nvPr>
        </p:nvSpPr>
        <p:spPr>
          <a:xfrm>
            <a:off x="3017520" y="8763120"/>
            <a:ext cx="37855440" cy="20885760"/>
          </a:xfrm>
          <a:prstGeom prst="rect">
            <a:avLst/>
          </a:prstGeom>
          <a:noFill/>
          <a:ln w="0">
            <a:noFill/>
          </a:ln>
        </p:spPr>
        <p:txBody>
          <a:bodyPr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Arial"/>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Arial"/>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Arial"/>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Arial"/>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Arial"/>
            </a:endParaRPr>
          </a:p>
        </p:txBody>
      </p:sp>
      <p:sp>
        <p:nvSpPr>
          <p:cNvPr id="31" name="PlaceHolder 3"/>
          <p:cNvSpPr>
            <a:spLocks noGrp="1"/>
          </p:cNvSpPr>
          <p:nvPr>
            <p:ph type="dt" idx="19"/>
          </p:nvPr>
        </p:nvSpPr>
        <p:spPr>
          <a:xfrm>
            <a:off x="3017520" y="30510360"/>
            <a:ext cx="9874800" cy="175176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Times New Roman"/>
            </a:endParaRPr>
          </a:p>
        </p:txBody>
      </p:sp>
      <p:sp>
        <p:nvSpPr>
          <p:cNvPr id="32" name="PlaceHolder 4"/>
          <p:cNvSpPr>
            <a:spLocks noGrp="1"/>
          </p:cNvSpPr>
          <p:nvPr>
            <p:ph type="ftr" idx="20"/>
          </p:nvPr>
        </p:nvSpPr>
        <p:spPr>
          <a:xfrm>
            <a:off x="14538960" y="30510360"/>
            <a:ext cx="14812560" cy="17517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&lt;footer&gt;</a:t>
            </a:r>
          </a:p>
        </p:txBody>
      </p:sp>
      <p:sp>
        <p:nvSpPr>
          <p:cNvPr id="33" name="PlaceHolder 5"/>
          <p:cNvSpPr>
            <a:spLocks noGrp="1"/>
          </p:cNvSpPr>
          <p:nvPr>
            <p:ph type="sldNum" idx="21"/>
          </p:nvPr>
        </p:nvSpPr>
        <p:spPr>
          <a:xfrm>
            <a:off x="30998160" y="30510360"/>
            <a:ext cx="9874800" cy="175176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A57C6B06-8462-4428-B249-59C10A8D04F5}"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Section Header">
    <p:bg>
      <p:bgPr>
        <a:solidFill>
          <a:srgbClr val="FFFFFF"/>
        </a:solidFill>
        <a:effectLst/>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2994840" y="8206920"/>
            <a:ext cx="37855440" cy="13692240"/>
          </a:xfrm>
          <a:prstGeom prst="rect">
            <a:avLst/>
          </a:prstGeom>
          <a:noFill/>
          <a:ln w="0">
            <a:noFill/>
          </a:ln>
        </p:spPr>
        <p:txBody>
          <a:bodyPr lIns="91440" tIns="45720" rIns="91440" bIns="45720" anchor="b">
            <a:noAutofit/>
          </a:bodyPr>
          <a:lstStyle/>
          <a:p>
            <a:pPr indent="0" defTabSz="4389120">
              <a:lnSpc>
                <a:spcPct val="90000"/>
              </a:lnSpc>
              <a:buNone/>
              <a:tabLst>
                <a:tab pos="0" algn="l"/>
              </a:tabLst>
            </a:pPr>
            <a:r>
              <a:rPr lang="en-US" sz="28800" b="0" u="none" strike="noStrike">
                <a:solidFill>
                  <a:schemeClr val="dk1"/>
                </a:solidFill>
                <a:effectLst/>
                <a:uFillTx/>
                <a:latin typeface="Aptos Display"/>
              </a:rPr>
              <a:t>Click to edit Master title style</a:t>
            </a:r>
            <a:endParaRPr lang="en-US" sz="28800" b="0" u="none" strike="noStrike">
              <a:solidFill>
                <a:srgbClr val="000000"/>
              </a:solidFill>
              <a:effectLst/>
              <a:uFillTx/>
              <a:latin typeface="Arial"/>
            </a:endParaRPr>
          </a:p>
        </p:txBody>
      </p:sp>
      <p:sp>
        <p:nvSpPr>
          <p:cNvPr id="35" name="PlaceHolder 2"/>
          <p:cNvSpPr>
            <a:spLocks noGrp="1"/>
          </p:cNvSpPr>
          <p:nvPr>
            <p:ph type="body"/>
          </p:nvPr>
        </p:nvSpPr>
        <p:spPr>
          <a:xfrm>
            <a:off x="2994840" y="22029480"/>
            <a:ext cx="37855440" cy="7200000"/>
          </a:xfrm>
          <a:prstGeom prst="rect">
            <a:avLst/>
          </a:prstGeom>
          <a:noFill/>
          <a:ln w="0">
            <a:noFill/>
          </a:ln>
        </p:spPr>
        <p:txBody>
          <a:bodyPr lIns="91440" tIns="45720" rIns="91440" bIns="45720" anchor="t">
            <a:noAutofit/>
          </a:bodyPr>
          <a:lstStyle/>
          <a:p>
            <a:pPr indent="0" defTabSz="4389120">
              <a:lnSpc>
                <a:spcPct val="90000"/>
              </a:lnSpc>
              <a:spcBef>
                <a:spcPts val="4799"/>
              </a:spcBef>
              <a:buNone/>
              <a:tabLst>
                <a:tab pos="0" algn="l"/>
              </a:tabLst>
            </a:pPr>
            <a:r>
              <a:rPr lang="en-US" sz="11520" b="0" u="none" strike="noStrike">
                <a:solidFill>
                  <a:schemeClr val="dk1">
                    <a:tint val="82000"/>
                  </a:schemeClr>
                </a:solidFill>
                <a:effectLst/>
                <a:uFillTx/>
                <a:latin typeface="Aptos"/>
              </a:rPr>
              <a:t>Click to edit Master text styles</a:t>
            </a:r>
            <a:endParaRPr lang="en-US" sz="11520" b="0" u="none" strike="noStrike">
              <a:solidFill>
                <a:srgbClr val="000000"/>
              </a:solidFill>
              <a:effectLst/>
              <a:uFillTx/>
              <a:latin typeface="Arial"/>
            </a:endParaRPr>
          </a:p>
        </p:txBody>
      </p:sp>
      <p:sp>
        <p:nvSpPr>
          <p:cNvPr id="36" name="PlaceHolder 3"/>
          <p:cNvSpPr>
            <a:spLocks noGrp="1"/>
          </p:cNvSpPr>
          <p:nvPr>
            <p:ph type="dt" idx="22"/>
          </p:nvPr>
        </p:nvSpPr>
        <p:spPr>
          <a:xfrm>
            <a:off x="3017520" y="30510360"/>
            <a:ext cx="9874800" cy="175176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Times New Roman"/>
            </a:endParaRPr>
          </a:p>
        </p:txBody>
      </p:sp>
      <p:sp>
        <p:nvSpPr>
          <p:cNvPr id="37" name="PlaceHolder 4"/>
          <p:cNvSpPr>
            <a:spLocks noGrp="1"/>
          </p:cNvSpPr>
          <p:nvPr>
            <p:ph type="ftr" idx="23"/>
          </p:nvPr>
        </p:nvSpPr>
        <p:spPr>
          <a:xfrm>
            <a:off x="14538960" y="30510360"/>
            <a:ext cx="14812560" cy="17517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&lt;footer&gt;</a:t>
            </a:r>
          </a:p>
        </p:txBody>
      </p:sp>
      <p:sp>
        <p:nvSpPr>
          <p:cNvPr id="38" name="PlaceHolder 5"/>
          <p:cNvSpPr>
            <a:spLocks noGrp="1"/>
          </p:cNvSpPr>
          <p:nvPr>
            <p:ph type="sldNum" idx="24"/>
          </p:nvPr>
        </p:nvSpPr>
        <p:spPr>
          <a:xfrm>
            <a:off x="30998160" y="30510360"/>
            <a:ext cx="9874800" cy="175176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815275C7-8FBF-4290-B9BB-5257993B04C6}"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017520" y="1752480"/>
            <a:ext cx="37855440" cy="6361920"/>
          </a:xfrm>
          <a:prstGeom prst="rect">
            <a:avLst/>
          </a:prstGeom>
          <a:noFill/>
          <a:ln w="0">
            <a:noFill/>
          </a:ln>
        </p:spPr>
        <p:txBody>
          <a:bodyPr lIns="91440" tIns="45720" rIns="91440" bIns="45720" anchor="ctr">
            <a:noAutofit/>
          </a:bodyPr>
          <a:lstStyle/>
          <a:p>
            <a:pPr indent="0" defTabSz="4389120">
              <a:lnSpc>
                <a:spcPct val="90000"/>
              </a:lnSpc>
              <a:buNone/>
              <a:tabLst>
                <a:tab pos="0" algn="l"/>
              </a:tabLst>
            </a:pPr>
            <a:r>
              <a:rPr lang="en-US" sz="21120" b="0" u="none" strike="noStrike">
                <a:solidFill>
                  <a:schemeClr val="dk1"/>
                </a:solidFill>
                <a:effectLst/>
                <a:uFillTx/>
                <a:latin typeface="Aptos Display"/>
              </a:rPr>
              <a:t>Click to edit Master title style</a:t>
            </a:r>
            <a:endParaRPr lang="en-US" sz="21120" b="0" u="none" strike="noStrike">
              <a:solidFill>
                <a:srgbClr val="000000"/>
              </a:solidFill>
              <a:effectLst/>
              <a:uFillTx/>
              <a:latin typeface="Arial"/>
            </a:endParaRPr>
          </a:p>
        </p:txBody>
      </p:sp>
      <p:sp>
        <p:nvSpPr>
          <p:cNvPr id="40" name="PlaceHolder 2"/>
          <p:cNvSpPr>
            <a:spLocks noGrp="1"/>
          </p:cNvSpPr>
          <p:nvPr>
            <p:ph type="body"/>
          </p:nvPr>
        </p:nvSpPr>
        <p:spPr>
          <a:xfrm>
            <a:off x="3017520" y="8763120"/>
            <a:ext cx="18653040" cy="20885760"/>
          </a:xfrm>
          <a:prstGeom prst="rect">
            <a:avLst/>
          </a:prstGeom>
          <a:noFill/>
          <a:ln w="0">
            <a:noFill/>
          </a:ln>
        </p:spPr>
        <p:txBody>
          <a:bodyPr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Arial"/>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Arial"/>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Arial"/>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Arial"/>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Arial"/>
            </a:endParaRPr>
          </a:p>
        </p:txBody>
      </p:sp>
      <p:sp>
        <p:nvSpPr>
          <p:cNvPr id="41" name="PlaceHolder 3"/>
          <p:cNvSpPr>
            <a:spLocks noGrp="1"/>
          </p:cNvSpPr>
          <p:nvPr>
            <p:ph type="body"/>
          </p:nvPr>
        </p:nvSpPr>
        <p:spPr>
          <a:xfrm>
            <a:off x="22219920" y="8763120"/>
            <a:ext cx="18653040" cy="20885760"/>
          </a:xfrm>
          <a:prstGeom prst="rect">
            <a:avLst/>
          </a:prstGeom>
          <a:noFill/>
          <a:ln w="0">
            <a:noFill/>
          </a:ln>
        </p:spPr>
        <p:txBody>
          <a:bodyPr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Arial"/>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Arial"/>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Arial"/>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Arial"/>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Arial"/>
            </a:endParaRPr>
          </a:p>
        </p:txBody>
      </p:sp>
      <p:sp>
        <p:nvSpPr>
          <p:cNvPr id="42" name="PlaceHolder 4"/>
          <p:cNvSpPr>
            <a:spLocks noGrp="1"/>
          </p:cNvSpPr>
          <p:nvPr>
            <p:ph type="dt" idx="25"/>
          </p:nvPr>
        </p:nvSpPr>
        <p:spPr>
          <a:xfrm>
            <a:off x="3017520" y="30510360"/>
            <a:ext cx="9874800" cy="175176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Times New Roman"/>
            </a:endParaRPr>
          </a:p>
        </p:txBody>
      </p:sp>
      <p:sp>
        <p:nvSpPr>
          <p:cNvPr id="43" name="PlaceHolder 5"/>
          <p:cNvSpPr>
            <a:spLocks noGrp="1"/>
          </p:cNvSpPr>
          <p:nvPr>
            <p:ph type="ftr" idx="26"/>
          </p:nvPr>
        </p:nvSpPr>
        <p:spPr>
          <a:xfrm>
            <a:off x="14538960" y="30510360"/>
            <a:ext cx="14812560" cy="175176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en-US" sz="1400" b="0" u="none" strike="noStrike">
                <a:solidFill>
                  <a:srgbClr val="000000"/>
                </a:solidFill>
                <a:effectLst/>
                <a:uFillTx/>
                <a:latin typeface="Times New Roman"/>
              </a:defRPr>
            </a:lvl1pPr>
          </a:lstStyle>
          <a:p>
            <a:pPr indent="0" algn="ctr">
              <a:lnSpc>
                <a:spcPct val="100000"/>
              </a:lnSpc>
              <a:buNone/>
              <a:tabLst>
                <a:tab pos="0" algn="l"/>
              </a:tabLst>
            </a:pPr>
            <a:r>
              <a:rPr lang="en-US" sz="1400" b="0" u="none" strike="noStrike">
                <a:solidFill>
                  <a:srgbClr val="000000"/>
                </a:solidFill>
                <a:effectLst/>
                <a:uFillTx/>
                <a:latin typeface="Times New Roman"/>
              </a:rPr>
              <a:t>&lt;footer&gt;</a:t>
            </a:r>
          </a:p>
        </p:txBody>
      </p:sp>
      <p:sp>
        <p:nvSpPr>
          <p:cNvPr id="44" name="PlaceHolder 6"/>
          <p:cNvSpPr>
            <a:spLocks noGrp="1"/>
          </p:cNvSpPr>
          <p:nvPr>
            <p:ph type="sldNum" idx="27"/>
          </p:nvPr>
        </p:nvSpPr>
        <p:spPr>
          <a:xfrm>
            <a:off x="30998160" y="30510360"/>
            <a:ext cx="9874800" cy="175176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47501F5A-AABD-4B90-8346-39ED45519DB8}"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3"/>
          <p:cNvSpPr>
            <a:spLocks/>
          </p:cNvSpPr>
          <p:nvPr/>
        </p:nvSpPr>
        <p:spPr>
          <a:xfrm>
            <a:off x="0" y="0"/>
            <a:ext cx="43890480" cy="5486400"/>
          </a:xfrm>
          <a:prstGeom prst="rect">
            <a:avLst/>
          </a:prstGeom>
          <a:solidFill>
            <a:srgbClr val="C8102E"/>
          </a:solid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457200">
              <a:lnSpc>
                <a:spcPct val="100000"/>
              </a:lnSpc>
            </a:pPr>
            <a:endParaRPr lang="en-US" sz="1800" b="0" u="none" strike="noStrike">
              <a:solidFill>
                <a:schemeClr val="lt1"/>
              </a:solidFill>
              <a:effectLst/>
              <a:uFillTx/>
              <a:latin typeface="Aptos"/>
            </a:endParaRPr>
          </a:p>
        </p:txBody>
      </p:sp>
      <p:pic>
        <p:nvPicPr>
          <p:cNvPr id="64" name="Picture 2"/>
          <p:cNvPicPr/>
          <p:nvPr/>
        </p:nvPicPr>
        <p:blipFill>
          <a:blip r:embed="rId3"/>
          <a:stretch/>
        </p:blipFill>
        <p:spPr>
          <a:xfrm>
            <a:off x="707832" y="972057"/>
            <a:ext cx="4997520" cy="3441240"/>
          </a:xfrm>
          <a:prstGeom prst="rect">
            <a:avLst/>
          </a:prstGeom>
          <a:noFill/>
          <a:ln w="0">
            <a:noFill/>
          </a:ln>
        </p:spPr>
      </p:pic>
      <p:grpSp>
        <p:nvGrpSpPr>
          <p:cNvPr id="65" name="Group 17"/>
          <p:cNvGrpSpPr/>
          <p:nvPr/>
        </p:nvGrpSpPr>
        <p:grpSpPr>
          <a:xfrm>
            <a:off x="6514848" y="159660"/>
            <a:ext cx="33832080" cy="5046480"/>
            <a:chOff x="6222240" y="439920"/>
            <a:chExt cx="33832080" cy="5046480"/>
          </a:xfrm>
        </p:grpSpPr>
        <p:sp>
          <p:nvSpPr>
            <p:cNvPr id="66" name="Text Box 16"/>
            <p:cNvSpPr/>
            <p:nvPr/>
          </p:nvSpPr>
          <p:spPr>
            <a:xfrm>
              <a:off x="6222240" y="439920"/>
              <a:ext cx="33832080" cy="30841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457200">
                <a:lnSpc>
                  <a:spcPct val="100000"/>
                </a:lnSpc>
              </a:pPr>
              <a:r>
                <a:rPr lang="en-US" sz="9600" b="1" u="none" strike="noStrike" dirty="0">
                  <a:solidFill>
                    <a:schemeClr val="lt1"/>
                  </a:solidFill>
                  <a:effectLst/>
                  <a:uFillTx/>
                  <a:latin typeface="Segoe UI"/>
                </a:rPr>
                <a:t>From Demonstrations to Adaptation: Assessing Imitation Learning Robustness and Learned Reward Transferability</a:t>
              </a:r>
              <a:endParaRPr lang="en-US" sz="9600" b="0" u="none" strike="noStrike" dirty="0">
                <a:solidFill>
                  <a:srgbClr val="000000"/>
                </a:solidFill>
                <a:effectLst/>
                <a:uFillTx/>
                <a:latin typeface="Arial"/>
              </a:endParaRPr>
            </a:p>
          </p:txBody>
        </p:sp>
        <p:sp>
          <p:nvSpPr>
            <p:cNvPr id="67" name="Text Box 16"/>
            <p:cNvSpPr/>
            <p:nvPr/>
          </p:nvSpPr>
          <p:spPr>
            <a:xfrm>
              <a:off x="7772400" y="3524040"/>
              <a:ext cx="28292400" cy="196236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457200">
                <a:lnSpc>
                  <a:spcPct val="100000"/>
                </a:lnSpc>
              </a:pPr>
              <a:r>
                <a:rPr lang="en-US" sz="6000" b="0" u="none" strike="noStrike" dirty="0">
                  <a:solidFill>
                    <a:schemeClr val="lt1"/>
                  </a:solidFill>
                  <a:effectLst/>
                  <a:uFillTx/>
                  <a:latin typeface="Segoe UI"/>
                </a:rPr>
                <a:t>Nathan Van Utrecht</a:t>
              </a:r>
              <a:endParaRPr lang="en-US" sz="6000" b="0" u="none" strike="noStrike" dirty="0">
                <a:solidFill>
                  <a:srgbClr val="000000"/>
                </a:solidFill>
                <a:effectLst/>
                <a:uFillTx/>
                <a:latin typeface="Arial"/>
              </a:endParaRPr>
            </a:p>
            <a:p>
              <a:pPr algn="ctr" defTabSz="457200">
                <a:lnSpc>
                  <a:spcPct val="100000"/>
                </a:lnSpc>
              </a:pPr>
              <a:r>
                <a:rPr lang="en-US" sz="6000" b="0" i="1" u="none" strike="noStrike" dirty="0">
                  <a:solidFill>
                    <a:schemeClr val="lt1"/>
                  </a:solidFill>
                  <a:effectLst/>
                  <a:uFillTx/>
                  <a:latin typeface="Segoe UI"/>
                </a:rPr>
                <a:t>Department of Mechanical Engineering, Iowa State University</a:t>
              </a:r>
              <a:endParaRPr lang="en-US" sz="6000" b="0" u="none" strike="noStrike" dirty="0">
                <a:solidFill>
                  <a:srgbClr val="000000"/>
                </a:solidFill>
                <a:effectLst/>
                <a:uFillTx/>
                <a:latin typeface="Arial"/>
              </a:endParaRPr>
            </a:p>
          </p:txBody>
        </p:sp>
      </p:grpSp>
      <p:grpSp>
        <p:nvGrpSpPr>
          <p:cNvPr id="68" name="Group 14"/>
          <p:cNvGrpSpPr/>
          <p:nvPr/>
        </p:nvGrpSpPr>
        <p:grpSpPr>
          <a:xfrm>
            <a:off x="914400" y="6400800"/>
            <a:ext cx="12801600" cy="9144000"/>
            <a:chOff x="914400" y="8229600"/>
            <a:chExt cx="11886480" cy="9295628"/>
          </a:xfrm>
        </p:grpSpPr>
        <p:sp>
          <p:nvSpPr>
            <p:cNvPr id="69" name="Round Same Side Corner Rectangle 16"/>
            <p:cNvSpPr/>
            <p:nvPr/>
          </p:nvSpPr>
          <p:spPr>
            <a:xfrm>
              <a:off x="914400" y="9601177"/>
              <a:ext cx="11886480" cy="7924051"/>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tIns="457200" rIns="457200" bIns="457200" anchor="t">
              <a:noAutofit/>
            </a:bodyPr>
            <a:lstStyle/>
            <a:p>
              <a:pPr marL="457200" indent="-457200" defTabSz="457200">
                <a:lnSpc>
                  <a:spcPct val="100000"/>
                </a:lnSpc>
                <a:buClr>
                  <a:srgbClr val="000000"/>
                </a:buClr>
                <a:buFont typeface="Arial" panose="020B0604020202020204" pitchFamily="34" charset="0"/>
                <a:buChar char="•"/>
              </a:pPr>
              <a:r>
                <a:rPr lang="en-US" sz="3000" b="1" u="none" strike="noStrike" dirty="0">
                  <a:solidFill>
                    <a:schemeClr val="dk1"/>
                  </a:solidFill>
                  <a:effectLst/>
                  <a:uFillTx/>
                  <a:latin typeface="Segoe UI" panose="020B0502040204020203" pitchFamily="34" charset="0"/>
                  <a:cs typeface="Segoe UI" panose="020B0502040204020203" pitchFamily="34" charset="0"/>
                </a:rPr>
                <a:t>What is Reinforcement Learning (RL)?:</a:t>
              </a:r>
              <a:r>
                <a:rPr lang="en-US" sz="3000" b="0" u="none" strike="noStrike" dirty="0">
                  <a:solidFill>
                    <a:schemeClr val="dk1"/>
                  </a:solidFill>
                  <a:effectLst/>
                  <a:uFillTx/>
                  <a:latin typeface="Segoe UI" panose="020B0502040204020203" pitchFamily="34" charset="0"/>
                  <a:cs typeface="Segoe UI" panose="020B0502040204020203" pitchFamily="34" charset="0"/>
                </a:rPr>
                <a:t> This is a common way to train AI agents (like robots or game characters) to learn complex tasks. The AI learns through </a:t>
              </a:r>
              <a:r>
                <a:rPr lang="en-US" sz="3000" b="1" u="none" strike="noStrike" dirty="0">
                  <a:solidFill>
                    <a:schemeClr val="dk1"/>
                  </a:solidFill>
                  <a:effectLst/>
                  <a:uFillTx/>
                  <a:latin typeface="Segoe UI" panose="020B0502040204020203" pitchFamily="34" charset="0"/>
                  <a:cs typeface="Segoe UI" panose="020B0502040204020203" pitchFamily="34" charset="0"/>
                </a:rPr>
                <a:t>guided trial and error</a:t>
              </a:r>
              <a:r>
                <a:rPr lang="en-US" sz="3000" b="0" u="none" strike="noStrike" dirty="0">
                  <a:solidFill>
                    <a:schemeClr val="dk1"/>
                  </a:solidFill>
                  <a:effectLst/>
                  <a:uFillTx/>
                  <a:latin typeface="Segoe UI" panose="020B0502040204020203" pitchFamily="34" charset="0"/>
                  <a:cs typeface="Segoe UI" panose="020B0502040204020203" pitchFamily="34" charset="0"/>
                </a:rPr>
                <a:t>, receiving </a:t>
              </a:r>
              <a:r>
                <a:rPr lang="en-US" sz="3000" b="1" u="none" strike="noStrike" dirty="0">
                  <a:solidFill>
                    <a:schemeClr val="dk1"/>
                  </a:solidFill>
                  <a:effectLst/>
                  <a:uFillTx/>
                  <a:latin typeface="Segoe UI" panose="020B0502040204020203" pitchFamily="34" charset="0"/>
                  <a:cs typeface="Segoe UI" panose="020B0502040204020203" pitchFamily="34" charset="0"/>
                </a:rPr>
                <a:t>rewards </a:t>
              </a:r>
              <a:r>
                <a:rPr lang="en-US" sz="3000" b="0" u="none" strike="noStrike" dirty="0">
                  <a:solidFill>
                    <a:schemeClr val="dk1"/>
                  </a:solidFill>
                  <a:effectLst/>
                  <a:uFillTx/>
                  <a:latin typeface="Segoe UI" panose="020B0502040204020203" pitchFamily="34" charset="0"/>
                  <a:cs typeface="Segoe UI" panose="020B0502040204020203" pitchFamily="34" charset="0"/>
                </a:rPr>
                <a:t>for good actions and penalties for bad ones. The AI’s goal is to maximize its total rewards over time.</a:t>
              </a:r>
            </a:p>
            <a:p>
              <a:pPr defTabSz="457200">
                <a:lnSpc>
                  <a:spcPct val="100000"/>
                </a:lnSpc>
                <a:buClr>
                  <a:srgbClr val="000000"/>
                </a:buClr>
              </a:pPr>
              <a:endParaRPr lang="en-US" sz="3000" b="0" u="none" strike="noStrike" dirty="0">
                <a:solidFill>
                  <a:srgbClr val="000000"/>
                </a:solidFill>
                <a:effectLst/>
                <a:uFillTx/>
                <a:latin typeface="Segoe UI" panose="020B0502040204020203" pitchFamily="34" charset="0"/>
                <a:cs typeface="Segoe UI" panose="020B0502040204020203" pitchFamily="34" charset="0"/>
              </a:endParaRPr>
            </a:p>
            <a:p>
              <a:pPr marL="571680" indent="-571680" defTabSz="457200">
                <a:lnSpc>
                  <a:spcPct val="100000"/>
                </a:lnSpc>
                <a:buClr>
                  <a:srgbClr val="000000"/>
                </a:buClr>
                <a:buFont typeface="Arial"/>
                <a:buChar char="•"/>
              </a:pPr>
              <a:r>
                <a:rPr lang="en-US" sz="3000" b="1" u="none" strike="noStrike" dirty="0">
                  <a:solidFill>
                    <a:schemeClr val="dk1"/>
                  </a:solidFill>
                  <a:effectLst/>
                  <a:uFillTx/>
                  <a:latin typeface="Segoe UI" panose="020B0502040204020203" pitchFamily="34" charset="0"/>
                  <a:cs typeface="Segoe UI" panose="020B0502040204020203" pitchFamily="34" charset="0"/>
                </a:rPr>
                <a:t>The Reward Design Problem:</a:t>
              </a:r>
              <a:r>
                <a:rPr lang="en-US" sz="3000" b="0" i="1" u="none" strike="noStrike" dirty="0">
                  <a:solidFill>
                    <a:schemeClr val="dk1"/>
                  </a:solidFill>
                  <a:effectLst/>
                  <a:uFillTx/>
                  <a:latin typeface="Segoe UI" panose="020B0502040204020203" pitchFamily="34" charset="0"/>
                  <a:cs typeface="Segoe UI" panose="020B0502040204020203" pitchFamily="34" charset="0"/>
                </a:rPr>
                <a:t> </a:t>
              </a:r>
              <a:r>
                <a:rPr lang="en-US" sz="3000" b="0" u="none" strike="noStrike" dirty="0">
                  <a:solidFill>
                    <a:schemeClr val="dk1"/>
                  </a:solidFill>
                  <a:effectLst/>
                  <a:uFillTx/>
                  <a:latin typeface="Segoe UI" panose="020B0502040204020203" pitchFamily="34" charset="0"/>
                  <a:cs typeface="Segoe UI" panose="020B0502040204020203" pitchFamily="34" charset="0"/>
                </a:rPr>
                <a:t>For many real-world tasks (like driving safely or performing surgery), manually designing the reward function is difficult. </a:t>
              </a:r>
            </a:p>
            <a:p>
              <a:pPr defTabSz="457200">
                <a:lnSpc>
                  <a:spcPct val="100000"/>
                </a:lnSpc>
                <a:buClr>
                  <a:srgbClr val="000000"/>
                </a:buClr>
              </a:pPr>
              <a:endParaRPr lang="en-US" sz="3000" b="0" u="none" strike="noStrike" dirty="0">
                <a:solidFill>
                  <a:schemeClr val="dk1"/>
                </a:solidFill>
                <a:effectLst/>
                <a:uFillTx/>
                <a:latin typeface="Segoe UI" panose="020B0502040204020203" pitchFamily="34" charset="0"/>
                <a:cs typeface="Segoe UI" panose="020B0502040204020203" pitchFamily="34" charset="0"/>
              </a:endParaRPr>
            </a:p>
            <a:p>
              <a:pPr marL="571680" indent="-571680" defTabSz="457200">
                <a:lnSpc>
                  <a:spcPct val="100000"/>
                </a:lnSpc>
                <a:buClr>
                  <a:srgbClr val="000000"/>
                </a:buClr>
                <a:buFont typeface="Arial"/>
                <a:buChar char="•"/>
              </a:pPr>
              <a:r>
                <a:rPr lang="en-US" sz="3000" b="1" dirty="0">
                  <a:solidFill>
                    <a:schemeClr val="dk1"/>
                  </a:solidFill>
                  <a:latin typeface="Segoe UI" panose="020B0502040204020203" pitchFamily="34" charset="0"/>
                  <a:cs typeface="Segoe UI" panose="020B0502040204020203" pitchFamily="34" charset="0"/>
                </a:rPr>
                <a:t>Learning from Examples</a:t>
              </a:r>
              <a:r>
                <a:rPr lang="en-US" sz="3000" b="1" u="none" strike="noStrike" dirty="0">
                  <a:solidFill>
                    <a:schemeClr val="dk1"/>
                  </a:solidFill>
                  <a:effectLst/>
                  <a:uFillTx/>
                  <a:latin typeface="Segoe UI" panose="020B0502040204020203" pitchFamily="34" charset="0"/>
                  <a:cs typeface="Segoe UI" panose="020B0502040204020203" pitchFamily="34" charset="0"/>
                </a:rPr>
                <a:t>:</a:t>
              </a:r>
              <a:r>
                <a:rPr lang="en-US" sz="3000" b="0" u="none" strike="noStrike" dirty="0">
                  <a:solidFill>
                    <a:schemeClr val="dk1"/>
                  </a:solidFill>
                  <a:effectLst/>
                  <a:uFillTx/>
                  <a:latin typeface="Segoe UI" panose="020B0502040204020203" pitchFamily="34" charset="0"/>
                  <a:cs typeface="Segoe UI" panose="020B0502040204020203" pitchFamily="34" charset="0"/>
                </a:rPr>
                <a:t> An alternative is to </a:t>
              </a:r>
              <a:r>
                <a:rPr lang="en-US" sz="3000" b="0" i="1" u="none" strike="noStrike" dirty="0">
                  <a:solidFill>
                    <a:schemeClr val="dk1"/>
                  </a:solidFill>
                  <a:effectLst/>
                  <a:uFillTx/>
                  <a:latin typeface="Segoe UI" panose="020B0502040204020203" pitchFamily="34" charset="0"/>
                  <a:cs typeface="Segoe UI" panose="020B0502040204020203" pitchFamily="34" charset="0"/>
                </a:rPr>
                <a:t>show</a:t>
              </a:r>
              <a:r>
                <a:rPr lang="en-US" sz="3000" b="0" u="none" strike="noStrike" dirty="0">
                  <a:solidFill>
                    <a:schemeClr val="dk1"/>
                  </a:solidFill>
                  <a:effectLst/>
                  <a:uFillTx/>
                  <a:latin typeface="Segoe UI" panose="020B0502040204020203" pitchFamily="34" charset="0"/>
                  <a:cs typeface="Segoe UI" panose="020B0502040204020203" pitchFamily="34" charset="0"/>
                </a:rPr>
                <a:t> the AI what a human expert does instead of giving it a reward. </a:t>
              </a:r>
              <a:r>
                <a:rPr lang="en-US" sz="3000" b="1" u="none" strike="noStrike" dirty="0">
                  <a:solidFill>
                    <a:schemeClr val="dk1"/>
                  </a:solidFill>
                  <a:effectLst/>
                  <a:uFillTx/>
                  <a:latin typeface="Segoe UI" panose="020B0502040204020203" pitchFamily="34" charset="0"/>
                  <a:cs typeface="Segoe UI" panose="020B0502040204020203" pitchFamily="34" charset="0"/>
                </a:rPr>
                <a:t>Imitation Learnin</a:t>
              </a:r>
              <a:r>
                <a:rPr lang="en-US" sz="3000" b="1" dirty="0">
                  <a:solidFill>
                    <a:schemeClr val="dk1"/>
                  </a:solidFill>
                  <a:latin typeface="Segoe UI" panose="020B0502040204020203" pitchFamily="34" charset="0"/>
                  <a:cs typeface="Segoe UI" panose="020B0502040204020203" pitchFamily="34" charset="0"/>
                </a:rPr>
                <a:t>g (IL)</a:t>
              </a:r>
              <a:r>
                <a:rPr lang="en-US" sz="3000" dirty="0">
                  <a:solidFill>
                    <a:schemeClr val="dk1"/>
                  </a:solidFill>
                  <a:latin typeface="Segoe UI" panose="020B0502040204020203" pitchFamily="34" charset="0"/>
                  <a:cs typeface="Segoe UI" panose="020B0502040204020203" pitchFamily="34" charset="0"/>
                </a:rPr>
                <a:t> is where the AI learns to copy the expert’s actions. </a:t>
              </a:r>
              <a:r>
                <a:rPr lang="en-US" sz="3000" b="1" dirty="0">
                  <a:solidFill>
                    <a:schemeClr val="dk1"/>
                  </a:solidFill>
                  <a:latin typeface="Segoe UI" panose="020B0502040204020203" pitchFamily="34" charset="0"/>
                  <a:cs typeface="Segoe UI" panose="020B0502040204020203" pitchFamily="34" charset="0"/>
                </a:rPr>
                <a:t>Inverse Reinforcement Learning (IRL)</a:t>
              </a:r>
              <a:r>
                <a:rPr lang="en-US" sz="3000" dirty="0">
                  <a:solidFill>
                    <a:schemeClr val="dk1"/>
                  </a:solidFill>
                  <a:latin typeface="Segoe UI" panose="020B0502040204020203" pitchFamily="34" charset="0"/>
                  <a:cs typeface="Segoe UI" panose="020B0502040204020203" pitchFamily="34" charset="0"/>
                </a:rPr>
                <a:t> tries to learn the reward function that best explains the expert’s actions.</a:t>
              </a:r>
              <a:endParaRPr lang="en-US" sz="3000" b="0" u="none" strike="noStrike" dirty="0">
                <a:solidFill>
                  <a:srgbClr val="000000"/>
                </a:solidFill>
                <a:effectLst/>
                <a:uFillTx/>
                <a:latin typeface="Segoe UI" panose="020B0502040204020203" pitchFamily="34" charset="0"/>
                <a:cs typeface="Segoe UI" panose="020B0502040204020203" pitchFamily="34" charset="0"/>
              </a:endParaRPr>
            </a:p>
          </p:txBody>
        </p:sp>
        <p:sp>
          <p:nvSpPr>
            <p:cNvPr id="70" name="Round Same Side Corner Rectangle 15"/>
            <p:cNvSpPr/>
            <p:nvPr/>
          </p:nvSpPr>
          <p:spPr>
            <a:xfrm>
              <a:off x="914400" y="8229600"/>
              <a:ext cx="11886480" cy="1371578"/>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457200">
                <a:lnSpc>
                  <a:spcPct val="100000"/>
                </a:lnSpc>
              </a:pPr>
              <a:r>
                <a:rPr lang="en-US" sz="6600" b="1" u="none" strike="noStrike" dirty="0">
                  <a:solidFill>
                    <a:schemeClr val="lt1"/>
                  </a:solidFill>
                  <a:effectLst/>
                  <a:uFillTx/>
                  <a:latin typeface="Segoe UI"/>
                </a:rPr>
                <a:t>Introduction</a:t>
              </a:r>
              <a:endParaRPr lang="en-US" sz="6600" b="0" u="none" strike="noStrike" dirty="0">
                <a:solidFill>
                  <a:srgbClr val="FFFFFF"/>
                </a:solidFill>
                <a:effectLst/>
                <a:uFillTx/>
                <a:latin typeface="Arial"/>
              </a:endParaRPr>
            </a:p>
          </p:txBody>
        </p:sp>
      </p:grpSp>
      <p:grpSp>
        <p:nvGrpSpPr>
          <p:cNvPr id="21" name="Group 20">
            <a:extLst>
              <a:ext uri="{FF2B5EF4-FFF2-40B4-BE49-F238E27FC236}">
                <a16:creationId xmlns:a16="http://schemas.microsoft.com/office/drawing/2014/main" id="{4D5F9E23-93A8-CA0C-2FD7-1CC90B5CFF13}"/>
              </a:ext>
            </a:extLst>
          </p:cNvPr>
          <p:cNvGrpSpPr/>
          <p:nvPr/>
        </p:nvGrpSpPr>
        <p:grpSpPr>
          <a:xfrm>
            <a:off x="914400" y="16459200"/>
            <a:ext cx="12801600" cy="16041000"/>
            <a:chOff x="914400" y="16459200"/>
            <a:chExt cx="12801600" cy="16041000"/>
          </a:xfrm>
        </p:grpSpPr>
        <p:sp>
          <p:nvSpPr>
            <p:cNvPr id="73" name="Round Same Side Corner Rectangle 20"/>
            <p:cNvSpPr/>
            <p:nvPr/>
          </p:nvSpPr>
          <p:spPr>
            <a:xfrm>
              <a:off x="914400" y="16459200"/>
              <a:ext cx="12801600" cy="137160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tIns="457200" rIns="457200" bIns="457200" anchor="ctr">
              <a:noAutofit/>
            </a:bodyPr>
            <a:lstStyle/>
            <a:p>
              <a:pPr algn="ctr" defTabSz="457200">
                <a:lnSpc>
                  <a:spcPct val="100000"/>
                </a:lnSpc>
              </a:pPr>
              <a:r>
                <a:rPr lang="en-US" sz="6600" b="1" u="none" strike="noStrike" dirty="0">
                  <a:solidFill>
                    <a:schemeClr val="lt1"/>
                  </a:solidFill>
                  <a:effectLst/>
                  <a:uFillTx/>
                  <a:latin typeface="Segoe UI"/>
                </a:rPr>
                <a:t>Methods</a:t>
              </a:r>
              <a:endParaRPr lang="en-US" sz="6600" b="0" u="none" strike="noStrike" dirty="0">
                <a:solidFill>
                  <a:srgbClr val="FFFFFF"/>
                </a:solidFill>
                <a:effectLst/>
                <a:uFillTx/>
                <a:latin typeface="Arial"/>
              </a:endParaRPr>
            </a:p>
          </p:txBody>
        </p:sp>
        <p:sp>
          <p:nvSpPr>
            <p:cNvPr id="72" name="Round Same Side Corner Rectangle 19"/>
            <p:cNvSpPr/>
            <p:nvPr/>
          </p:nvSpPr>
          <p:spPr>
            <a:xfrm>
              <a:off x="914400" y="17830800"/>
              <a:ext cx="12801600" cy="14669400"/>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tIns="457200" rIns="457200" bIns="457200" anchor="t">
              <a:noAutofit/>
            </a:bodyPr>
            <a:lstStyle/>
            <a:p>
              <a:pPr defTabSz="457200">
                <a:lnSpc>
                  <a:spcPct val="100000"/>
                </a:lnSpc>
                <a:buClr>
                  <a:srgbClr val="000000"/>
                </a:buClr>
              </a:pPr>
              <a:r>
                <a:rPr lang="en-US" sz="3000" b="1" u="none" strike="noStrike" dirty="0">
                  <a:solidFill>
                    <a:srgbClr val="000000"/>
                  </a:solidFill>
                  <a:effectLst/>
                  <a:uFillTx/>
                  <a:latin typeface="Segoe UI" panose="020B0502040204020203" pitchFamily="34" charset="0"/>
                  <a:cs typeface="Segoe UI" panose="020B0502040204020203" pitchFamily="34" charset="0"/>
                </a:rPr>
                <a:t>Algorithms</a:t>
              </a:r>
            </a:p>
            <a:p>
              <a:pPr marL="571500" indent="-571500" defTabSz="457200">
                <a:lnSpc>
                  <a:spcPct val="100000"/>
                </a:lnSpc>
                <a:buClr>
                  <a:srgbClr val="000000"/>
                </a:buClr>
                <a:buFont typeface="Arial" panose="020B0604020202020204" pitchFamily="34" charset="0"/>
                <a:buChar char="•"/>
              </a:pPr>
              <a:r>
                <a:rPr lang="en-US" sz="3000" b="1" dirty="0">
                  <a:solidFill>
                    <a:srgbClr val="000000"/>
                  </a:solidFill>
                  <a:latin typeface="Segoe UI" panose="020B0502040204020203" pitchFamily="34" charset="0"/>
                  <a:cs typeface="Segoe UI" panose="020B0502040204020203" pitchFamily="34" charset="0"/>
                </a:rPr>
                <a:t>Behavioral Cloning (BC):</a:t>
              </a:r>
              <a:r>
                <a:rPr lang="en-US" sz="3000" dirty="0">
                  <a:solidFill>
                    <a:srgbClr val="000000"/>
                  </a:solidFill>
                  <a:latin typeface="Segoe UI" panose="020B0502040204020203" pitchFamily="34" charset="0"/>
                  <a:cs typeface="Segoe UI" panose="020B0502040204020203" pitchFamily="34" charset="0"/>
                </a:rPr>
                <a:t> Direct supervised learning of state-action pairs. It’s an easy, naïve baseline for IL.</a:t>
              </a:r>
            </a:p>
            <a:p>
              <a:pPr marL="571500" indent="-571500" defTabSz="457200">
                <a:lnSpc>
                  <a:spcPct val="100000"/>
                </a:lnSpc>
                <a:buClr>
                  <a:srgbClr val="000000"/>
                </a:buClr>
                <a:buFont typeface="Arial" panose="020B0604020202020204" pitchFamily="34" charset="0"/>
                <a:buChar char="•"/>
              </a:pPr>
              <a:r>
                <a:rPr lang="en-US" sz="3000" b="1" dirty="0">
                  <a:solidFill>
                    <a:srgbClr val="000000"/>
                  </a:solidFill>
                  <a:latin typeface="Segoe UI" panose="020B0502040204020203" pitchFamily="34" charset="0"/>
                  <a:cs typeface="Segoe UI" panose="020B0502040204020203" pitchFamily="34" charset="0"/>
                </a:rPr>
                <a:t>Generative Adversarial Imitation Learning (GAIL): </a:t>
              </a:r>
              <a:r>
                <a:rPr lang="en-US" sz="3000" dirty="0">
                  <a:solidFill>
                    <a:srgbClr val="000000"/>
                  </a:solidFill>
                  <a:latin typeface="Segoe UI" panose="020B0502040204020203" pitchFamily="34" charset="0"/>
                  <a:cs typeface="Segoe UI" panose="020B0502040204020203" pitchFamily="34" charset="0"/>
                </a:rPr>
                <a:t>State of the art IL approach which trains an agent to discriminate between the expert trajectories and GAIL’s policy’s trajectories.</a:t>
              </a:r>
            </a:p>
            <a:p>
              <a:pPr marL="571500" indent="-571500" defTabSz="457200">
                <a:lnSpc>
                  <a:spcPct val="100000"/>
                </a:lnSpc>
                <a:buClr>
                  <a:srgbClr val="000000"/>
                </a:buClr>
                <a:buFont typeface="Arial" panose="020B0604020202020204" pitchFamily="34" charset="0"/>
                <a:buChar char="•"/>
              </a:pPr>
              <a:r>
                <a:rPr lang="en-US" sz="3000" b="1" dirty="0">
                  <a:solidFill>
                    <a:srgbClr val="000000"/>
                  </a:solidFill>
                  <a:latin typeface="Segoe UI" panose="020B0502040204020203" pitchFamily="34" charset="0"/>
                  <a:cs typeface="Segoe UI" panose="020B0502040204020203" pitchFamily="34" charset="0"/>
                </a:rPr>
                <a:t>Adversarial Inverse Reinforcement Learning (AIRL):</a:t>
              </a:r>
              <a:r>
                <a:rPr lang="en-US" sz="3000" dirty="0">
                  <a:solidFill>
                    <a:srgbClr val="000000"/>
                  </a:solidFill>
                  <a:latin typeface="Segoe UI" panose="020B0502040204020203" pitchFamily="34" charset="0"/>
                  <a:cs typeface="Segoe UI" panose="020B0502040204020203" pitchFamily="34" charset="0"/>
                </a:rPr>
                <a:t> State of the art IRL approach which learns a policy </a:t>
              </a:r>
              <a:r>
                <a:rPr lang="en-US" sz="3000" i="1" dirty="0">
                  <a:solidFill>
                    <a:srgbClr val="000000"/>
                  </a:solidFill>
                  <a:latin typeface="Segoe UI" panose="020B0502040204020203" pitchFamily="34" charset="0"/>
                  <a:cs typeface="Segoe UI" panose="020B0502040204020203" pitchFamily="34" charset="0"/>
                </a:rPr>
                <a:t>and </a:t>
              </a:r>
              <a:r>
                <a:rPr lang="en-US" sz="3000" dirty="0">
                  <a:solidFill>
                    <a:srgbClr val="000000"/>
                  </a:solidFill>
                  <a:latin typeface="Segoe UI" panose="020B0502040204020203" pitchFamily="34" charset="0"/>
                  <a:cs typeface="Segoe UI" panose="020B0502040204020203" pitchFamily="34" charset="0"/>
                </a:rPr>
                <a:t>attempts to learn a reward function</a:t>
              </a:r>
              <a:endParaRPr lang="en-US" sz="3000" b="1" u="none" strike="noStrike" dirty="0">
                <a:solidFill>
                  <a:srgbClr val="000000"/>
                </a:solidFill>
                <a:effectLst/>
                <a:uFillTx/>
                <a:latin typeface="Segoe UI" panose="020B0502040204020203" pitchFamily="34" charset="0"/>
                <a:cs typeface="Segoe UI" panose="020B0502040204020203" pitchFamily="34" charset="0"/>
              </a:endParaRPr>
            </a:p>
            <a:p>
              <a:pPr defTabSz="457200">
                <a:lnSpc>
                  <a:spcPct val="100000"/>
                </a:lnSpc>
                <a:buClr>
                  <a:srgbClr val="000000"/>
                </a:buClr>
              </a:pPr>
              <a:endParaRPr lang="en-US" sz="3000" b="0" u="none" strike="noStrike" dirty="0">
                <a:solidFill>
                  <a:srgbClr val="000000"/>
                </a:solidFill>
                <a:effectLst/>
                <a:uFillTx/>
                <a:latin typeface="Segoe UI" panose="020B0502040204020203" pitchFamily="34" charset="0"/>
                <a:cs typeface="Segoe UI" panose="020B0502040204020203" pitchFamily="34" charset="0"/>
              </a:endParaRPr>
            </a:p>
            <a:p>
              <a:pPr defTabSz="457200">
                <a:lnSpc>
                  <a:spcPct val="100000"/>
                </a:lnSpc>
                <a:buClr>
                  <a:srgbClr val="000000"/>
                </a:buClr>
              </a:pPr>
              <a:r>
                <a:rPr lang="en-US" sz="3000" b="1" dirty="0">
                  <a:solidFill>
                    <a:srgbClr val="000000"/>
                  </a:solidFill>
                  <a:latin typeface="Segoe UI" panose="020B0502040204020203" pitchFamily="34" charset="0"/>
                  <a:cs typeface="Segoe UI" panose="020B0502040204020203" pitchFamily="34" charset="0"/>
                </a:rPr>
                <a:t>Training Data</a:t>
              </a:r>
            </a:p>
            <a:p>
              <a:pPr defTabSz="457200">
                <a:lnSpc>
                  <a:spcPct val="100000"/>
                </a:lnSpc>
                <a:buClr>
                  <a:srgbClr val="000000"/>
                </a:buClr>
              </a:pPr>
              <a:r>
                <a:rPr lang="en-US" sz="3000" dirty="0">
                  <a:solidFill>
                    <a:srgbClr val="000000"/>
                  </a:solidFill>
                  <a:latin typeface="Segoe UI" panose="020B0502040204020203" pitchFamily="34" charset="0"/>
                  <a:cs typeface="Segoe UI" panose="020B0502040204020203" pitchFamily="34" charset="0"/>
                </a:rPr>
                <a:t>The training data was collected by training a Soft Actor-Critic agent until it reached expert level performance. Then one million timesteps of data was collected with deterministic actions and no added noise.</a:t>
              </a:r>
            </a:p>
            <a:p>
              <a:pPr defTabSz="457200">
                <a:lnSpc>
                  <a:spcPct val="100000"/>
                </a:lnSpc>
                <a:buClr>
                  <a:srgbClr val="000000"/>
                </a:buClr>
              </a:pPr>
              <a:endParaRPr lang="en-US" sz="3000" dirty="0">
                <a:solidFill>
                  <a:srgbClr val="000000"/>
                </a:solidFill>
                <a:latin typeface="Segoe UI" panose="020B0502040204020203" pitchFamily="34" charset="0"/>
                <a:cs typeface="Segoe UI" panose="020B0502040204020203" pitchFamily="34" charset="0"/>
              </a:endParaRPr>
            </a:p>
            <a:p>
              <a:pPr defTabSz="457200">
                <a:lnSpc>
                  <a:spcPct val="100000"/>
                </a:lnSpc>
                <a:buClr>
                  <a:srgbClr val="000000"/>
                </a:buClr>
              </a:pPr>
              <a:r>
                <a:rPr lang="en-US" sz="3000" b="1" dirty="0">
                  <a:solidFill>
                    <a:srgbClr val="000000"/>
                  </a:solidFill>
                  <a:latin typeface="Segoe UI" panose="020B0502040204020203" pitchFamily="34" charset="0"/>
                  <a:cs typeface="Segoe UI" panose="020B0502040204020203" pitchFamily="34" charset="0"/>
                </a:rPr>
                <a:t>Testing Environments</a:t>
              </a:r>
            </a:p>
            <a:p>
              <a:pPr defTabSz="457200">
                <a:lnSpc>
                  <a:spcPct val="100000"/>
                </a:lnSpc>
                <a:buClr>
                  <a:srgbClr val="000000"/>
                </a:buClr>
              </a:pPr>
              <a:r>
                <a:rPr lang="en-US" sz="3000" dirty="0">
                  <a:solidFill>
                    <a:srgbClr val="000000"/>
                  </a:solidFill>
                  <a:latin typeface="Segoe UI" panose="020B0502040204020203" pitchFamily="34" charset="0"/>
                  <a:cs typeface="Segoe UI" panose="020B0502040204020203" pitchFamily="34" charset="0"/>
                </a:rPr>
                <a:t>Each algorithm was trained on the original environments in Figure 1, and then they were evaluated on altered versions. These alterations included changing physical parameters (gravity, friction, etc.) and goal changes (disabling joints, shifting the goal location, etc.).</a:t>
              </a:r>
            </a:p>
          </p:txBody>
        </p:sp>
        <p:grpSp>
          <p:nvGrpSpPr>
            <p:cNvPr id="17" name="Group 16">
              <a:extLst>
                <a:ext uri="{FF2B5EF4-FFF2-40B4-BE49-F238E27FC236}">
                  <a16:creationId xmlns:a16="http://schemas.microsoft.com/office/drawing/2014/main" id="{8A151187-8FCE-417D-A8E0-660674BD2241}"/>
                </a:ext>
              </a:extLst>
            </p:cNvPr>
            <p:cNvGrpSpPr/>
            <p:nvPr/>
          </p:nvGrpSpPr>
          <p:grpSpPr>
            <a:xfrm>
              <a:off x="1371398" y="27803561"/>
              <a:ext cx="11887604" cy="4269712"/>
              <a:chOff x="15516964" y="18264241"/>
              <a:chExt cx="11887604" cy="4269712"/>
            </a:xfrm>
          </p:grpSpPr>
          <p:sp>
            <p:nvSpPr>
              <p:cNvPr id="16" name="Rounded Rectangle 15">
                <a:extLst>
                  <a:ext uri="{FF2B5EF4-FFF2-40B4-BE49-F238E27FC236}">
                    <a16:creationId xmlns:a16="http://schemas.microsoft.com/office/drawing/2014/main" id="{20903236-2CAB-1AC6-1EB5-58B546293AD5}"/>
                  </a:ext>
                </a:extLst>
              </p:cNvPr>
              <p:cNvSpPr/>
              <p:nvPr/>
            </p:nvSpPr>
            <p:spPr>
              <a:xfrm>
                <a:off x="15517368" y="18264241"/>
                <a:ext cx="11887200" cy="4269712"/>
              </a:xfrm>
              <a:prstGeom prst="roundRect">
                <a:avLst>
                  <a:gd name="adj" fmla="val 7875"/>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D28C87E4-9CC5-5F75-4CBA-B4FCCF0F9B7B}"/>
                  </a:ext>
                </a:extLst>
              </p:cNvPr>
              <p:cNvGrpSpPr/>
              <p:nvPr/>
            </p:nvGrpSpPr>
            <p:grpSpPr>
              <a:xfrm>
                <a:off x="15516964" y="18721440"/>
                <a:ext cx="11887200" cy="3692940"/>
                <a:chOff x="10542221" y="24024960"/>
                <a:chExt cx="11887200" cy="3692940"/>
              </a:xfrm>
            </p:grpSpPr>
            <p:pic>
              <p:nvPicPr>
                <p:cNvPr id="3" name="Picture 2">
                  <a:extLst>
                    <a:ext uri="{FF2B5EF4-FFF2-40B4-BE49-F238E27FC236}">
                      <a16:creationId xmlns:a16="http://schemas.microsoft.com/office/drawing/2014/main" id="{F30A7166-5391-1883-CDAC-6BFD5A9FDF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28819" y="24026332"/>
                  <a:ext cx="2743200" cy="2743200"/>
                </a:xfrm>
                <a:prstGeom prst="rect">
                  <a:avLst/>
                </a:prstGeom>
              </p:spPr>
            </p:pic>
            <p:pic>
              <p:nvPicPr>
                <p:cNvPr id="5" name="Picture 4">
                  <a:extLst>
                    <a:ext uri="{FF2B5EF4-FFF2-40B4-BE49-F238E27FC236}">
                      <a16:creationId xmlns:a16="http://schemas.microsoft.com/office/drawing/2014/main" id="{56E03022-FC5A-B428-0419-3F7D62D13E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42722" y="24024960"/>
                  <a:ext cx="2743200" cy="2743200"/>
                </a:xfrm>
                <a:prstGeom prst="rect">
                  <a:avLst/>
                </a:prstGeom>
              </p:spPr>
            </p:pic>
            <p:pic>
              <p:nvPicPr>
                <p:cNvPr id="7" name="Picture 6">
                  <a:extLst>
                    <a:ext uri="{FF2B5EF4-FFF2-40B4-BE49-F238E27FC236}">
                      <a16:creationId xmlns:a16="http://schemas.microsoft.com/office/drawing/2014/main" id="{3FFFF1EE-9E61-6634-1441-3D7866C180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99623" y="24024960"/>
                  <a:ext cx="2743200" cy="2743200"/>
                </a:xfrm>
                <a:prstGeom prst="rect">
                  <a:avLst/>
                </a:prstGeom>
              </p:spPr>
            </p:pic>
            <p:pic>
              <p:nvPicPr>
                <p:cNvPr id="9" name="Picture 8">
                  <a:extLst>
                    <a:ext uri="{FF2B5EF4-FFF2-40B4-BE49-F238E27FC236}">
                      <a16:creationId xmlns:a16="http://schemas.microsoft.com/office/drawing/2014/main" id="{C6B8A733-C70C-72B9-CA1B-2B0A748BFD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85821" y="24026332"/>
                  <a:ext cx="2743200" cy="2743200"/>
                </a:xfrm>
                <a:prstGeom prst="rect">
                  <a:avLst/>
                </a:prstGeom>
              </p:spPr>
            </p:pic>
            <p:sp>
              <p:nvSpPr>
                <p:cNvPr id="12" name="TextBox 11">
                  <a:extLst>
                    <a:ext uri="{FF2B5EF4-FFF2-40B4-BE49-F238E27FC236}">
                      <a16:creationId xmlns:a16="http://schemas.microsoft.com/office/drawing/2014/main" id="{8DBC7EED-DA0F-C54F-4712-E26DA23C908A}"/>
                    </a:ext>
                  </a:extLst>
                </p:cNvPr>
                <p:cNvSpPr txBox="1"/>
                <p:nvPr/>
              </p:nvSpPr>
              <p:spPr>
                <a:xfrm>
                  <a:off x="10542221" y="26763793"/>
                  <a:ext cx="11887200" cy="954107"/>
                </a:xfrm>
                <a:prstGeom prst="rect">
                  <a:avLst/>
                </a:prstGeom>
                <a:noFill/>
              </p:spPr>
              <p:txBody>
                <a:bodyPr wrap="square" rtlCol="0">
                  <a:spAutoFit/>
                </a:bodyPr>
                <a:lstStyle/>
                <a:p>
                  <a:pPr algn="ctr"/>
                  <a:r>
                    <a:rPr lang="en-US" sz="2800" i="1" dirty="0"/>
                    <a:t>Figure 1: Environment names from left to right in ascending difficulty: Hopper, Pusher, Ant, Inverted Pendulum </a:t>
                  </a:r>
                </a:p>
              </p:txBody>
            </p:sp>
          </p:grpSp>
        </p:grpSp>
      </p:grpSp>
      <p:grpSp>
        <p:nvGrpSpPr>
          <p:cNvPr id="22" name="Group 14">
            <a:extLst>
              <a:ext uri="{FF2B5EF4-FFF2-40B4-BE49-F238E27FC236}">
                <a16:creationId xmlns:a16="http://schemas.microsoft.com/office/drawing/2014/main" id="{A0C80934-94DB-C1A9-97FB-7EB04BBC8193}"/>
              </a:ext>
            </a:extLst>
          </p:cNvPr>
          <p:cNvGrpSpPr/>
          <p:nvPr/>
        </p:nvGrpSpPr>
        <p:grpSpPr>
          <a:xfrm>
            <a:off x="15544440" y="6400800"/>
            <a:ext cx="12801600" cy="9144000"/>
            <a:chOff x="914400" y="8229600"/>
            <a:chExt cx="11886480" cy="9295628"/>
          </a:xfrm>
        </p:grpSpPr>
        <p:sp>
          <p:nvSpPr>
            <p:cNvPr id="23" name="Round Same Side Corner Rectangle 16">
              <a:extLst>
                <a:ext uri="{FF2B5EF4-FFF2-40B4-BE49-F238E27FC236}">
                  <a16:creationId xmlns:a16="http://schemas.microsoft.com/office/drawing/2014/main" id="{A0F47A95-CB57-EEA5-23E3-F4E03D175528}"/>
                </a:ext>
              </a:extLst>
            </p:cNvPr>
            <p:cNvSpPr/>
            <p:nvPr/>
          </p:nvSpPr>
          <p:spPr>
            <a:xfrm>
              <a:off x="914400" y="9601177"/>
              <a:ext cx="11886480" cy="7924051"/>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tIns="457200" rIns="457200" bIns="457200" anchor="t">
              <a:noAutofit/>
            </a:bodyPr>
            <a:lstStyle/>
            <a:p>
              <a:pPr marL="457200" indent="-457200" defTabSz="457200">
                <a:lnSpc>
                  <a:spcPct val="100000"/>
                </a:lnSpc>
                <a:buClr>
                  <a:srgbClr val="000000"/>
                </a:buClr>
                <a:buFont typeface="Arial" panose="020B0604020202020204" pitchFamily="34" charset="0"/>
                <a:buChar char="•"/>
              </a:pPr>
              <a:r>
                <a:rPr lang="en-US" sz="3000" b="1" u="none" strike="noStrike" dirty="0">
                  <a:solidFill>
                    <a:schemeClr val="dk1"/>
                  </a:solidFill>
                  <a:effectLst/>
                  <a:uFillTx/>
                  <a:latin typeface="Segoe UI" panose="020B0502040204020203" pitchFamily="34" charset="0"/>
                  <a:cs typeface="Segoe UI" panose="020B0502040204020203" pitchFamily="34" charset="0"/>
                </a:rPr>
                <a:t>Put results here</a:t>
              </a:r>
              <a:endParaRPr lang="en-US" sz="3000" b="0" u="none" strike="noStrike" dirty="0">
                <a:solidFill>
                  <a:srgbClr val="000000"/>
                </a:solidFill>
                <a:effectLst/>
                <a:uFillTx/>
                <a:latin typeface="Segoe UI" panose="020B0502040204020203" pitchFamily="34" charset="0"/>
                <a:cs typeface="Segoe UI" panose="020B0502040204020203" pitchFamily="34" charset="0"/>
              </a:endParaRPr>
            </a:p>
          </p:txBody>
        </p:sp>
        <p:sp>
          <p:nvSpPr>
            <p:cNvPr id="24" name="Round Same Side Corner Rectangle 15">
              <a:extLst>
                <a:ext uri="{FF2B5EF4-FFF2-40B4-BE49-F238E27FC236}">
                  <a16:creationId xmlns:a16="http://schemas.microsoft.com/office/drawing/2014/main" id="{FEC11480-2711-0601-937E-FEFF6B63124F}"/>
                </a:ext>
              </a:extLst>
            </p:cNvPr>
            <p:cNvSpPr/>
            <p:nvPr/>
          </p:nvSpPr>
          <p:spPr>
            <a:xfrm>
              <a:off x="914400" y="8229600"/>
              <a:ext cx="11886480" cy="1371578"/>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457200">
                <a:lnSpc>
                  <a:spcPct val="100000"/>
                </a:lnSpc>
              </a:pPr>
              <a:r>
                <a:rPr lang="en-US" sz="6600" b="1" u="none" strike="noStrike" dirty="0">
                  <a:solidFill>
                    <a:schemeClr val="lt1"/>
                  </a:solidFill>
                  <a:effectLst/>
                  <a:uFillTx/>
                  <a:latin typeface="Segoe UI"/>
                </a:rPr>
                <a:t>Results</a:t>
              </a:r>
            </a:p>
          </p:txBody>
        </p:sp>
      </p:grpSp>
      <p:grpSp>
        <p:nvGrpSpPr>
          <p:cNvPr id="25" name="Group 14">
            <a:extLst>
              <a:ext uri="{FF2B5EF4-FFF2-40B4-BE49-F238E27FC236}">
                <a16:creationId xmlns:a16="http://schemas.microsoft.com/office/drawing/2014/main" id="{9758483F-0F65-00E5-5738-EC4A993BBDED}"/>
              </a:ext>
            </a:extLst>
          </p:cNvPr>
          <p:cNvGrpSpPr/>
          <p:nvPr/>
        </p:nvGrpSpPr>
        <p:grpSpPr>
          <a:xfrm>
            <a:off x="30175200" y="6400800"/>
            <a:ext cx="12801600" cy="9144000"/>
            <a:chOff x="914400" y="8229600"/>
            <a:chExt cx="11886480" cy="9295628"/>
          </a:xfrm>
        </p:grpSpPr>
        <p:sp>
          <p:nvSpPr>
            <p:cNvPr id="26" name="Round Same Side Corner Rectangle 16">
              <a:extLst>
                <a:ext uri="{FF2B5EF4-FFF2-40B4-BE49-F238E27FC236}">
                  <a16:creationId xmlns:a16="http://schemas.microsoft.com/office/drawing/2014/main" id="{BE905EA8-1208-81C8-BEF1-10679D6DAA81}"/>
                </a:ext>
              </a:extLst>
            </p:cNvPr>
            <p:cNvSpPr/>
            <p:nvPr/>
          </p:nvSpPr>
          <p:spPr>
            <a:xfrm>
              <a:off x="914400" y="9601177"/>
              <a:ext cx="11886480" cy="7924051"/>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tIns="457200" rIns="457200" bIns="457200" anchor="t">
              <a:noAutofit/>
            </a:bodyPr>
            <a:lstStyle/>
            <a:p>
              <a:pPr marL="457200" indent="-457200" defTabSz="457200">
                <a:lnSpc>
                  <a:spcPct val="100000"/>
                </a:lnSpc>
                <a:buClr>
                  <a:srgbClr val="000000"/>
                </a:buClr>
                <a:buFont typeface="Arial" panose="020B0604020202020204" pitchFamily="34" charset="0"/>
                <a:buChar char="•"/>
              </a:pPr>
              <a:r>
                <a:rPr lang="en-US" sz="3000" b="1" u="none" strike="noStrike" dirty="0">
                  <a:solidFill>
                    <a:schemeClr val="dk1"/>
                  </a:solidFill>
                  <a:effectLst/>
                  <a:uFillTx/>
                  <a:latin typeface="Segoe UI" panose="020B0502040204020203" pitchFamily="34" charset="0"/>
                  <a:cs typeface="Segoe UI" panose="020B0502040204020203" pitchFamily="34" charset="0"/>
                </a:rPr>
                <a:t>Put results here</a:t>
              </a:r>
              <a:endParaRPr lang="en-US" sz="3000" b="0" u="none" strike="noStrike" dirty="0">
                <a:solidFill>
                  <a:srgbClr val="000000"/>
                </a:solidFill>
                <a:effectLst/>
                <a:uFillTx/>
                <a:latin typeface="Segoe UI" panose="020B0502040204020203" pitchFamily="34" charset="0"/>
                <a:cs typeface="Segoe UI" panose="020B0502040204020203" pitchFamily="34" charset="0"/>
              </a:endParaRPr>
            </a:p>
          </p:txBody>
        </p:sp>
        <p:sp>
          <p:nvSpPr>
            <p:cNvPr id="27" name="Round Same Side Corner Rectangle 15">
              <a:extLst>
                <a:ext uri="{FF2B5EF4-FFF2-40B4-BE49-F238E27FC236}">
                  <a16:creationId xmlns:a16="http://schemas.microsoft.com/office/drawing/2014/main" id="{08DB518B-65FD-B97A-C3EC-B9A388976102}"/>
                </a:ext>
              </a:extLst>
            </p:cNvPr>
            <p:cNvSpPr/>
            <p:nvPr/>
          </p:nvSpPr>
          <p:spPr>
            <a:xfrm>
              <a:off x="914400" y="8229600"/>
              <a:ext cx="11886480" cy="1371578"/>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457200">
                <a:lnSpc>
                  <a:spcPct val="100000"/>
                </a:lnSpc>
              </a:pPr>
              <a:r>
                <a:rPr lang="en-US" sz="6600" b="1" u="none" strike="noStrike" dirty="0">
                  <a:solidFill>
                    <a:schemeClr val="lt1"/>
                  </a:solidFill>
                  <a:effectLst/>
                  <a:uFillTx/>
                  <a:latin typeface="Segoe UI"/>
                </a:rPr>
                <a:t>Conclusions</a:t>
              </a:r>
            </a:p>
          </p:txBody>
        </p:sp>
      </p:grpSp>
      <p:grpSp>
        <p:nvGrpSpPr>
          <p:cNvPr id="28" name="Group 14">
            <a:extLst>
              <a:ext uri="{FF2B5EF4-FFF2-40B4-BE49-F238E27FC236}">
                <a16:creationId xmlns:a16="http://schemas.microsoft.com/office/drawing/2014/main" id="{9AEB9C6E-A38D-D8A8-EA97-D4D5F004647D}"/>
              </a:ext>
            </a:extLst>
          </p:cNvPr>
          <p:cNvGrpSpPr/>
          <p:nvPr/>
        </p:nvGrpSpPr>
        <p:grpSpPr>
          <a:xfrm>
            <a:off x="30175200" y="16459200"/>
            <a:ext cx="12801600" cy="9144000"/>
            <a:chOff x="914400" y="8229600"/>
            <a:chExt cx="11886480" cy="9295628"/>
          </a:xfrm>
        </p:grpSpPr>
        <p:sp>
          <p:nvSpPr>
            <p:cNvPr id="29" name="Round Same Side Corner Rectangle 16">
              <a:extLst>
                <a:ext uri="{FF2B5EF4-FFF2-40B4-BE49-F238E27FC236}">
                  <a16:creationId xmlns:a16="http://schemas.microsoft.com/office/drawing/2014/main" id="{DC32D6F7-F996-4107-D41B-3164799CC6D7}"/>
                </a:ext>
              </a:extLst>
            </p:cNvPr>
            <p:cNvSpPr/>
            <p:nvPr/>
          </p:nvSpPr>
          <p:spPr>
            <a:xfrm>
              <a:off x="914400" y="9601177"/>
              <a:ext cx="11886480" cy="7924051"/>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tIns="457200" rIns="457200" bIns="457200" anchor="t">
              <a:noAutofit/>
            </a:bodyPr>
            <a:lstStyle/>
            <a:p>
              <a:pPr marL="457200" indent="-457200" defTabSz="457200">
                <a:lnSpc>
                  <a:spcPct val="100000"/>
                </a:lnSpc>
                <a:buClr>
                  <a:srgbClr val="000000"/>
                </a:buClr>
                <a:buFont typeface="Arial" panose="020B0604020202020204" pitchFamily="34" charset="0"/>
                <a:buChar char="•"/>
              </a:pPr>
              <a:r>
                <a:rPr lang="en-US" sz="3000" b="1" u="none" strike="noStrike" dirty="0">
                  <a:solidFill>
                    <a:schemeClr val="dk1"/>
                  </a:solidFill>
                  <a:effectLst/>
                  <a:uFillTx/>
                  <a:latin typeface="Segoe UI" panose="020B0502040204020203" pitchFamily="34" charset="0"/>
                  <a:cs typeface="Segoe UI" panose="020B0502040204020203" pitchFamily="34" charset="0"/>
                </a:rPr>
                <a:t>Put results here</a:t>
              </a:r>
              <a:endParaRPr lang="en-US" sz="3000" b="0" u="none" strike="noStrike" dirty="0">
                <a:solidFill>
                  <a:srgbClr val="000000"/>
                </a:solidFill>
                <a:effectLst/>
                <a:uFillTx/>
                <a:latin typeface="Segoe UI" panose="020B0502040204020203" pitchFamily="34" charset="0"/>
                <a:cs typeface="Segoe UI" panose="020B0502040204020203" pitchFamily="34" charset="0"/>
              </a:endParaRPr>
            </a:p>
          </p:txBody>
        </p:sp>
        <p:sp>
          <p:nvSpPr>
            <p:cNvPr id="30" name="Round Same Side Corner Rectangle 15">
              <a:extLst>
                <a:ext uri="{FF2B5EF4-FFF2-40B4-BE49-F238E27FC236}">
                  <a16:creationId xmlns:a16="http://schemas.microsoft.com/office/drawing/2014/main" id="{BD330268-2686-2A02-60A3-AB5C2F209076}"/>
                </a:ext>
              </a:extLst>
            </p:cNvPr>
            <p:cNvSpPr/>
            <p:nvPr/>
          </p:nvSpPr>
          <p:spPr>
            <a:xfrm>
              <a:off x="914400" y="8229600"/>
              <a:ext cx="11886480" cy="1371578"/>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457200">
                <a:lnSpc>
                  <a:spcPct val="100000"/>
                </a:lnSpc>
              </a:pPr>
              <a:r>
                <a:rPr lang="en-US" sz="6600" b="1" u="none" strike="noStrike" dirty="0">
                  <a:solidFill>
                    <a:schemeClr val="lt1"/>
                  </a:solidFill>
                  <a:effectLst/>
                  <a:uFillTx/>
                  <a:latin typeface="Segoe UI"/>
                </a:rPr>
                <a:t>Future Work</a:t>
              </a:r>
            </a:p>
          </p:txBody>
        </p:sp>
      </p:gr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267</TotalTime>
  <Words>364</Words>
  <Application>Microsoft Macintosh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Segoe UI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Van Utrecht, Nathan H</dc:creator>
  <dc:description/>
  <cp:lastModifiedBy>Van Utrecht, Nathan H</cp:lastModifiedBy>
  <cp:revision>9</cp:revision>
  <dcterms:created xsi:type="dcterms:W3CDTF">2025-04-30T15:55:50Z</dcterms:created>
  <dcterms:modified xsi:type="dcterms:W3CDTF">2025-05-01T18:13:09Z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