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12.xml" ContentType="application/vnd.openxmlformats-officedocument.theme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_rels/presentation.xml.rels" ContentType="application/vnd.openxmlformats-package.relationshi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media/image1.png" ContentType="image/png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</p:sldIdLst>
  <p:sldSz cx="43891200" cy="329184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1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Click to move the slide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Aptos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notes format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&lt;header&gt;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dt" idx="34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1" name="PlaceHolder 5"/>
          <p:cNvSpPr>
            <a:spLocks noGrp="1"/>
          </p:cNvSpPr>
          <p:nvPr>
            <p:ph type="ftr" idx="35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2" name="PlaceHolder 6"/>
          <p:cNvSpPr>
            <a:spLocks noGrp="1"/>
          </p:cNvSpPr>
          <p:nvPr>
            <p:ph type="sldNum" idx="36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buNone/>
            </a:pPr>
            <a:fld id="{1B6516A8-1C41-4F81-84F6-70AC301A9CB7}" type="slidenum"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&lt;number&gt;</a:t>
            </a:fld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4440" cy="3085920"/>
          </a:xfrm>
          <a:prstGeom prst="rect">
            <a:avLst/>
          </a:prstGeom>
          <a:ln w="0">
            <a:noFill/>
          </a:ln>
        </p:spPr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buNone/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sldNum" idx="37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71DCE854-9F13-4239-8744-89BA8DCDB38E}" type="slidenum"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 Slide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291840" y="5387400"/>
            <a:ext cx="37307160" cy="11460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algn="ctr" defTabSz="4389120">
              <a:lnSpc>
                <a:spcPct val="90000"/>
              </a:lnSpc>
              <a:buNone/>
            </a:pPr>
            <a:r>
              <a:rPr b="0" lang="en-US" sz="28800" strike="noStrike" u="none">
                <a:solidFill>
                  <a:schemeClr val="dk1"/>
                </a:solidFill>
                <a:effectLst/>
                <a:uFillTx/>
                <a:latin typeface="Aptos Display"/>
              </a:rPr>
              <a:t>Click to edit Master title style</a:t>
            </a:r>
            <a:endParaRPr b="0" lang="en-US" sz="28800" strike="noStrike" u="none">
              <a:solidFill>
                <a:schemeClr val="dk1"/>
              </a:solidFill>
              <a:effectLst/>
              <a:uFillTx/>
              <a:latin typeface="Aptos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3017520" y="30510360"/>
            <a:ext cx="9875160" cy="1752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576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576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rPr>
              <a:t>&lt;date/time&gt;</a:t>
            </a:r>
            <a:endParaRPr b="0" lang="en-US" sz="576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14538960" y="30510360"/>
            <a:ext cx="14812920" cy="1752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30998160" y="30510360"/>
            <a:ext cx="9875160" cy="1752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576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B6CC4385-C6B2-4427-8590-1C710FB04751}" type="slidenum">
              <a:rPr b="0" lang="en-US" sz="576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rPr>
              <a:t>&lt;number&gt;</a:t>
            </a:fld>
            <a:endParaRPr b="0" lang="en-US" sz="576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 with Caption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3023280" y="2194560"/>
            <a:ext cx="14155560" cy="7680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389120">
              <a:lnSpc>
                <a:spcPct val="90000"/>
              </a:lnSpc>
              <a:buNone/>
            </a:pPr>
            <a:r>
              <a:rPr b="0" lang="en-US" sz="15360" strike="noStrike" u="none">
                <a:solidFill>
                  <a:schemeClr val="dk1"/>
                </a:solidFill>
                <a:effectLst/>
                <a:uFillTx/>
                <a:latin typeface="Aptos Display"/>
              </a:rPr>
              <a:t>Click to edit Master title style</a:t>
            </a:r>
            <a:endParaRPr b="0" lang="en-US" sz="15360" strike="noStrike" u="none">
              <a:solidFill>
                <a:schemeClr val="dk1"/>
              </a:solidFill>
              <a:effectLst/>
              <a:uFillTx/>
              <a:latin typeface="Aptos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18659520" y="4739760"/>
            <a:ext cx="22219560" cy="23393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1097280" indent="-1097280" defTabSz="4389120">
              <a:lnSpc>
                <a:spcPct val="90000"/>
              </a:lnSpc>
              <a:spcBef>
                <a:spcPts val="47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536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Click to edit Master text styles</a:t>
            </a:r>
            <a:endParaRPr b="0" lang="en-US" sz="15360" strike="noStrike" u="none">
              <a:solidFill>
                <a:schemeClr val="dk1"/>
              </a:solidFill>
              <a:effectLst/>
              <a:uFillTx/>
              <a:latin typeface="Aptos"/>
            </a:endParaRPr>
          </a:p>
          <a:p>
            <a:pPr lvl="1" marL="3291840" indent="-1097280" defTabSz="4389120">
              <a:lnSpc>
                <a:spcPct val="90000"/>
              </a:lnSpc>
              <a:spcBef>
                <a:spcPts val="24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3439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Second level</a:t>
            </a:r>
            <a:endParaRPr b="0" lang="en-US" sz="13439" strike="noStrike" u="none">
              <a:solidFill>
                <a:schemeClr val="dk1"/>
              </a:solidFill>
              <a:effectLst/>
              <a:uFillTx/>
              <a:latin typeface="Aptos"/>
            </a:endParaRPr>
          </a:p>
          <a:p>
            <a:pPr lvl="2" marL="5486400" indent="-1097280" defTabSz="4389120">
              <a:lnSpc>
                <a:spcPct val="90000"/>
              </a:lnSpc>
              <a:spcBef>
                <a:spcPts val="24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152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Third level</a:t>
            </a:r>
            <a:endParaRPr b="0" lang="en-US" sz="11520" strike="noStrike" u="none">
              <a:solidFill>
                <a:schemeClr val="dk1"/>
              </a:solidFill>
              <a:effectLst/>
              <a:uFillTx/>
              <a:latin typeface="Aptos"/>
            </a:endParaRPr>
          </a:p>
          <a:p>
            <a:pPr lvl="3" marL="7680960" indent="-1097280" defTabSz="4389120">
              <a:lnSpc>
                <a:spcPct val="90000"/>
              </a:lnSpc>
              <a:spcBef>
                <a:spcPts val="24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96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Fourth level</a:t>
            </a:r>
            <a:endParaRPr b="0" lang="en-US" sz="9600" strike="noStrike" u="none">
              <a:solidFill>
                <a:schemeClr val="dk1"/>
              </a:solidFill>
              <a:effectLst/>
              <a:uFillTx/>
              <a:latin typeface="Aptos"/>
            </a:endParaRPr>
          </a:p>
          <a:p>
            <a:pPr lvl="4" marL="9875520" indent="-1097280" defTabSz="4389120">
              <a:lnSpc>
                <a:spcPct val="90000"/>
              </a:lnSpc>
              <a:spcBef>
                <a:spcPts val="24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96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Fifth level</a:t>
            </a:r>
            <a:endParaRPr b="0" lang="en-US" sz="9600" strike="noStrike" u="none">
              <a:solidFill>
                <a:schemeClr val="dk1"/>
              </a:solidFill>
              <a:effectLst/>
              <a:uFillTx/>
              <a:latin typeface="Aptos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3023280" y="9875520"/>
            <a:ext cx="14155560" cy="18295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389120">
              <a:lnSpc>
                <a:spcPct val="90000"/>
              </a:lnSpc>
              <a:spcBef>
                <a:spcPts val="4799"/>
              </a:spcBef>
              <a:buNone/>
              <a:tabLst>
                <a:tab algn="l" pos="0"/>
              </a:tabLst>
            </a:pPr>
            <a:r>
              <a:rPr b="0" lang="en-US" sz="768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Click to edit Master text styles</a:t>
            </a:r>
            <a:endParaRPr b="0" lang="en-US" sz="7680" strike="noStrike" u="none">
              <a:solidFill>
                <a:schemeClr val="dk1"/>
              </a:solidFill>
              <a:effectLst/>
              <a:uFillTx/>
              <a:latin typeface="Aptos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dt" idx="28"/>
          </p:nvPr>
        </p:nvSpPr>
        <p:spPr>
          <a:xfrm>
            <a:off x="3017520" y="30510360"/>
            <a:ext cx="9875160" cy="1752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576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576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rPr>
              <a:t>&lt;date/time&gt;</a:t>
            </a:r>
            <a:endParaRPr b="0" lang="en-US" sz="576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ftr" idx="29"/>
          </p:nvPr>
        </p:nvSpPr>
        <p:spPr>
          <a:xfrm>
            <a:off x="14538960" y="30510360"/>
            <a:ext cx="14812920" cy="1752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0" name="PlaceHolder 6"/>
          <p:cNvSpPr>
            <a:spLocks noGrp="1"/>
          </p:cNvSpPr>
          <p:nvPr>
            <p:ph type="sldNum" idx="30"/>
          </p:nvPr>
        </p:nvSpPr>
        <p:spPr>
          <a:xfrm>
            <a:off x="30998160" y="30510360"/>
            <a:ext cx="9875160" cy="1752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576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B06CE0C3-8B36-41A8-A2E6-AF876F2CFB26}" type="slidenum">
              <a:rPr b="0" lang="en-US" sz="576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rPr>
              <a:t>&lt;number&gt;</a:t>
            </a:fld>
            <a:endParaRPr b="0" lang="en-US" sz="576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icture with Caption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023280" y="2194560"/>
            <a:ext cx="14155560" cy="7680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389120">
              <a:lnSpc>
                <a:spcPct val="90000"/>
              </a:lnSpc>
              <a:buNone/>
            </a:pPr>
            <a:r>
              <a:rPr b="0" lang="en-US" sz="15360" strike="noStrike" u="none">
                <a:solidFill>
                  <a:schemeClr val="dk1"/>
                </a:solidFill>
                <a:effectLst/>
                <a:uFillTx/>
                <a:latin typeface="Aptos Display"/>
              </a:rPr>
              <a:t>Click to edit Master title style</a:t>
            </a:r>
            <a:endParaRPr b="0" lang="en-US" sz="15360" strike="noStrike" u="none">
              <a:solidFill>
                <a:schemeClr val="dk1"/>
              </a:solidFill>
              <a:effectLst/>
              <a:uFillTx/>
              <a:latin typeface="Aptos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18659520" y="4739760"/>
            <a:ext cx="22219560" cy="23393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536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Click icon to add picture</a:t>
            </a:r>
            <a:endParaRPr b="0" lang="en-US" sz="15360" strike="noStrike" u="none">
              <a:solidFill>
                <a:schemeClr val="dk1"/>
              </a:solidFill>
              <a:effectLst/>
              <a:uFillTx/>
              <a:latin typeface="Aptos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3023280" y="9875520"/>
            <a:ext cx="14155560" cy="18295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389120">
              <a:lnSpc>
                <a:spcPct val="90000"/>
              </a:lnSpc>
              <a:spcBef>
                <a:spcPts val="4799"/>
              </a:spcBef>
              <a:buNone/>
              <a:tabLst>
                <a:tab algn="l" pos="0"/>
              </a:tabLst>
            </a:pPr>
            <a:r>
              <a:rPr b="0" lang="en-US" sz="768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Click to edit Master text styles</a:t>
            </a:r>
            <a:endParaRPr b="0" lang="en-US" sz="7680" strike="noStrike" u="none">
              <a:solidFill>
                <a:schemeClr val="dk1"/>
              </a:solidFill>
              <a:effectLst/>
              <a:uFillTx/>
              <a:latin typeface="Aptos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dt" idx="31"/>
          </p:nvPr>
        </p:nvSpPr>
        <p:spPr>
          <a:xfrm>
            <a:off x="3017520" y="30510360"/>
            <a:ext cx="9875160" cy="1752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576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576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rPr>
              <a:t>&lt;date/time&gt;</a:t>
            </a:r>
            <a:endParaRPr b="0" lang="en-US" sz="576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5" name="PlaceHolder 5"/>
          <p:cNvSpPr>
            <a:spLocks noGrp="1"/>
          </p:cNvSpPr>
          <p:nvPr>
            <p:ph type="ftr" idx="32"/>
          </p:nvPr>
        </p:nvSpPr>
        <p:spPr>
          <a:xfrm>
            <a:off x="14538960" y="30510360"/>
            <a:ext cx="14812920" cy="1752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6" name="PlaceHolder 6"/>
          <p:cNvSpPr>
            <a:spLocks noGrp="1"/>
          </p:cNvSpPr>
          <p:nvPr>
            <p:ph type="sldNum" idx="33"/>
          </p:nvPr>
        </p:nvSpPr>
        <p:spPr>
          <a:xfrm>
            <a:off x="30998160" y="30510360"/>
            <a:ext cx="9875160" cy="1752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576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2E6A72CF-B73B-4C67-A796-8912F8CF8270}" type="slidenum">
              <a:rPr b="0" lang="en-US" sz="576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rPr>
              <a:t>&lt;number&gt;</a:t>
            </a:fld>
            <a:endParaRPr b="0" lang="en-US" sz="576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itle and Vertical Tex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3017520" y="1752480"/>
            <a:ext cx="37855800" cy="636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4389120">
              <a:lnSpc>
                <a:spcPct val="90000"/>
              </a:lnSpc>
              <a:buNone/>
            </a:pPr>
            <a:r>
              <a:rPr b="0" lang="en-US" sz="21120" strike="noStrike" u="none">
                <a:solidFill>
                  <a:schemeClr val="dk1"/>
                </a:solidFill>
                <a:effectLst/>
                <a:uFillTx/>
                <a:latin typeface="Aptos Display"/>
              </a:rPr>
              <a:t>Click to edit Master title style</a:t>
            </a:r>
            <a:endParaRPr b="0" lang="en-US" sz="21120" strike="noStrike" u="none">
              <a:solidFill>
                <a:schemeClr val="dk1"/>
              </a:solidFill>
              <a:effectLst/>
              <a:uFillTx/>
              <a:latin typeface="Aptos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3017520" y="8763120"/>
            <a:ext cx="37855800" cy="20886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1097280" indent="-1097280" defTabSz="4389120">
              <a:lnSpc>
                <a:spcPct val="90000"/>
              </a:lnSpc>
              <a:spcBef>
                <a:spcPts val="47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3439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Click to edit Master text styles</a:t>
            </a:r>
            <a:endParaRPr b="0" lang="en-US" sz="13439" strike="noStrike" u="none">
              <a:solidFill>
                <a:schemeClr val="dk1"/>
              </a:solidFill>
              <a:effectLst/>
              <a:uFillTx/>
              <a:latin typeface="Aptos"/>
            </a:endParaRPr>
          </a:p>
          <a:p>
            <a:pPr lvl="1" marL="3291840" indent="-1097280" defTabSz="4389120">
              <a:lnSpc>
                <a:spcPct val="90000"/>
              </a:lnSpc>
              <a:spcBef>
                <a:spcPts val="24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152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Second level</a:t>
            </a:r>
            <a:endParaRPr b="0" lang="en-US" sz="11520" strike="noStrike" u="none">
              <a:solidFill>
                <a:schemeClr val="dk1"/>
              </a:solidFill>
              <a:effectLst/>
              <a:uFillTx/>
              <a:latin typeface="Aptos"/>
            </a:endParaRPr>
          </a:p>
          <a:p>
            <a:pPr lvl="2" marL="5486400" indent="-1097280" defTabSz="4389120">
              <a:lnSpc>
                <a:spcPct val="90000"/>
              </a:lnSpc>
              <a:spcBef>
                <a:spcPts val="24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96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Third level</a:t>
            </a:r>
            <a:endParaRPr b="0" lang="en-US" sz="9600" strike="noStrike" u="none">
              <a:solidFill>
                <a:schemeClr val="dk1"/>
              </a:solidFill>
              <a:effectLst/>
              <a:uFillTx/>
              <a:latin typeface="Aptos"/>
            </a:endParaRPr>
          </a:p>
          <a:p>
            <a:pPr lvl="3" marL="7680960" indent="-1097280" defTabSz="4389120">
              <a:lnSpc>
                <a:spcPct val="90000"/>
              </a:lnSpc>
              <a:spcBef>
                <a:spcPts val="24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864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Fourth level</a:t>
            </a:r>
            <a:endParaRPr b="0" lang="en-US" sz="8640" strike="noStrike" u="none">
              <a:solidFill>
                <a:schemeClr val="dk1"/>
              </a:solidFill>
              <a:effectLst/>
              <a:uFillTx/>
              <a:latin typeface="Aptos"/>
            </a:endParaRPr>
          </a:p>
          <a:p>
            <a:pPr lvl="4" marL="9875520" indent="-1097280" defTabSz="4389120">
              <a:lnSpc>
                <a:spcPct val="90000"/>
              </a:lnSpc>
              <a:spcBef>
                <a:spcPts val="24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864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Fifth level</a:t>
            </a:r>
            <a:endParaRPr b="0" lang="en-US" sz="8640" strike="noStrike" u="none">
              <a:solidFill>
                <a:schemeClr val="dk1"/>
              </a:solidFill>
              <a:effectLst/>
              <a:uFillTx/>
              <a:latin typeface="Aptos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dt" idx="4"/>
          </p:nvPr>
        </p:nvSpPr>
        <p:spPr>
          <a:xfrm>
            <a:off x="3017520" y="30510360"/>
            <a:ext cx="9875160" cy="1752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576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576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rPr>
              <a:t>&lt;date/time&gt;</a:t>
            </a:r>
            <a:endParaRPr b="0" lang="en-US" sz="576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" name="PlaceHolder 4"/>
          <p:cNvSpPr>
            <a:spLocks noGrp="1"/>
          </p:cNvSpPr>
          <p:nvPr>
            <p:ph type="ftr" idx="5"/>
          </p:nvPr>
        </p:nvSpPr>
        <p:spPr>
          <a:xfrm>
            <a:off x="14538960" y="30510360"/>
            <a:ext cx="14812920" cy="1752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" name="PlaceHolder 5"/>
          <p:cNvSpPr>
            <a:spLocks noGrp="1"/>
          </p:cNvSpPr>
          <p:nvPr>
            <p:ph type="sldNum" idx="6"/>
          </p:nvPr>
        </p:nvSpPr>
        <p:spPr>
          <a:xfrm>
            <a:off x="30998160" y="30510360"/>
            <a:ext cx="9875160" cy="1752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576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3556E1CD-FC7B-4400-A3D2-4D380CD0160F}" type="slidenum">
              <a:rPr b="0" lang="en-US" sz="576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rPr>
              <a:t>&lt;number&gt;</a:t>
            </a:fld>
            <a:endParaRPr b="0" lang="en-US" sz="576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Vertical Title and Tex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1409640" y="1752480"/>
            <a:ext cx="9463680" cy="27896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 vert="eaVert">
            <a:noAutofit/>
          </a:bodyPr>
          <a:p>
            <a:pPr indent="0" defTabSz="4389120">
              <a:lnSpc>
                <a:spcPct val="90000"/>
              </a:lnSpc>
              <a:buNone/>
            </a:pPr>
            <a:r>
              <a:rPr b="0" lang="en-US" sz="21120" strike="noStrike" u="none">
                <a:solidFill>
                  <a:schemeClr val="dk1"/>
                </a:solidFill>
                <a:effectLst/>
                <a:uFillTx/>
                <a:latin typeface="Aptos Display"/>
              </a:rPr>
              <a:t>Click to edit Master title style</a:t>
            </a:r>
            <a:endParaRPr b="0" lang="en-US" sz="21120" strike="noStrike" u="none">
              <a:solidFill>
                <a:schemeClr val="dk1"/>
              </a:solidFill>
              <a:effectLst/>
              <a:uFillTx/>
              <a:latin typeface="Aptos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3017520" y="1752480"/>
            <a:ext cx="27843120" cy="27896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1097280" indent="-1097280" defTabSz="4389120">
              <a:lnSpc>
                <a:spcPct val="90000"/>
              </a:lnSpc>
              <a:spcBef>
                <a:spcPts val="47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3439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Click to edit Master text styles</a:t>
            </a:r>
            <a:endParaRPr b="0" lang="en-US" sz="13439" strike="noStrike" u="none">
              <a:solidFill>
                <a:schemeClr val="dk1"/>
              </a:solidFill>
              <a:effectLst/>
              <a:uFillTx/>
              <a:latin typeface="Aptos"/>
            </a:endParaRPr>
          </a:p>
          <a:p>
            <a:pPr lvl="1" marL="3291840" indent="-1097280" defTabSz="4389120">
              <a:lnSpc>
                <a:spcPct val="90000"/>
              </a:lnSpc>
              <a:spcBef>
                <a:spcPts val="24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152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Second level</a:t>
            </a:r>
            <a:endParaRPr b="0" lang="en-US" sz="11520" strike="noStrike" u="none">
              <a:solidFill>
                <a:schemeClr val="dk1"/>
              </a:solidFill>
              <a:effectLst/>
              <a:uFillTx/>
              <a:latin typeface="Aptos"/>
            </a:endParaRPr>
          </a:p>
          <a:p>
            <a:pPr lvl="2" marL="5486400" indent="-1097280" defTabSz="4389120">
              <a:lnSpc>
                <a:spcPct val="90000"/>
              </a:lnSpc>
              <a:spcBef>
                <a:spcPts val="24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96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Third level</a:t>
            </a:r>
            <a:endParaRPr b="0" lang="en-US" sz="9600" strike="noStrike" u="none">
              <a:solidFill>
                <a:schemeClr val="dk1"/>
              </a:solidFill>
              <a:effectLst/>
              <a:uFillTx/>
              <a:latin typeface="Aptos"/>
            </a:endParaRPr>
          </a:p>
          <a:p>
            <a:pPr lvl="3" marL="7680960" indent="-1097280" defTabSz="4389120">
              <a:lnSpc>
                <a:spcPct val="90000"/>
              </a:lnSpc>
              <a:spcBef>
                <a:spcPts val="24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864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Fourth level</a:t>
            </a:r>
            <a:endParaRPr b="0" lang="en-US" sz="8640" strike="noStrike" u="none">
              <a:solidFill>
                <a:schemeClr val="dk1"/>
              </a:solidFill>
              <a:effectLst/>
              <a:uFillTx/>
              <a:latin typeface="Aptos"/>
            </a:endParaRPr>
          </a:p>
          <a:p>
            <a:pPr lvl="4" marL="9875520" indent="-1097280" defTabSz="4389120">
              <a:lnSpc>
                <a:spcPct val="90000"/>
              </a:lnSpc>
              <a:spcBef>
                <a:spcPts val="24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864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Fifth level</a:t>
            </a:r>
            <a:endParaRPr b="0" lang="en-US" sz="8640" strike="noStrike" u="none">
              <a:solidFill>
                <a:schemeClr val="dk1"/>
              </a:solidFill>
              <a:effectLst/>
              <a:uFillTx/>
              <a:latin typeface="Aptos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dt" idx="7"/>
          </p:nvPr>
        </p:nvSpPr>
        <p:spPr>
          <a:xfrm>
            <a:off x="3017520" y="30510360"/>
            <a:ext cx="9875160" cy="1752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576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576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rPr>
              <a:t>&lt;date/time&gt;</a:t>
            </a:r>
            <a:endParaRPr b="0" lang="en-US" sz="576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" name="PlaceHolder 4"/>
          <p:cNvSpPr>
            <a:spLocks noGrp="1"/>
          </p:cNvSpPr>
          <p:nvPr>
            <p:ph type="ftr" idx="8"/>
          </p:nvPr>
        </p:nvSpPr>
        <p:spPr>
          <a:xfrm>
            <a:off x="14538960" y="30510360"/>
            <a:ext cx="14812920" cy="1752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" name="PlaceHolder 5"/>
          <p:cNvSpPr>
            <a:spLocks noGrp="1"/>
          </p:cNvSpPr>
          <p:nvPr>
            <p:ph type="sldNum" idx="9"/>
          </p:nvPr>
        </p:nvSpPr>
        <p:spPr>
          <a:xfrm>
            <a:off x="30998160" y="30510360"/>
            <a:ext cx="9875160" cy="1752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576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E1B5E55C-387F-4CE1-85C2-940ABF66B04C}" type="slidenum">
              <a:rPr b="0" lang="en-US" sz="576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rPr>
              <a:t>&lt;number&gt;</a:t>
            </a:fld>
            <a:endParaRPr b="0" lang="en-US" sz="576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and Conten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3017520" y="1752480"/>
            <a:ext cx="37855800" cy="636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4389120">
              <a:lnSpc>
                <a:spcPct val="90000"/>
              </a:lnSpc>
              <a:buNone/>
            </a:pPr>
            <a:r>
              <a:rPr b="0" lang="en-US" sz="21120" strike="noStrike" u="none">
                <a:solidFill>
                  <a:schemeClr val="dk1"/>
                </a:solidFill>
                <a:effectLst/>
                <a:uFillTx/>
                <a:latin typeface="Aptos Display"/>
              </a:rPr>
              <a:t>Click to edit Master title style</a:t>
            </a:r>
            <a:endParaRPr b="0" lang="en-US" sz="21120" strike="noStrike" u="none">
              <a:solidFill>
                <a:schemeClr val="dk1"/>
              </a:solidFill>
              <a:effectLst/>
              <a:uFillTx/>
              <a:latin typeface="Aptos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3017520" y="8763120"/>
            <a:ext cx="37855800" cy="20886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1097280" indent="-1097280" defTabSz="4389120">
              <a:lnSpc>
                <a:spcPct val="90000"/>
              </a:lnSpc>
              <a:spcBef>
                <a:spcPts val="47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3439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Click to edit Master text styles</a:t>
            </a:r>
            <a:endParaRPr b="0" lang="en-US" sz="13439" strike="noStrike" u="none">
              <a:solidFill>
                <a:schemeClr val="dk1"/>
              </a:solidFill>
              <a:effectLst/>
              <a:uFillTx/>
              <a:latin typeface="Aptos"/>
            </a:endParaRPr>
          </a:p>
          <a:p>
            <a:pPr lvl="1" marL="3291840" indent="-1097280" defTabSz="4389120">
              <a:lnSpc>
                <a:spcPct val="90000"/>
              </a:lnSpc>
              <a:spcBef>
                <a:spcPts val="24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152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Second level</a:t>
            </a:r>
            <a:endParaRPr b="0" lang="en-US" sz="11520" strike="noStrike" u="none">
              <a:solidFill>
                <a:schemeClr val="dk1"/>
              </a:solidFill>
              <a:effectLst/>
              <a:uFillTx/>
              <a:latin typeface="Aptos"/>
            </a:endParaRPr>
          </a:p>
          <a:p>
            <a:pPr lvl="2" marL="5486400" indent="-1097280" defTabSz="4389120">
              <a:lnSpc>
                <a:spcPct val="90000"/>
              </a:lnSpc>
              <a:spcBef>
                <a:spcPts val="24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96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Third level</a:t>
            </a:r>
            <a:endParaRPr b="0" lang="en-US" sz="9600" strike="noStrike" u="none">
              <a:solidFill>
                <a:schemeClr val="dk1"/>
              </a:solidFill>
              <a:effectLst/>
              <a:uFillTx/>
              <a:latin typeface="Aptos"/>
            </a:endParaRPr>
          </a:p>
          <a:p>
            <a:pPr lvl="3" marL="7680960" indent="-1097280" defTabSz="4389120">
              <a:lnSpc>
                <a:spcPct val="90000"/>
              </a:lnSpc>
              <a:spcBef>
                <a:spcPts val="24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864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Fourth level</a:t>
            </a:r>
            <a:endParaRPr b="0" lang="en-US" sz="8640" strike="noStrike" u="none">
              <a:solidFill>
                <a:schemeClr val="dk1"/>
              </a:solidFill>
              <a:effectLst/>
              <a:uFillTx/>
              <a:latin typeface="Aptos"/>
            </a:endParaRPr>
          </a:p>
          <a:p>
            <a:pPr lvl="4" marL="9875520" indent="-1097280" defTabSz="4389120">
              <a:lnSpc>
                <a:spcPct val="90000"/>
              </a:lnSpc>
              <a:spcBef>
                <a:spcPts val="24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864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Fifth level</a:t>
            </a:r>
            <a:endParaRPr b="0" lang="en-US" sz="8640" strike="noStrike" u="none">
              <a:solidFill>
                <a:schemeClr val="dk1"/>
              </a:solidFill>
              <a:effectLst/>
              <a:uFillTx/>
              <a:latin typeface="Aptos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dt" idx="10"/>
          </p:nvPr>
        </p:nvSpPr>
        <p:spPr>
          <a:xfrm>
            <a:off x="3017520" y="30510360"/>
            <a:ext cx="9875160" cy="1752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576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576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rPr>
              <a:t>&lt;date/time&gt;</a:t>
            </a:r>
            <a:endParaRPr b="0" lang="en-US" sz="576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ftr" idx="11"/>
          </p:nvPr>
        </p:nvSpPr>
        <p:spPr>
          <a:xfrm>
            <a:off x="14538960" y="30510360"/>
            <a:ext cx="14812920" cy="1752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" name="PlaceHolder 5"/>
          <p:cNvSpPr>
            <a:spLocks noGrp="1"/>
          </p:cNvSpPr>
          <p:nvPr>
            <p:ph type="sldNum" idx="12"/>
          </p:nvPr>
        </p:nvSpPr>
        <p:spPr>
          <a:xfrm>
            <a:off x="30998160" y="30510360"/>
            <a:ext cx="9875160" cy="1752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576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F7D6E7B8-A84C-4CC2-B553-B8ABE56B21A9}" type="slidenum">
              <a:rPr b="0" lang="en-US" sz="576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rPr>
              <a:t>&lt;number&gt;</a:t>
            </a:fld>
            <a:endParaRPr b="0" lang="en-US" sz="576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 Header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2994840" y="8206920"/>
            <a:ext cx="37855800" cy="13692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389120">
              <a:lnSpc>
                <a:spcPct val="90000"/>
              </a:lnSpc>
              <a:buNone/>
            </a:pPr>
            <a:r>
              <a:rPr b="0" lang="en-US" sz="28800" strike="noStrike" u="none">
                <a:solidFill>
                  <a:schemeClr val="dk1"/>
                </a:solidFill>
                <a:effectLst/>
                <a:uFillTx/>
                <a:latin typeface="Aptos Display"/>
              </a:rPr>
              <a:t>Click to edit Master title style</a:t>
            </a:r>
            <a:endParaRPr b="0" lang="en-US" sz="28800" strike="noStrike" u="none">
              <a:solidFill>
                <a:schemeClr val="dk1"/>
              </a:solidFill>
              <a:effectLst/>
              <a:uFillTx/>
              <a:latin typeface="Aptos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2994840" y="22029480"/>
            <a:ext cx="37855800" cy="720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389120">
              <a:lnSpc>
                <a:spcPct val="90000"/>
              </a:lnSpc>
              <a:spcBef>
                <a:spcPts val="4799"/>
              </a:spcBef>
              <a:buNone/>
              <a:tabLst>
                <a:tab algn="l" pos="0"/>
              </a:tabLst>
            </a:pPr>
            <a:r>
              <a:rPr b="0" lang="en-US" sz="1152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rPr>
              <a:t>Click to edit Master text styles</a:t>
            </a:r>
            <a:endParaRPr b="0" lang="en-US" sz="11520" strike="noStrike" u="none">
              <a:solidFill>
                <a:schemeClr val="dk1"/>
              </a:solidFill>
              <a:effectLst/>
              <a:uFillTx/>
              <a:latin typeface="Aptos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dt" idx="13"/>
          </p:nvPr>
        </p:nvSpPr>
        <p:spPr>
          <a:xfrm>
            <a:off x="3017520" y="30510360"/>
            <a:ext cx="9875160" cy="1752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576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576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rPr>
              <a:t>&lt;date/time&gt;</a:t>
            </a:r>
            <a:endParaRPr b="0" lang="en-US" sz="576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ftr" idx="14"/>
          </p:nvPr>
        </p:nvSpPr>
        <p:spPr>
          <a:xfrm>
            <a:off x="14538960" y="30510360"/>
            <a:ext cx="14812920" cy="1752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" name="PlaceHolder 5"/>
          <p:cNvSpPr>
            <a:spLocks noGrp="1"/>
          </p:cNvSpPr>
          <p:nvPr>
            <p:ph type="sldNum" idx="15"/>
          </p:nvPr>
        </p:nvSpPr>
        <p:spPr>
          <a:xfrm>
            <a:off x="30998160" y="30510360"/>
            <a:ext cx="9875160" cy="1752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576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B25B2F00-F995-45F8-82C0-6D8EAC9D2219}" type="slidenum">
              <a:rPr b="0" lang="en-US" sz="576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rPr>
              <a:t>&lt;number&gt;</a:t>
            </a:fld>
            <a:endParaRPr b="0" lang="en-US" sz="576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wo Conten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017520" y="1752480"/>
            <a:ext cx="37855800" cy="636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4389120">
              <a:lnSpc>
                <a:spcPct val="90000"/>
              </a:lnSpc>
              <a:buNone/>
            </a:pPr>
            <a:r>
              <a:rPr b="0" lang="en-US" sz="21120" strike="noStrike" u="none">
                <a:solidFill>
                  <a:schemeClr val="dk1"/>
                </a:solidFill>
                <a:effectLst/>
                <a:uFillTx/>
                <a:latin typeface="Aptos Display"/>
              </a:rPr>
              <a:t>Click to edit Master title style</a:t>
            </a:r>
            <a:endParaRPr b="0" lang="en-US" sz="21120" strike="noStrike" u="none">
              <a:solidFill>
                <a:schemeClr val="dk1"/>
              </a:solidFill>
              <a:effectLst/>
              <a:uFillTx/>
              <a:latin typeface="Aptos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3017520" y="8763120"/>
            <a:ext cx="18653400" cy="20886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1097280" indent="-1097280" defTabSz="4389120">
              <a:lnSpc>
                <a:spcPct val="90000"/>
              </a:lnSpc>
              <a:spcBef>
                <a:spcPts val="47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3439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Click to edit Master text styles</a:t>
            </a:r>
            <a:endParaRPr b="0" lang="en-US" sz="13439" strike="noStrike" u="none">
              <a:solidFill>
                <a:schemeClr val="dk1"/>
              </a:solidFill>
              <a:effectLst/>
              <a:uFillTx/>
              <a:latin typeface="Aptos"/>
            </a:endParaRPr>
          </a:p>
          <a:p>
            <a:pPr lvl="1" marL="3291840" indent="-1097280" defTabSz="4389120">
              <a:lnSpc>
                <a:spcPct val="90000"/>
              </a:lnSpc>
              <a:spcBef>
                <a:spcPts val="24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152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Second level</a:t>
            </a:r>
            <a:endParaRPr b="0" lang="en-US" sz="11520" strike="noStrike" u="none">
              <a:solidFill>
                <a:schemeClr val="dk1"/>
              </a:solidFill>
              <a:effectLst/>
              <a:uFillTx/>
              <a:latin typeface="Aptos"/>
            </a:endParaRPr>
          </a:p>
          <a:p>
            <a:pPr lvl="2" marL="5486400" indent="-1097280" defTabSz="4389120">
              <a:lnSpc>
                <a:spcPct val="90000"/>
              </a:lnSpc>
              <a:spcBef>
                <a:spcPts val="24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96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Third level</a:t>
            </a:r>
            <a:endParaRPr b="0" lang="en-US" sz="9600" strike="noStrike" u="none">
              <a:solidFill>
                <a:schemeClr val="dk1"/>
              </a:solidFill>
              <a:effectLst/>
              <a:uFillTx/>
              <a:latin typeface="Aptos"/>
            </a:endParaRPr>
          </a:p>
          <a:p>
            <a:pPr lvl="3" marL="7680960" indent="-1097280" defTabSz="4389120">
              <a:lnSpc>
                <a:spcPct val="90000"/>
              </a:lnSpc>
              <a:spcBef>
                <a:spcPts val="24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864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Fourth level</a:t>
            </a:r>
            <a:endParaRPr b="0" lang="en-US" sz="8640" strike="noStrike" u="none">
              <a:solidFill>
                <a:schemeClr val="dk1"/>
              </a:solidFill>
              <a:effectLst/>
              <a:uFillTx/>
              <a:latin typeface="Aptos"/>
            </a:endParaRPr>
          </a:p>
          <a:p>
            <a:pPr lvl="4" marL="9875520" indent="-1097280" defTabSz="4389120">
              <a:lnSpc>
                <a:spcPct val="90000"/>
              </a:lnSpc>
              <a:spcBef>
                <a:spcPts val="24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864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Fifth level</a:t>
            </a:r>
            <a:endParaRPr b="0" lang="en-US" sz="8640" strike="noStrike" u="none">
              <a:solidFill>
                <a:schemeClr val="dk1"/>
              </a:solidFill>
              <a:effectLst/>
              <a:uFillTx/>
              <a:latin typeface="Aptos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22219920" y="8763120"/>
            <a:ext cx="18653400" cy="20886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1097280" indent="-1097280" defTabSz="4389120">
              <a:lnSpc>
                <a:spcPct val="90000"/>
              </a:lnSpc>
              <a:spcBef>
                <a:spcPts val="47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3439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Click to edit Master text styles</a:t>
            </a:r>
            <a:endParaRPr b="0" lang="en-US" sz="13439" strike="noStrike" u="none">
              <a:solidFill>
                <a:schemeClr val="dk1"/>
              </a:solidFill>
              <a:effectLst/>
              <a:uFillTx/>
              <a:latin typeface="Aptos"/>
            </a:endParaRPr>
          </a:p>
          <a:p>
            <a:pPr lvl="1" marL="3291840" indent="-1097280" defTabSz="4389120">
              <a:lnSpc>
                <a:spcPct val="90000"/>
              </a:lnSpc>
              <a:spcBef>
                <a:spcPts val="24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152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Second level</a:t>
            </a:r>
            <a:endParaRPr b="0" lang="en-US" sz="11520" strike="noStrike" u="none">
              <a:solidFill>
                <a:schemeClr val="dk1"/>
              </a:solidFill>
              <a:effectLst/>
              <a:uFillTx/>
              <a:latin typeface="Aptos"/>
            </a:endParaRPr>
          </a:p>
          <a:p>
            <a:pPr lvl="2" marL="5486400" indent="-1097280" defTabSz="4389120">
              <a:lnSpc>
                <a:spcPct val="90000"/>
              </a:lnSpc>
              <a:spcBef>
                <a:spcPts val="24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96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Third level</a:t>
            </a:r>
            <a:endParaRPr b="0" lang="en-US" sz="9600" strike="noStrike" u="none">
              <a:solidFill>
                <a:schemeClr val="dk1"/>
              </a:solidFill>
              <a:effectLst/>
              <a:uFillTx/>
              <a:latin typeface="Aptos"/>
            </a:endParaRPr>
          </a:p>
          <a:p>
            <a:pPr lvl="3" marL="7680960" indent="-1097280" defTabSz="4389120">
              <a:lnSpc>
                <a:spcPct val="90000"/>
              </a:lnSpc>
              <a:spcBef>
                <a:spcPts val="24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864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Fourth level</a:t>
            </a:r>
            <a:endParaRPr b="0" lang="en-US" sz="8640" strike="noStrike" u="none">
              <a:solidFill>
                <a:schemeClr val="dk1"/>
              </a:solidFill>
              <a:effectLst/>
              <a:uFillTx/>
              <a:latin typeface="Aptos"/>
            </a:endParaRPr>
          </a:p>
          <a:p>
            <a:pPr lvl="4" marL="9875520" indent="-1097280" defTabSz="4389120">
              <a:lnSpc>
                <a:spcPct val="90000"/>
              </a:lnSpc>
              <a:spcBef>
                <a:spcPts val="24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864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Fifth level</a:t>
            </a:r>
            <a:endParaRPr b="0" lang="en-US" sz="8640" strike="noStrike" u="none">
              <a:solidFill>
                <a:schemeClr val="dk1"/>
              </a:solidFill>
              <a:effectLst/>
              <a:uFillTx/>
              <a:latin typeface="Aptos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dt" idx="16"/>
          </p:nvPr>
        </p:nvSpPr>
        <p:spPr>
          <a:xfrm>
            <a:off x="3017520" y="30510360"/>
            <a:ext cx="9875160" cy="1752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576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576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rPr>
              <a:t>&lt;date/time&gt;</a:t>
            </a:r>
            <a:endParaRPr b="0" lang="en-US" sz="576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" name="PlaceHolder 5"/>
          <p:cNvSpPr>
            <a:spLocks noGrp="1"/>
          </p:cNvSpPr>
          <p:nvPr>
            <p:ph type="ftr" idx="17"/>
          </p:nvPr>
        </p:nvSpPr>
        <p:spPr>
          <a:xfrm>
            <a:off x="14538960" y="30510360"/>
            <a:ext cx="14812920" cy="1752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" name="PlaceHolder 6"/>
          <p:cNvSpPr>
            <a:spLocks noGrp="1"/>
          </p:cNvSpPr>
          <p:nvPr>
            <p:ph type="sldNum" idx="18"/>
          </p:nvPr>
        </p:nvSpPr>
        <p:spPr>
          <a:xfrm>
            <a:off x="30998160" y="30510360"/>
            <a:ext cx="9875160" cy="1752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576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5F1184D2-36A1-4F1D-83F1-10604451D0C1}" type="slidenum">
              <a:rPr b="0" lang="en-US" sz="576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rPr>
              <a:t>&lt;number&gt;</a:t>
            </a:fld>
            <a:endParaRPr b="0" lang="en-US" sz="576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mparison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3023280" y="1752480"/>
            <a:ext cx="37855800" cy="636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4389120">
              <a:lnSpc>
                <a:spcPct val="90000"/>
              </a:lnSpc>
              <a:buNone/>
            </a:pPr>
            <a:r>
              <a:rPr b="0" lang="en-US" sz="21120" strike="noStrike" u="none">
                <a:solidFill>
                  <a:schemeClr val="dk1"/>
                </a:solidFill>
                <a:effectLst/>
                <a:uFillTx/>
                <a:latin typeface="Aptos Display"/>
              </a:rPr>
              <a:t>Click to edit Master title style</a:t>
            </a:r>
            <a:endParaRPr b="0" lang="en-US" sz="21120" strike="noStrike" u="none">
              <a:solidFill>
                <a:schemeClr val="dk1"/>
              </a:solidFill>
              <a:effectLst/>
              <a:uFillTx/>
              <a:latin typeface="Aptos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3023280" y="8069760"/>
            <a:ext cx="18567720" cy="3954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389120">
              <a:lnSpc>
                <a:spcPct val="90000"/>
              </a:lnSpc>
              <a:spcBef>
                <a:spcPts val="4799"/>
              </a:spcBef>
              <a:buNone/>
              <a:tabLst>
                <a:tab algn="l" pos="0"/>
              </a:tabLst>
            </a:pPr>
            <a:r>
              <a:rPr b="1" lang="en-US" sz="1152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Click to edit Master text styles</a:t>
            </a:r>
            <a:endParaRPr b="0" lang="en-US" sz="11520" strike="noStrike" u="none">
              <a:solidFill>
                <a:schemeClr val="dk1"/>
              </a:solidFill>
              <a:effectLst/>
              <a:uFillTx/>
              <a:latin typeface="Aptos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3023280" y="12024360"/>
            <a:ext cx="18567720" cy="17685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1097280" indent="-1097280" defTabSz="4389120">
              <a:lnSpc>
                <a:spcPct val="90000"/>
              </a:lnSpc>
              <a:spcBef>
                <a:spcPts val="47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3439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Click to edit Master text styles</a:t>
            </a:r>
            <a:endParaRPr b="0" lang="en-US" sz="13439" strike="noStrike" u="none">
              <a:solidFill>
                <a:schemeClr val="dk1"/>
              </a:solidFill>
              <a:effectLst/>
              <a:uFillTx/>
              <a:latin typeface="Aptos"/>
            </a:endParaRPr>
          </a:p>
          <a:p>
            <a:pPr lvl="1" marL="3291840" indent="-1097280" defTabSz="4389120">
              <a:lnSpc>
                <a:spcPct val="90000"/>
              </a:lnSpc>
              <a:spcBef>
                <a:spcPts val="24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152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Second level</a:t>
            </a:r>
            <a:endParaRPr b="0" lang="en-US" sz="11520" strike="noStrike" u="none">
              <a:solidFill>
                <a:schemeClr val="dk1"/>
              </a:solidFill>
              <a:effectLst/>
              <a:uFillTx/>
              <a:latin typeface="Aptos"/>
            </a:endParaRPr>
          </a:p>
          <a:p>
            <a:pPr lvl="2" marL="5486400" indent="-1097280" defTabSz="4389120">
              <a:lnSpc>
                <a:spcPct val="90000"/>
              </a:lnSpc>
              <a:spcBef>
                <a:spcPts val="24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96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Third level</a:t>
            </a:r>
            <a:endParaRPr b="0" lang="en-US" sz="9600" strike="noStrike" u="none">
              <a:solidFill>
                <a:schemeClr val="dk1"/>
              </a:solidFill>
              <a:effectLst/>
              <a:uFillTx/>
              <a:latin typeface="Aptos"/>
            </a:endParaRPr>
          </a:p>
          <a:p>
            <a:pPr lvl="3" marL="7680960" indent="-1097280" defTabSz="4389120">
              <a:lnSpc>
                <a:spcPct val="90000"/>
              </a:lnSpc>
              <a:spcBef>
                <a:spcPts val="24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864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Fourth level</a:t>
            </a:r>
            <a:endParaRPr b="0" lang="en-US" sz="8640" strike="noStrike" u="none">
              <a:solidFill>
                <a:schemeClr val="dk1"/>
              </a:solidFill>
              <a:effectLst/>
              <a:uFillTx/>
              <a:latin typeface="Aptos"/>
            </a:endParaRPr>
          </a:p>
          <a:p>
            <a:pPr lvl="4" marL="9875520" indent="-1097280" defTabSz="4389120">
              <a:lnSpc>
                <a:spcPct val="90000"/>
              </a:lnSpc>
              <a:spcBef>
                <a:spcPts val="24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864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Fifth level</a:t>
            </a:r>
            <a:endParaRPr b="0" lang="en-US" sz="8640" strike="noStrike" u="none">
              <a:solidFill>
                <a:schemeClr val="dk1"/>
              </a:solidFill>
              <a:effectLst/>
              <a:uFillTx/>
              <a:latin typeface="Aptos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22219920" y="8069760"/>
            <a:ext cx="18659160" cy="3954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389120">
              <a:lnSpc>
                <a:spcPct val="90000"/>
              </a:lnSpc>
              <a:spcBef>
                <a:spcPts val="4799"/>
              </a:spcBef>
              <a:buNone/>
              <a:tabLst>
                <a:tab algn="l" pos="0"/>
              </a:tabLst>
            </a:pPr>
            <a:r>
              <a:rPr b="1" lang="en-US" sz="1152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Click to edit Master text styles</a:t>
            </a:r>
            <a:endParaRPr b="0" lang="en-US" sz="11520" strike="noStrike" u="none">
              <a:solidFill>
                <a:schemeClr val="dk1"/>
              </a:solidFill>
              <a:effectLst/>
              <a:uFillTx/>
              <a:latin typeface="Aptos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22219920" y="12024360"/>
            <a:ext cx="18659160" cy="17685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1097280" indent="-1097280" defTabSz="4389120">
              <a:lnSpc>
                <a:spcPct val="90000"/>
              </a:lnSpc>
              <a:spcBef>
                <a:spcPts val="47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3439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Click to edit Master text styles</a:t>
            </a:r>
            <a:endParaRPr b="0" lang="en-US" sz="13439" strike="noStrike" u="none">
              <a:solidFill>
                <a:schemeClr val="dk1"/>
              </a:solidFill>
              <a:effectLst/>
              <a:uFillTx/>
              <a:latin typeface="Aptos"/>
            </a:endParaRPr>
          </a:p>
          <a:p>
            <a:pPr lvl="1" marL="3291840" indent="-1097280" defTabSz="4389120">
              <a:lnSpc>
                <a:spcPct val="90000"/>
              </a:lnSpc>
              <a:spcBef>
                <a:spcPts val="24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152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Second level</a:t>
            </a:r>
            <a:endParaRPr b="0" lang="en-US" sz="11520" strike="noStrike" u="none">
              <a:solidFill>
                <a:schemeClr val="dk1"/>
              </a:solidFill>
              <a:effectLst/>
              <a:uFillTx/>
              <a:latin typeface="Aptos"/>
            </a:endParaRPr>
          </a:p>
          <a:p>
            <a:pPr lvl="2" marL="5486400" indent="-1097280" defTabSz="4389120">
              <a:lnSpc>
                <a:spcPct val="90000"/>
              </a:lnSpc>
              <a:spcBef>
                <a:spcPts val="24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96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Third level</a:t>
            </a:r>
            <a:endParaRPr b="0" lang="en-US" sz="9600" strike="noStrike" u="none">
              <a:solidFill>
                <a:schemeClr val="dk1"/>
              </a:solidFill>
              <a:effectLst/>
              <a:uFillTx/>
              <a:latin typeface="Aptos"/>
            </a:endParaRPr>
          </a:p>
          <a:p>
            <a:pPr lvl="3" marL="7680960" indent="-1097280" defTabSz="4389120">
              <a:lnSpc>
                <a:spcPct val="90000"/>
              </a:lnSpc>
              <a:spcBef>
                <a:spcPts val="24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864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Fourth level</a:t>
            </a:r>
            <a:endParaRPr b="0" lang="en-US" sz="8640" strike="noStrike" u="none">
              <a:solidFill>
                <a:schemeClr val="dk1"/>
              </a:solidFill>
              <a:effectLst/>
              <a:uFillTx/>
              <a:latin typeface="Aptos"/>
            </a:endParaRPr>
          </a:p>
          <a:p>
            <a:pPr lvl="4" marL="9875520" indent="-1097280" defTabSz="4389120">
              <a:lnSpc>
                <a:spcPct val="90000"/>
              </a:lnSpc>
              <a:spcBef>
                <a:spcPts val="24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864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Fifth level</a:t>
            </a:r>
            <a:endParaRPr b="0" lang="en-US" sz="8640" strike="noStrike" u="none">
              <a:solidFill>
                <a:schemeClr val="dk1"/>
              </a:solidFill>
              <a:effectLst/>
              <a:uFillTx/>
              <a:latin typeface="Aptos"/>
            </a:endParaRPr>
          </a:p>
        </p:txBody>
      </p:sp>
      <p:sp>
        <p:nvSpPr>
          <p:cNvPr id="35" name="PlaceHolder 6"/>
          <p:cNvSpPr>
            <a:spLocks noGrp="1"/>
          </p:cNvSpPr>
          <p:nvPr>
            <p:ph type="dt" idx="19"/>
          </p:nvPr>
        </p:nvSpPr>
        <p:spPr>
          <a:xfrm>
            <a:off x="3017520" y="30510360"/>
            <a:ext cx="9875160" cy="1752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576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576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rPr>
              <a:t>&lt;date/time&gt;</a:t>
            </a:r>
            <a:endParaRPr b="0" lang="en-US" sz="576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6" name="PlaceHolder 7"/>
          <p:cNvSpPr>
            <a:spLocks noGrp="1"/>
          </p:cNvSpPr>
          <p:nvPr>
            <p:ph type="ftr" idx="20"/>
          </p:nvPr>
        </p:nvSpPr>
        <p:spPr>
          <a:xfrm>
            <a:off x="14538960" y="30510360"/>
            <a:ext cx="14812920" cy="1752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7" name="PlaceHolder 8"/>
          <p:cNvSpPr>
            <a:spLocks noGrp="1"/>
          </p:cNvSpPr>
          <p:nvPr>
            <p:ph type="sldNum" idx="21"/>
          </p:nvPr>
        </p:nvSpPr>
        <p:spPr>
          <a:xfrm>
            <a:off x="30998160" y="30510360"/>
            <a:ext cx="9875160" cy="1752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576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C8EF88A8-4BFA-488A-A4D6-A5A4AB0D7275}" type="slidenum">
              <a:rPr b="0" lang="en-US" sz="576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rPr>
              <a:t>&lt;number&gt;</a:t>
            </a:fld>
            <a:endParaRPr b="0" lang="en-US" sz="576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3017520" y="1752480"/>
            <a:ext cx="37855800" cy="636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4389120">
              <a:lnSpc>
                <a:spcPct val="90000"/>
              </a:lnSpc>
              <a:buNone/>
            </a:pPr>
            <a:r>
              <a:rPr b="0" lang="en-US" sz="21120" strike="noStrike" u="none">
                <a:solidFill>
                  <a:schemeClr val="dk1"/>
                </a:solidFill>
                <a:effectLst/>
                <a:uFillTx/>
                <a:latin typeface="Aptos Display"/>
              </a:rPr>
              <a:t>Click to edit Master title style</a:t>
            </a:r>
            <a:endParaRPr b="0" lang="en-US" sz="21120" strike="noStrike" u="none">
              <a:solidFill>
                <a:schemeClr val="dk1"/>
              </a:solidFill>
              <a:effectLst/>
              <a:uFillTx/>
              <a:latin typeface="Aptos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dt" idx="22"/>
          </p:nvPr>
        </p:nvSpPr>
        <p:spPr>
          <a:xfrm>
            <a:off x="3017520" y="30510360"/>
            <a:ext cx="9875160" cy="1752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576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576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rPr>
              <a:t>&lt;date/time&gt;</a:t>
            </a:r>
            <a:endParaRPr b="0" lang="en-US" sz="576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ftr" idx="23"/>
          </p:nvPr>
        </p:nvSpPr>
        <p:spPr>
          <a:xfrm>
            <a:off x="14538960" y="30510360"/>
            <a:ext cx="14812920" cy="1752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sldNum" idx="24"/>
          </p:nvPr>
        </p:nvSpPr>
        <p:spPr>
          <a:xfrm>
            <a:off x="30998160" y="30510360"/>
            <a:ext cx="9875160" cy="1752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576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33D3D253-808E-4154-B802-A5C602F47E8A}" type="slidenum">
              <a:rPr b="0" lang="en-US" sz="576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rPr>
              <a:t>&lt;number&gt;</a:t>
            </a:fld>
            <a:endParaRPr b="0" lang="en-US" sz="576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dt" idx="25"/>
          </p:nvPr>
        </p:nvSpPr>
        <p:spPr>
          <a:xfrm>
            <a:off x="3017520" y="30510360"/>
            <a:ext cx="9875160" cy="1752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576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576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rPr>
              <a:t>&lt;date/time&gt;</a:t>
            </a:r>
            <a:endParaRPr b="0" lang="en-US" sz="576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ftr" idx="26"/>
          </p:nvPr>
        </p:nvSpPr>
        <p:spPr>
          <a:xfrm>
            <a:off x="14538960" y="30510360"/>
            <a:ext cx="14812920" cy="1752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sldNum" idx="27"/>
          </p:nvPr>
        </p:nvSpPr>
        <p:spPr>
          <a:xfrm>
            <a:off x="30998160" y="30510360"/>
            <a:ext cx="9875160" cy="1752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576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8078F7CA-40B9-4B01-BCB3-817B34711815}" type="slidenum">
              <a:rPr b="0" lang="en-US" sz="576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rPr>
              <a:t>&lt;number&gt;</a:t>
            </a:fld>
            <a:endParaRPr b="0" lang="en-US" sz="576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3"/>
          <p:cNvSpPr/>
          <p:nvPr/>
        </p:nvSpPr>
        <p:spPr>
          <a:xfrm>
            <a:off x="0" y="0"/>
            <a:ext cx="43890840" cy="7314840"/>
          </a:xfrm>
          <a:prstGeom prst="rect">
            <a:avLst/>
          </a:prstGeom>
          <a:solidFill>
            <a:srgbClr val="c8102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Aptos"/>
            </a:endParaRPr>
          </a:p>
        </p:txBody>
      </p:sp>
      <p:pic>
        <p:nvPicPr>
          <p:cNvPr id="64" name="Picture 2" descr=""/>
          <p:cNvPicPr/>
          <p:nvPr/>
        </p:nvPicPr>
        <p:blipFill>
          <a:blip r:embed="rId1"/>
          <a:stretch/>
        </p:blipFill>
        <p:spPr>
          <a:xfrm>
            <a:off x="612360" y="1510920"/>
            <a:ext cx="4997880" cy="3441600"/>
          </a:xfrm>
          <a:prstGeom prst="rect">
            <a:avLst/>
          </a:prstGeom>
          <a:noFill/>
          <a:ln w="0">
            <a:noFill/>
          </a:ln>
        </p:spPr>
      </p:pic>
      <p:grpSp>
        <p:nvGrpSpPr>
          <p:cNvPr id="65" name="Group 17"/>
          <p:cNvGrpSpPr/>
          <p:nvPr/>
        </p:nvGrpSpPr>
        <p:grpSpPr>
          <a:xfrm>
            <a:off x="6222960" y="914400"/>
            <a:ext cx="33832440" cy="5486040"/>
            <a:chOff x="6222960" y="914400"/>
            <a:chExt cx="33832440" cy="5486040"/>
          </a:xfrm>
        </p:grpSpPr>
        <p:sp>
          <p:nvSpPr>
            <p:cNvPr id="66" name="Text Box 16"/>
            <p:cNvSpPr/>
            <p:nvPr/>
          </p:nvSpPr>
          <p:spPr>
            <a:xfrm>
              <a:off x="6222960" y="914400"/>
              <a:ext cx="33832440" cy="3084480"/>
            </a:xfrm>
            <a:prstGeom prst="rect">
              <a:avLst/>
            </a:prstGeom>
            <a:noFill/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457200">
                <a:lnSpc>
                  <a:spcPct val="100000"/>
                </a:lnSpc>
              </a:pPr>
              <a:r>
                <a:rPr b="1" lang="en-US" sz="9600" strike="noStrike" u="none">
                  <a:solidFill>
                    <a:schemeClr val="lt1"/>
                  </a:solidFill>
                  <a:effectLst/>
                  <a:uFillTx/>
                  <a:latin typeface="Segoe UI"/>
                </a:rPr>
                <a:t>From Demonstrations to Adaptation: Assessing Imitation Learning Robustness and Learned Reward Transferability</a:t>
              </a:r>
              <a:endParaRPr b="0" lang="en-US" sz="96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7" name="Text Box 16"/>
            <p:cNvSpPr/>
            <p:nvPr/>
          </p:nvSpPr>
          <p:spPr>
            <a:xfrm>
              <a:off x="7769520" y="4437720"/>
              <a:ext cx="28292760" cy="1962720"/>
            </a:xfrm>
            <a:prstGeom prst="rect">
              <a:avLst/>
            </a:prstGeom>
            <a:noFill/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457200">
                <a:lnSpc>
                  <a:spcPct val="100000"/>
                </a:lnSpc>
              </a:pPr>
              <a:r>
                <a:rPr b="0" lang="en-US" sz="6000" strike="noStrike" u="none">
                  <a:solidFill>
                    <a:schemeClr val="lt1"/>
                  </a:solidFill>
                  <a:effectLst/>
                  <a:uFillTx/>
                  <a:latin typeface="Segoe UI"/>
                </a:rPr>
                <a:t>Nathan Van Utrecht</a:t>
              </a:r>
              <a:endParaRPr b="0" lang="en-US" sz="60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  <a:p>
              <a:pPr algn="ctr" defTabSz="457200">
                <a:lnSpc>
                  <a:spcPct val="100000"/>
                </a:lnSpc>
              </a:pPr>
              <a:r>
                <a:rPr b="0" i="1" lang="en-US" sz="6000" strike="noStrike" u="none">
                  <a:solidFill>
                    <a:schemeClr val="lt1"/>
                  </a:solidFill>
                  <a:effectLst/>
                  <a:uFillTx/>
                  <a:latin typeface="Segoe UI"/>
                </a:rPr>
                <a:t>Department of Mechanical Engineering, Iowa State University</a:t>
              </a:r>
              <a:endParaRPr b="0" lang="en-US" sz="60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grpSp>
        <p:nvGrpSpPr>
          <p:cNvPr id="68" name="Group 14"/>
          <p:cNvGrpSpPr/>
          <p:nvPr/>
        </p:nvGrpSpPr>
        <p:grpSpPr>
          <a:xfrm>
            <a:off x="914400" y="8229600"/>
            <a:ext cx="11886840" cy="22631400"/>
            <a:chOff x="914400" y="8229600"/>
            <a:chExt cx="11886840" cy="22631400"/>
          </a:xfrm>
        </p:grpSpPr>
        <p:sp>
          <p:nvSpPr>
            <p:cNvPr id="69" name="Round Same Side Corner Rectangle 16"/>
            <p:cNvSpPr/>
            <p:nvPr/>
          </p:nvSpPr>
          <p:spPr>
            <a:xfrm>
              <a:off x="914400" y="10286280"/>
              <a:ext cx="11886840" cy="20574720"/>
            </a:xfrm>
            <a:prstGeom prst="round2SameRect">
              <a:avLst>
                <a:gd name="adj1" fmla="val 0"/>
                <a:gd name="adj2" fmla="val 3682"/>
              </a:avLst>
            </a:prstGeom>
            <a:solidFill>
              <a:srgbClr val="c9c7aa"/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 defTabSz="457200">
                <a:lnSpc>
                  <a:spcPct val="100000"/>
                </a:lnSpc>
              </a:pPr>
              <a:endParaRPr b="0" lang="en-US" sz="36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  <a:p>
              <a:pPr marL="571680" indent="-571680" defTabSz="457200">
                <a:lnSpc>
                  <a:spcPct val="100000"/>
                </a:lnSpc>
                <a:buClr>
                  <a:srgbClr val="000000"/>
                </a:buClr>
                <a:buFont typeface="Arial"/>
                <a:buChar char="•"/>
              </a:pPr>
              <a:r>
                <a:rPr b="1" lang="en-US" sz="3600" strike="noStrike" u="none">
                  <a:solidFill>
                    <a:schemeClr val="dk1"/>
                  </a:solidFill>
                  <a:effectLst/>
                  <a:uFillTx/>
                  <a:latin typeface="Segoe UI"/>
                </a:rPr>
                <a:t>What is Reinforcement Learning (RL)?:</a:t>
              </a:r>
              <a:r>
                <a:rPr b="0" lang="en-US" sz="3600" strike="noStrike" u="none">
                  <a:solidFill>
                    <a:schemeClr val="dk1"/>
                  </a:solidFill>
                  <a:effectLst/>
                  <a:uFillTx/>
                  <a:latin typeface="Segoe UI"/>
                </a:rPr>
                <a:t> This is a common way to train AI agents (like robots or game characters) to learn complex tasks. The AI learns through </a:t>
              </a:r>
              <a:r>
                <a:rPr b="1" lang="en-US" sz="3600" strike="noStrike" u="none">
                  <a:solidFill>
                    <a:schemeClr val="dk1"/>
                  </a:solidFill>
                  <a:effectLst/>
                  <a:uFillTx/>
                  <a:latin typeface="Segoe UI"/>
                </a:rPr>
                <a:t>trial and error</a:t>
              </a:r>
              <a:r>
                <a:rPr b="0" lang="en-US" sz="3600" strike="noStrike" u="none">
                  <a:solidFill>
                    <a:schemeClr val="dk1"/>
                  </a:solidFill>
                  <a:effectLst/>
                  <a:uFillTx/>
                  <a:latin typeface="Segoe UI"/>
                </a:rPr>
                <a:t>, receiving </a:t>
              </a:r>
              <a:r>
                <a:rPr b="1" lang="en-US" sz="3600" strike="noStrike" u="none">
                  <a:solidFill>
                    <a:schemeClr val="dk1"/>
                  </a:solidFill>
                  <a:effectLst/>
                  <a:uFillTx/>
                  <a:latin typeface="Segoe UI"/>
                </a:rPr>
                <a:t>rewards </a:t>
              </a:r>
              <a:r>
                <a:rPr b="0" lang="en-US" sz="3600" strike="noStrike" u="none">
                  <a:solidFill>
                    <a:schemeClr val="dk1"/>
                  </a:solidFill>
                  <a:effectLst/>
                  <a:uFillTx/>
                  <a:latin typeface="Segoe UI"/>
                </a:rPr>
                <a:t>for good actions and penalties for bad ones. The AI’s goal is to maximize its total rewards over time.</a:t>
              </a:r>
              <a:endParaRPr b="0" lang="en-US" sz="36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  <a:p>
              <a:pPr defTabSz="457200">
                <a:lnSpc>
                  <a:spcPct val="100000"/>
                </a:lnSpc>
              </a:pPr>
              <a:endParaRPr b="0" lang="en-US" sz="36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  <a:p>
              <a:pPr marL="571680" indent="-571680" defTabSz="457200">
                <a:lnSpc>
                  <a:spcPct val="100000"/>
                </a:lnSpc>
                <a:buClr>
                  <a:srgbClr val="000000"/>
                </a:buClr>
                <a:buFont typeface="Arial"/>
                <a:buChar char="•"/>
              </a:pPr>
              <a:r>
                <a:rPr b="1" lang="en-US" sz="3600" strike="noStrike" u="none">
                  <a:solidFill>
                    <a:schemeClr val="dk1"/>
                  </a:solidFill>
                  <a:effectLst/>
                  <a:uFillTx/>
                  <a:latin typeface="Segoe UI"/>
                </a:rPr>
                <a:t>The Reward Design Problem:</a:t>
              </a:r>
              <a:r>
                <a:rPr b="0" i="1" lang="en-US" sz="3600" strike="noStrike" u="none">
                  <a:solidFill>
                    <a:schemeClr val="dk1"/>
                  </a:solidFill>
                  <a:effectLst/>
                  <a:uFillTx/>
                  <a:latin typeface="Segoe UI"/>
                </a:rPr>
                <a:t> </a:t>
              </a:r>
              <a:r>
                <a:rPr b="0" lang="en-US" sz="3600" strike="noStrike" u="none">
                  <a:solidFill>
                    <a:schemeClr val="dk1"/>
                  </a:solidFill>
                  <a:effectLst/>
                  <a:uFillTx/>
                  <a:latin typeface="Segoe UI"/>
                </a:rPr>
                <a:t>For many real-world tasks (like driving safely or performing surgery), manually creating a precise system of rewards that tells the AI exactly what to do in every situation is incredibly difficult, sometimes impossible.</a:t>
              </a:r>
              <a:endParaRPr b="0" lang="en-US" sz="36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  <a:p>
              <a:pPr defTabSz="457200">
                <a:lnSpc>
                  <a:spcPct val="100000"/>
                </a:lnSpc>
              </a:pPr>
              <a:endParaRPr b="0" lang="en-US" sz="36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  <a:p>
              <a:pPr marL="571680" indent="-571680" defTabSz="457200">
                <a:lnSpc>
                  <a:spcPct val="100000"/>
                </a:lnSpc>
                <a:buClr>
                  <a:srgbClr val="000000"/>
                </a:buClr>
                <a:buFont typeface="Arial"/>
                <a:buChar char="•"/>
              </a:pPr>
              <a:r>
                <a:rPr b="1" lang="en-US" sz="3600" strike="noStrike" u="none">
                  <a:solidFill>
                    <a:schemeClr val="dk1"/>
                  </a:solidFill>
                  <a:effectLst/>
                  <a:uFillTx/>
                  <a:latin typeface="Segoe UI"/>
                </a:rPr>
                <a:t>Learning from Examples:</a:t>
              </a:r>
              <a:r>
                <a:rPr b="0" lang="en-US" sz="3600" strike="noStrike" u="none">
                  <a:solidFill>
                    <a:schemeClr val="dk1"/>
                  </a:solidFill>
                  <a:effectLst/>
                  <a:uFillTx/>
                  <a:latin typeface="Segoe UI"/>
                </a:rPr>
                <a:t> If we can’t easily give the AI rewards, what if we just </a:t>
              </a:r>
              <a:r>
                <a:rPr b="0" i="1" lang="en-US" sz="3600" strike="noStrike" u="none">
                  <a:solidFill>
                    <a:schemeClr val="dk1"/>
                  </a:solidFill>
                  <a:effectLst/>
                  <a:uFillTx/>
                  <a:latin typeface="Segoe UI"/>
                </a:rPr>
                <a:t>show</a:t>
              </a:r>
              <a:r>
                <a:rPr b="0" lang="en-US" sz="3600" strike="noStrike" u="none">
                  <a:solidFill>
                    <a:schemeClr val="dk1"/>
                  </a:solidFill>
                  <a:effectLst/>
                  <a:uFillTx/>
                  <a:latin typeface="Segoe UI"/>
                </a:rPr>
                <a:t> it what a human expert does? This is the core idea behind learning from demonstrations.</a:t>
              </a:r>
              <a:endParaRPr b="0" lang="en-US" sz="36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  <a:p>
              <a:pPr defTabSz="457200">
                <a:lnSpc>
                  <a:spcPct val="100000"/>
                </a:lnSpc>
              </a:pPr>
              <a:endParaRPr b="0" lang="en-US" sz="36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  <a:p>
              <a:pPr marL="571680" indent="-571680" defTabSz="457200">
                <a:lnSpc>
                  <a:spcPct val="100000"/>
                </a:lnSpc>
                <a:buClr>
                  <a:srgbClr val="000000"/>
                </a:buClr>
                <a:buFont typeface="Arial"/>
                <a:buChar char="•"/>
              </a:pPr>
              <a:r>
                <a:rPr b="1" lang="en-US" sz="3600" strike="noStrike" u="none">
                  <a:solidFill>
                    <a:schemeClr val="dk1"/>
                  </a:solidFill>
                  <a:effectLst/>
                  <a:uFillTx/>
                  <a:latin typeface="Segoe UI"/>
                </a:rPr>
                <a:t>Imitation Learning (IL):</a:t>
              </a:r>
              <a:r>
                <a:rPr b="0" lang="en-US" sz="3600" strike="noStrike" u="none">
                  <a:solidFill>
                    <a:schemeClr val="dk1"/>
                  </a:solidFill>
                  <a:effectLst/>
                  <a:uFillTx/>
                  <a:latin typeface="Segoe UI"/>
                </a:rPr>
                <a:t> One approach to learning from examples is imitation learning. The AI watches expert examples and learns to simply </a:t>
              </a:r>
              <a:r>
                <a:rPr b="1" lang="en-US" sz="3600" strike="noStrike" u="none">
                  <a:solidFill>
                    <a:schemeClr val="dk1"/>
                  </a:solidFill>
                  <a:effectLst/>
                  <a:uFillTx/>
                  <a:latin typeface="Segoe UI"/>
                </a:rPr>
                <a:t>copy</a:t>
              </a:r>
              <a:r>
                <a:rPr b="0" lang="en-US" sz="3600" strike="noStrike" u="none">
                  <a:solidFill>
                    <a:schemeClr val="dk1"/>
                  </a:solidFill>
                  <a:effectLst/>
                  <a:uFillTx/>
                  <a:latin typeface="Segoe UI"/>
                </a:rPr>
                <a:t> the expert’s actions in similar situations. However, this approach often fails if the environment changes as the AI hasn’t learned </a:t>
              </a:r>
              <a:r>
                <a:rPr b="0" i="1" lang="en-US" sz="3600" strike="noStrike" u="none">
                  <a:solidFill>
                    <a:schemeClr val="dk1"/>
                  </a:solidFill>
                  <a:effectLst/>
                  <a:uFillTx/>
                  <a:latin typeface="Segoe UI"/>
                </a:rPr>
                <a:t>why</a:t>
              </a:r>
              <a:r>
                <a:rPr b="0" lang="en-US" sz="3600" strike="noStrike" u="none">
                  <a:solidFill>
                    <a:schemeClr val="dk1"/>
                  </a:solidFill>
                  <a:effectLst/>
                  <a:uFillTx/>
                  <a:latin typeface="Segoe UI"/>
                </a:rPr>
                <a:t> the expert that way.</a:t>
              </a:r>
              <a:endParaRPr b="0" lang="en-US" sz="36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  <a:p>
              <a:pPr defTabSz="457200">
                <a:lnSpc>
                  <a:spcPct val="100000"/>
                </a:lnSpc>
              </a:pPr>
              <a:endParaRPr b="0" lang="en-US" sz="36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  <a:p>
              <a:pPr marL="571680" indent="-571680" defTabSz="457200">
                <a:lnSpc>
                  <a:spcPct val="100000"/>
                </a:lnSpc>
                <a:buClr>
                  <a:srgbClr val="000000"/>
                </a:buClr>
                <a:buFont typeface="Arial"/>
                <a:buChar char="•"/>
              </a:pPr>
              <a:r>
                <a:rPr b="1" lang="en-US" sz="3600" strike="noStrike" u="none">
                  <a:solidFill>
                    <a:schemeClr val="dk1"/>
                  </a:solidFill>
                  <a:effectLst/>
                  <a:uFillTx/>
                  <a:latin typeface="Segoe UI"/>
                </a:rPr>
                <a:t>Inverse Reinforcement Learning (IRL):</a:t>
              </a:r>
              <a:r>
                <a:rPr b="0" lang="en-US" sz="3600" strike="noStrike" u="none">
                  <a:solidFill>
                    <a:schemeClr val="dk1"/>
                  </a:solidFill>
                  <a:effectLst/>
                  <a:uFillTx/>
                  <a:latin typeface="Segoe UI"/>
                </a:rPr>
                <a:t> Another approach is IRL. Instead of just copying, IRL tries to figure out the expert’s underlying goal or objective – it tries to discover the </a:t>
              </a:r>
              <a:r>
                <a:rPr b="1" lang="en-US" sz="3600" strike="noStrike" u="none">
                  <a:solidFill>
                    <a:schemeClr val="dk1"/>
                  </a:solidFill>
                  <a:effectLst/>
                  <a:uFillTx/>
                  <a:latin typeface="Segoe UI"/>
                </a:rPr>
                <a:t>reward function</a:t>
              </a:r>
              <a:r>
                <a:rPr b="0" lang="en-US" sz="3600" strike="noStrike" u="none">
                  <a:solidFill>
                    <a:schemeClr val="dk1"/>
                  </a:solidFill>
                  <a:effectLst/>
                  <a:uFillTx/>
                  <a:latin typeface="Segoe UI"/>
                </a:rPr>
                <a:t> that explains the expert’s behavior.</a:t>
              </a:r>
              <a:endParaRPr b="0" lang="en-US" sz="36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0" name="Round Same Side Corner Rectangle 15"/>
            <p:cNvSpPr/>
            <p:nvPr/>
          </p:nvSpPr>
          <p:spPr>
            <a:xfrm>
              <a:off x="914400" y="8229600"/>
              <a:ext cx="11886840" cy="205632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c8102e"/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457200">
                <a:lnSpc>
                  <a:spcPct val="100000"/>
                </a:lnSpc>
              </a:pPr>
              <a:r>
                <a:rPr b="1" lang="en-US" sz="6600" strike="noStrike" u="none">
                  <a:solidFill>
                    <a:schemeClr val="lt1"/>
                  </a:solidFill>
                  <a:effectLst/>
                  <a:uFillTx/>
                  <a:latin typeface="Segoe UI"/>
                </a:rPr>
                <a:t>Introduction</a:t>
              </a:r>
              <a:endParaRPr b="0" lang="en-US" sz="66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</p:grpSp>
      <p:grpSp>
        <p:nvGrpSpPr>
          <p:cNvPr id="71" name="Group 18"/>
          <p:cNvGrpSpPr/>
          <p:nvPr/>
        </p:nvGrpSpPr>
        <p:grpSpPr>
          <a:xfrm>
            <a:off x="14124600" y="8229600"/>
            <a:ext cx="11886840" cy="19202040"/>
            <a:chOff x="14124600" y="8229600"/>
            <a:chExt cx="11886840" cy="19202040"/>
          </a:xfrm>
        </p:grpSpPr>
        <p:sp>
          <p:nvSpPr>
            <p:cNvPr id="72" name="Round Same Side Corner Rectangle 19"/>
            <p:cNvSpPr/>
            <p:nvPr/>
          </p:nvSpPr>
          <p:spPr>
            <a:xfrm>
              <a:off x="14124600" y="9974520"/>
              <a:ext cx="11886840" cy="17457120"/>
            </a:xfrm>
            <a:prstGeom prst="round2SameRect">
              <a:avLst>
                <a:gd name="adj1" fmla="val 0"/>
                <a:gd name="adj2" fmla="val 3682"/>
              </a:avLst>
            </a:prstGeom>
            <a:solidFill>
              <a:srgbClr val="c9c7aa"/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marL="571680" indent="-571680" defTabSz="457200">
                <a:lnSpc>
                  <a:spcPct val="100000"/>
                </a:lnSpc>
                <a:buClr>
                  <a:srgbClr val="000000"/>
                </a:buClr>
                <a:buFont typeface="Arial"/>
                <a:buChar char="•"/>
              </a:pPr>
              <a:r>
                <a:rPr b="1" lang="en-US" sz="3600" strike="noStrike" u="none">
                  <a:solidFill>
                    <a:schemeClr val="dk1"/>
                  </a:solidFill>
                  <a:effectLst/>
                  <a:uFillTx/>
                  <a:latin typeface="Segoe UI"/>
                </a:rPr>
                <a:t>What is Reinforcement Learning (RL)?:</a:t>
              </a:r>
              <a:r>
                <a:rPr b="0" lang="en-US" sz="3600" strike="noStrike" u="none">
                  <a:solidFill>
                    <a:schemeClr val="dk1"/>
                  </a:solidFill>
                  <a:effectLst/>
                  <a:uFillTx/>
                  <a:latin typeface="Segoe UI"/>
                </a:rPr>
                <a:t> This is a common way to train AI agents (like robots or game characters) to learn complex tasks. The AI learns through </a:t>
              </a:r>
              <a:r>
                <a:rPr b="1" lang="en-US" sz="3600" strike="noStrike" u="none">
                  <a:solidFill>
                    <a:schemeClr val="dk1"/>
                  </a:solidFill>
                  <a:effectLst/>
                  <a:uFillTx/>
                  <a:latin typeface="Segoe UI"/>
                </a:rPr>
                <a:t>trial and error</a:t>
              </a:r>
              <a:r>
                <a:rPr b="0" lang="en-US" sz="3600" strike="noStrike" u="none">
                  <a:solidFill>
                    <a:schemeClr val="dk1"/>
                  </a:solidFill>
                  <a:effectLst/>
                  <a:uFillTx/>
                  <a:latin typeface="Segoe UI"/>
                </a:rPr>
                <a:t>, receiving </a:t>
              </a:r>
              <a:r>
                <a:rPr b="1" lang="en-US" sz="3600" strike="noStrike" u="none">
                  <a:solidFill>
                    <a:schemeClr val="dk1"/>
                  </a:solidFill>
                  <a:effectLst/>
                  <a:uFillTx/>
                  <a:latin typeface="Segoe UI"/>
                </a:rPr>
                <a:t>rewards </a:t>
              </a:r>
              <a:r>
                <a:rPr b="0" lang="en-US" sz="3600" strike="noStrike" u="none">
                  <a:solidFill>
                    <a:schemeClr val="dk1"/>
                  </a:solidFill>
                  <a:effectLst/>
                  <a:uFillTx/>
                  <a:latin typeface="Segoe UI"/>
                </a:rPr>
                <a:t>for good actions and penalties for bad ones. The AI’s goal is to maximize its total rewards over time.</a:t>
              </a:r>
              <a:endParaRPr b="0" lang="en-US" sz="36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  <a:p>
              <a:pPr defTabSz="457200">
                <a:lnSpc>
                  <a:spcPct val="100000"/>
                </a:lnSpc>
              </a:pPr>
              <a:endParaRPr b="0" lang="en-US" sz="36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  <a:p>
              <a:pPr marL="571680" indent="-571680" defTabSz="457200">
                <a:lnSpc>
                  <a:spcPct val="100000"/>
                </a:lnSpc>
                <a:buClr>
                  <a:srgbClr val="000000"/>
                </a:buClr>
                <a:buFont typeface="Arial"/>
                <a:buChar char="•"/>
              </a:pPr>
              <a:r>
                <a:rPr b="1" lang="en-US" sz="3600" strike="noStrike" u="none">
                  <a:solidFill>
                    <a:schemeClr val="dk1"/>
                  </a:solidFill>
                  <a:effectLst/>
                  <a:uFillTx/>
                  <a:latin typeface="Segoe UI"/>
                </a:rPr>
                <a:t>The Reward Design Problem:</a:t>
              </a:r>
              <a:r>
                <a:rPr b="0" i="1" lang="en-US" sz="3600" strike="noStrike" u="none">
                  <a:solidFill>
                    <a:schemeClr val="dk1"/>
                  </a:solidFill>
                  <a:effectLst/>
                  <a:uFillTx/>
                  <a:latin typeface="Segoe UI"/>
                </a:rPr>
                <a:t> </a:t>
              </a:r>
              <a:r>
                <a:rPr b="0" lang="en-US" sz="3600" strike="noStrike" u="none">
                  <a:solidFill>
                    <a:schemeClr val="dk1"/>
                  </a:solidFill>
                  <a:effectLst/>
                  <a:uFillTx/>
                  <a:latin typeface="Segoe UI"/>
                </a:rPr>
                <a:t>For many real-world tasks (like driving safely or performing surgery), manually creating a precise system of rewards that tells the AI exactly what to do in every situation is incredibly difficult, sometimes impossible.</a:t>
              </a:r>
              <a:endParaRPr b="0" lang="en-US" sz="36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  <a:p>
              <a:pPr defTabSz="457200">
                <a:lnSpc>
                  <a:spcPct val="100000"/>
                </a:lnSpc>
              </a:pPr>
              <a:endParaRPr b="0" lang="en-US" sz="36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  <a:p>
              <a:pPr marL="571680" indent="-571680" defTabSz="457200">
                <a:lnSpc>
                  <a:spcPct val="100000"/>
                </a:lnSpc>
                <a:buClr>
                  <a:srgbClr val="000000"/>
                </a:buClr>
                <a:buFont typeface="Arial"/>
                <a:buChar char="•"/>
              </a:pPr>
              <a:r>
                <a:rPr b="1" lang="en-US" sz="3600" strike="noStrike" u="none">
                  <a:solidFill>
                    <a:schemeClr val="dk1"/>
                  </a:solidFill>
                  <a:effectLst/>
                  <a:uFillTx/>
                  <a:latin typeface="Segoe UI"/>
                </a:rPr>
                <a:t>Learning from Examples:</a:t>
              </a:r>
              <a:r>
                <a:rPr b="0" lang="en-US" sz="3600" strike="noStrike" u="none">
                  <a:solidFill>
                    <a:schemeClr val="dk1"/>
                  </a:solidFill>
                  <a:effectLst/>
                  <a:uFillTx/>
                  <a:latin typeface="Segoe UI"/>
                </a:rPr>
                <a:t> If we can’t easily give the AI rewards, what if we just </a:t>
              </a:r>
              <a:r>
                <a:rPr b="0" i="1" lang="en-US" sz="3600" strike="noStrike" u="none">
                  <a:solidFill>
                    <a:schemeClr val="dk1"/>
                  </a:solidFill>
                  <a:effectLst/>
                  <a:uFillTx/>
                  <a:latin typeface="Segoe UI"/>
                </a:rPr>
                <a:t>show</a:t>
              </a:r>
              <a:r>
                <a:rPr b="0" lang="en-US" sz="3600" strike="noStrike" u="none">
                  <a:solidFill>
                    <a:schemeClr val="dk1"/>
                  </a:solidFill>
                  <a:effectLst/>
                  <a:uFillTx/>
                  <a:latin typeface="Segoe UI"/>
                </a:rPr>
                <a:t> it what a human expert does? This is the core idea behind learning from demonstrations.</a:t>
              </a:r>
              <a:endParaRPr b="0" lang="en-US" sz="36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  <a:p>
              <a:pPr defTabSz="457200">
                <a:lnSpc>
                  <a:spcPct val="100000"/>
                </a:lnSpc>
              </a:pPr>
              <a:endParaRPr b="0" lang="en-US" sz="36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  <a:p>
              <a:pPr marL="571680" indent="-571680" defTabSz="457200">
                <a:lnSpc>
                  <a:spcPct val="100000"/>
                </a:lnSpc>
                <a:buClr>
                  <a:srgbClr val="000000"/>
                </a:buClr>
                <a:buFont typeface="Arial"/>
                <a:buChar char="•"/>
              </a:pPr>
              <a:r>
                <a:rPr b="1" lang="en-US" sz="3600" strike="noStrike" u="none">
                  <a:solidFill>
                    <a:schemeClr val="dk1"/>
                  </a:solidFill>
                  <a:effectLst/>
                  <a:uFillTx/>
                  <a:latin typeface="Segoe UI"/>
                </a:rPr>
                <a:t>Imitation Learning (IL):</a:t>
              </a:r>
              <a:r>
                <a:rPr b="0" lang="en-US" sz="3600" strike="noStrike" u="none">
                  <a:solidFill>
                    <a:schemeClr val="dk1"/>
                  </a:solidFill>
                  <a:effectLst/>
                  <a:uFillTx/>
                  <a:latin typeface="Segoe UI"/>
                </a:rPr>
                <a:t> One approach to learning from examples is imitation learning. The AI watches expert examples and learns to simply </a:t>
              </a:r>
              <a:r>
                <a:rPr b="1" lang="en-US" sz="3600" strike="noStrike" u="none">
                  <a:solidFill>
                    <a:schemeClr val="dk1"/>
                  </a:solidFill>
                  <a:effectLst/>
                  <a:uFillTx/>
                  <a:latin typeface="Segoe UI"/>
                </a:rPr>
                <a:t>copy</a:t>
              </a:r>
              <a:r>
                <a:rPr b="0" lang="en-US" sz="3600" strike="noStrike" u="none">
                  <a:solidFill>
                    <a:schemeClr val="dk1"/>
                  </a:solidFill>
                  <a:effectLst/>
                  <a:uFillTx/>
                  <a:latin typeface="Segoe UI"/>
                </a:rPr>
                <a:t> the expert’s actions in similar situations. However, this approach often fails if the environment changes as the AI hasn’t learned </a:t>
              </a:r>
              <a:r>
                <a:rPr b="0" i="1" lang="en-US" sz="3600" strike="noStrike" u="none">
                  <a:solidFill>
                    <a:schemeClr val="dk1"/>
                  </a:solidFill>
                  <a:effectLst/>
                  <a:uFillTx/>
                  <a:latin typeface="Segoe UI"/>
                </a:rPr>
                <a:t>why</a:t>
              </a:r>
              <a:r>
                <a:rPr b="0" lang="en-US" sz="3600" strike="noStrike" u="none">
                  <a:solidFill>
                    <a:schemeClr val="dk1"/>
                  </a:solidFill>
                  <a:effectLst/>
                  <a:uFillTx/>
                  <a:latin typeface="Segoe UI"/>
                </a:rPr>
                <a:t> the expert that way.</a:t>
              </a:r>
              <a:endParaRPr b="0" lang="en-US" sz="36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  <a:p>
              <a:pPr defTabSz="457200">
                <a:lnSpc>
                  <a:spcPct val="100000"/>
                </a:lnSpc>
              </a:pPr>
              <a:endParaRPr b="0" lang="en-US" sz="36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  <a:p>
              <a:pPr marL="571680" indent="-571680" defTabSz="457200">
                <a:lnSpc>
                  <a:spcPct val="100000"/>
                </a:lnSpc>
                <a:buClr>
                  <a:srgbClr val="000000"/>
                </a:buClr>
                <a:buFont typeface="Arial"/>
                <a:buChar char="•"/>
              </a:pPr>
              <a:r>
                <a:rPr b="1" lang="en-US" sz="3600" strike="noStrike" u="none">
                  <a:solidFill>
                    <a:schemeClr val="dk1"/>
                  </a:solidFill>
                  <a:effectLst/>
                  <a:uFillTx/>
                  <a:latin typeface="Segoe UI"/>
                </a:rPr>
                <a:t>Inverse Reinforcement Learning (IRL):</a:t>
              </a:r>
              <a:r>
                <a:rPr b="0" lang="en-US" sz="3600" strike="noStrike" u="none">
                  <a:solidFill>
                    <a:schemeClr val="dk1"/>
                  </a:solidFill>
                  <a:effectLst/>
                  <a:uFillTx/>
                  <a:latin typeface="Segoe UI"/>
                </a:rPr>
                <a:t> Another approach is IRL. Instead of just copying, IRL tries to figure out the expert’s underlying goal or objective – it tries to discover the </a:t>
              </a:r>
              <a:r>
                <a:rPr b="1" lang="en-US" sz="3600" strike="noStrike" u="none">
                  <a:solidFill>
                    <a:schemeClr val="dk1"/>
                  </a:solidFill>
                  <a:effectLst/>
                  <a:uFillTx/>
                  <a:latin typeface="Segoe UI"/>
                </a:rPr>
                <a:t>reward function</a:t>
              </a:r>
              <a:r>
                <a:rPr b="0" lang="en-US" sz="3600" strike="noStrike" u="none">
                  <a:solidFill>
                    <a:schemeClr val="dk1"/>
                  </a:solidFill>
                  <a:effectLst/>
                  <a:uFillTx/>
                  <a:latin typeface="Segoe UI"/>
                </a:rPr>
                <a:t> that explains the expert’s behavior.</a:t>
              </a:r>
              <a:endParaRPr b="0" lang="en-US" sz="36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3" name="Round Same Side Corner Rectangle 20"/>
            <p:cNvSpPr/>
            <p:nvPr/>
          </p:nvSpPr>
          <p:spPr>
            <a:xfrm>
              <a:off x="14124600" y="8229600"/>
              <a:ext cx="11886840" cy="174456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c8102e"/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457200">
                <a:lnSpc>
                  <a:spcPct val="100000"/>
                </a:lnSpc>
              </a:pPr>
              <a:r>
                <a:rPr b="1" lang="en-US" sz="6600" strike="noStrike" u="none">
                  <a:solidFill>
                    <a:schemeClr val="lt1"/>
                  </a:solidFill>
                  <a:effectLst/>
                  <a:uFillTx/>
                  <a:latin typeface="Segoe UI"/>
                </a:rPr>
                <a:t>Introduction</a:t>
              </a:r>
              <a:endParaRPr b="0" lang="en-US" sz="66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</p:grpSp>
      <p:grpSp>
        <p:nvGrpSpPr>
          <p:cNvPr id="74" name="Group 1"/>
          <p:cNvGrpSpPr/>
          <p:nvPr/>
        </p:nvGrpSpPr>
        <p:grpSpPr>
          <a:xfrm>
            <a:off x="28346400" y="8229600"/>
            <a:ext cx="11886840" cy="19202040"/>
            <a:chOff x="28346400" y="8229600"/>
            <a:chExt cx="11886840" cy="19202040"/>
          </a:xfrm>
        </p:grpSpPr>
        <p:sp>
          <p:nvSpPr>
            <p:cNvPr id="75" name="Round Same Side Corner Rectangle 1"/>
            <p:cNvSpPr/>
            <p:nvPr/>
          </p:nvSpPr>
          <p:spPr>
            <a:xfrm>
              <a:off x="28346400" y="9974520"/>
              <a:ext cx="11886840" cy="17457120"/>
            </a:xfrm>
            <a:prstGeom prst="round2SameRect">
              <a:avLst>
                <a:gd name="adj1" fmla="val 0"/>
                <a:gd name="adj2" fmla="val 3682"/>
              </a:avLst>
            </a:prstGeom>
            <a:solidFill>
              <a:srgbClr val="c9c7aa"/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marL="571680" indent="-571680" defTabSz="457200">
                <a:lnSpc>
                  <a:spcPct val="100000"/>
                </a:lnSpc>
                <a:buClr>
                  <a:srgbClr val="000000"/>
                </a:buClr>
                <a:buFont typeface="Arial"/>
                <a:buChar char="•"/>
              </a:pPr>
              <a:r>
                <a:rPr b="1" lang="en-US" sz="3600" strike="noStrike" u="none">
                  <a:solidFill>
                    <a:schemeClr val="dk1"/>
                  </a:solidFill>
                  <a:effectLst/>
                  <a:uFillTx/>
                  <a:latin typeface="Segoe UI"/>
                </a:rPr>
                <a:t>What is Reinforcement Learning (RL)?:</a:t>
              </a:r>
              <a:r>
                <a:rPr b="0" lang="en-US" sz="3600" strike="noStrike" u="none">
                  <a:solidFill>
                    <a:schemeClr val="dk1"/>
                  </a:solidFill>
                  <a:effectLst/>
                  <a:uFillTx/>
                  <a:latin typeface="Segoe UI"/>
                </a:rPr>
                <a:t> This is a common way to train AI agents (like robots or game characters) to learn complex tasks. The AI learns through </a:t>
              </a:r>
              <a:r>
                <a:rPr b="1" lang="en-US" sz="3600" strike="noStrike" u="none">
                  <a:solidFill>
                    <a:schemeClr val="dk1"/>
                  </a:solidFill>
                  <a:effectLst/>
                  <a:uFillTx/>
                  <a:latin typeface="Segoe UI"/>
                </a:rPr>
                <a:t>trial and error</a:t>
              </a:r>
              <a:r>
                <a:rPr b="0" lang="en-US" sz="3600" strike="noStrike" u="none">
                  <a:solidFill>
                    <a:schemeClr val="dk1"/>
                  </a:solidFill>
                  <a:effectLst/>
                  <a:uFillTx/>
                  <a:latin typeface="Segoe UI"/>
                </a:rPr>
                <a:t>, receiving </a:t>
              </a:r>
              <a:r>
                <a:rPr b="1" lang="en-US" sz="3600" strike="noStrike" u="none">
                  <a:solidFill>
                    <a:schemeClr val="dk1"/>
                  </a:solidFill>
                  <a:effectLst/>
                  <a:uFillTx/>
                  <a:latin typeface="Segoe UI"/>
                </a:rPr>
                <a:t>rewards </a:t>
              </a:r>
              <a:r>
                <a:rPr b="0" lang="en-US" sz="3600" strike="noStrike" u="none">
                  <a:solidFill>
                    <a:schemeClr val="dk1"/>
                  </a:solidFill>
                  <a:effectLst/>
                  <a:uFillTx/>
                  <a:latin typeface="Segoe UI"/>
                </a:rPr>
                <a:t>for good actions and penalties for bad ones. The AI’s goal is to maximize its total rewards over time.</a:t>
              </a:r>
              <a:endParaRPr b="0" lang="en-US" sz="36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  <a:p>
              <a:pPr defTabSz="457200">
                <a:lnSpc>
                  <a:spcPct val="100000"/>
                </a:lnSpc>
              </a:pPr>
              <a:endParaRPr b="0" lang="en-US" sz="36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  <a:p>
              <a:pPr marL="571680" indent="-571680" defTabSz="457200">
                <a:lnSpc>
                  <a:spcPct val="100000"/>
                </a:lnSpc>
                <a:buClr>
                  <a:srgbClr val="000000"/>
                </a:buClr>
                <a:buFont typeface="Arial"/>
                <a:buChar char="•"/>
              </a:pPr>
              <a:r>
                <a:rPr b="1" lang="en-US" sz="3600" strike="noStrike" u="none">
                  <a:solidFill>
                    <a:schemeClr val="dk1"/>
                  </a:solidFill>
                  <a:effectLst/>
                  <a:uFillTx/>
                  <a:latin typeface="Segoe UI"/>
                </a:rPr>
                <a:t>The Reward Design Problem:</a:t>
              </a:r>
              <a:r>
                <a:rPr b="0" i="1" lang="en-US" sz="3600" strike="noStrike" u="none">
                  <a:solidFill>
                    <a:schemeClr val="dk1"/>
                  </a:solidFill>
                  <a:effectLst/>
                  <a:uFillTx/>
                  <a:latin typeface="Segoe UI"/>
                </a:rPr>
                <a:t> </a:t>
              </a:r>
              <a:r>
                <a:rPr b="0" lang="en-US" sz="3600" strike="noStrike" u="none">
                  <a:solidFill>
                    <a:schemeClr val="dk1"/>
                  </a:solidFill>
                  <a:effectLst/>
                  <a:uFillTx/>
                  <a:latin typeface="Segoe UI"/>
                </a:rPr>
                <a:t>For many real-world tasks (like driving safely or performing surgery), manually creating a precise system of rewards that tells the AI exactly what to do in every situation is incredibly difficult, sometimes impossible.</a:t>
              </a:r>
              <a:endParaRPr b="0" lang="en-US" sz="36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  <a:p>
              <a:pPr defTabSz="457200">
                <a:lnSpc>
                  <a:spcPct val="100000"/>
                </a:lnSpc>
              </a:pPr>
              <a:endParaRPr b="0" lang="en-US" sz="36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  <a:p>
              <a:pPr marL="571680" indent="-571680" defTabSz="457200">
                <a:lnSpc>
                  <a:spcPct val="100000"/>
                </a:lnSpc>
                <a:buClr>
                  <a:srgbClr val="000000"/>
                </a:buClr>
                <a:buFont typeface="Arial"/>
                <a:buChar char="•"/>
              </a:pPr>
              <a:r>
                <a:rPr b="1" lang="en-US" sz="3600" strike="noStrike" u="none">
                  <a:solidFill>
                    <a:schemeClr val="dk1"/>
                  </a:solidFill>
                  <a:effectLst/>
                  <a:uFillTx/>
                  <a:latin typeface="Segoe UI"/>
                </a:rPr>
                <a:t>Learning from Examples:</a:t>
              </a:r>
              <a:r>
                <a:rPr b="0" lang="en-US" sz="3600" strike="noStrike" u="none">
                  <a:solidFill>
                    <a:schemeClr val="dk1"/>
                  </a:solidFill>
                  <a:effectLst/>
                  <a:uFillTx/>
                  <a:latin typeface="Segoe UI"/>
                </a:rPr>
                <a:t> If we can’t easily give the AI rewards, what if we just </a:t>
              </a:r>
              <a:r>
                <a:rPr b="0" i="1" lang="en-US" sz="3600" strike="noStrike" u="none">
                  <a:solidFill>
                    <a:schemeClr val="dk1"/>
                  </a:solidFill>
                  <a:effectLst/>
                  <a:uFillTx/>
                  <a:latin typeface="Segoe UI"/>
                </a:rPr>
                <a:t>show</a:t>
              </a:r>
              <a:r>
                <a:rPr b="0" lang="en-US" sz="3600" strike="noStrike" u="none">
                  <a:solidFill>
                    <a:schemeClr val="dk1"/>
                  </a:solidFill>
                  <a:effectLst/>
                  <a:uFillTx/>
                  <a:latin typeface="Segoe UI"/>
                </a:rPr>
                <a:t> it what a human expert does? This is the core idea behind learning from demonstrations.</a:t>
              </a:r>
              <a:endParaRPr b="0" lang="en-US" sz="36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  <a:p>
              <a:pPr defTabSz="457200">
                <a:lnSpc>
                  <a:spcPct val="100000"/>
                </a:lnSpc>
              </a:pPr>
              <a:endParaRPr b="0" lang="en-US" sz="36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  <a:p>
              <a:pPr marL="571680" indent="-571680" defTabSz="457200">
                <a:lnSpc>
                  <a:spcPct val="100000"/>
                </a:lnSpc>
                <a:buClr>
                  <a:srgbClr val="000000"/>
                </a:buClr>
                <a:buFont typeface="Arial"/>
                <a:buChar char="•"/>
              </a:pPr>
              <a:r>
                <a:rPr b="1" lang="en-US" sz="3600" strike="noStrike" u="none">
                  <a:solidFill>
                    <a:schemeClr val="dk1"/>
                  </a:solidFill>
                  <a:effectLst/>
                  <a:uFillTx/>
                  <a:latin typeface="Segoe UI"/>
                </a:rPr>
                <a:t>Imitation Learning (IL):</a:t>
              </a:r>
              <a:r>
                <a:rPr b="0" lang="en-US" sz="3600" strike="noStrike" u="none">
                  <a:solidFill>
                    <a:schemeClr val="dk1"/>
                  </a:solidFill>
                  <a:effectLst/>
                  <a:uFillTx/>
                  <a:latin typeface="Segoe UI"/>
                </a:rPr>
                <a:t> One approach to learning from examples is imitation learning. The AI watches expert examples and learns to simply </a:t>
              </a:r>
              <a:r>
                <a:rPr b="1" lang="en-US" sz="3600" strike="noStrike" u="none">
                  <a:solidFill>
                    <a:schemeClr val="dk1"/>
                  </a:solidFill>
                  <a:effectLst/>
                  <a:uFillTx/>
                  <a:latin typeface="Segoe UI"/>
                </a:rPr>
                <a:t>copy</a:t>
              </a:r>
              <a:r>
                <a:rPr b="0" lang="en-US" sz="3600" strike="noStrike" u="none">
                  <a:solidFill>
                    <a:schemeClr val="dk1"/>
                  </a:solidFill>
                  <a:effectLst/>
                  <a:uFillTx/>
                  <a:latin typeface="Segoe UI"/>
                </a:rPr>
                <a:t> the expert’s actions in similar situations. However, this approach often fails if the environment changes as the AI hasn’t learned </a:t>
              </a:r>
              <a:r>
                <a:rPr b="0" i="1" lang="en-US" sz="3600" strike="noStrike" u="none">
                  <a:solidFill>
                    <a:schemeClr val="dk1"/>
                  </a:solidFill>
                  <a:effectLst/>
                  <a:uFillTx/>
                  <a:latin typeface="Segoe UI"/>
                </a:rPr>
                <a:t>why</a:t>
              </a:r>
              <a:r>
                <a:rPr b="0" lang="en-US" sz="3600" strike="noStrike" u="none">
                  <a:solidFill>
                    <a:schemeClr val="dk1"/>
                  </a:solidFill>
                  <a:effectLst/>
                  <a:uFillTx/>
                  <a:latin typeface="Segoe UI"/>
                </a:rPr>
                <a:t> the expert that way.</a:t>
              </a:r>
              <a:endParaRPr b="0" lang="en-US" sz="36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  <a:p>
              <a:pPr defTabSz="457200">
                <a:lnSpc>
                  <a:spcPct val="100000"/>
                </a:lnSpc>
              </a:pPr>
              <a:endParaRPr b="0" lang="en-US" sz="36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  <a:p>
              <a:pPr marL="571680" indent="-571680" defTabSz="457200">
                <a:lnSpc>
                  <a:spcPct val="100000"/>
                </a:lnSpc>
                <a:buClr>
                  <a:srgbClr val="000000"/>
                </a:buClr>
                <a:buFont typeface="Arial"/>
                <a:buChar char="•"/>
              </a:pPr>
              <a:r>
                <a:rPr b="1" lang="en-US" sz="3600" strike="noStrike" u="none">
                  <a:solidFill>
                    <a:schemeClr val="dk1"/>
                  </a:solidFill>
                  <a:effectLst/>
                  <a:uFillTx/>
                  <a:latin typeface="Segoe UI"/>
                </a:rPr>
                <a:t>Inverse Reinforcement Learning (IRL):</a:t>
              </a:r>
              <a:r>
                <a:rPr b="0" lang="en-US" sz="3600" strike="noStrike" u="none">
                  <a:solidFill>
                    <a:schemeClr val="dk1"/>
                  </a:solidFill>
                  <a:effectLst/>
                  <a:uFillTx/>
                  <a:latin typeface="Segoe UI"/>
                </a:rPr>
                <a:t> Another approach is IRL. Instead of just copying, IRL tries to figure out the expert’s underlying goal or objective – it tries to discover the </a:t>
              </a:r>
              <a:r>
                <a:rPr b="1" lang="en-US" sz="3600" strike="noStrike" u="none">
                  <a:solidFill>
                    <a:schemeClr val="dk1"/>
                  </a:solidFill>
                  <a:effectLst/>
                  <a:uFillTx/>
                  <a:latin typeface="Segoe UI"/>
                </a:rPr>
                <a:t>reward function</a:t>
              </a:r>
              <a:r>
                <a:rPr b="0" lang="en-US" sz="3600" strike="noStrike" u="none">
                  <a:solidFill>
                    <a:schemeClr val="dk1"/>
                  </a:solidFill>
                  <a:effectLst/>
                  <a:uFillTx/>
                  <a:latin typeface="Segoe UI"/>
                </a:rPr>
                <a:t> that explains the expert’s behavior.</a:t>
              </a:r>
              <a:endParaRPr b="0" lang="en-US" sz="36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6" name="Round Same Side Corner Rectangle 2"/>
            <p:cNvSpPr/>
            <p:nvPr/>
          </p:nvSpPr>
          <p:spPr>
            <a:xfrm>
              <a:off x="28346400" y="8229600"/>
              <a:ext cx="11886840" cy="174456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c8102e"/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457200">
                <a:lnSpc>
                  <a:spcPct val="100000"/>
                </a:lnSpc>
              </a:pPr>
              <a:r>
                <a:rPr b="1" lang="en-US" sz="6600" strike="noStrike" u="none">
                  <a:solidFill>
                    <a:schemeClr val="lt1"/>
                  </a:solidFill>
                  <a:effectLst/>
                  <a:uFillTx/>
                  <a:latin typeface="Segoe UI"/>
                </a:rPr>
                <a:t>Introduction</a:t>
              </a:r>
              <a:endParaRPr b="0" lang="en-US" sz="66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 pitchFamily="0" charset="1"/>
        <a:ea typeface=""/>
        <a:cs typeface=""/>
      </a:majorFont>
      <a:minorFont>
        <a:latin typeface="Aptos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143</TotalTime>
  <Application>LibreOffice/25.2.3.2$Linux_X86_64 LibreOffice_project/520$Build-2</Application>
  <AppVersion>15.0000</AppVersion>
  <Words>487</Words>
  <Paragraphs>25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2025-04-30T15:55:50Z</dcterms:created>
  <dc:creator>Van Utrecht, Nathan H</dc:creator>
  <dc:description/>
  <dc:language>en-US</dc:language>
  <cp:lastModifiedBy/>
  <dcterms:modified xsi:type="dcterms:W3CDTF">2025-04-30T20:05:10Z</dcterms:modified>
  <cp:revision>2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</vt:i4>
  </property>
  <property fmtid="{D5CDD505-2E9C-101B-9397-08002B2CF9AE}" pid="3" name="PresentationFormat">
    <vt:lpwstr>Custom</vt:lpwstr>
  </property>
  <property fmtid="{D5CDD505-2E9C-101B-9397-08002B2CF9AE}" pid="4" name="Slides">
    <vt:i4>1</vt:i4>
  </property>
</Properties>
</file>