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524433-F2AD-43AD-A258-D042148663A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ATOS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22/03/16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For internal use only/ Copyright @ ATOS, All rights reserved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512185-35AC-49AB-8A64-49A65C072FDD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7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1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9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426967-E5FC-433D-B89C-A03BD6D3E36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" name="CustomShape 3"/>
          <p:cNvSpPr/>
          <p:nvPr/>
        </p:nvSpPr>
        <p:spPr>
          <a:xfrm>
            <a:off x="2286000" y="2967480"/>
            <a:ext cx="4571640" cy="142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4000"/>
              </a:lnSpc>
            </a:pPr>
            <a:r>
              <a:rPr lang="en-IN" sz="1900">
                <a:solidFill>
                  <a:srgbClr val="000000"/>
                </a:solidFill>
                <a:latin typeface="Arial"/>
              </a:rPr>
              <a:t>Anil Kumar M</a:t>
            </a:r>
            <a:endParaRPr/>
          </a:p>
          <a:p>
            <a:pPr algn="ctr">
              <a:lnSpc>
                <a:spcPct val="104000"/>
              </a:lnSpc>
            </a:pPr>
            <a:r>
              <a:rPr lang="en-IN" sz="1900">
                <a:solidFill>
                  <a:srgbClr val="000000"/>
                </a:solidFill>
                <a:latin typeface="Arial"/>
              </a:rPr>
              <a:t>Web Developer</a:t>
            </a:r>
            <a:endParaRPr/>
          </a:p>
          <a:p>
            <a:pPr algn="ctr">
              <a:lnSpc>
                <a:spcPct val="104000"/>
              </a:lnSpc>
            </a:pPr>
            <a:r>
              <a:rPr lang="en-IN" sz="1900">
                <a:solidFill>
                  <a:srgbClr val="000000"/>
                </a:solidFill>
                <a:latin typeface="Arial"/>
              </a:rPr>
              <a:t>Qison Software Pvt Ltd</a:t>
            </a:r>
            <a:endParaRPr/>
          </a:p>
          <a:p>
            <a:pPr algn="ctr">
              <a:lnSpc>
                <a:spcPct val="104000"/>
              </a:lnSpc>
            </a:pPr>
            <a:r>
              <a:rPr lang="en-IN" sz="1900">
                <a:solidFill>
                  <a:srgbClr val="000000"/>
                </a:solidFill>
                <a:latin typeface="Arial"/>
              </a:rPr>
              <a:t>Meraevents 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419040" y="55548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11B2A1-01BF-4F1D-8841-23F62DD5383C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0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380880" y="1676520"/>
            <a:ext cx="8457840" cy="387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4000"/>
              </a:lnSpc>
            </a:pPr>
            <a:r>
              <a:rPr b="1" lang="en-IN" sz="2000" u="sng">
                <a:solidFill>
                  <a:srgbClr val="000000"/>
                </a:solidFill>
                <a:latin typeface="Arial"/>
              </a:rPr>
              <a:t>Current Development Role: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Involved in Designing phase and Development Phase for every Project within billing.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Currently involved in MeraEvents  Website maintenace.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Creating new security policies for the user access and reporting servers.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Installing MySql server for new systems.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Enabling various Cron Jobs based on client requirement.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Creating Database connection to add new error codes to Repository.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Enable Access to various app servers to connect to Databse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Developing Project code for MeraEvent project.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Adding new error code for Config file and creating a Baseline for Deployment.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Involved in Optimizing the current code and Zero error for the total application.</a:t>
            </a:r>
            <a:endParaRPr/>
          </a:p>
          <a:p>
            <a:pPr>
              <a:lnSpc>
                <a:spcPct val="104000"/>
              </a:lnSpc>
              <a:buFont typeface="Wingdings" charset="2"/>
              <a:buChar char=""/>
            </a:pPr>
            <a:r>
              <a:rPr b="1" lang="en-IN" sz="1600">
                <a:solidFill>
                  <a:srgbClr val="000000"/>
                </a:solidFill>
                <a:latin typeface="Arial"/>
              </a:rPr>
              <a:t>Creating performance testing, quality testing.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404023-41DC-4ADB-A147-82057AF52680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4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469800" y="153180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u="sng">
                <a:solidFill>
                  <a:srgbClr val="000000"/>
                </a:solidFill>
                <a:latin typeface="Calibri"/>
              </a:rPr>
              <a:t>Current Production Support Role: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Responsible for Production Support for Meraevent Application and providing Technical support to the Business Users.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Responsible for meeting SLA agreements for the new tickets created by users.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Interact with Users at client side and the End Users of Software system to prepare the User specifications.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Responsible for documenting the Technical document based on the Functional specification.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Interact with Business Team and Users on the Technical issues, Data issues for financial Processing.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Providing User access for new customers and adding them to Active directory.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Involved in Writing Complex Queries, Building  Packages and Reports to Support different applications.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Responsible for creating wide variety of reports by writing complex queries and stored procedures for daily based reports.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DA55F1-3204-47C3-9A44-FA2D3B823CD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59" name="CustomShape 4"/>
          <p:cNvSpPr/>
          <p:nvPr/>
        </p:nvSpPr>
        <p:spPr>
          <a:xfrm>
            <a:off x="457200" y="163368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Responsible for MySQL Server Reporting Services Planning, Architecture, Training, Support and Administration in Development, Test and Production Environments.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Implementing Report Server Security Policies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      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1) Creating folder hierarchies and assigning permissions to Unix users and Active Directory Groups to the Reporting Services Central Repository.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2) Maintaining the shared data sources and data models in report manager.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3) Creating Security Roles and assigning users to the Roles.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       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4) Implementing Security policies.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5)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600">
                <a:solidFill>
                  <a:srgbClr val="000000"/>
                </a:solidFill>
                <a:latin typeface="Calibri"/>
              </a:rPr>
              <a:t>Trouble shooting Security issues.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Participated in the Analysis, Design and Development Phase of database development and performance tuning and production rollout for every project of Qison Inc (MySQL Server Environment).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C80697-E21A-494E-AC6C-AD4C869467B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457200" y="163368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Providing End-user Training and documentation for new customer reporting services projects and supporting existing Reporting services applications.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a variety of reports and dashboards using PHP &amp; MySql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Implementing varuious Jquery Plugins &amp; integrating them into the projects.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Developing Recommendation Engine  based on client visited pages.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Involved in integration of Google Analytics tools.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Devloped User Feebback mechanism.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Designed and implemented stylish report layouts.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dashboards consisting of grids, charts and reports.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Generated Reports using Global Variables, Expressions and Functions for the reports.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Deployed the production code on Amazon Ec2 server.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Private code repositories in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627DCD-1410-4005-A800-1786BFF3E9AA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6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457200" y="163368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u="sng">
                <a:solidFill>
                  <a:srgbClr val="000000"/>
                </a:solidFill>
                <a:latin typeface="Calibri"/>
              </a:rPr>
              <a:t>Implementing Security Policies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logins and users in Unix Scripts for the applications.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Maintaining access limited to the users or user group.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Firecall &amp; Security Roles and assigning users to the Roles.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Implementing Security policies.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Enforcing Session management Password rules.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Troubleshooting Security issues.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SSL integration for the websites.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Blocking unwanted IP address.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user logins based on there Roles to access the reporting tools.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789766-B919-4CA4-8088-C74964A3C1C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70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71" name="CustomShape 4"/>
          <p:cNvSpPr/>
          <p:nvPr/>
        </p:nvSpPr>
        <p:spPr>
          <a:xfrm>
            <a:off x="457200" y="163368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 u="sng">
                <a:solidFill>
                  <a:srgbClr val="000000"/>
                </a:solidFill>
                <a:latin typeface="Calibri"/>
              </a:rPr>
              <a:t>Maintaining Applications: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Planning and Creating Change Requests for Performance Check-up.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Monitoring Daily and Weekly Database and ETL jobs.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Creating monthly SQL maintenance and Database maintenance plan for releasing hanged Multi-threaded and Persistance Schema Clean-ups.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Monitoring and validating Weekly Database maintenance jobs.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Restoring Databases in Development and Test environment on request.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Available 24X7 for High priority and customer related critical Instances.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7FD6EB-6005-437B-B9FC-489469BE7B0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0"/>
            <a:ext cx="9143640" cy="380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74" name="CustomShape 3"/>
          <p:cNvSpPr/>
          <p:nvPr/>
        </p:nvSpPr>
        <p:spPr>
          <a:xfrm>
            <a:off x="457200" y="581040"/>
            <a:ext cx="8229240" cy="83772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7889fb"/>
                </a:solidFill>
                <a:latin typeface="Arial"/>
              </a:rPr>
              <a:t>Roles and Responsibilities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457200" y="1633680"/>
            <a:ext cx="8229240" cy="47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 u="sng">
                <a:solidFill>
                  <a:srgbClr val="000000"/>
                </a:solidFill>
                <a:latin typeface="Calibri"/>
              </a:rPr>
              <a:t>Installing Nginx,Solr servers </a:t>
            </a:r>
            <a:r>
              <a:rPr lang="en-IN" sz="16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Installing Nginx server on production &amp; Test environments.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Installing Apache solr server and troubleshooting solr related issues.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Installing Memcache &amp; redis.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Confiqured Load Balancer for the application.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Based on client requirement enabling various App servers and linking to the load balancer.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1600">
                <a:solidFill>
                  <a:srgbClr val="000000"/>
                </a:solidFill>
                <a:latin typeface="Calibri"/>
              </a:rPr>
              <a:t>Installing Active Directory to all the users operating application.</a:t>
            </a:r>
            <a:endParaRPr/>
          </a:p>
          <a:p>
            <a:pPr>
              <a:lnSpc>
                <a:spcPct val="100000"/>
              </a:lnSpc>
            </a:pPr>
            <a:r>
              <a:rPr lang="en-IN" sz="19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90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19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