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2" r:id="rId1"/>
  </p:sldMasterIdLst>
  <p:notesMasterIdLst>
    <p:notesMasterId r:id="rId14"/>
  </p:notesMasterIdLst>
  <p:sldIdLst>
    <p:sldId id="256" r:id="rId2"/>
    <p:sldId id="257" r:id="rId3"/>
    <p:sldId id="262" r:id="rId4"/>
    <p:sldId id="263" r:id="rId5"/>
    <p:sldId id="258" r:id="rId6"/>
    <p:sldId id="266" r:id="rId7"/>
    <p:sldId id="259" r:id="rId8"/>
    <p:sldId id="267" r:id="rId9"/>
    <p:sldId id="264" r:id="rId10"/>
    <p:sldId id="260" r:id="rId11"/>
    <p:sldId id="265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E5960-8300-074F-8B5A-5A1884A7FBE6}" type="datetimeFigureOut">
              <a:rPr lang="nl-NL" smtClean="0"/>
              <a:t>16-05-17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9888A-4D2E-8F42-8131-206F059917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913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-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 met 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  <p:sldLayoutId id="2147484048" r:id="rId16"/>
    <p:sldLayoutId id="21474840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scRNA</a:t>
            </a:r>
            <a:r>
              <a:rPr lang="nl-NL" dirty="0" smtClean="0"/>
              <a:t> </a:t>
            </a:r>
            <a:r>
              <a:rPr lang="nl-NL" dirty="0" err="1" smtClean="0"/>
              <a:t>seq</a:t>
            </a:r>
            <a:r>
              <a:rPr lang="nl-NL" dirty="0" smtClean="0"/>
              <a:t> data </a:t>
            </a:r>
            <a:r>
              <a:rPr lang="nl-NL" dirty="0" err="1" smtClean="0"/>
              <a:t>analysing</a:t>
            </a:r>
            <a:r>
              <a:rPr lang="nl-NL" dirty="0" smtClean="0"/>
              <a:t> tools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smtClean="0"/>
              <a:t>Niels Vanneste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429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Monocle2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scRNA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660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8" r="5118" b="1"/>
          <a:stretch/>
        </p:blipFill>
        <p:spPr>
          <a:xfrm>
            <a:off x="4941202" y="1011765"/>
            <a:ext cx="6237359" cy="45467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nl-NL" sz="3200"/>
              <a:t>Monocle2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5817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SCDE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scRNA</a:t>
            </a:r>
            <a:endParaRPr lang="nl-NL" dirty="0" smtClean="0"/>
          </a:p>
          <a:p>
            <a:r>
              <a:rPr lang="nl-NL" dirty="0" smtClean="0"/>
              <a:t>R </a:t>
            </a:r>
            <a:r>
              <a:rPr lang="nl-NL" dirty="0" err="1" smtClean="0"/>
              <a:t>version</a:t>
            </a:r>
            <a:r>
              <a:rPr lang="nl-NL" dirty="0" smtClean="0"/>
              <a:t> 3.3.0</a:t>
            </a:r>
          </a:p>
          <a:p>
            <a:r>
              <a:rPr lang="nl-NL" dirty="0" smtClean="0"/>
              <a:t>Small datasets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2891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DESeq2</a:t>
            </a:r>
          </a:p>
          <a:p>
            <a:r>
              <a:rPr lang="nl-NL" dirty="0" err="1" smtClean="0"/>
              <a:t>EdgeR</a:t>
            </a:r>
            <a:endParaRPr lang="nl-NL" dirty="0" smtClean="0"/>
          </a:p>
          <a:p>
            <a:r>
              <a:rPr lang="nl-NL" dirty="0" smtClean="0"/>
              <a:t>Monocle2</a:t>
            </a:r>
          </a:p>
          <a:p>
            <a:r>
              <a:rPr lang="nl-NL" dirty="0" smtClean="0"/>
              <a:t>SCDE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375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Dataset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scRNA</a:t>
            </a:r>
            <a:r>
              <a:rPr lang="nl-NL" dirty="0" smtClean="0"/>
              <a:t> </a:t>
            </a:r>
            <a:r>
              <a:rPr lang="nl-NL" dirty="0" err="1" smtClean="0"/>
              <a:t>seq</a:t>
            </a:r>
            <a:r>
              <a:rPr lang="nl-NL" dirty="0" smtClean="0"/>
              <a:t> </a:t>
            </a:r>
          </a:p>
          <a:p>
            <a:r>
              <a:rPr lang="nl-NL" dirty="0"/>
              <a:t>Single-</a:t>
            </a:r>
            <a:r>
              <a:rPr lang="nl-NL" dirty="0" err="1"/>
              <a:t>Cell</a:t>
            </a:r>
            <a:r>
              <a:rPr lang="nl-NL" dirty="0"/>
              <a:t> </a:t>
            </a:r>
            <a:r>
              <a:rPr lang="nl-NL" dirty="0" err="1"/>
              <a:t>Transcriptome</a:t>
            </a:r>
            <a:r>
              <a:rPr lang="nl-NL" dirty="0"/>
              <a:t> </a:t>
            </a:r>
            <a:r>
              <a:rPr lang="nl-NL" dirty="0" err="1"/>
              <a:t>Profiling</a:t>
            </a:r>
            <a:r>
              <a:rPr lang="nl-NL" dirty="0"/>
              <a:t> of Human </a:t>
            </a:r>
            <a:r>
              <a:rPr lang="nl-NL" dirty="0" err="1"/>
              <a:t>Pancreatic</a:t>
            </a:r>
            <a:r>
              <a:rPr lang="nl-NL" dirty="0"/>
              <a:t> </a:t>
            </a:r>
            <a:r>
              <a:rPr lang="nl-NL" dirty="0" err="1"/>
              <a:t>Islets</a:t>
            </a:r>
            <a:r>
              <a:rPr lang="nl-NL" dirty="0"/>
              <a:t> in Health </a:t>
            </a:r>
            <a:r>
              <a:rPr lang="nl-NL" dirty="0" err="1"/>
              <a:t>and</a:t>
            </a:r>
            <a:r>
              <a:rPr lang="nl-NL" dirty="0"/>
              <a:t> Type 2 </a:t>
            </a:r>
            <a:r>
              <a:rPr lang="nl-NL" dirty="0" smtClean="0"/>
              <a:t>Diabetes</a:t>
            </a:r>
          </a:p>
          <a:p>
            <a:r>
              <a:rPr lang="nl-NL" dirty="0" err="1" smtClean="0"/>
              <a:t>Segerstolpe</a:t>
            </a:r>
            <a:r>
              <a:rPr lang="nl-NL" dirty="0" smtClean="0"/>
              <a:t> et al.</a:t>
            </a:r>
          </a:p>
        </p:txBody>
      </p:sp>
    </p:spTree>
    <p:extLst>
      <p:ext uri="{BB962C8B-B14F-4D97-AF65-F5344CB8AC3E}">
        <p14:creationId xmlns:p14="http://schemas.microsoft.com/office/powerpoint/2010/main" val="107779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Workflow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FastQC</a:t>
            </a:r>
            <a:endParaRPr lang="nl-NL" dirty="0" smtClean="0"/>
          </a:p>
          <a:p>
            <a:r>
              <a:rPr lang="nl-NL" dirty="0" smtClean="0"/>
              <a:t>STAR</a:t>
            </a:r>
          </a:p>
          <a:p>
            <a:r>
              <a:rPr lang="nl-NL" dirty="0" err="1" smtClean="0"/>
              <a:t>HTSeq-Count</a:t>
            </a:r>
            <a:endParaRPr lang="nl-NL" dirty="0" smtClean="0"/>
          </a:p>
          <a:p>
            <a:r>
              <a:rPr lang="nl-NL" dirty="0" smtClean="0"/>
              <a:t>DE tools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954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DESeq2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Bulk RNA-</a:t>
            </a:r>
            <a:r>
              <a:rPr lang="nl-NL" dirty="0" err="1" smtClean="0"/>
              <a:t>seq</a:t>
            </a:r>
            <a:endParaRPr lang="nl-NL" dirty="0" smtClean="0"/>
          </a:p>
          <a:p>
            <a:r>
              <a:rPr lang="nl-NL" dirty="0" smtClean="0"/>
              <a:t>Bad clustering</a:t>
            </a:r>
          </a:p>
          <a:p>
            <a:r>
              <a:rPr lang="nl-NL" dirty="0" smtClean="0"/>
              <a:t>High FDR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0354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12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3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0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85" y="1011765"/>
            <a:ext cx="4546708" cy="45467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Clustering DESeq 2</a:t>
            </a:r>
          </a:p>
        </p:txBody>
      </p:sp>
    </p:spTree>
    <p:extLst>
      <p:ext uri="{BB962C8B-B14F-4D97-AF65-F5344CB8AC3E}">
        <p14:creationId xmlns:p14="http://schemas.microsoft.com/office/powerpoint/2010/main" val="114744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EdgeR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scRNA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73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9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85" y="1011765"/>
            <a:ext cx="4546708" cy="45467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Clustering edgeR</a:t>
            </a:r>
          </a:p>
        </p:txBody>
      </p:sp>
    </p:spTree>
    <p:extLst>
      <p:ext uri="{BB962C8B-B14F-4D97-AF65-F5344CB8AC3E}">
        <p14:creationId xmlns:p14="http://schemas.microsoft.com/office/powerpoint/2010/main" val="365071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407" y="1743269"/>
            <a:ext cx="4744154" cy="30836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nl-NL"/>
              <a:t>EdgeR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/>
          </a:bodyPr>
          <a:lstStyle/>
          <a:p>
            <a:r>
              <a:rPr lang="en-US" dirty="0"/>
              <a:t>82,48 % TPR</a:t>
            </a:r>
          </a:p>
        </p:txBody>
      </p:sp>
    </p:spTree>
    <p:extLst>
      <p:ext uri="{BB962C8B-B14F-4D97-AF65-F5344CB8AC3E}">
        <p14:creationId xmlns:p14="http://schemas.microsoft.com/office/powerpoint/2010/main" val="4192416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452</TotalTime>
  <Words>65</Words>
  <Application>Microsoft Macintosh PowerPoint</Application>
  <PresentationFormat>Breedbeeld</PresentationFormat>
  <Paragraphs>33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Parallax</vt:lpstr>
      <vt:lpstr>scRNA seq data analysing tools</vt:lpstr>
      <vt:lpstr>PowerPoint-presentatie</vt:lpstr>
      <vt:lpstr>Dataset</vt:lpstr>
      <vt:lpstr>Workflow</vt:lpstr>
      <vt:lpstr>DESeq2</vt:lpstr>
      <vt:lpstr>Clustering DESeq 2</vt:lpstr>
      <vt:lpstr>EdgeR</vt:lpstr>
      <vt:lpstr>Clustering edgeR</vt:lpstr>
      <vt:lpstr>EdgeR</vt:lpstr>
      <vt:lpstr>Monocle2</vt:lpstr>
      <vt:lpstr>Monocle2</vt:lpstr>
      <vt:lpstr>SCDE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scRNA seq data analysing tools</dc:title>
  <dc:creator>Niels Vanneste</dc:creator>
  <cp:lastModifiedBy>Niels Vanneste</cp:lastModifiedBy>
  <cp:revision>6</cp:revision>
  <dcterms:created xsi:type="dcterms:W3CDTF">2017-05-15T16:46:26Z</dcterms:created>
  <dcterms:modified xsi:type="dcterms:W3CDTF">2017-05-16T15:08:06Z</dcterms:modified>
</cp:coreProperties>
</file>