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1167" r:id="rId4"/>
    <p:sldId id="1169" r:id="rId5"/>
    <p:sldId id="264" r:id="rId6"/>
    <p:sldId id="276" r:id="rId7"/>
    <p:sldId id="284" r:id="rId8"/>
    <p:sldId id="1168" r:id="rId9"/>
    <p:sldId id="306" r:id="rId10"/>
    <p:sldId id="281" r:id="rId11"/>
    <p:sldId id="278" r:id="rId12"/>
    <p:sldId id="279" r:id="rId13"/>
    <p:sldId id="280" r:id="rId14"/>
    <p:sldId id="282" r:id="rId15"/>
    <p:sldId id="286" r:id="rId16"/>
    <p:sldId id="296" r:id="rId17"/>
    <p:sldId id="479" r:id="rId18"/>
    <p:sldId id="483" r:id="rId19"/>
    <p:sldId id="484" r:id="rId20"/>
    <p:sldId id="480" r:id="rId21"/>
    <p:sldId id="482" r:id="rId22"/>
    <p:sldId id="364" r:id="rId23"/>
    <p:sldId id="495" r:id="rId24"/>
    <p:sldId id="496" r:id="rId25"/>
    <p:sldId id="319" r:id="rId26"/>
    <p:sldId id="320" r:id="rId27"/>
    <p:sldId id="324" r:id="rId28"/>
    <p:sldId id="356" r:id="rId29"/>
    <p:sldId id="338" r:id="rId30"/>
    <p:sldId id="339" r:id="rId31"/>
    <p:sldId id="340" r:id="rId32"/>
    <p:sldId id="341" r:id="rId33"/>
    <p:sldId id="342" r:id="rId34"/>
    <p:sldId id="376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11" r:id="rId45"/>
    <p:sldId id="420" r:id="rId46"/>
    <p:sldId id="421" r:id="rId47"/>
    <p:sldId id="422" r:id="rId48"/>
    <p:sldId id="654" r:id="rId49"/>
    <p:sldId id="655" r:id="rId50"/>
    <p:sldId id="657" r:id="rId51"/>
    <p:sldId id="965" r:id="rId52"/>
    <p:sldId id="966" r:id="rId53"/>
    <p:sldId id="967" r:id="rId54"/>
    <p:sldId id="968" r:id="rId55"/>
    <p:sldId id="1163" r:id="rId56"/>
    <p:sldId id="1164" r:id="rId57"/>
    <p:sldId id="1165" r:id="rId58"/>
    <p:sldId id="1166" r:id="rId59"/>
    <p:sldId id="1082" r:id="rId60"/>
    <p:sldId id="1083" r:id="rId61"/>
    <p:sldId id="1084" r:id="rId62"/>
    <p:sldId id="1062" r:id="rId63"/>
    <p:sldId id="1063" r:id="rId64"/>
    <p:sldId id="117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2189-E739-17B9-5F68-A052B40DC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E65CC-F7CB-037E-1CFC-94AB5130C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DE49-C4EE-664A-05B1-482A5A49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0070-E8AA-D078-4840-2E997AD9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360D-05C8-5F30-DE77-2C11B643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ACAC-5762-001D-E9BC-B3141CDF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239DD-593F-DB9F-7E0B-114E9274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A877-23F0-8B71-D17F-0D99DC31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EDB9-478F-215D-C19D-6CF93873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D97E-6C95-938B-7D81-A3BAC59F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7888A-413C-38B2-5859-2E94A9E3F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84B65-8907-41A4-EDE3-79DE6BE3A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8C83-3780-C207-A9A9-B58E2940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CFB5-C503-E97E-7E7D-28D12E52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6E0B-AE64-C95B-B09E-6F8B77B2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1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54246" y="1752346"/>
            <a:ext cx="363042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7E6E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20264" y="3776598"/>
            <a:ext cx="7951470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99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7E6E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4642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7E6E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891398" y="1699640"/>
            <a:ext cx="3223259" cy="464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00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7E6E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36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86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B4B8-AF67-B8A8-E735-4F42128D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F75F-67BB-DC33-4E53-5F3E5A8B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9CB9-9C5B-D258-C5C5-7E123198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91AA-B166-4F8A-846B-38125298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F277-2BC0-6EAB-A2C3-E7A4A397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124E-1BC0-4EFB-5812-3C29C557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F661-892F-8C3B-4D3B-4B1966CFC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5215-0A25-28BF-438D-61580C44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8682-1E58-9EE1-D9D1-29B3BC4E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AD25-5625-5795-0300-BE050EA3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1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685-2199-28DC-14A4-1E80CE4C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9453-ED8A-F212-0704-312C8FA74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357DF-A9B3-9715-30AA-9A8C60A1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1B6DA-8671-AD37-8485-FC6FB047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72E73-4B53-6698-7A5F-4D887F50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A649A-73AB-DDA5-4B79-71BD4D41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63A9-090D-C868-380D-7386A40A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9B85-AE98-1CF3-8AF2-B32DB8D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8A7C0-CACD-DB75-D46E-BE24F9AD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DA76B-AC74-35D0-6668-9B24A29ED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EE39D-636C-3204-9592-95D9621AF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3C225-1C4F-AA9C-95A6-879E2A20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A6ED0-887B-88BA-C9F8-7BE73E16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CAE9D-F28C-16FC-3D59-028B46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1DC5-4566-CEA8-F4DE-C15232BE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B9188-4EAF-D9CE-1218-E5E00D3D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83528-0FBF-C642-2DF8-5A886CC6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EF571-7356-FB9B-DDE3-D91B1F80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3172A-3FD7-4F9A-82C2-B88CB487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0CB3-AC4C-CD92-5D7E-D362DFD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61951-5118-FF89-DDD2-AC5C904C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430A-16C3-D670-0685-A0F000AF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ED35-C587-2DA4-71C3-F89E82D9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03C92-C84D-5C41-69CD-9235E83F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E464B-CF4E-AC93-D5AD-24878480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ABA26-38F9-B3C0-0CEA-3F30D911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75B4F-8D56-D80C-EA7D-57BF1322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CF8D-83BC-B2F8-A470-42C0EA8D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CA47D-53A2-1BC3-8E9E-D7E939F01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7813-6531-72DF-8D46-36E8E2258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628EC-F3A1-2769-D38F-D8FB7F96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7F19C-1EE3-3DCD-3116-B4708188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44A39-397D-3092-0CF8-7EE5B529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9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49372-06A3-CE1F-8A5F-ACCD5120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C0124-53B4-75E3-4946-06C94B5F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FFDAB-4F31-10AC-9E89-595FA6FD9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21D1A-1D41-42CD-91ED-93556AA13E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8F68-D919-08BD-A30B-CE8732E5D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4BCF-520C-C159-6270-E9D478CF0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0BB7-B414-429F-8145-BD8F658F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22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7438" y="633222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103" y="0"/>
                </a:lnTo>
              </a:path>
            </a:pathLst>
          </a:custGeom>
          <a:ln w="28575">
            <a:solidFill>
              <a:srgbClr val="006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7438" y="741426"/>
            <a:ext cx="816610" cy="0"/>
          </a:xfrm>
          <a:custGeom>
            <a:avLst/>
            <a:gdLst/>
            <a:ahLst/>
            <a:cxnLst/>
            <a:rect l="l" t="t" r="r" b="b"/>
            <a:pathLst>
              <a:path w="816610">
                <a:moveTo>
                  <a:pt x="0" y="0"/>
                </a:moveTo>
                <a:lnTo>
                  <a:pt x="816229" y="0"/>
                </a:lnTo>
              </a:path>
            </a:pathLst>
          </a:custGeom>
          <a:ln w="19050">
            <a:solidFill>
              <a:srgbClr val="006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738" y="24765"/>
            <a:ext cx="9226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7E6E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942" y="1728089"/>
            <a:ext cx="10814050" cy="3760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32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g"/><Relationship Id="rId7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7.jpg"/><Relationship Id="rId4" Type="http://schemas.openxmlformats.org/officeDocument/2006/relationships/image" Target="../media/image4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jp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2.png"/><Relationship Id="rId7" Type="http://schemas.openxmlformats.org/officeDocument/2006/relationships/image" Target="../media/image5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61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35.png"/><Relationship Id="rId4" Type="http://schemas.openxmlformats.org/officeDocument/2006/relationships/image" Target="../media/image61.png"/><Relationship Id="rId9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50.png"/><Relationship Id="rId7" Type="http://schemas.openxmlformats.org/officeDocument/2006/relationships/image" Target="../media/image61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11" Type="http://schemas.openxmlformats.org/officeDocument/2006/relationships/image" Target="../media/image81.png"/><Relationship Id="rId5" Type="http://schemas.openxmlformats.org/officeDocument/2006/relationships/image" Target="../media/image52.png"/><Relationship Id="rId10" Type="http://schemas.openxmlformats.org/officeDocument/2006/relationships/image" Target="../media/image80.png"/><Relationship Id="rId4" Type="http://schemas.openxmlformats.org/officeDocument/2006/relationships/image" Target="../media/image64.png"/><Relationship Id="rId9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8.jp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5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5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5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8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91.png"/><Relationship Id="rId7" Type="http://schemas.openxmlformats.org/officeDocument/2006/relationships/image" Target="../media/image7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6.png"/><Relationship Id="rId11" Type="http://schemas.openxmlformats.org/officeDocument/2006/relationships/image" Target="../media/image90.png"/><Relationship Id="rId5" Type="http://schemas.openxmlformats.org/officeDocument/2006/relationships/image" Target="../media/image75.png"/><Relationship Id="rId10" Type="http://schemas.openxmlformats.org/officeDocument/2006/relationships/image" Target="../media/image92.png"/><Relationship Id="rId4" Type="http://schemas.openxmlformats.org/officeDocument/2006/relationships/image" Target="../media/image74.png"/><Relationship Id="rId9" Type="http://schemas.openxmlformats.org/officeDocument/2006/relationships/image" Target="../media/image8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61.png"/><Relationship Id="rId7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94.jpg"/><Relationship Id="rId4" Type="http://schemas.openxmlformats.org/officeDocument/2006/relationships/image" Target="../media/image93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8.png"/><Relationship Id="rId7" Type="http://schemas.openxmlformats.org/officeDocument/2006/relationships/image" Target="../media/image8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5" Type="http://schemas.openxmlformats.org/officeDocument/2006/relationships/image" Target="../media/image99.jpg"/><Relationship Id="rId10" Type="http://schemas.openxmlformats.org/officeDocument/2006/relationships/image" Target="../media/image102.png"/><Relationship Id="rId4" Type="http://schemas.openxmlformats.org/officeDocument/2006/relationships/image" Target="../media/image61.png"/><Relationship Id="rId9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jpg"/><Relationship Id="rId3" Type="http://schemas.openxmlformats.org/officeDocument/2006/relationships/image" Target="../media/image59.png"/><Relationship Id="rId7" Type="http://schemas.openxmlformats.org/officeDocument/2006/relationships/image" Target="../media/image72.pn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5" Type="http://schemas.openxmlformats.org/officeDocument/2006/relationships/image" Target="../media/image105.png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59.png"/><Relationship Id="rId7" Type="http://schemas.openxmlformats.org/officeDocument/2006/relationships/image" Target="../media/image106.jp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jpg"/><Relationship Id="rId3" Type="http://schemas.openxmlformats.org/officeDocument/2006/relationships/image" Target="../media/image110.png"/><Relationship Id="rId7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.png"/><Relationship Id="rId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111.jpg"/><Relationship Id="rId9" Type="http://schemas.openxmlformats.org/officeDocument/2006/relationships/image" Target="../media/image114.jp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10.png"/><Relationship Id="rId7" Type="http://schemas.openxmlformats.org/officeDocument/2006/relationships/image" Target="../media/image105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111.jpg"/><Relationship Id="rId10" Type="http://schemas.openxmlformats.org/officeDocument/2006/relationships/image" Target="../media/image46.png"/><Relationship Id="rId4" Type="http://schemas.openxmlformats.org/officeDocument/2006/relationships/image" Target="../media/image114.jpg"/><Relationship Id="rId9" Type="http://schemas.openxmlformats.org/officeDocument/2006/relationships/image" Target="../media/image1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7.jpg"/><Relationship Id="rId7" Type="http://schemas.openxmlformats.org/officeDocument/2006/relationships/image" Target="../media/image52.png"/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5" Type="http://schemas.openxmlformats.org/officeDocument/2006/relationships/image" Target="../media/image119.jpg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g"/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g"/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7.jp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5.jp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4.jpg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80" y="3429000"/>
            <a:ext cx="56730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60" dirty="0">
                <a:solidFill>
                  <a:srgbClr val="222E3E"/>
                </a:solidFill>
              </a:rPr>
              <a:t>AWS </a:t>
            </a:r>
            <a:r>
              <a:rPr sz="6000" spc="-60" dirty="0">
                <a:solidFill>
                  <a:srgbClr val="222E3E"/>
                </a:solidFill>
              </a:rPr>
              <a:t>SAA-</a:t>
            </a:r>
            <a:r>
              <a:rPr sz="6000" dirty="0">
                <a:solidFill>
                  <a:srgbClr val="222E3E"/>
                </a:solidFill>
              </a:rPr>
              <a:t>C03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-2666"/>
            <a:ext cx="187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IAM</a:t>
            </a:r>
            <a:r>
              <a:rPr spc="-130" dirty="0"/>
              <a:t> </a:t>
            </a:r>
            <a:r>
              <a:rPr spc="-25" dirty="0"/>
              <a:t>Users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" y="68580"/>
            <a:ext cx="512064" cy="5105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131" y="3054095"/>
            <a:ext cx="762000" cy="761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7236" y="3852798"/>
            <a:ext cx="89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5474" y="3369183"/>
            <a:ext cx="578485" cy="133350"/>
          </a:xfrm>
          <a:custGeom>
            <a:avLst/>
            <a:gdLst/>
            <a:ahLst/>
            <a:cxnLst/>
            <a:rect l="l" t="t" r="r" b="b"/>
            <a:pathLst>
              <a:path w="578485" h="133350">
                <a:moveTo>
                  <a:pt x="445134" y="0"/>
                </a:moveTo>
                <a:lnTo>
                  <a:pt x="445134" y="133350"/>
                </a:lnTo>
                <a:lnTo>
                  <a:pt x="534034" y="88900"/>
                </a:lnTo>
                <a:lnTo>
                  <a:pt x="467359" y="88900"/>
                </a:lnTo>
                <a:lnTo>
                  <a:pt x="467359" y="44450"/>
                </a:lnTo>
                <a:lnTo>
                  <a:pt x="534034" y="44450"/>
                </a:lnTo>
                <a:lnTo>
                  <a:pt x="445134" y="0"/>
                </a:lnTo>
                <a:close/>
              </a:path>
              <a:path w="578485" h="133350">
                <a:moveTo>
                  <a:pt x="445134" y="44450"/>
                </a:moveTo>
                <a:lnTo>
                  <a:pt x="0" y="44450"/>
                </a:lnTo>
                <a:lnTo>
                  <a:pt x="0" y="88900"/>
                </a:lnTo>
                <a:lnTo>
                  <a:pt x="445134" y="88900"/>
                </a:lnTo>
                <a:lnTo>
                  <a:pt x="445134" y="44450"/>
                </a:lnTo>
                <a:close/>
              </a:path>
              <a:path w="578485" h="133350">
                <a:moveTo>
                  <a:pt x="534034" y="44450"/>
                </a:moveTo>
                <a:lnTo>
                  <a:pt x="467359" y="44450"/>
                </a:lnTo>
                <a:lnTo>
                  <a:pt x="467359" y="88900"/>
                </a:lnTo>
                <a:lnTo>
                  <a:pt x="534034" y="88900"/>
                </a:lnTo>
                <a:lnTo>
                  <a:pt x="578484" y="66675"/>
                </a:lnTo>
                <a:lnTo>
                  <a:pt x="534034" y="444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845436" y="973708"/>
            <a:ext cx="7053580" cy="4912360"/>
            <a:chOff x="1845436" y="973708"/>
            <a:chExt cx="7053580" cy="4912360"/>
          </a:xfrm>
        </p:grpSpPr>
        <p:sp>
          <p:nvSpPr>
            <p:cNvPr id="8" name="object 8"/>
            <p:cNvSpPr/>
            <p:nvPr/>
          </p:nvSpPr>
          <p:spPr>
            <a:xfrm>
              <a:off x="1867661" y="995933"/>
              <a:ext cx="7009130" cy="4867910"/>
            </a:xfrm>
            <a:custGeom>
              <a:avLst/>
              <a:gdLst/>
              <a:ahLst/>
              <a:cxnLst/>
              <a:rect l="l" t="t" r="r" b="b"/>
              <a:pathLst>
                <a:path w="7009130" h="4867910">
                  <a:moveTo>
                    <a:pt x="0" y="4867656"/>
                  </a:moveTo>
                  <a:lnTo>
                    <a:pt x="7008876" y="4867656"/>
                  </a:lnTo>
                  <a:lnTo>
                    <a:pt x="7008876" y="0"/>
                  </a:lnTo>
                  <a:lnTo>
                    <a:pt x="0" y="0"/>
                  </a:lnTo>
                  <a:lnTo>
                    <a:pt x="0" y="4867656"/>
                  </a:lnTo>
                  <a:close/>
                </a:path>
              </a:pathLst>
            </a:custGeom>
            <a:ln w="444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2615" y="1129283"/>
              <a:ext cx="813816" cy="8122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72461" y="1961515"/>
            <a:ext cx="1756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26079" y="2816351"/>
            <a:ext cx="4551045" cy="812800"/>
            <a:chOff x="2926079" y="2816351"/>
            <a:chExt cx="4551045" cy="8128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4023" y="2816351"/>
              <a:ext cx="812291" cy="8122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4451" y="2816351"/>
              <a:ext cx="812292" cy="8122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6079" y="2863595"/>
              <a:ext cx="720852" cy="71932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904359" y="3647947"/>
            <a:ext cx="56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Ethan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7952" y="3647947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Andrea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1273" y="3647947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Eric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99794" y="2606420"/>
            <a:ext cx="1948814" cy="1294765"/>
            <a:chOff x="7499794" y="2606420"/>
            <a:chExt cx="1948814" cy="1294765"/>
          </a:xfrm>
        </p:grpSpPr>
        <p:sp>
          <p:nvSpPr>
            <p:cNvPr id="19" name="object 19"/>
            <p:cNvSpPr/>
            <p:nvPr/>
          </p:nvSpPr>
          <p:spPr>
            <a:xfrm>
              <a:off x="8243442" y="2606420"/>
              <a:ext cx="1204595" cy="1294765"/>
            </a:xfrm>
            <a:custGeom>
              <a:avLst/>
              <a:gdLst/>
              <a:ahLst/>
              <a:cxnLst/>
              <a:rect l="l" t="t" r="r" b="b"/>
              <a:pathLst>
                <a:path w="1204595" h="1294764">
                  <a:moveTo>
                    <a:pt x="1161150" y="1228724"/>
                  </a:moveTo>
                  <a:lnTo>
                    <a:pt x="1110360" y="1273174"/>
                  </a:lnTo>
                  <a:lnTo>
                    <a:pt x="1109726" y="1282191"/>
                  </a:lnTo>
                  <a:lnTo>
                    <a:pt x="1120139" y="1294129"/>
                  </a:lnTo>
                  <a:lnTo>
                    <a:pt x="1129156" y="1294637"/>
                  </a:lnTo>
                  <a:lnTo>
                    <a:pt x="1188315" y="1242948"/>
                  </a:lnTo>
                  <a:lnTo>
                    <a:pt x="1182877" y="1242948"/>
                  </a:lnTo>
                  <a:lnTo>
                    <a:pt x="1182877" y="1239520"/>
                  </a:lnTo>
                  <a:lnTo>
                    <a:pt x="1173479" y="1239520"/>
                  </a:lnTo>
                  <a:lnTo>
                    <a:pt x="1161150" y="1228724"/>
                  </a:lnTo>
                  <a:close/>
                </a:path>
                <a:path w="1204595" h="1294764">
                  <a:moveTo>
                    <a:pt x="1144759" y="51562"/>
                  </a:moveTo>
                  <a:lnTo>
                    <a:pt x="0" y="51562"/>
                  </a:lnTo>
                  <a:lnTo>
                    <a:pt x="0" y="1242948"/>
                  </a:lnTo>
                  <a:lnTo>
                    <a:pt x="1144904" y="1242948"/>
                  </a:lnTo>
                  <a:lnTo>
                    <a:pt x="1161150" y="1228724"/>
                  </a:lnTo>
                  <a:lnTo>
                    <a:pt x="28575" y="1228724"/>
                  </a:lnTo>
                  <a:lnTo>
                    <a:pt x="14350" y="1214373"/>
                  </a:lnTo>
                  <a:lnTo>
                    <a:pt x="28575" y="1214373"/>
                  </a:lnTo>
                  <a:lnTo>
                    <a:pt x="28575" y="80137"/>
                  </a:lnTo>
                  <a:lnTo>
                    <a:pt x="14350" y="80137"/>
                  </a:lnTo>
                  <a:lnTo>
                    <a:pt x="28575" y="65912"/>
                  </a:lnTo>
                  <a:lnTo>
                    <a:pt x="1161150" y="65912"/>
                  </a:lnTo>
                  <a:lnTo>
                    <a:pt x="1144759" y="51562"/>
                  </a:lnTo>
                  <a:close/>
                </a:path>
                <a:path w="1204595" h="1294764">
                  <a:moveTo>
                    <a:pt x="1188172" y="1214373"/>
                  </a:moveTo>
                  <a:lnTo>
                    <a:pt x="1182877" y="1214373"/>
                  </a:lnTo>
                  <a:lnTo>
                    <a:pt x="1182877" y="1242948"/>
                  </a:lnTo>
                  <a:lnTo>
                    <a:pt x="1188315" y="1242948"/>
                  </a:lnTo>
                  <a:lnTo>
                    <a:pt x="1204595" y="1228724"/>
                  </a:lnTo>
                  <a:lnTo>
                    <a:pt x="1188172" y="1214373"/>
                  </a:lnTo>
                  <a:close/>
                </a:path>
                <a:path w="1204595" h="1294764">
                  <a:moveTo>
                    <a:pt x="1173479" y="1217929"/>
                  </a:moveTo>
                  <a:lnTo>
                    <a:pt x="1161150" y="1228724"/>
                  </a:lnTo>
                  <a:lnTo>
                    <a:pt x="1173479" y="1239520"/>
                  </a:lnTo>
                  <a:lnTo>
                    <a:pt x="1173479" y="1217929"/>
                  </a:lnTo>
                  <a:close/>
                </a:path>
                <a:path w="1204595" h="1294764">
                  <a:moveTo>
                    <a:pt x="1182877" y="1217929"/>
                  </a:moveTo>
                  <a:lnTo>
                    <a:pt x="1173479" y="1217929"/>
                  </a:lnTo>
                  <a:lnTo>
                    <a:pt x="1173479" y="1239520"/>
                  </a:lnTo>
                  <a:lnTo>
                    <a:pt x="1182877" y="1239520"/>
                  </a:lnTo>
                  <a:lnTo>
                    <a:pt x="1182877" y="1217929"/>
                  </a:lnTo>
                  <a:close/>
                </a:path>
                <a:path w="1204595" h="1294764">
                  <a:moveTo>
                    <a:pt x="28575" y="1214373"/>
                  </a:moveTo>
                  <a:lnTo>
                    <a:pt x="14350" y="1214373"/>
                  </a:lnTo>
                  <a:lnTo>
                    <a:pt x="28575" y="1228724"/>
                  </a:lnTo>
                  <a:lnTo>
                    <a:pt x="28575" y="1214373"/>
                  </a:lnTo>
                  <a:close/>
                </a:path>
                <a:path w="1204595" h="1294764">
                  <a:moveTo>
                    <a:pt x="1144759" y="1214373"/>
                  </a:moveTo>
                  <a:lnTo>
                    <a:pt x="28575" y="1214373"/>
                  </a:lnTo>
                  <a:lnTo>
                    <a:pt x="28575" y="1228724"/>
                  </a:lnTo>
                  <a:lnTo>
                    <a:pt x="1161150" y="1228724"/>
                  </a:lnTo>
                  <a:lnTo>
                    <a:pt x="1144759" y="1214373"/>
                  </a:lnTo>
                  <a:close/>
                </a:path>
                <a:path w="1204595" h="1294764">
                  <a:moveTo>
                    <a:pt x="1129156" y="1162811"/>
                  </a:moveTo>
                  <a:lnTo>
                    <a:pt x="1120139" y="1163320"/>
                  </a:lnTo>
                  <a:lnTo>
                    <a:pt x="1109726" y="1175258"/>
                  </a:lnTo>
                  <a:lnTo>
                    <a:pt x="1110360" y="1184274"/>
                  </a:lnTo>
                  <a:lnTo>
                    <a:pt x="1161150" y="1228724"/>
                  </a:lnTo>
                  <a:lnTo>
                    <a:pt x="1173479" y="1217929"/>
                  </a:lnTo>
                  <a:lnTo>
                    <a:pt x="1182877" y="1217929"/>
                  </a:lnTo>
                  <a:lnTo>
                    <a:pt x="1182877" y="1214373"/>
                  </a:lnTo>
                  <a:lnTo>
                    <a:pt x="1188172" y="1214373"/>
                  </a:lnTo>
                  <a:lnTo>
                    <a:pt x="1129156" y="1162811"/>
                  </a:lnTo>
                  <a:close/>
                </a:path>
                <a:path w="1204595" h="1294764">
                  <a:moveTo>
                    <a:pt x="1161150" y="65912"/>
                  </a:moveTo>
                  <a:lnTo>
                    <a:pt x="1110360" y="110362"/>
                  </a:lnTo>
                  <a:lnTo>
                    <a:pt x="1109726" y="119379"/>
                  </a:lnTo>
                  <a:lnTo>
                    <a:pt x="1120139" y="131317"/>
                  </a:lnTo>
                  <a:lnTo>
                    <a:pt x="1129156" y="131825"/>
                  </a:lnTo>
                  <a:lnTo>
                    <a:pt x="1188315" y="80137"/>
                  </a:lnTo>
                  <a:lnTo>
                    <a:pt x="1182877" y="80137"/>
                  </a:lnTo>
                  <a:lnTo>
                    <a:pt x="1182877" y="76707"/>
                  </a:lnTo>
                  <a:lnTo>
                    <a:pt x="1173479" y="76707"/>
                  </a:lnTo>
                  <a:lnTo>
                    <a:pt x="1161150" y="65912"/>
                  </a:lnTo>
                  <a:close/>
                </a:path>
                <a:path w="1204595" h="1294764">
                  <a:moveTo>
                    <a:pt x="28575" y="65912"/>
                  </a:moveTo>
                  <a:lnTo>
                    <a:pt x="14350" y="80137"/>
                  </a:lnTo>
                  <a:lnTo>
                    <a:pt x="28575" y="80137"/>
                  </a:lnTo>
                  <a:lnTo>
                    <a:pt x="28575" y="65912"/>
                  </a:lnTo>
                  <a:close/>
                </a:path>
                <a:path w="1204595" h="1294764">
                  <a:moveTo>
                    <a:pt x="1161150" y="65912"/>
                  </a:moveTo>
                  <a:lnTo>
                    <a:pt x="28575" y="65912"/>
                  </a:lnTo>
                  <a:lnTo>
                    <a:pt x="28575" y="80137"/>
                  </a:lnTo>
                  <a:lnTo>
                    <a:pt x="1144904" y="80137"/>
                  </a:lnTo>
                  <a:lnTo>
                    <a:pt x="1161150" y="65912"/>
                  </a:lnTo>
                  <a:close/>
                </a:path>
                <a:path w="1204595" h="1294764">
                  <a:moveTo>
                    <a:pt x="1188172" y="51562"/>
                  </a:moveTo>
                  <a:lnTo>
                    <a:pt x="1182877" y="51562"/>
                  </a:lnTo>
                  <a:lnTo>
                    <a:pt x="1182877" y="80137"/>
                  </a:lnTo>
                  <a:lnTo>
                    <a:pt x="1188315" y="80137"/>
                  </a:lnTo>
                  <a:lnTo>
                    <a:pt x="1204595" y="65912"/>
                  </a:lnTo>
                  <a:lnTo>
                    <a:pt x="1188172" y="51562"/>
                  </a:lnTo>
                  <a:close/>
                </a:path>
                <a:path w="1204595" h="1294764">
                  <a:moveTo>
                    <a:pt x="1173479" y="55117"/>
                  </a:moveTo>
                  <a:lnTo>
                    <a:pt x="1161150" y="65912"/>
                  </a:lnTo>
                  <a:lnTo>
                    <a:pt x="1173479" y="76707"/>
                  </a:lnTo>
                  <a:lnTo>
                    <a:pt x="1173479" y="55117"/>
                  </a:lnTo>
                  <a:close/>
                </a:path>
                <a:path w="1204595" h="1294764">
                  <a:moveTo>
                    <a:pt x="1182877" y="55117"/>
                  </a:moveTo>
                  <a:lnTo>
                    <a:pt x="1173479" y="55117"/>
                  </a:lnTo>
                  <a:lnTo>
                    <a:pt x="1173479" y="76707"/>
                  </a:lnTo>
                  <a:lnTo>
                    <a:pt x="1182877" y="76707"/>
                  </a:lnTo>
                  <a:lnTo>
                    <a:pt x="1182877" y="55117"/>
                  </a:lnTo>
                  <a:close/>
                </a:path>
                <a:path w="1204595" h="1294764">
                  <a:moveTo>
                    <a:pt x="1129156" y="0"/>
                  </a:moveTo>
                  <a:lnTo>
                    <a:pt x="1120139" y="507"/>
                  </a:lnTo>
                  <a:lnTo>
                    <a:pt x="1109726" y="12445"/>
                  </a:lnTo>
                  <a:lnTo>
                    <a:pt x="1110360" y="21462"/>
                  </a:lnTo>
                  <a:lnTo>
                    <a:pt x="1161150" y="65912"/>
                  </a:lnTo>
                  <a:lnTo>
                    <a:pt x="1173479" y="55117"/>
                  </a:lnTo>
                  <a:lnTo>
                    <a:pt x="1182877" y="55117"/>
                  </a:lnTo>
                  <a:lnTo>
                    <a:pt x="1182877" y="51562"/>
                  </a:lnTo>
                  <a:lnTo>
                    <a:pt x="1188172" y="51562"/>
                  </a:lnTo>
                  <a:lnTo>
                    <a:pt x="112915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14081" y="3231641"/>
              <a:ext cx="744855" cy="0"/>
            </a:xfrm>
            <a:custGeom>
              <a:avLst/>
              <a:gdLst/>
              <a:ahLst/>
              <a:cxnLst/>
              <a:rect l="l" t="t" r="r" b="b"/>
              <a:pathLst>
                <a:path w="744854">
                  <a:moveTo>
                    <a:pt x="0" y="0"/>
                  </a:moveTo>
                  <a:lnTo>
                    <a:pt x="744601" y="0"/>
                  </a:lnTo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75038" y="2511678"/>
            <a:ext cx="1412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Friendly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Andrea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79966" y="3647947"/>
            <a:ext cx="2709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arn:aws:iam::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625148252389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:user/Andrea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8555" y="1261872"/>
            <a:ext cx="566928" cy="566927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332738" y="1498472"/>
            <a:ext cx="7006590" cy="4087495"/>
            <a:chOff x="1332738" y="1498472"/>
            <a:chExt cx="7006590" cy="408749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52744" y="4765547"/>
              <a:ext cx="819911" cy="8199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04888" y="4866132"/>
              <a:ext cx="617220" cy="6172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9352" y="4864607"/>
              <a:ext cx="569976" cy="5699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436233" y="4252087"/>
              <a:ext cx="1555750" cy="394335"/>
            </a:xfrm>
            <a:custGeom>
              <a:avLst/>
              <a:gdLst/>
              <a:ahLst/>
              <a:cxnLst/>
              <a:rect l="l" t="t" r="r" b="b"/>
              <a:pathLst>
                <a:path w="1555750" h="394335">
                  <a:moveTo>
                    <a:pt x="12445" y="298957"/>
                  </a:moveTo>
                  <a:lnTo>
                    <a:pt x="507" y="309371"/>
                  </a:lnTo>
                  <a:lnTo>
                    <a:pt x="0" y="318388"/>
                  </a:lnTo>
                  <a:lnTo>
                    <a:pt x="65912" y="393826"/>
                  </a:lnTo>
                  <a:lnTo>
                    <a:pt x="84890" y="372110"/>
                  </a:lnTo>
                  <a:lnTo>
                    <a:pt x="51562" y="372110"/>
                  </a:lnTo>
                  <a:lnTo>
                    <a:pt x="51562" y="333991"/>
                  </a:lnTo>
                  <a:lnTo>
                    <a:pt x="21462" y="299593"/>
                  </a:lnTo>
                  <a:lnTo>
                    <a:pt x="12445" y="298957"/>
                  </a:lnTo>
                  <a:close/>
                </a:path>
                <a:path w="1555750" h="394335">
                  <a:moveTo>
                    <a:pt x="1435862" y="298957"/>
                  </a:moveTo>
                  <a:lnTo>
                    <a:pt x="1423923" y="309371"/>
                  </a:lnTo>
                  <a:lnTo>
                    <a:pt x="1423415" y="318388"/>
                  </a:lnTo>
                  <a:lnTo>
                    <a:pt x="1489328" y="393826"/>
                  </a:lnTo>
                  <a:lnTo>
                    <a:pt x="1508306" y="372110"/>
                  </a:lnTo>
                  <a:lnTo>
                    <a:pt x="1474977" y="372110"/>
                  </a:lnTo>
                  <a:lnTo>
                    <a:pt x="1474977" y="333991"/>
                  </a:lnTo>
                  <a:lnTo>
                    <a:pt x="1444878" y="299593"/>
                  </a:lnTo>
                  <a:lnTo>
                    <a:pt x="1435862" y="298957"/>
                  </a:lnTo>
                  <a:close/>
                </a:path>
                <a:path w="1555750" h="394335">
                  <a:moveTo>
                    <a:pt x="51562" y="333991"/>
                  </a:moveTo>
                  <a:lnTo>
                    <a:pt x="51562" y="372110"/>
                  </a:lnTo>
                  <a:lnTo>
                    <a:pt x="80137" y="372110"/>
                  </a:lnTo>
                  <a:lnTo>
                    <a:pt x="80137" y="362712"/>
                  </a:lnTo>
                  <a:lnTo>
                    <a:pt x="55117" y="362712"/>
                  </a:lnTo>
                  <a:lnTo>
                    <a:pt x="65912" y="350382"/>
                  </a:lnTo>
                  <a:lnTo>
                    <a:pt x="51562" y="333991"/>
                  </a:lnTo>
                  <a:close/>
                </a:path>
                <a:path w="1555750" h="394335">
                  <a:moveTo>
                    <a:pt x="119380" y="298957"/>
                  </a:moveTo>
                  <a:lnTo>
                    <a:pt x="110362" y="299593"/>
                  </a:lnTo>
                  <a:lnTo>
                    <a:pt x="80263" y="333991"/>
                  </a:lnTo>
                  <a:lnTo>
                    <a:pt x="80137" y="372110"/>
                  </a:lnTo>
                  <a:lnTo>
                    <a:pt x="84890" y="372110"/>
                  </a:lnTo>
                  <a:lnTo>
                    <a:pt x="131825" y="318388"/>
                  </a:lnTo>
                  <a:lnTo>
                    <a:pt x="131317" y="309371"/>
                  </a:lnTo>
                  <a:lnTo>
                    <a:pt x="119380" y="298957"/>
                  </a:lnTo>
                  <a:close/>
                </a:path>
                <a:path w="1555750" h="394335">
                  <a:moveTo>
                    <a:pt x="1474978" y="333991"/>
                  </a:moveTo>
                  <a:lnTo>
                    <a:pt x="1474977" y="372110"/>
                  </a:lnTo>
                  <a:lnTo>
                    <a:pt x="1503552" y="372110"/>
                  </a:lnTo>
                  <a:lnTo>
                    <a:pt x="1503552" y="362712"/>
                  </a:lnTo>
                  <a:lnTo>
                    <a:pt x="1478534" y="362712"/>
                  </a:lnTo>
                  <a:lnTo>
                    <a:pt x="1489328" y="350382"/>
                  </a:lnTo>
                  <a:lnTo>
                    <a:pt x="1474978" y="333991"/>
                  </a:lnTo>
                  <a:close/>
                </a:path>
                <a:path w="1555750" h="394335">
                  <a:moveTo>
                    <a:pt x="1542795" y="298957"/>
                  </a:moveTo>
                  <a:lnTo>
                    <a:pt x="1533778" y="299593"/>
                  </a:lnTo>
                  <a:lnTo>
                    <a:pt x="1503679" y="333991"/>
                  </a:lnTo>
                  <a:lnTo>
                    <a:pt x="1503552" y="372110"/>
                  </a:lnTo>
                  <a:lnTo>
                    <a:pt x="1508306" y="372110"/>
                  </a:lnTo>
                  <a:lnTo>
                    <a:pt x="1555241" y="318388"/>
                  </a:lnTo>
                  <a:lnTo>
                    <a:pt x="1554734" y="309371"/>
                  </a:lnTo>
                  <a:lnTo>
                    <a:pt x="1542795" y="298957"/>
                  </a:lnTo>
                  <a:close/>
                </a:path>
                <a:path w="1555750" h="394335">
                  <a:moveTo>
                    <a:pt x="65912" y="350382"/>
                  </a:moveTo>
                  <a:lnTo>
                    <a:pt x="55117" y="362712"/>
                  </a:lnTo>
                  <a:lnTo>
                    <a:pt x="76708" y="362712"/>
                  </a:lnTo>
                  <a:lnTo>
                    <a:pt x="65912" y="350382"/>
                  </a:lnTo>
                  <a:close/>
                </a:path>
                <a:path w="1555750" h="394335">
                  <a:moveTo>
                    <a:pt x="80137" y="334137"/>
                  </a:moveTo>
                  <a:lnTo>
                    <a:pt x="65912" y="350382"/>
                  </a:lnTo>
                  <a:lnTo>
                    <a:pt x="76708" y="362712"/>
                  </a:lnTo>
                  <a:lnTo>
                    <a:pt x="80137" y="362712"/>
                  </a:lnTo>
                  <a:lnTo>
                    <a:pt x="80137" y="334137"/>
                  </a:lnTo>
                  <a:close/>
                </a:path>
                <a:path w="1555750" h="394335">
                  <a:moveTo>
                    <a:pt x="1489328" y="350382"/>
                  </a:moveTo>
                  <a:lnTo>
                    <a:pt x="1478534" y="362712"/>
                  </a:lnTo>
                  <a:lnTo>
                    <a:pt x="1500123" y="362712"/>
                  </a:lnTo>
                  <a:lnTo>
                    <a:pt x="1489328" y="350382"/>
                  </a:lnTo>
                  <a:close/>
                </a:path>
                <a:path w="1555750" h="394335">
                  <a:moveTo>
                    <a:pt x="1503552" y="334137"/>
                  </a:moveTo>
                  <a:lnTo>
                    <a:pt x="1489328" y="350382"/>
                  </a:lnTo>
                  <a:lnTo>
                    <a:pt x="1500123" y="362712"/>
                  </a:lnTo>
                  <a:lnTo>
                    <a:pt x="1503552" y="362712"/>
                  </a:lnTo>
                  <a:lnTo>
                    <a:pt x="1503552" y="334137"/>
                  </a:lnTo>
                  <a:close/>
                </a:path>
                <a:path w="1555750" h="394335">
                  <a:moveTo>
                    <a:pt x="1503552" y="0"/>
                  </a:moveTo>
                  <a:lnTo>
                    <a:pt x="51562" y="126"/>
                  </a:lnTo>
                  <a:lnTo>
                    <a:pt x="51562" y="333991"/>
                  </a:lnTo>
                  <a:lnTo>
                    <a:pt x="65912" y="350382"/>
                  </a:lnTo>
                  <a:lnTo>
                    <a:pt x="80137" y="334137"/>
                  </a:lnTo>
                  <a:lnTo>
                    <a:pt x="80137" y="28701"/>
                  </a:lnTo>
                  <a:lnTo>
                    <a:pt x="65912" y="28701"/>
                  </a:lnTo>
                  <a:lnTo>
                    <a:pt x="80137" y="14350"/>
                  </a:lnTo>
                  <a:lnTo>
                    <a:pt x="1503552" y="14350"/>
                  </a:lnTo>
                  <a:lnTo>
                    <a:pt x="1503552" y="0"/>
                  </a:lnTo>
                  <a:close/>
                </a:path>
                <a:path w="1555750" h="394335">
                  <a:moveTo>
                    <a:pt x="1503552" y="14350"/>
                  </a:moveTo>
                  <a:lnTo>
                    <a:pt x="1474977" y="14350"/>
                  </a:lnTo>
                  <a:lnTo>
                    <a:pt x="1489328" y="28575"/>
                  </a:lnTo>
                  <a:lnTo>
                    <a:pt x="1474977" y="28576"/>
                  </a:lnTo>
                  <a:lnTo>
                    <a:pt x="1474978" y="333991"/>
                  </a:lnTo>
                  <a:lnTo>
                    <a:pt x="1489328" y="350382"/>
                  </a:lnTo>
                  <a:lnTo>
                    <a:pt x="1503552" y="334137"/>
                  </a:lnTo>
                  <a:lnTo>
                    <a:pt x="1503552" y="14350"/>
                  </a:lnTo>
                  <a:close/>
                </a:path>
                <a:path w="1555750" h="394335">
                  <a:moveTo>
                    <a:pt x="80137" y="14350"/>
                  </a:moveTo>
                  <a:lnTo>
                    <a:pt x="65912" y="28701"/>
                  </a:lnTo>
                  <a:lnTo>
                    <a:pt x="80137" y="28700"/>
                  </a:lnTo>
                  <a:lnTo>
                    <a:pt x="80137" y="14350"/>
                  </a:lnTo>
                  <a:close/>
                </a:path>
                <a:path w="1555750" h="394335">
                  <a:moveTo>
                    <a:pt x="80137" y="28700"/>
                  </a:moveTo>
                  <a:lnTo>
                    <a:pt x="65912" y="28701"/>
                  </a:lnTo>
                  <a:lnTo>
                    <a:pt x="80137" y="28701"/>
                  </a:lnTo>
                  <a:close/>
                </a:path>
                <a:path w="1555750" h="394335">
                  <a:moveTo>
                    <a:pt x="1474977" y="14350"/>
                  </a:moveTo>
                  <a:lnTo>
                    <a:pt x="80137" y="14350"/>
                  </a:lnTo>
                  <a:lnTo>
                    <a:pt x="80137" y="28700"/>
                  </a:lnTo>
                  <a:lnTo>
                    <a:pt x="1474977" y="28576"/>
                  </a:lnTo>
                  <a:lnTo>
                    <a:pt x="1474977" y="14350"/>
                  </a:lnTo>
                  <a:close/>
                </a:path>
                <a:path w="1555750" h="394335">
                  <a:moveTo>
                    <a:pt x="1474977" y="14350"/>
                  </a:moveTo>
                  <a:lnTo>
                    <a:pt x="1474977" y="28576"/>
                  </a:lnTo>
                  <a:lnTo>
                    <a:pt x="1489328" y="28575"/>
                  </a:lnTo>
                  <a:lnTo>
                    <a:pt x="1474977" y="1435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7361" y="4028693"/>
              <a:ext cx="0" cy="237490"/>
            </a:xfrm>
            <a:custGeom>
              <a:avLst/>
              <a:gdLst/>
              <a:ahLst/>
              <a:cxnLst/>
              <a:rect l="l" t="t" r="r" b="b"/>
              <a:pathLst>
                <a:path h="237489">
                  <a:moveTo>
                    <a:pt x="0" y="0"/>
                  </a:moveTo>
                  <a:lnTo>
                    <a:pt x="0" y="237489"/>
                  </a:lnTo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2738" y="1498472"/>
              <a:ext cx="1214120" cy="95250"/>
            </a:xfrm>
            <a:custGeom>
              <a:avLst/>
              <a:gdLst/>
              <a:ahLst/>
              <a:cxnLst/>
              <a:rect l="l" t="t" r="r" b="b"/>
              <a:pathLst>
                <a:path w="121412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63500"/>
                  </a:lnTo>
                  <a:lnTo>
                    <a:pt x="79375" y="63500"/>
                  </a:lnTo>
                  <a:lnTo>
                    <a:pt x="79375" y="31750"/>
                  </a:lnTo>
                  <a:lnTo>
                    <a:pt x="95250" y="31750"/>
                  </a:lnTo>
                  <a:lnTo>
                    <a:pt x="95250" y="0"/>
                  </a:lnTo>
                  <a:close/>
                </a:path>
                <a:path w="1214120" h="95250">
                  <a:moveTo>
                    <a:pt x="95250" y="31750"/>
                  </a:moveTo>
                  <a:lnTo>
                    <a:pt x="79375" y="31750"/>
                  </a:lnTo>
                  <a:lnTo>
                    <a:pt x="79375" y="63500"/>
                  </a:lnTo>
                  <a:lnTo>
                    <a:pt x="95250" y="63500"/>
                  </a:lnTo>
                  <a:lnTo>
                    <a:pt x="95250" y="31750"/>
                  </a:lnTo>
                  <a:close/>
                </a:path>
                <a:path w="1214120" h="95250">
                  <a:moveTo>
                    <a:pt x="1213739" y="31750"/>
                  </a:moveTo>
                  <a:lnTo>
                    <a:pt x="95250" y="31750"/>
                  </a:lnTo>
                  <a:lnTo>
                    <a:pt x="95250" y="63500"/>
                  </a:lnTo>
                  <a:lnTo>
                    <a:pt x="1213739" y="63500"/>
                  </a:lnTo>
                  <a:lnTo>
                    <a:pt x="1213739" y="3175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59477" y="1201673"/>
            <a:ext cx="33623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indent="-83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root user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full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permissions.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It’s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practice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avoid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root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MFA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52" y="1970913"/>
            <a:ext cx="10426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Email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signup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76348" y="4412742"/>
            <a:ext cx="29324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5000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accounts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created.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Users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no</a:t>
            </a:r>
            <a:r>
              <a:rPr sz="18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permissions</a:t>
            </a:r>
            <a:r>
              <a:rPr sz="18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default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49344" y="5953759"/>
            <a:ext cx="40436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Authentication via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username/password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console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access</a:t>
            </a:r>
            <a:r>
              <a:rPr sz="18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keys</a:t>
            </a:r>
            <a:r>
              <a:rPr sz="18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API/CLI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dirty="0"/>
              <a:t>IAM</a:t>
            </a:r>
            <a:r>
              <a:rPr spc="-150" dirty="0"/>
              <a:t> </a:t>
            </a:r>
            <a:r>
              <a:rPr dirty="0"/>
              <a:t>User</a:t>
            </a:r>
            <a:r>
              <a:rPr spc="-120" dirty="0"/>
              <a:t> </a:t>
            </a:r>
            <a:r>
              <a:rPr spc="-35" dirty="0"/>
              <a:t>Groups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" y="68580"/>
            <a:ext cx="512064" cy="5105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3701" y="1770126"/>
            <a:ext cx="3317875" cy="2372995"/>
          </a:xfrm>
          <a:custGeom>
            <a:avLst/>
            <a:gdLst/>
            <a:ahLst/>
            <a:cxnLst/>
            <a:rect l="l" t="t" r="r" b="b"/>
            <a:pathLst>
              <a:path w="3317875" h="2372995">
                <a:moveTo>
                  <a:pt x="0" y="2372868"/>
                </a:moveTo>
                <a:lnTo>
                  <a:pt x="3317748" y="2372868"/>
                </a:lnTo>
                <a:lnTo>
                  <a:pt x="3317748" y="0"/>
                </a:lnTo>
                <a:lnTo>
                  <a:pt x="0" y="0"/>
                </a:lnTo>
                <a:lnTo>
                  <a:pt x="0" y="2372868"/>
                </a:lnTo>
                <a:close/>
              </a:path>
            </a:pathLst>
          </a:custGeom>
          <a:ln w="444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0148" y="1787778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Admin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158" y="1770126"/>
            <a:ext cx="3317875" cy="2372995"/>
          </a:xfrm>
          <a:custGeom>
            <a:avLst/>
            <a:gdLst/>
            <a:ahLst/>
            <a:cxnLst/>
            <a:rect l="l" t="t" r="r" b="b"/>
            <a:pathLst>
              <a:path w="3317875" h="2372995">
                <a:moveTo>
                  <a:pt x="0" y="2372868"/>
                </a:moveTo>
                <a:lnTo>
                  <a:pt x="3317747" y="2372868"/>
                </a:lnTo>
                <a:lnTo>
                  <a:pt x="3317747" y="0"/>
                </a:lnTo>
                <a:lnTo>
                  <a:pt x="0" y="0"/>
                </a:lnTo>
                <a:lnTo>
                  <a:pt x="0" y="2372868"/>
                </a:lnTo>
                <a:close/>
              </a:path>
            </a:pathLst>
          </a:custGeom>
          <a:ln w="444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6405" y="1787778"/>
            <a:ext cx="1902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0614" y="1770126"/>
            <a:ext cx="3317875" cy="2372995"/>
          </a:xfrm>
          <a:custGeom>
            <a:avLst/>
            <a:gdLst/>
            <a:ahLst/>
            <a:cxnLst/>
            <a:rect l="l" t="t" r="r" b="b"/>
            <a:pathLst>
              <a:path w="3317875" h="2372995">
                <a:moveTo>
                  <a:pt x="0" y="2372868"/>
                </a:moveTo>
                <a:lnTo>
                  <a:pt x="3317748" y="2372868"/>
                </a:lnTo>
                <a:lnTo>
                  <a:pt x="3317748" y="0"/>
                </a:lnTo>
                <a:lnTo>
                  <a:pt x="0" y="0"/>
                </a:lnTo>
                <a:lnTo>
                  <a:pt x="0" y="2372868"/>
                </a:lnTo>
                <a:close/>
              </a:path>
            </a:pathLst>
          </a:custGeom>
          <a:ln w="444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76843" y="1787778"/>
            <a:ext cx="16852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8783" y="2180844"/>
            <a:ext cx="8010525" cy="812800"/>
            <a:chOff x="938783" y="2180844"/>
            <a:chExt cx="8010525" cy="812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783" y="2200656"/>
              <a:ext cx="772667" cy="7726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5716" y="2180844"/>
              <a:ext cx="812291" cy="8122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6636" y="2180844"/>
              <a:ext cx="812292" cy="81229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39385" y="3010280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Ethan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0135" y="301028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Andrea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5509" y="3010280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Eric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48483" y="2200655"/>
            <a:ext cx="4520565" cy="772795"/>
            <a:chOff x="2348483" y="2200655"/>
            <a:chExt cx="4520565" cy="77279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8483" y="2200655"/>
              <a:ext cx="772668" cy="7726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9" y="2200655"/>
              <a:ext cx="772668" cy="77266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452370" y="3010280"/>
            <a:ext cx="462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Sunil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0028" y="3010280"/>
            <a:ext cx="33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Lee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37276" y="463295"/>
            <a:ext cx="762000" cy="76200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5956934" y="1270253"/>
            <a:ext cx="133350" cy="372110"/>
          </a:xfrm>
          <a:custGeom>
            <a:avLst/>
            <a:gdLst/>
            <a:ahLst/>
            <a:cxnLst/>
            <a:rect l="l" t="t" r="r" b="b"/>
            <a:pathLst>
              <a:path w="133350" h="372110">
                <a:moveTo>
                  <a:pt x="44450" y="238760"/>
                </a:moveTo>
                <a:lnTo>
                  <a:pt x="0" y="238760"/>
                </a:lnTo>
                <a:lnTo>
                  <a:pt x="66675" y="372110"/>
                </a:lnTo>
                <a:lnTo>
                  <a:pt x="122237" y="260985"/>
                </a:lnTo>
                <a:lnTo>
                  <a:pt x="44450" y="260985"/>
                </a:lnTo>
                <a:lnTo>
                  <a:pt x="44450" y="238760"/>
                </a:lnTo>
                <a:close/>
              </a:path>
              <a:path w="133350" h="372110">
                <a:moveTo>
                  <a:pt x="88900" y="0"/>
                </a:moveTo>
                <a:lnTo>
                  <a:pt x="44450" y="0"/>
                </a:lnTo>
                <a:lnTo>
                  <a:pt x="44450" y="260985"/>
                </a:lnTo>
                <a:lnTo>
                  <a:pt x="88900" y="260985"/>
                </a:lnTo>
                <a:lnTo>
                  <a:pt x="88900" y="0"/>
                </a:lnTo>
                <a:close/>
              </a:path>
              <a:path w="133350" h="372110">
                <a:moveTo>
                  <a:pt x="133350" y="238760"/>
                </a:moveTo>
                <a:lnTo>
                  <a:pt x="88900" y="238760"/>
                </a:lnTo>
                <a:lnTo>
                  <a:pt x="88900" y="260985"/>
                </a:lnTo>
                <a:lnTo>
                  <a:pt x="122237" y="260985"/>
                </a:lnTo>
                <a:lnTo>
                  <a:pt x="133350" y="23876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447544" y="4223765"/>
            <a:ext cx="914400" cy="1637664"/>
            <a:chOff x="2447544" y="4223765"/>
            <a:chExt cx="914400" cy="1637664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7544" y="4945379"/>
              <a:ext cx="914400" cy="9159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838831" y="4223765"/>
              <a:ext cx="133350" cy="723265"/>
            </a:xfrm>
            <a:custGeom>
              <a:avLst/>
              <a:gdLst/>
              <a:ahLst/>
              <a:cxnLst/>
              <a:rect l="l" t="t" r="r" b="b"/>
              <a:pathLst>
                <a:path w="133350" h="723264">
                  <a:moveTo>
                    <a:pt x="88900" y="111124"/>
                  </a:moveTo>
                  <a:lnTo>
                    <a:pt x="44450" y="111124"/>
                  </a:lnTo>
                  <a:lnTo>
                    <a:pt x="44450" y="722883"/>
                  </a:lnTo>
                  <a:lnTo>
                    <a:pt x="88900" y="722883"/>
                  </a:lnTo>
                  <a:lnTo>
                    <a:pt x="88900" y="111124"/>
                  </a:lnTo>
                  <a:close/>
                </a:path>
                <a:path w="133350" h="723264">
                  <a:moveTo>
                    <a:pt x="66675" y="0"/>
                  </a:moveTo>
                  <a:lnTo>
                    <a:pt x="0" y="133349"/>
                  </a:lnTo>
                  <a:lnTo>
                    <a:pt x="44450" y="133349"/>
                  </a:lnTo>
                  <a:lnTo>
                    <a:pt x="44450" y="111124"/>
                  </a:lnTo>
                  <a:lnTo>
                    <a:pt x="122237" y="111124"/>
                  </a:lnTo>
                  <a:lnTo>
                    <a:pt x="66675" y="0"/>
                  </a:lnTo>
                  <a:close/>
                </a:path>
                <a:path w="133350" h="723264">
                  <a:moveTo>
                    <a:pt x="122237" y="111124"/>
                  </a:moveTo>
                  <a:lnTo>
                    <a:pt x="88900" y="111124"/>
                  </a:lnTo>
                  <a:lnTo>
                    <a:pt x="88900" y="133349"/>
                  </a:lnTo>
                  <a:lnTo>
                    <a:pt x="133350" y="133349"/>
                  </a:lnTo>
                  <a:lnTo>
                    <a:pt x="122237" y="1111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682996" y="4223765"/>
            <a:ext cx="916305" cy="1637664"/>
            <a:chOff x="5682996" y="4223765"/>
            <a:chExt cx="916305" cy="1637664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2996" y="4945379"/>
              <a:ext cx="915924" cy="9159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01715" y="4223765"/>
              <a:ext cx="133350" cy="723265"/>
            </a:xfrm>
            <a:custGeom>
              <a:avLst/>
              <a:gdLst/>
              <a:ahLst/>
              <a:cxnLst/>
              <a:rect l="l" t="t" r="r" b="b"/>
              <a:pathLst>
                <a:path w="133350" h="723264">
                  <a:moveTo>
                    <a:pt x="88900" y="111124"/>
                  </a:moveTo>
                  <a:lnTo>
                    <a:pt x="44450" y="111124"/>
                  </a:lnTo>
                  <a:lnTo>
                    <a:pt x="44450" y="722883"/>
                  </a:lnTo>
                  <a:lnTo>
                    <a:pt x="88900" y="722883"/>
                  </a:lnTo>
                  <a:lnTo>
                    <a:pt x="88900" y="111124"/>
                  </a:lnTo>
                  <a:close/>
                </a:path>
                <a:path w="133350" h="723264">
                  <a:moveTo>
                    <a:pt x="66675" y="0"/>
                  </a:moveTo>
                  <a:lnTo>
                    <a:pt x="0" y="133349"/>
                  </a:lnTo>
                  <a:lnTo>
                    <a:pt x="44450" y="133349"/>
                  </a:lnTo>
                  <a:lnTo>
                    <a:pt x="44450" y="111124"/>
                  </a:lnTo>
                  <a:lnTo>
                    <a:pt x="122237" y="111124"/>
                  </a:lnTo>
                  <a:lnTo>
                    <a:pt x="66675" y="0"/>
                  </a:lnTo>
                  <a:close/>
                </a:path>
                <a:path w="133350" h="723264">
                  <a:moveTo>
                    <a:pt x="122237" y="111124"/>
                  </a:moveTo>
                  <a:lnTo>
                    <a:pt x="88900" y="111124"/>
                  </a:lnTo>
                  <a:lnTo>
                    <a:pt x="88900" y="133349"/>
                  </a:lnTo>
                  <a:lnTo>
                    <a:pt x="133350" y="133349"/>
                  </a:lnTo>
                  <a:lnTo>
                    <a:pt x="122237" y="1111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297923" y="4223765"/>
            <a:ext cx="916305" cy="1637664"/>
            <a:chOff x="9297923" y="4223765"/>
            <a:chExt cx="916305" cy="1637664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97923" y="4945379"/>
              <a:ext cx="915924" cy="9159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689210" y="4223765"/>
              <a:ext cx="133350" cy="723265"/>
            </a:xfrm>
            <a:custGeom>
              <a:avLst/>
              <a:gdLst/>
              <a:ahLst/>
              <a:cxnLst/>
              <a:rect l="l" t="t" r="r" b="b"/>
              <a:pathLst>
                <a:path w="133350" h="723264">
                  <a:moveTo>
                    <a:pt x="88900" y="111124"/>
                  </a:moveTo>
                  <a:lnTo>
                    <a:pt x="44450" y="111124"/>
                  </a:lnTo>
                  <a:lnTo>
                    <a:pt x="44450" y="722883"/>
                  </a:lnTo>
                  <a:lnTo>
                    <a:pt x="88900" y="722883"/>
                  </a:lnTo>
                  <a:lnTo>
                    <a:pt x="88900" y="111124"/>
                  </a:lnTo>
                  <a:close/>
                </a:path>
                <a:path w="133350" h="723264">
                  <a:moveTo>
                    <a:pt x="66675" y="0"/>
                  </a:moveTo>
                  <a:lnTo>
                    <a:pt x="0" y="133349"/>
                  </a:lnTo>
                  <a:lnTo>
                    <a:pt x="44450" y="133349"/>
                  </a:lnTo>
                  <a:lnTo>
                    <a:pt x="44450" y="111124"/>
                  </a:lnTo>
                  <a:lnTo>
                    <a:pt x="122237" y="111124"/>
                  </a:lnTo>
                  <a:lnTo>
                    <a:pt x="66675" y="0"/>
                  </a:lnTo>
                  <a:close/>
                </a:path>
                <a:path w="133350" h="723264">
                  <a:moveTo>
                    <a:pt x="122237" y="111124"/>
                  </a:moveTo>
                  <a:lnTo>
                    <a:pt x="88900" y="111124"/>
                  </a:lnTo>
                  <a:lnTo>
                    <a:pt x="88900" y="133349"/>
                  </a:lnTo>
                  <a:lnTo>
                    <a:pt x="133350" y="133349"/>
                  </a:lnTo>
                  <a:lnTo>
                    <a:pt x="122237" y="1111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171319" y="713105"/>
            <a:ext cx="9721215" cy="3079115"/>
            <a:chOff x="2171319" y="713105"/>
            <a:chExt cx="9721215" cy="3079115"/>
          </a:xfrm>
        </p:grpSpPr>
        <p:sp>
          <p:nvSpPr>
            <p:cNvPr id="34" name="object 34"/>
            <p:cNvSpPr/>
            <p:nvPr/>
          </p:nvSpPr>
          <p:spPr>
            <a:xfrm>
              <a:off x="2171319" y="713104"/>
              <a:ext cx="7562850" cy="995680"/>
            </a:xfrm>
            <a:custGeom>
              <a:avLst/>
              <a:gdLst/>
              <a:ahLst/>
              <a:cxnLst/>
              <a:rect l="l" t="t" r="r" b="b"/>
              <a:pathLst>
                <a:path w="7562850" h="995680">
                  <a:moveTo>
                    <a:pt x="3361055" y="109728"/>
                  </a:moveTo>
                  <a:lnTo>
                    <a:pt x="44450" y="109728"/>
                  </a:lnTo>
                  <a:lnTo>
                    <a:pt x="45186" y="863066"/>
                  </a:lnTo>
                  <a:lnTo>
                    <a:pt x="0" y="864616"/>
                  </a:lnTo>
                  <a:lnTo>
                    <a:pt x="71247" y="995680"/>
                  </a:lnTo>
                  <a:lnTo>
                    <a:pt x="122021" y="884555"/>
                  </a:lnTo>
                  <a:lnTo>
                    <a:pt x="133223" y="860044"/>
                  </a:lnTo>
                  <a:lnTo>
                    <a:pt x="89636" y="861542"/>
                  </a:lnTo>
                  <a:lnTo>
                    <a:pt x="88912" y="154178"/>
                  </a:lnTo>
                  <a:lnTo>
                    <a:pt x="3361055" y="154178"/>
                  </a:lnTo>
                  <a:lnTo>
                    <a:pt x="3361055" y="131953"/>
                  </a:lnTo>
                  <a:lnTo>
                    <a:pt x="3361055" y="109728"/>
                  </a:lnTo>
                  <a:close/>
                </a:path>
                <a:path w="7562850" h="995680">
                  <a:moveTo>
                    <a:pt x="7518032" y="22225"/>
                  </a:moveTo>
                  <a:lnTo>
                    <a:pt x="7518019" y="0"/>
                  </a:lnTo>
                  <a:lnTo>
                    <a:pt x="4300347" y="0"/>
                  </a:lnTo>
                  <a:lnTo>
                    <a:pt x="4300347" y="44450"/>
                  </a:lnTo>
                  <a:lnTo>
                    <a:pt x="7473582" y="44450"/>
                  </a:lnTo>
                  <a:lnTo>
                    <a:pt x="7473569" y="22225"/>
                  </a:lnTo>
                  <a:lnTo>
                    <a:pt x="7518032" y="22225"/>
                  </a:lnTo>
                  <a:close/>
                </a:path>
                <a:path w="7562850" h="995680">
                  <a:moveTo>
                    <a:pt x="7518755" y="764603"/>
                  </a:moveTo>
                  <a:lnTo>
                    <a:pt x="7518057" y="44450"/>
                  </a:lnTo>
                  <a:lnTo>
                    <a:pt x="7495794" y="44450"/>
                  </a:lnTo>
                  <a:lnTo>
                    <a:pt x="7473582" y="44450"/>
                  </a:lnTo>
                  <a:lnTo>
                    <a:pt x="7474305" y="765962"/>
                  </a:lnTo>
                  <a:lnTo>
                    <a:pt x="7518755" y="764603"/>
                  </a:lnTo>
                  <a:close/>
                </a:path>
                <a:path w="7562850" h="995680">
                  <a:moveTo>
                    <a:pt x="7562469" y="763270"/>
                  </a:moveTo>
                  <a:lnTo>
                    <a:pt x="7518794" y="764603"/>
                  </a:lnTo>
                  <a:lnTo>
                    <a:pt x="7474305" y="765962"/>
                  </a:lnTo>
                  <a:lnTo>
                    <a:pt x="7429246" y="767334"/>
                  </a:lnTo>
                  <a:lnTo>
                    <a:pt x="7499858" y="898525"/>
                  </a:lnTo>
                  <a:lnTo>
                    <a:pt x="7551229" y="787527"/>
                  </a:lnTo>
                  <a:lnTo>
                    <a:pt x="7561847" y="764603"/>
                  </a:lnTo>
                  <a:lnTo>
                    <a:pt x="7562469" y="76327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74479" y="2863596"/>
              <a:ext cx="2712720" cy="923925"/>
            </a:xfrm>
            <a:custGeom>
              <a:avLst/>
              <a:gdLst/>
              <a:ahLst/>
              <a:cxnLst/>
              <a:rect l="l" t="t" r="r" b="b"/>
              <a:pathLst>
                <a:path w="2712720" h="923925">
                  <a:moveTo>
                    <a:pt x="2712720" y="0"/>
                  </a:moveTo>
                  <a:lnTo>
                    <a:pt x="0" y="0"/>
                  </a:lnTo>
                  <a:lnTo>
                    <a:pt x="0" y="923543"/>
                  </a:lnTo>
                  <a:lnTo>
                    <a:pt x="2712720" y="923543"/>
                  </a:lnTo>
                  <a:lnTo>
                    <a:pt x="2712720" y="0"/>
                  </a:lnTo>
                  <a:close/>
                </a:path>
              </a:pathLst>
            </a:custGeom>
            <a:solidFill>
              <a:srgbClr val="222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74479" y="2863596"/>
              <a:ext cx="2712720" cy="923925"/>
            </a:xfrm>
            <a:custGeom>
              <a:avLst/>
              <a:gdLst/>
              <a:ahLst/>
              <a:cxnLst/>
              <a:rect l="l" t="t" r="r" b="b"/>
              <a:pathLst>
                <a:path w="2712720" h="923925">
                  <a:moveTo>
                    <a:pt x="0" y="923543"/>
                  </a:moveTo>
                  <a:lnTo>
                    <a:pt x="2712720" y="923543"/>
                  </a:lnTo>
                  <a:lnTo>
                    <a:pt x="2712720" y="0"/>
                  </a:lnTo>
                  <a:lnTo>
                    <a:pt x="0" y="0"/>
                  </a:lnTo>
                  <a:lnTo>
                    <a:pt x="0" y="923543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45109" y="4317619"/>
            <a:ext cx="1799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User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Groups</a:t>
            </a:r>
            <a:r>
              <a:rPr sz="18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collections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29527" y="4400753"/>
            <a:ext cx="288544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main reason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groups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permissions</a:t>
            </a:r>
            <a:r>
              <a:rPr sz="18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policies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76080" y="2881325"/>
            <a:ext cx="250952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gains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permissions</a:t>
            </a:r>
            <a:r>
              <a:rPr sz="1800" b="1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applied to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group</a:t>
            </a:r>
            <a:r>
              <a:rPr sz="18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policy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-2666"/>
            <a:ext cx="1833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IAM</a:t>
            </a:r>
            <a:r>
              <a:rPr spc="-130" dirty="0"/>
              <a:t> </a:t>
            </a:r>
            <a:r>
              <a:rPr spc="-30" dirty="0"/>
              <a:t>Roles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" y="68580"/>
            <a:ext cx="512064" cy="5105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811774" y="3158080"/>
            <a:ext cx="829310" cy="480695"/>
          </a:xfrm>
          <a:custGeom>
            <a:avLst/>
            <a:gdLst/>
            <a:ahLst/>
            <a:cxnLst/>
            <a:rect l="l" t="t" r="r" b="b"/>
            <a:pathLst>
              <a:path w="829309" h="480695">
                <a:moveTo>
                  <a:pt x="462484" y="0"/>
                </a:moveTo>
                <a:lnTo>
                  <a:pt x="414636" y="3321"/>
                </a:lnTo>
                <a:lnTo>
                  <a:pt x="367945" y="13120"/>
                </a:lnTo>
                <a:lnTo>
                  <a:pt x="323102" y="29151"/>
                </a:lnTo>
                <a:lnTo>
                  <a:pt x="280802" y="51165"/>
                </a:lnTo>
                <a:lnTo>
                  <a:pt x="241737" y="78915"/>
                </a:lnTo>
                <a:lnTo>
                  <a:pt x="203758" y="114981"/>
                </a:lnTo>
                <a:lnTo>
                  <a:pt x="171935" y="155716"/>
                </a:lnTo>
                <a:lnTo>
                  <a:pt x="146602" y="200414"/>
                </a:lnTo>
                <a:lnTo>
                  <a:pt x="128094" y="248368"/>
                </a:lnTo>
                <a:lnTo>
                  <a:pt x="116744" y="298869"/>
                </a:lnTo>
                <a:lnTo>
                  <a:pt x="112957" y="350256"/>
                </a:lnTo>
                <a:lnTo>
                  <a:pt x="112933" y="353543"/>
                </a:lnTo>
                <a:lnTo>
                  <a:pt x="103401" y="358239"/>
                </a:lnTo>
                <a:lnTo>
                  <a:pt x="93674" y="362832"/>
                </a:lnTo>
                <a:lnTo>
                  <a:pt x="46095" y="384279"/>
                </a:lnTo>
                <a:lnTo>
                  <a:pt x="23711" y="396419"/>
                </a:lnTo>
                <a:lnTo>
                  <a:pt x="8051" y="409562"/>
                </a:lnTo>
                <a:lnTo>
                  <a:pt x="385" y="425134"/>
                </a:lnTo>
                <a:lnTo>
                  <a:pt x="49" y="428820"/>
                </a:lnTo>
                <a:lnTo>
                  <a:pt x="0" y="431324"/>
                </a:lnTo>
                <a:lnTo>
                  <a:pt x="719" y="437355"/>
                </a:lnTo>
                <a:lnTo>
                  <a:pt x="27894" y="465960"/>
                </a:lnTo>
                <a:lnTo>
                  <a:pt x="77017" y="478750"/>
                </a:lnTo>
                <a:lnTo>
                  <a:pt x="105166" y="480154"/>
                </a:lnTo>
                <a:lnTo>
                  <a:pt x="117042" y="479935"/>
                </a:lnTo>
                <a:lnTo>
                  <a:pt x="174123" y="473105"/>
                </a:lnTo>
                <a:lnTo>
                  <a:pt x="229672" y="455786"/>
                </a:lnTo>
                <a:lnTo>
                  <a:pt x="253123" y="442298"/>
                </a:lnTo>
                <a:lnTo>
                  <a:pt x="111402" y="442298"/>
                </a:lnTo>
                <a:lnTo>
                  <a:pt x="81289" y="441120"/>
                </a:lnTo>
                <a:lnTo>
                  <a:pt x="57469" y="436761"/>
                </a:lnTo>
                <a:lnTo>
                  <a:pt x="41120" y="430064"/>
                </a:lnTo>
                <a:lnTo>
                  <a:pt x="50559" y="424371"/>
                </a:lnTo>
                <a:lnTo>
                  <a:pt x="62872" y="418166"/>
                </a:lnTo>
                <a:lnTo>
                  <a:pt x="76275" y="411987"/>
                </a:lnTo>
                <a:lnTo>
                  <a:pt x="99195" y="401842"/>
                </a:lnTo>
                <a:lnTo>
                  <a:pt x="109411" y="397173"/>
                </a:lnTo>
                <a:lnTo>
                  <a:pt x="119575" y="392359"/>
                </a:lnTo>
                <a:lnTo>
                  <a:pt x="129632" y="387393"/>
                </a:lnTo>
                <a:lnTo>
                  <a:pt x="219115" y="387393"/>
                </a:lnTo>
                <a:lnTo>
                  <a:pt x="209444" y="385233"/>
                </a:lnTo>
                <a:lnTo>
                  <a:pt x="185740" y="376727"/>
                </a:lnTo>
                <a:lnTo>
                  <a:pt x="164439" y="365609"/>
                </a:lnTo>
                <a:lnTo>
                  <a:pt x="164248" y="357245"/>
                </a:lnTo>
                <a:lnTo>
                  <a:pt x="164367" y="351606"/>
                </a:lnTo>
                <a:lnTo>
                  <a:pt x="168506" y="307174"/>
                </a:lnTo>
                <a:lnTo>
                  <a:pt x="181113" y="263061"/>
                </a:lnTo>
                <a:lnTo>
                  <a:pt x="201580" y="221906"/>
                </a:lnTo>
                <a:lnTo>
                  <a:pt x="229457" y="184604"/>
                </a:lnTo>
                <a:lnTo>
                  <a:pt x="264300" y="152049"/>
                </a:lnTo>
                <a:lnTo>
                  <a:pt x="333409" y="123129"/>
                </a:lnTo>
                <a:lnTo>
                  <a:pt x="408422" y="113253"/>
                </a:lnTo>
                <a:lnTo>
                  <a:pt x="559083" y="113253"/>
                </a:lnTo>
                <a:lnTo>
                  <a:pt x="551885" y="109000"/>
                </a:lnTo>
                <a:lnTo>
                  <a:pt x="264660" y="109000"/>
                </a:lnTo>
                <a:lnTo>
                  <a:pt x="264974" y="108732"/>
                </a:lnTo>
                <a:lnTo>
                  <a:pt x="265240" y="108449"/>
                </a:lnTo>
                <a:lnTo>
                  <a:pt x="309560" y="78053"/>
                </a:lnTo>
                <a:lnTo>
                  <a:pt x="357871" y="55979"/>
                </a:lnTo>
                <a:lnTo>
                  <a:pt x="409247" y="42419"/>
                </a:lnTo>
                <a:lnTo>
                  <a:pt x="462484" y="37803"/>
                </a:lnTo>
                <a:lnTo>
                  <a:pt x="618100" y="37803"/>
                </a:lnTo>
                <a:lnTo>
                  <a:pt x="599701" y="28364"/>
                </a:lnTo>
                <a:lnTo>
                  <a:pt x="556148" y="12893"/>
                </a:lnTo>
                <a:lnTo>
                  <a:pt x="510258" y="3295"/>
                </a:lnTo>
                <a:lnTo>
                  <a:pt x="462484" y="0"/>
                </a:lnTo>
                <a:close/>
              </a:path>
              <a:path w="829309" h="480695">
                <a:moveTo>
                  <a:pt x="601837" y="394398"/>
                </a:moveTo>
                <a:lnTo>
                  <a:pt x="438307" y="394398"/>
                </a:lnTo>
                <a:lnTo>
                  <a:pt x="479511" y="394938"/>
                </a:lnTo>
                <a:lnTo>
                  <a:pt x="507180" y="399671"/>
                </a:lnTo>
                <a:lnTo>
                  <a:pt x="536162" y="408536"/>
                </a:lnTo>
                <a:lnTo>
                  <a:pt x="564970" y="419698"/>
                </a:lnTo>
                <a:lnTo>
                  <a:pt x="610925" y="439452"/>
                </a:lnTo>
                <a:lnTo>
                  <a:pt x="627523" y="446168"/>
                </a:lnTo>
                <a:lnTo>
                  <a:pt x="642373" y="451218"/>
                </a:lnTo>
                <a:lnTo>
                  <a:pt x="655447" y="454148"/>
                </a:lnTo>
                <a:lnTo>
                  <a:pt x="674724" y="455280"/>
                </a:lnTo>
                <a:lnTo>
                  <a:pt x="698192" y="454461"/>
                </a:lnTo>
                <a:lnTo>
                  <a:pt x="724724" y="452316"/>
                </a:lnTo>
                <a:lnTo>
                  <a:pt x="778981" y="446926"/>
                </a:lnTo>
                <a:lnTo>
                  <a:pt x="786399" y="446288"/>
                </a:lnTo>
                <a:lnTo>
                  <a:pt x="790444" y="445894"/>
                </a:lnTo>
                <a:lnTo>
                  <a:pt x="799812" y="445227"/>
                </a:lnTo>
                <a:lnTo>
                  <a:pt x="811387" y="442112"/>
                </a:lnTo>
                <a:lnTo>
                  <a:pt x="820760" y="435150"/>
                </a:lnTo>
                <a:lnTo>
                  <a:pt x="827028" y="425291"/>
                </a:lnTo>
                <a:lnTo>
                  <a:pt x="828538" y="417484"/>
                </a:lnTo>
                <a:lnTo>
                  <a:pt x="677395" y="417484"/>
                </a:lnTo>
                <a:lnTo>
                  <a:pt x="660653" y="416722"/>
                </a:lnTo>
                <a:lnTo>
                  <a:pt x="650641" y="414242"/>
                </a:lnTo>
                <a:lnTo>
                  <a:pt x="637863" y="409640"/>
                </a:lnTo>
                <a:lnTo>
                  <a:pt x="623086" y="403558"/>
                </a:lnTo>
                <a:lnTo>
                  <a:pt x="601837" y="394398"/>
                </a:lnTo>
                <a:close/>
              </a:path>
              <a:path w="829309" h="480695">
                <a:moveTo>
                  <a:pt x="219115" y="387393"/>
                </a:moveTo>
                <a:lnTo>
                  <a:pt x="129632" y="387393"/>
                </a:lnTo>
                <a:lnTo>
                  <a:pt x="146844" y="399061"/>
                </a:lnTo>
                <a:lnTo>
                  <a:pt x="165786" y="409085"/>
                </a:lnTo>
                <a:lnTo>
                  <a:pt x="186242" y="417387"/>
                </a:lnTo>
                <a:lnTo>
                  <a:pt x="207996" y="423889"/>
                </a:lnTo>
                <a:lnTo>
                  <a:pt x="194355" y="428820"/>
                </a:lnTo>
                <a:lnTo>
                  <a:pt x="179417" y="433112"/>
                </a:lnTo>
                <a:lnTo>
                  <a:pt x="163426" y="436684"/>
                </a:lnTo>
                <a:lnTo>
                  <a:pt x="146628" y="439452"/>
                </a:lnTo>
                <a:lnTo>
                  <a:pt x="111402" y="442298"/>
                </a:lnTo>
                <a:lnTo>
                  <a:pt x="253123" y="442298"/>
                </a:lnTo>
                <a:lnTo>
                  <a:pt x="292787" y="421420"/>
                </a:lnTo>
                <a:lnTo>
                  <a:pt x="339274" y="407418"/>
                </a:lnTo>
                <a:lnTo>
                  <a:pt x="389671" y="398485"/>
                </a:lnTo>
                <a:lnTo>
                  <a:pt x="438307" y="394398"/>
                </a:lnTo>
                <a:lnTo>
                  <a:pt x="601837" y="394398"/>
                </a:lnTo>
                <a:lnTo>
                  <a:pt x="600300" y="393741"/>
                </a:lnTo>
                <a:lnTo>
                  <a:pt x="262199" y="393741"/>
                </a:lnTo>
                <a:lnTo>
                  <a:pt x="235086" y="390960"/>
                </a:lnTo>
                <a:lnTo>
                  <a:pt x="219115" y="387393"/>
                </a:lnTo>
                <a:close/>
              </a:path>
              <a:path w="829309" h="480695">
                <a:moveTo>
                  <a:pt x="829313" y="347746"/>
                </a:moveTo>
                <a:lnTo>
                  <a:pt x="791683" y="347746"/>
                </a:lnTo>
                <a:lnTo>
                  <a:pt x="791683" y="407917"/>
                </a:lnTo>
                <a:lnTo>
                  <a:pt x="788751" y="408122"/>
                </a:lnTo>
                <a:lnTo>
                  <a:pt x="785803" y="408358"/>
                </a:lnTo>
                <a:lnTo>
                  <a:pt x="782997" y="408642"/>
                </a:lnTo>
                <a:lnTo>
                  <a:pt x="775547" y="409278"/>
                </a:lnTo>
                <a:lnTo>
                  <a:pt x="723999" y="414423"/>
                </a:lnTo>
                <a:lnTo>
                  <a:pt x="699262" y="416506"/>
                </a:lnTo>
                <a:lnTo>
                  <a:pt x="677395" y="417484"/>
                </a:lnTo>
                <a:lnTo>
                  <a:pt x="828538" y="417484"/>
                </a:lnTo>
                <a:lnTo>
                  <a:pt x="829313" y="413478"/>
                </a:lnTo>
                <a:lnTo>
                  <a:pt x="829313" y="347746"/>
                </a:lnTo>
                <a:close/>
              </a:path>
              <a:path w="829309" h="480695">
                <a:moveTo>
                  <a:pt x="432781" y="356851"/>
                </a:moveTo>
                <a:lnTo>
                  <a:pt x="374747" y="362557"/>
                </a:lnTo>
                <a:lnTo>
                  <a:pt x="315485" y="374730"/>
                </a:lnTo>
                <a:lnTo>
                  <a:pt x="262199" y="393741"/>
                </a:lnTo>
                <a:lnTo>
                  <a:pt x="600300" y="393741"/>
                </a:lnTo>
                <a:lnTo>
                  <a:pt x="546475" y="372104"/>
                </a:lnTo>
                <a:lnTo>
                  <a:pt x="482381" y="357245"/>
                </a:lnTo>
                <a:lnTo>
                  <a:pt x="432781" y="356851"/>
                </a:lnTo>
                <a:close/>
              </a:path>
              <a:path w="829309" h="480695">
                <a:moveTo>
                  <a:pt x="750358" y="310951"/>
                </a:moveTo>
                <a:lnTo>
                  <a:pt x="462421" y="310951"/>
                </a:lnTo>
                <a:lnTo>
                  <a:pt x="500758" y="312316"/>
                </a:lnTo>
                <a:lnTo>
                  <a:pt x="536644" y="319252"/>
                </a:lnTo>
                <a:lnTo>
                  <a:pt x="569259" y="329283"/>
                </a:lnTo>
                <a:lnTo>
                  <a:pt x="597779" y="339934"/>
                </a:lnTo>
                <a:lnTo>
                  <a:pt x="605211" y="342816"/>
                </a:lnTo>
                <a:lnTo>
                  <a:pt x="611922" y="345336"/>
                </a:lnTo>
                <a:lnTo>
                  <a:pt x="618303" y="347620"/>
                </a:lnTo>
                <a:lnTo>
                  <a:pt x="618402" y="351984"/>
                </a:lnTo>
                <a:lnTo>
                  <a:pt x="620828" y="364017"/>
                </a:lnTo>
                <a:lnTo>
                  <a:pt x="627709" y="374258"/>
                </a:lnTo>
                <a:lnTo>
                  <a:pt x="637902" y="381170"/>
                </a:lnTo>
                <a:lnTo>
                  <a:pt x="650367" y="383707"/>
                </a:lnTo>
                <a:lnTo>
                  <a:pt x="718979" y="383707"/>
                </a:lnTo>
                <a:lnTo>
                  <a:pt x="731436" y="381170"/>
                </a:lnTo>
                <a:lnTo>
                  <a:pt x="741608" y="374290"/>
                </a:lnTo>
                <a:lnTo>
                  <a:pt x="748493" y="364084"/>
                </a:lnTo>
                <a:lnTo>
                  <a:pt x="751043" y="351606"/>
                </a:lnTo>
                <a:lnTo>
                  <a:pt x="791683" y="347746"/>
                </a:lnTo>
                <a:lnTo>
                  <a:pt x="829313" y="347746"/>
                </a:lnTo>
                <a:lnTo>
                  <a:pt x="829313" y="345903"/>
                </a:lnTo>
                <a:lnTo>
                  <a:pt x="655933" y="345903"/>
                </a:lnTo>
                <a:lnTo>
                  <a:pt x="655933" y="320087"/>
                </a:lnTo>
                <a:lnTo>
                  <a:pt x="821228" y="320087"/>
                </a:lnTo>
                <a:lnTo>
                  <a:pt x="818855" y="317440"/>
                </a:lnTo>
                <a:lnTo>
                  <a:pt x="816127" y="314952"/>
                </a:lnTo>
                <a:lnTo>
                  <a:pt x="813815" y="313660"/>
                </a:lnTo>
                <a:lnTo>
                  <a:pt x="750964" y="313660"/>
                </a:lnTo>
                <a:lnTo>
                  <a:pt x="750358" y="310951"/>
                </a:lnTo>
                <a:close/>
              </a:path>
              <a:path w="829309" h="480695">
                <a:moveTo>
                  <a:pt x="821228" y="320087"/>
                </a:moveTo>
                <a:lnTo>
                  <a:pt x="713413" y="320087"/>
                </a:lnTo>
                <a:lnTo>
                  <a:pt x="713413" y="345903"/>
                </a:lnTo>
                <a:lnTo>
                  <a:pt x="829313" y="345903"/>
                </a:lnTo>
                <a:lnTo>
                  <a:pt x="829191" y="339934"/>
                </a:lnTo>
                <a:lnTo>
                  <a:pt x="828616" y="334432"/>
                </a:lnTo>
                <a:lnTo>
                  <a:pt x="826583" y="328130"/>
                </a:lnTo>
                <a:lnTo>
                  <a:pt x="823300" y="322397"/>
                </a:lnTo>
                <a:lnTo>
                  <a:pt x="821228" y="320087"/>
                </a:lnTo>
                <a:close/>
              </a:path>
              <a:path w="829309" h="480695">
                <a:moveTo>
                  <a:pt x="460226" y="273226"/>
                </a:moveTo>
                <a:lnTo>
                  <a:pt x="401706" y="277233"/>
                </a:lnTo>
                <a:lnTo>
                  <a:pt x="356701" y="281702"/>
                </a:lnTo>
                <a:lnTo>
                  <a:pt x="321861" y="287037"/>
                </a:lnTo>
                <a:lnTo>
                  <a:pt x="293839" y="293640"/>
                </a:lnTo>
                <a:lnTo>
                  <a:pt x="304172" y="330010"/>
                </a:lnTo>
                <a:lnTo>
                  <a:pt x="330122" y="323938"/>
                </a:lnTo>
                <a:lnTo>
                  <a:pt x="363017" y="318998"/>
                </a:lnTo>
                <a:lnTo>
                  <a:pt x="406052" y="314799"/>
                </a:lnTo>
                <a:lnTo>
                  <a:pt x="462421" y="310951"/>
                </a:lnTo>
                <a:lnTo>
                  <a:pt x="750358" y="310951"/>
                </a:lnTo>
                <a:lnTo>
                  <a:pt x="749611" y="307611"/>
                </a:lnTo>
                <a:lnTo>
                  <a:pt x="619071" y="307611"/>
                </a:lnTo>
                <a:lnTo>
                  <a:pt x="616484" y="306619"/>
                </a:lnTo>
                <a:lnTo>
                  <a:pt x="614117" y="305737"/>
                </a:lnTo>
                <a:lnTo>
                  <a:pt x="611326" y="304650"/>
                </a:lnTo>
                <a:lnTo>
                  <a:pt x="580123" y="292993"/>
                </a:lnTo>
                <a:lnTo>
                  <a:pt x="544160" y="282039"/>
                </a:lnTo>
                <a:lnTo>
                  <a:pt x="504006" y="274534"/>
                </a:lnTo>
                <a:lnTo>
                  <a:pt x="460226" y="273226"/>
                </a:lnTo>
                <a:close/>
              </a:path>
              <a:path w="829309" h="480695">
                <a:moveTo>
                  <a:pt x="618100" y="37803"/>
                </a:moveTo>
                <a:lnTo>
                  <a:pt x="462484" y="37803"/>
                </a:lnTo>
                <a:lnTo>
                  <a:pt x="508871" y="41290"/>
                </a:lnTo>
                <a:lnTo>
                  <a:pt x="553220" y="51417"/>
                </a:lnTo>
                <a:lnTo>
                  <a:pt x="595007" y="67688"/>
                </a:lnTo>
                <a:lnTo>
                  <a:pt x="633706" y="89602"/>
                </a:lnTo>
                <a:lnTo>
                  <a:pt x="668792" y="116663"/>
                </a:lnTo>
                <a:lnTo>
                  <a:pt x="699739" y="148372"/>
                </a:lnTo>
                <a:lnTo>
                  <a:pt x="726021" y="184231"/>
                </a:lnTo>
                <a:lnTo>
                  <a:pt x="747114" y="223741"/>
                </a:lnTo>
                <a:lnTo>
                  <a:pt x="762492" y="266404"/>
                </a:lnTo>
                <a:lnTo>
                  <a:pt x="771629" y="311723"/>
                </a:lnTo>
                <a:lnTo>
                  <a:pt x="750964" y="313660"/>
                </a:lnTo>
                <a:lnTo>
                  <a:pt x="813815" y="313660"/>
                </a:lnTo>
                <a:lnTo>
                  <a:pt x="812913" y="313156"/>
                </a:lnTo>
                <a:lnTo>
                  <a:pt x="809479" y="311801"/>
                </a:lnTo>
                <a:lnTo>
                  <a:pt x="800975" y="264872"/>
                </a:lnTo>
                <a:lnTo>
                  <a:pt x="786501" y="220365"/>
                </a:lnTo>
                <a:lnTo>
                  <a:pt x="766510" y="178714"/>
                </a:lnTo>
                <a:lnTo>
                  <a:pt x="741457" y="140348"/>
                </a:lnTo>
                <a:lnTo>
                  <a:pt x="711795" y="105699"/>
                </a:lnTo>
                <a:lnTo>
                  <a:pt x="677979" y="75198"/>
                </a:lnTo>
                <a:lnTo>
                  <a:pt x="640463" y="49276"/>
                </a:lnTo>
                <a:lnTo>
                  <a:pt x="618100" y="37803"/>
                </a:lnTo>
                <a:close/>
              </a:path>
              <a:path w="829309" h="480695">
                <a:moveTo>
                  <a:pt x="718979" y="282283"/>
                </a:moveTo>
                <a:lnTo>
                  <a:pt x="650367" y="282283"/>
                </a:lnTo>
                <a:lnTo>
                  <a:pt x="639458" y="284209"/>
                </a:lnTo>
                <a:lnTo>
                  <a:pt x="630157" y="289531"/>
                </a:lnTo>
                <a:lnTo>
                  <a:pt x="623137" y="297560"/>
                </a:lnTo>
                <a:lnTo>
                  <a:pt x="619071" y="307611"/>
                </a:lnTo>
                <a:lnTo>
                  <a:pt x="749611" y="307611"/>
                </a:lnTo>
                <a:lnTo>
                  <a:pt x="748229" y="301434"/>
                </a:lnTo>
                <a:lnTo>
                  <a:pt x="741333" y="291462"/>
                </a:lnTo>
                <a:lnTo>
                  <a:pt x="731257" y="284745"/>
                </a:lnTo>
                <a:lnTo>
                  <a:pt x="718979" y="282283"/>
                </a:lnTo>
                <a:close/>
              </a:path>
              <a:path w="829309" h="480695">
                <a:moveTo>
                  <a:pt x="559083" y="113253"/>
                </a:moveTo>
                <a:lnTo>
                  <a:pt x="408422" y="113253"/>
                </a:lnTo>
                <a:lnTo>
                  <a:pt x="456841" y="117334"/>
                </a:lnTo>
                <a:lnTo>
                  <a:pt x="502810" y="129157"/>
                </a:lnTo>
                <a:lnTo>
                  <a:pt x="545465" y="148089"/>
                </a:lnTo>
                <a:lnTo>
                  <a:pt x="583943" y="173499"/>
                </a:lnTo>
                <a:lnTo>
                  <a:pt x="617379" y="204756"/>
                </a:lnTo>
                <a:lnTo>
                  <a:pt x="644909" y="241227"/>
                </a:lnTo>
                <a:lnTo>
                  <a:pt x="665670" y="282283"/>
                </a:lnTo>
                <a:lnTo>
                  <a:pt x="705605" y="282283"/>
                </a:lnTo>
                <a:lnTo>
                  <a:pt x="686517" y="238243"/>
                </a:lnTo>
                <a:lnTo>
                  <a:pt x="660801" y="198312"/>
                </a:lnTo>
                <a:lnTo>
                  <a:pt x="629191" y="163034"/>
                </a:lnTo>
                <a:lnTo>
                  <a:pt x="592421" y="132952"/>
                </a:lnTo>
                <a:lnTo>
                  <a:pt x="559083" y="113253"/>
                </a:lnTo>
                <a:close/>
              </a:path>
              <a:path w="829309" h="480695">
                <a:moveTo>
                  <a:pt x="408422" y="75449"/>
                </a:moveTo>
                <a:lnTo>
                  <a:pt x="370953" y="77602"/>
                </a:lnTo>
                <a:lnTo>
                  <a:pt x="334260" y="83985"/>
                </a:lnTo>
                <a:lnTo>
                  <a:pt x="298707" y="94488"/>
                </a:lnTo>
                <a:lnTo>
                  <a:pt x="264660" y="109000"/>
                </a:lnTo>
                <a:lnTo>
                  <a:pt x="551885" y="109000"/>
                </a:lnTo>
                <a:lnTo>
                  <a:pt x="551224" y="108610"/>
                </a:lnTo>
                <a:lnTo>
                  <a:pt x="506336" y="90549"/>
                </a:lnTo>
                <a:lnTo>
                  <a:pt x="458491" y="79315"/>
                </a:lnTo>
                <a:lnTo>
                  <a:pt x="408422" y="75449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5107" y="5220970"/>
            <a:ext cx="924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S3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Bucket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61105" y="1365250"/>
            <a:ext cx="5669915" cy="4759960"/>
            <a:chOff x="3261105" y="1365250"/>
            <a:chExt cx="5669915" cy="47599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6555" y="1761743"/>
              <a:ext cx="993648" cy="9936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67455" y="1371600"/>
              <a:ext cx="5657215" cy="4747260"/>
            </a:xfrm>
            <a:custGeom>
              <a:avLst/>
              <a:gdLst/>
              <a:ahLst/>
              <a:cxnLst/>
              <a:rect l="l" t="t" r="r" b="b"/>
              <a:pathLst>
                <a:path w="5657215" h="4747260">
                  <a:moveTo>
                    <a:pt x="0" y="4747260"/>
                  </a:moveTo>
                  <a:lnTo>
                    <a:pt x="5657088" y="4747260"/>
                  </a:lnTo>
                  <a:lnTo>
                    <a:pt x="5657088" y="0"/>
                  </a:lnTo>
                  <a:lnTo>
                    <a:pt x="0" y="0"/>
                  </a:lnTo>
                  <a:lnTo>
                    <a:pt x="0" y="4747260"/>
                  </a:lnTo>
                  <a:close/>
                </a:path>
              </a:pathLst>
            </a:custGeom>
            <a:ln w="12700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12209" y="1446657"/>
            <a:ext cx="954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62327" y="1375033"/>
            <a:ext cx="6562090" cy="3948429"/>
            <a:chOff x="1862327" y="1375033"/>
            <a:chExt cx="6562090" cy="3948429"/>
          </a:xfrm>
        </p:grpSpPr>
        <p:sp>
          <p:nvSpPr>
            <p:cNvPr id="11" name="object 11"/>
            <p:cNvSpPr/>
            <p:nvPr/>
          </p:nvSpPr>
          <p:spPr>
            <a:xfrm>
              <a:off x="3273900" y="1375033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70" h="320039">
                  <a:moveTo>
                    <a:pt x="318433" y="0"/>
                  </a:moveTo>
                  <a:lnTo>
                    <a:pt x="0" y="0"/>
                  </a:lnTo>
                  <a:lnTo>
                    <a:pt x="0" y="319950"/>
                  </a:lnTo>
                  <a:lnTo>
                    <a:pt x="318433" y="319950"/>
                  </a:lnTo>
                  <a:lnTo>
                    <a:pt x="318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4106" y="1466389"/>
              <a:ext cx="256896" cy="1545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3495" y="4623815"/>
              <a:ext cx="699516" cy="6995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41724" y="2790316"/>
              <a:ext cx="2148205" cy="1763395"/>
            </a:xfrm>
            <a:custGeom>
              <a:avLst/>
              <a:gdLst/>
              <a:ahLst/>
              <a:cxnLst/>
              <a:rect l="l" t="t" r="r" b="b"/>
              <a:pathLst>
                <a:path w="2148204" h="1763395">
                  <a:moveTo>
                    <a:pt x="1526032" y="611378"/>
                  </a:moveTo>
                  <a:lnTo>
                    <a:pt x="1481582" y="589153"/>
                  </a:lnTo>
                  <a:lnTo>
                    <a:pt x="1392682" y="544703"/>
                  </a:lnTo>
                  <a:lnTo>
                    <a:pt x="1392682" y="589153"/>
                  </a:lnTo>
                  <a:lnTo>
                    <a:pt x="44450" y="589153"/>
                  </a:lnTo>
                  <a:lnTo>
                    <a:pt x="44450" y="44450"/>
                  </a:lnTo>
                  <a:lnTo>
                    <a:pt x="44450" y="22225"/>
                  </a:lnTo>
                  <a:lnTo>
                    <a:pt x="42418" y="24257"/>
                  </a:lnTo>
                  <a:lnTo>
                    <a:pt x="42418" y="0"/>
                  </a:lnTo>
                  <a:lnTo>
                    <a:pt x="0" y="0"/>
                  </a:lnTo>
                  <a:lnTo>
                    <a:pt x="0" y="633603"/>
                  </a:lnTo>
                  <a:lnTo>
                    <a:pt x="1392682" y="633603"/>
                  </a:lnTo>
                  <a:lnTo>
                    <a:pt x="1392682" y="678053"/>
                  </a:lnTo>
                  <a:lnTo>
                    <a:pt x="1481582" y="633603"/>
                  </a:lnTo>
                  <a:lnTo>
                    <a:pt x="1526032" y="611378"/>
                  </a:lnTo>
                  <a:close/>
                </a:path>
                <a:path w="2148204" h="1763395">
                  <a:moveTo>
                    <a:pt x="2148205" y="1629537"/>
                  </a:moveTo>
                  <a:lnTo>
                    <a:pt x="2103755" y="1629537"/>
                  </a:lnTo>
                  <a:lnTo>
                    <a:pt x="2103755" y="1383157"/>
                  </a:lnTo>
                  <a:lnTo>
                    <a:pt x="2059305" y="1383157"/>
                  </a:lnTo>
                  <a:lnTo>
                    <a:pt x="2059305" y="1629537"/>
                  </a:lnTo>
                  <a:lnTo>
                    <a:pt x="2014855" y="1629537"/>
                  </a:lnTo>
                  <a:lnTo>
                    <a:pt x="2081530" y="1762887"/>
                  </a:lnTo>
                  <a:lnTo>
                    <a:pt x="2137092" y="1651762"/>
                  </a:lnTo>
                  <a:lnTo>
                    <a:pt x="2148205" y="162953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2327" y="3471671"/>
              <a:ext cx="573024" cy="5745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9947" y="3349752"/>
              <a:ext cx="278892" cy="2788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36114" y="3513962"/>
              <a:ext cx="3232150" cy="1052830"/>
            </a:xfrm>
            <a:custGeom>
              <a:avLst/>
              <a:gdLst/>
              <a:ahLst/>
              <a:cxnLst/>
              <a:rect l="l" t="t" r="r" b="b"/>
              <a:pathLst>
                <a:path w="3232150" h="1052829">
                  <a:moveTo>
                    <a:pt x="3231515" y="66675"/>
                  </a:moveTo>
                  <a:lnTo>
                    <a:pt x="3187065" y="44450"/>
                  </a:lnTo>
                  <a:lnTo>
                    <a:pt x="3098165" y="0"/>
                  </a:lnTo>
                  <a:lnTo>
                    <a:pt x="3098165" y="44450"/>
                  </a:lnTo>
                  <a:lnTo>
                    <a:pt x="1593469" y="44450"/>
                  </a:lnTo>
                  <a:lnTo>
                    <a:pt x="1593469" y="209296"/>
                  </a:lnTo>
                  <a:lnTo>
                    <a:pt x="0" y="209296"/>
                  </a:lnTo>
                  <a:lnTo>
                    <a:pt x="0" y="253746"/>
                  </a:lnTo>
                  <a:lnTo>
                    <a:pt x="1637919" y="253746"/>
                  </a:lnTo>
                  <a:lnTo>
                    <a:pt x="1637919" y="231521"/>
                  </a:lnTo>
                  <a:lnTo>
                    <a:pt x="1637919" y="209296"/>
                  </a:lnTo>
                  <a:lnTo>
                    <a:pt x="1637919" y="88900"/>
                  </a:lnTo>
                  <a:lnTo>
                    <a:pt x="3098165" y="88900"/>
                  </a:lnTo>
                  <a:lnTo>
                    <a:pt x="3098165" y="133350"/>
                  </a:lnTo>
                  <a:lnTo>
                    <a:pt x="3187065" y="88900"/>
                  </a:lnTo>
                  <a:lnTo>
                    <a:pt x="3231515" y="66675"/>
                  </a:lnTo>
                  <a:close/>
                </a:path>
                <a:path w="3232150" h="1052829">
                  <a:moveTo>
                    <a:pt x="3231642" y="318135"/>
                  </a:moveTo>
                  <a:lnTo>
                    <a:pt x="3187192" y="295910"/>
                  </a:lnTo>
                  <a:lnTo>
                    <a:pt x="3098292" y="251460"/>
                  </a:lnTo>
                  <a:lnTo>
                    <a:pt x="3098292" y="295910"/>
                  </a:lnTo>
                  <a:lnTo>
                    <a:pt x="1838071" y="295910"/>
                  </a:lnTo>
                  <a:lnTo>
                    <a:pt x="1838071" y="1008380"/>
                  </a:lnTo>
                  <a:lnTo>
                    <a:pt x="18288" y="1008380"/>
                  </a:lnTo>
                  <a:lnTo>
                    <a:pt x="18288" y="1052830"/>
                  </a:lnTo>
                  <a:lnTo>
                    <a:pt x="1882521" y="1052830"/>
                  </a:lnTo>
                  <a:lnTo>
                    <a:pt x="1882521" y="1030605"/>
                  </a:lnTo>
                  <a:lnTo>
                    <a:pt x="1882521" y="1008380"/>
                  </a:lnTo>
                  <a:lnTo>
                    <a:pt x="1882521" y="340360"/>
                  </a:lnTo>
                  <a:lnTo>
                    <a:pt x="3098292" y="340360"/>
                  </a:lnTo>
                  <a:lnTo>
                    <a:pt x="3098292" y="384810"/>
                  </a:lnTo>
                  <a:lnTo>
                    <a:pt x="3187192" y="340360"/>
                  </a:lnTo>
                  <a:lnTo>
                    <a:pt x="3231642" y="31813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9181" y="4463141"/>
              <a:ext cx="675005" cy="702310"/>
            </a:xfrm>
            <a:custGeom>
              <a:avLst/>
              <a:gdLst/>
              <a:ahLst/>
              <a:cxnLst/>
              <a:rect l="l" t="t" r="r" b="b"/>
              <a:pathLst>
                <a:path w="675004" h="702310">
                  <a:moveTo>
                    <a:pt x="316979" y="0"/>
                  </a:moveTo>
                  <a:lnTo>
                    <a:pt x="260312" y="2540"/>
                  </a:lnTo>
                  <a:lnTo>
                    <a:pt x="204198" y="8890"/>
                  </a:lnTo>
                  <a:lnTo>
                    <a:pt x="150797" y="19050"/>
                  </a:lnTo>
                  <a:lnTo>
                    <a:pt x="102265" y="31750"/>
                  </a:lnTo>
                  <a:lnTo>
                    <a:pt x="60761" y="48260"/>
                  </a:lnTo>
                  <a:lnTo>
                    <a:pt x="7470" y="88900"/>
                  </a:lnTo>
                  <a:lnTo>
                    <a:pt x="0" y="113030"/>
                  </a:lnTo>
                  <a:lnTo>
                    <a:pt x="0" y="114300"/>
                  </a:lnTo>
                  <a:lnTo>
                    <a:pt x="68347" y="622300"/>
                  </a:lnTo>
                  <a:lnTo>
                    <a:pt x="112516" y="669290"/>
                  </a:lnTo>
                  <a:lnTo>
                    <a:pt x="157639" y="684530"/>
                  </a:lnTo>
                  <a:lnTo>
                    <a:pt x="210545" y="694690"/>
                  </a:lnTo>
                  <a:lnTo>
                    <a:pt x="265553" y="701040"/>
                  </a:lnTo>
                  <a:lnTo>
                    <a:pt x="316979" y="702310"/>
                  </a:lnTo>
                  <a:lnTo>
                    <a:pt x="356462" y="702310"/>
                  </a:lnTo>
                  <a:lnTo>
                    <a:pt x="431912" y="694690"/>
                  </a:lnTo>
                  <a:lnTo>
                    <a:pt x="466048" y="687070"/>
                  </a:lnTo>
                  <a:lnTo>
                    <a:pt x="478792" y="684530"/>
                  </a:lnTo>
                  <a:lnTo>
                    <a:pt x="490827" y="680720"/>
                  </a:lnTo>
                  <a:lnTo>
                    <a:pt x="502113" y="676910"/>
                  </a:lnTo>
                  <a:lnTo>
                    <a:pt x="512609" y="673100"/>
                  </a:lnTo>
                  <a:lnTo>
                    <a:pt x="518295" y="670560"/>
                  </a:lnTo>
                  <a:lnTo>
                    <a:pt x="316979" y="670560"/>
                  </a:lnTo>
                  <a:lnTo>
                    <a:pt x="242642" y="666750"/>
                  </a:lnTo>
                  <a:lnTo>
                    <a:pt x="182407" y="657860"/>
                  </a:lnTo>
                  <a:lnTo>
                    <a:pt x="137662" y="645160"/>
                  </a:lnTo>
                  <a:lnTo>
                    <a:pt x="100200" y="621030"/>
                  </a:lnTo>
                  <a:lnTo>
                    <a:pt x="100147" y="619760"/>
                  </a:lnTo>
                  <a:lnTo>
                    <a:pt x="38889" y="163830"/>
                  </a:lnTo>
                  <a:lnTo>
                    <a:pt x="128904" y="163830"/>
                  </a:lnTo>
                  <a:lnTo>
                    <a:pt x="122425" y="161290"/>
                  </a:lnTo>
                  <a:lnTo>
                    <a:pt x="119106" y="161290"/>
                  </a:lnTo>
                  <a:lnTo>
                    <a:pt x="116065" y="160020"/>
                  </a:lnTo>
                  <a:lnTo>
                    <a:pt x="112826" y="158750"/>
                  </a:lnTo>
                  <a:lnTo>
                    <a:pt x="109879" y="158750"/>
                  </a:lnTo>
                  <a:lnTo>
                    <a:pt x="106812" y="157480"/>
                  </a:lnTo>
                  <a:lnTo>
                    <a:pt x="101090" y="156210"/>
                  </a:lnTo>
                  <a:lnTo>
                    <a:pt x="95474" y="153670"/>
                  </a:lnTo>
                  <a:lnTo>
                    <a:pt x="90083" y="152400"/>
                  </a:lnTo>
                  <a:lnTo>
                    <a:pt x="87614" y="151130"/>
                  </a:lnTo>
                  <a:lnTo>
                    <a:pt x="85012" y="149860"/>
                  </a:lnTo>
                  <a:lnTo>
                    <a:pt x="82702" y="149860"/>
                  </a:lnTo>
                  <a:lnTo>
                    <a:pt x="80126" y="148590"/>
                  </a:lnTo>
                  <a:lnTo>
                    <a:pt x="77869" y="147320"/>
                  </a:lnTo>
                  <a:lnTo>
                    <a:pt x="75479" y="146050"/>
                  </a:lnTo>
                  <a:lnTo>
                    <a:pt x="73286" y="146050"/>
                  </a:lnTo>
                  <a:lnTo>
                    <a:pt x="70944" y="144780"/>
                  </a:lnTo>
                  <a:lnTo>
                    <a:pt x="68905" y="143510"/>
                  </a:lnTo>
                  <a:lnTo>
                    <a:pt x="66770" y="143510"/>
                  </a:lnTo>
                  <a:lnTo>
                    <a:pt x="64906" y="142240"/>
                  </a:lnTo>
                  <a:lnTo>
                    <a:pt x="61002" y="139700"/>
                  </a:lnTo>
                  <a:lnTo>
                    <a:pt x="58931" y="139700"/>
                  </a:lnTo>
                  <a:lnTo>
                    <a:pt x="55426" y="137160"/>
                  </a:lnTo>
                  <a:lnTo>
                    <a:pt x="53961" y="135890"/>
                  </a:lnTo>
                  <a:lnTo>
                    <a:pt x="50758" y="134620"/>
                  </a:lnTo>
                  <a:lnTo>
                    <a:pt x="49022" y="133350"/>
                  </a:lnTo>
                  <a:lnTo>
                    <a:pt x="47588" y="132080"/>
                  </a:lnTo>
                  <a:lnTo>
                    <a:pt x="46202" y="132080"/>
                  </a:lnTo>
                  <a:lnTo>
                    <a:pt x="45118" y="130810"/>
                  </a:lnTo>
                  <a:lnTo>
                    <a:pt x="42649" y="128270"/>
                  </a:lnTo>
                  <a:lnTo>
                    <a:pt x="41279" y="128270"/>
                  </a:lnTo>
                  <a:lnTo>
                    <a:pt x="39224" y="125730"/>
                  </a:lnTo>
                  <a:lnTo>
                    <a:pt x="38523" y="124460"/>
                  </a:lnTo>
                  <a:lnTo>
                    <a:pt x="37694" y="124460"/>
                  </a:lnTo>
                  <a:lnTo>
                    <a:pt x="36802" y="123190"/>
                  </a:lnTo>
                  <a:lnTo>
                    <a:pt x="35798" y="121920"/>
                  </a:lnTo>
                  <a:lnTo>
                    <a:pt x="34492" y="120650"/>
                  </a:lnTo>
                  <a:lnTo>
                    <a:pt x="34189" y="119380"/>
                  </a:lnTo>
                  <a:lnTo>
                    <a:pt x="33233" y="118110"/>
                  </a:lnTo>
                  <a:lnTo>
                    <a:pt x="32612" y="116840"/>
                  </a:lnTo>
                  <a:lnTo>
                    <a:pt x="32341" y="115570"/>
                  </a:lnTo>
                  <a:lnTo>
                    <a:pt x="31895" y="111760"/>
                  </a:lnTo>
                  <a:lnTo>
                    <a:pt x="42257" y="96520"/>
                  </a:lnTo>
                  <a:lnTo>
                    <a:pt x="113039" y="60960"/>
                  </a:lnTo>
                  <a:lnTo>
                    <a:pt x="169808" y="46990"/>
                  </a:lnTo>
                  <a:lnTo>
                    <a:pt x="238396" y="35560"/>
                  </a:lnTo>
                  <a:lnTo>
                    <a:pt x="316979" y="31750"/>
                  </a:lnTo>
                  <a:lnTo>
                    <a:pt x="531716" y="31750"/>
                  </a:lnTo>
                  <a:lnTo>
                    <a:pt x="483178" y="19050"/>
                  </a:lnTo>
                  <a:lnTo>
                    <a:pt x="429771" y="8890"/>
                  </a:lnTo>
                  <a:lnTo>
                    <a:pt x="373651" y="2540"/>
                  </a:lnTo>
                  <a:lnTo>
                    <a:pt x="316979" y="0"/>
                  </a:lnTo>
                  <a:close/>
                </a:path>
                <a:path w="675004" h="702310">
                  <a:moveTo>
                    <a:pt x="414064" y="316230"/>
                  </a:moveTo>
                  <a:lnTo>
                    <a:pt x="336363" y="316230"/>
                  </a:lnTo>
                  <a:lnTo>
                    <a:pt x="379761" y="336550"/>
                  </a:lnTo>
                  <a:lnTo>
                    <a:pt x="472924" y="377190"/>
                  </a:lnTo>
                  <a:lnTo>
                    <a:pt x="518999" y="394970"/>
                  </a:lnTo>
                  <a:lnTo>
                    <a:pt x="562276" y="408940"/>
                  </a:lnTo>
                  <a:lnTo>
                    <a:pt x="533944" y="618490"/>
                  </a:lnTo>
                  <a:lnTo>
                    <a:pt x="533838" y="619760"/>
                  </a:lnTo>
                  <a:lnTo>
                    <a:pt x="533798" y="621030"/>
                  </a:lnTo>
                  <a:lnTo>
                    <a:pt x="532435" y="624840"/>
                  </a:lnTo>
                  <a:lnTo>
                    <a:pt x="491538" y="647700"/>
                  </a:lnTo>
                  <a:lnTo>
                    <a:pt x="481384" y="650240"/>
                  </a:lnTo>
                  <a:lnTo>
                    <a:pt x="470485" y="654050"/>
                  </a:lnTo>
                  <a:lnTo>
                    <a:pt x="458879" y="656590"/>
                  </a:lnTo>
                  <a:lnTo>
                    <a:pt x="426498" y="662940"/>
                  </a:lnTo>
                  <a:lnTo>
                    <a:pt x="354677" y="670560"/>
                  </a:lnTo>
                  <a:lnTo>
                    <a:pt x="518295" y="670560"/>
                  </a:lnTo>
                  <a:lnTo>
                    <a:pt x="551804" y="650240"/>
                  </a:lnTo>
                  <a:lnTo>
                    <a:pt x="593383" y="416560"/>
                  </a:lnTo>
                  <a:lnTo>
                    <a:pt x="658857" y="416560"/>
                  </a:lnTo>
                  <a:lnTo>
                    <a:pt x="661361" y="415290"/>
                  </a:lnTo>
                  <a:lnTo>
                    <a:pt x="667014" y="410210"/>
                  </a:lnTo>
                  <a:lnTo>
                    <a:pt x="672590" y="403860"/>
                  </a:lnTo>
                  <a:lnTo>
                    <a:pt x="674794" y="396240"/>
                  </a:lnTo>
                  <a:lnTo>
                    <a:pt x="673884" y="391160"/>
                  </a:lnTo>
                  <a:lnTo>
                    <a:pt x="624055" y="391160"/>
                  </a:lnTo>
                  <a:lnTo>
                    <a:pt x="611896" y="388620"/>
                  </a:lnTo>
                  <a:lnTo>
                    <a:pt x="597512" y="386080"/>
                  </a:lnTo>
                  <a:lnTo>
                    <a:pt x="598867" y="375920"/>
                  </a:lnTo>
                  <a:lnTo>
                    <a:pt x="566564" y="375920"/>
                  </a:lnTo>
                  <a:lnTo>
                    <a:pt x="529210" y="363220"/>
                  </a:lnTo>
                  <a:lnTo>
                    <a:pt x="487563" y="347980"/>
                  </a:lnTo>
                  <a:lnTo>
                    <a:pt x="442957" y="328930"/>
                  </a:lnTo>
                  <a:lnTo>
                    <a:pt x="414064" y="316230"/>
                  </a:lnTo>
                  <a:close/>
                </a:path>
                <a:path w="675004" h="702310">
                  <a:moveTo>
                    <a:pt x="658857" y="416560"/>
                  </a:moveTo>
                  <a:lnTo>
                    <a:pt x="593383" y="416560"/>
                  </a:lnTo>
                  <a:lnTo>
                    <a:pt x="604480" y="417830"/>
                  </a:lnTo>
                  <a:lnTo>
                    <a:pt x="614972" y="420370"/>
                  </a:lnTo>
                  <a:lnTo>
                    <a:pt x="624769" y="421640"/>
                  </a:lnTo>
                  <a:lnTo>
                    <a:pt x="633783" y="421640"/>
                  </a:lnTo>
                  <a:lnTo>
                    <a:pt x="644612" y="420370"/>
                  </a:lnTo>
                  <a:lnTo>
                    <a:pt x="653849" y="419100"/>
                  </a:lnTo>
                  <a:lnTo>
                    <a:pt x="658857" y="416560"/>
                  </a:lnTo>
                  <a:close/>
                </a:path>
                <a:path w="675004" h="702310">
                  <a:moveTo>
                    <a:pt x="655378" y="359410"/>
                  </a:moveTo>
                  <a:lnTo>
                    <a:pt x="601070" y="359410"/>
                  </a:lnTo>
                  <a:lnTo>
                    <a:pt x="618914" y="370840"/>
                  </a:lnTo>
                  <a:lnTo>
                    <a:pt x="630648" y="379730"/>
                  </a:lnTo>
                  <a:lnTo>
                    <a:pt x="637531" y="386080"/>
                  </a:lnTo>
                  <a:lnTo>
                    <a:pt x="640820" y="391160"/>
                  </a:lnTo>
                  <a:lnTo>
                    <a:pt x="673884" y="391160"/>
                  </a:lnTo>
                  <a:lnTo>
                    <a:pt x="673201" y="387350"/>
                  </a:lnTo>
                  <a:lnTo>
                    <a:pt x="667266" y="373380"/>
                  </a:lnTo>
                  <a:lnTo>
                    <a:pt x="655378" y="359410"/>
                  </a:lnTo>
                  <a:close/>
                </a:path>
                <a:path w="675004" h="702310">
                  <a:moveTo>
                    <a:pt x="531716" y="31750"/>
                  </a:moveTo>
                  <a:lnTo>
                    <a:pt x="316979" y="31750"/>
                  </a:lnTo>
                  <a:lnTo>
                    <a:pt x="395586" y="35560"/>
                  </a:lnTo>
                  <a:lnTo>
                    <a:pt x="464192" y="46990"/>
                  </a:lnTo>
                  <a:lnTo>
                    <a:pt x="520972" y="60960"/>
                  </a:lnTo>
                  <a:lnTo>
                    <a:pt x="564100" y="78740"/>
                  </a:lnTo>
                  <a:lnTo>
                    <a:pt x="591748" y="96520"/>
                  </a:lnTo>
                  <a:lnTo>
                    <a:pt x="602092" y="111760"/>
                  </a:lnTo>
                  <a:lnTo>
                    <a:pt x="601680" y="115570"/>
                  </a:lnTo>
                  <a:lnTo>
                    <a:pt x="601388" y="116840"/>
                  </a:lnTo>
                  <a:lnTo>
                    <a:pt x="600777" y="118110"/>
                  </a:lnTo>
                  <a:lnTo>
                    <a:pt x="599822" y="119380"/>
                  </a:lnTo>
                  <a:lnTo>
                    <a:pt x="599503" y="120650"/>
                  </a:lnTo>
                  <a:lnTo>
                    <a:pt x="598202" y="121920"/>
                  </a:lnTo>
                  <a:lnTo>
                    <a:pt x="597166" y="123190"/>
                  </a:lnTo>
                  <a:lnTo>
                    <a:pt x="595454" y="124460"/>
                  </a:lnTo>
                  <a:lnTo>
                    <a:pt x="594763" y="125730"/>
                  </a:lnTo>
                  <a:lnTo>
                    <a:pt x="592705" y="128270"/>
                  </a:lnTo>
                  <a:lnTo>
                    <a:pt x="591325" y="128270"/>
                  </a:lnTo>
                  <a:lnTo>
                    <a:pt x="588842" y="130810"/>
                  </a:lnTo>
                  <a:lnTo>
                    <a:pt x="587793" y="132080"/>
                  </a:lnTo>
                  <a:lnTo>
                    <a:pt x="584965" y="133350"/>
                  </a:lnTo>
                  <a:lnTo>
                    <a:pt x="583226" y="134620"/>
                  </a:lnTo>
                  <a:lnTo>
                    <a:pt x="580026" y="135890"/>
                  </a:lnTo>
                  <a:lnTo>
                    <a:pt x="578579" y="137160"/>
                  </a:lnTo>
                  <a:lnTo>
                    <a:pt x="575061" y="139700"/>
                  </a:lnTo>
                  <a:lnTo>
                    <a:pt x="573003" y="139700"/>
                  </a:lnTo>
                  <a:lnTo>
                    <a:pt x="569100" y="142240"/>
                  </a:lnTo>
                  <a:lnTo>
                    <a:pt x="567254" y="143510"/>
                  </a:lnTo>
                  <a:lnTo>
                    <a:pt x="563032" y="144780"/>
                  </a:lnTo>
                  <a:lnTo>
                    <a:pt x="560682" y="146050"/>
                  </a:lnTo>
                  <a:lnTo>
                    <a:pt x="558492" y="147320"/>
                  </a:lnTo>
                  <a:lnTo>
                    <a:pt x="556102" y="147320"/>
                  </a:lnTo>
                  <a:lnTo>
                    <a:pt x="553858" y="148590"/>
                  </a:lnTo>
                  <a:lnTo>
                    <a:pt x="548946" y="149860"/>
                  </a:lnTo>
                  <a:lnTo>
                    <a:pt x="541073" y="153670"/>
                  </a:lnTo>
                  <a:lnTo>
                    <a:pt x="538458" y="153670"/>
                  </a:lnTo>
                  <a:lnTo>
                    <a:pt x="532868" y="156210"/>
                  </a:lnTo>
                  <a:lnTo>
                    <a:pt x="529908" y="156210"/>
                  </a:lnTo>
                  <a:lnTo>
                    <a:pt x="524026" y="158750"/>
                  </a:lnTo>
                  <a:lnTo>
                    <a:pt x="521118" y="158750"/>
                  </a:lnTo>
                  <a:lnTo>
                    <a:pt x="514865" y="161290"/>
                  </a:lnTo>
                  <a:lnTo>
                    <a:pt x="511573" y="161290"/>
                  </a:lnTo>
                  <a:lnTo>
                    <a:pt x="505080" y="163830"/>
                  </a:lnTo>
                  <a:lnTo>
                    <a:pt x="595122" y="163830"/>
                  </a:lnTo>
                  <a:lnTo>
                    <a:pt x="566564" y="375920"/>
                  </a:lnTo>
                  <a:lnTo>
                    <a:pt x="598867" y="375920"/>
                  </a:lnTo>
                  <a:lnTo>
                    <a:pt x="601070" y="359410"/>
                  </a:lnTo>
                  <a:lnTo>
                    <a:pt x="655378" y="359410"/>
                  </a:lnTo>
                  <a:lnTo>
                    <a:pt x="654297" y="358140"/>
                  </a:lnTo>
                  <a:lnTo>
                    <a:pt x="633902" y="342900"/>
                  </a:lnTo>
                  <a:lnTo>
                    <a:pt x="605690" y="325120"/>
                  </a:lnTo>
                  <a:lnTo>
                    <a:pt x="633039" y="121920"/>
                  </a:lnTo>
                  <a:lnTo>
                    <a:pt x="633942" y="114300"/>
                  </a:lnTo>
                  <a:lnTo>
                    <a:pt x="633995" y="113030"/>
                  </a:lnTo>
                  <a:lnTo>
                    <a:pt x="626524" y="88900"/>
                  </a:lnTo>
                  <a:lnTo>
                    <a:pt x="605547" y="67310"/>
                  </a:lnTo>
                  <a:lnTo>
                    <a:pt x="573226" y="48260"/>
                  </a:lnTo>
                  <a:lnTo>
                    <a:pt x="531716" y="31750"/>
                  </a:lnTo>
                  <a:close/>
                </a:path>
                <a:path w="675004" h="702310">
                  <a:moveTo>
                    <a:pt x="317005" y="255270"/>
                  </a:moveTo>
                  <a:lnTo>
                    <a:pt x="304020" y="257810"/>
                  </a:lnTo>
                  <a:lnTo>
                    <a:pt x="293405" y="265430"/>
                  </a:lnTo>
                  <a:lnTo>
                    <a:pt x="286243" y="275590"/>
                  </a:lnTo>
                  <a:lnTo>
                    <a:pt x="283615" y="289560"/>
                  </a:lnTo>
                  <a:lnTo>
                    <a:pt x="286243" y="302260"/>
                  </a:lnTo>
                  <a:lnTo>
                    <a:pt x="293405" y="312420"/>
                  </a:lnTo>
                  <a:lnTo>
                    <a:pt x="304020" y="320040"/>
                  </a:lnTo>
                  <a:lnTo>
                    <a:pt x="317006" y="322580"/>
                  </a:lnTo>
                  <a:lnTo>
                    <a:pt x="324241" y="322580"/>
                  </a:lnTo>
                  <a:lnTo>
                    <a:pt x="330906" y="320040"/>
                  </a:lnTo>
                  <a:lnTo>
                    <a:pt x="336363" y="316230"/>
                  </a:lnTo>
                  <a:lnTo>
                    <a:pt x="414064" y="316230"/>
                  </a:lnTo>
                  <a:lnTo>
                    <a:pt x="396728" y="308610"/>
                  </a:lnTo>
                  <a:lnTo>
                    <a:pt x="358419" y="290830"/>
                  </a:lnTo>
                  <a:lnTo>
                    <a:pt x="316474" y="290830"/>
                  </a:lnTo>
                  <a:lnTo>
                    <a:pt x="315943" y="289560"/>
                  </a:lnTo>
                  <a:lnTo>
                    <a:pt x="315479" y="289560"/>
                  </a:lnTo>
                  <a:lnTo>
                    <a:pt x="315479" y="288290"/>
                  </a:lnTo>
                  <a:lnTo>
                    <a:pt x="316169" y="287020"/>
                  </a:lnTo>
                  <a:lnTo>
                    <a:pt x="350210" y="287020"/>
                  </a:lnTo>
                  <a:lnTo>
                    <a:pt x="347161" y="275590"/>
                  </a:lnTo>
                  <a:lnTo>
                    <a:pt x="339971" y="265430"/>
                  </a:lnTo>
                  <a:lnTo>
                    <a:pt x="329598" y="257810"/>
                  </a:lnTo>
                  <a:lnTo>
                    <a:pt x="317005" y="255270"/>
                  </a:lnTo>
                  <a:close/>
                </a:path>
                <a:path w="675004" h="702310">
                  <a:moveTo>
                    <a:pt x="350210" y="287020"/>
                  </a:moveTo>
                  <a:lnTo>
                    <a:pt x="317244" y="287020"/>
                  </a:lnTo>
                  <a:lnTo>
                    <a:pt x="317430" y="288290"/>
                  </a:lnTo>
                  <a:lnTo>
                    <a:pt x="317630" y="288290"/>
                  </a:lnTo>
                  <a:lnTo>
                    <a:pt x="316474" y="290830"/>
                  </a:lnTo>
                  <a:lnTo>
                    <a:pt x="358419" y="290830"/>
                  </a:lnTo>
                  <a:lnTo>
                    <a:pt x="350210" y="287020"/>
                  </a:lnTo>
                  <a:close/>
                </a:path>
                <a:path w="675004" h="702310">
                  <a:moveTo>
                    <a:pt x="333282" y="214630"/>
                  </a:moveTo>
                  <a:lnTo>
                    <a:pt x="300662" y="214630"/>
                  </a:lnTo>
                  <a:lnTo>
                    <a:pt x="308840" y="215900"/>
                  </a:lnTo>
                  <a:lnTo>
                    <a:pt x="325104" y="215900"/>
                  </a:lnTo>
                  <a:lnTo>
                    <a:pt x="333282" y="214630"/>
                  </a:lnTo>
                  <a:close/>
                </a:path>
                <a:path w="675004" h="702310">
                  <a:moveTo>
                    <a:pt x="369315" y="213360"/>
                  </a:moveTo>
                  <a:lnTo>
                    <a:pt x="262333" y="213360"/>
                  </a:lnTo>
                  <a:lnTo>
                    <a:pt x="266966" y="214630"/>
                  </a:lnTo>
                  <a:lnTo>
                    <a:pt x="360871" y="214630"/>
                  </a:lnTo>
                  <a:lnTo>
                    <a:pt x="369315" y="213360"/>
                  </a:lnTo>
                  <a:close/>
                </a:path>
                <a:path w="675004" h="702310">
                  <a:moveTo>
                    <a:pt x="390119" y="212090"/>
                  </a:moveTo>
                  <a:lnTo>
                    <a:pt x="243852" y="212090"/>
                  </a:lnTo>
                  <a:lnTo>
                    <a:pt x="251924" y="213360"/>
                  </a:lnTo>
                  <a:lnTo>
                    <a:pt x="382060" y="213360"/>
                  </a:lnTo>
                  <a:lnTo>
                    <a:pt x="390119" y="212090"/>
                  </a:lnTo>
                  <a:close/>
                </a:path>
                <a:path w="675004" h="702310">
                  <a:moveTo>
                    <a:pt x="407963" y="210820"/>
                  </a:moveTo>
                  <a:lnTo>
                    <a:pt x="226061" y="210820"/>
                  </a:lnTo>
                  <a:lnTo>
                    <a:pt x="234080" y="212090"/>
                  </a:lnTo>
                  <a:lnTo>
                    <a:pt x="400780" y="212090"/>
                  </a:lnTo>
                  <a:lnTo>
                    <a:pt x="407963" y="210820"/>
                  </a:lnTo>
                  <a:close/>
                </a:path>
                <a:path w="675004" h="702310">
                  <a:moveTo>
                    <a:pt x="476921" y="201930"/>
                  </a:moveTo>
                  <a:lnTo>
                    <a:pt x="158391" y="201930"/>
                  </a:lnTo>
                  <a:lnTo>
                    <a:pt x="180749" y="205740"/>
                  </a:lnTo>
                  <a:lnTo>
                    <a:pt x="187214" y="207010"/>
                  </a:lnTo>
                  <a:lnTo>
                    <a:pt x="192950" y="207010"/>
                  </a:lnTo>
                  <a:lnTo>
                    <a:pt x="198765" y="208280"/>
                  </a:lnTo>
                  <a:lnTo>
                    <a:pt x="211842" y="209550"/>
                  </a:lnTo>
                  <a:lnTo>
                    <a:pt x="218919" y="210820"/>
                  </a:lnTo>
                  <a:lnTo>
                    <a:pt x="415052" y="210820"/>
                  </a:lnTo>
                  <a:lnTo>
                    <a:pt x="422102" y="209550"/>
                  </a:lnTo>
                  <a:lnTo>
                    <a:pt x="435206" y="208280"/>
                  </a:lnTo>
                  <a:lnTo>
                    <a:pt x="441008" y="207010"/>
                  </a:lnTo>
                  <a:lnTo>
                    <a:pt x="460830" y="204470"/>
                  </a:lnTo>
                  <a:lnTo>
                    <a:pt x="468278" y="203200"/>
                  </a:lnTo>
                  <a:lnTo>
                    <a:pt x="476921" y="201930"/>
                  </a:lnTo>
                  <a:close/>
                </a:path>
                <a:path w="675004" h="702310">
                  <a:moveTo>
                    <a:pt x="132077" y="163830"/>
                  </a:moveTo>
                  <a:lnTo>
                    <a:pt x="38889" y="163830"/>
                  </a:lnTo>
                  <a:lnTo>
                    <a:pt x="42824" y="166370"/>
                  </a:lnTo>
                  <a:lnTo>
                    <a:pt x="47046" y="168910"/>
                  </a:lnTo>
                  <a:lnTo>
                    <a:pt x="52734" y="171450"/>
                  </a:lnTo>
                  <a:lnTo>
                    <a:pt x="54104" y="172720"/>
                  </a:lnTo>
                  <a:lnTo>
                    <a:pt x="59234" y="173990"/>
                  </a:lnTo>
                  <a:lnTo>
                    <a:pt x="63201" y="176530"/>
                  </a:lnTo>
                  <a:lnTo>
                    <a:pt x="69128" y="179070"/>
                  </a:lnTo>
                  <a:lnTo>
                    <a:pt x="77152" y="181610"/>
                  </a:lnTo>
                  <a:lnTo>
                    <a:pt x="81693" y="182880"/>
                  </a:lnTo>
                  <a:lnTo>
                    <a:pt x="87786" y="185420"/>
                  </a:lnTo>
                  <a:lnTo>
                    <a:pt x="89101" y="185420"/>
                  </a:lnTo>
                  <a:lnTo>
                    <a:pt x="90508" y="186690"/>
                  </a:lnTo>
                  <a:lnTo>
                    <a:pt x="102802" y="189230"/>
                  </a:lnTo>
                  <a:lnTo>
                    <a:pt x="111060" y="191770"/>
                  </a:lnTo>
                  <a:lnTo>
                    <a:pt x="114751" y="193040"/>
                  </a:lnTo>
                  <a:lnTo>
                    <a:pt x="134453" y="198120"/>
                  </a:lnTo>
                  <a:lnTo>
                    <a:pt x="142526" y="199390"/>
                  </a:lnTo>
                  <a:lnTo>
                    <a:pt x="148473" y="200660"/>
                  </a:lnTo>
                  <a:lnTo>
                    <a:pt x="155815" y="201930"/>
                  </a:lnTo>
                  <a:lnTo>
                    <a:pt x="479536" y="201930"/>
                  </a:lnTo>
                  <a:lnTo>
                    <a:pt x="491459" y="199390"/>
                  </a:lnTo>
                  <a:lnTo>
                    <a:pt x="499557" y="198120"/>
                  </a:lnTo>
                  <a:lnTo>
                    <a:pt x="509196" y="195580"/>
                  </a:lnTo>
                  <a:lnTo>
                    <a:pt x="514268" y="194310"/>
                  </a:lnTo>
                  <a:lnTo>
                    <a:pt x="521065" y="193040"/>
                  </a:lnTo>
                  <a:lnTo>
                    <a:pt x="522924" y="191770"/>
                  </a:lnTo>
                  <a:lnTo>
                    <a:pt x="531195" y="189230"/>
                  </a:lnTo>
                  <a:lnTo>
                    <a:pt x="537462" y="187960"/>
                  </a:lnTo>
                  <a:lnTo>
                    <a:pt x="544883" y="185420"/>
                  </a:lnTo>
                  <a:lnTo>
                    <a:pt x="547539" y="184150"/>
                  </a:lnTo>
                  <a:lnTo>
                    <a:pt x="552278" y="182880"/>
                  </a:lnTo>
                  <a:lnTo>
                    <a:pt x="270086" y="182880"/>
                  </a:lnTo>
                  <a:lnTo>
                    <a:pt x="263833" y="181610"/>
                  </a:lnTo>
                  <a:lnTo>
                    <a:pt x="250039" y="181610"/>
                  </a:lnTo>
                  <a:lnTo>
                    <a:pt x="240825" y="180340"/>
                  </a:lnTo>
                  <a:lnTo>
                    <a:pt x="235408" y="180340"/>
                  </a:lnTo>
                  <a:lnTo>
                    <a:pt x="230257" y="179070"/>
                  </a:lnTo>
                  <a:lnTo>
                    <a:pt x="222503" y="179070"/>
                  </a:lnTo>
                  <a:lnTo>
                    <a:pt x="213767" y="177800"/>
                  </a:lnTo>
                  <a:lnTo>
                    <a:pt x="208855" y="177800"/>
                  </a:lnTo>
                  <a:lnTo>
                    <a:pt x="200212" y="176530"/>
                  </a:lnTo>
                  <a:lnTo>
                    <a:pt x="196441" y="175260"/>
                  </a:lnTo>
                  <a:lnTo>
                    <a:pt x="188263" y="173990"/>
                  </a:lnTo>
                  <a:lnTo>
                    <a:pt x="183842" y="173990"/>
                  </a:lnTo>
                  <a:lnTo>
                    <a:pt x="175730" y="172720"/>
                  </a:lnTo>
                  <a:lnTo>
                    <a:pt x="172026" y="172720"/>
                  </a:lnTo>
                  <a:lnTo>
                    <a:pt x="164379" y="170180"/>
                  </a:lnTo>
                  <a:lnTo>
                    <a:pt x="160449" y="170180"/>
                  </a:lnTo>
                  <a:lnTo>
                    <a:pt x="153067" y="168910"/>
                  </a:lnTo>
                  <a:lnTo>
                    <a:pt x="149642" y="167640"/>
                  </a:lnTo>
                  <a:lnTo>
                    <a:pt x="146084" y="167640"/>
                  </a:lnTo>
                  <a:lnTo>
                    <a:pt x="142539" y="166370"/>
                  </a:lnTo>
                  <a:lnTo>
                    <a:pt x="138914" y="166370"/>
                  </a:lnTo>
                  <a:lnTo>
                    <a:pt x="132077" y="163830"/>
                  </a:lnTo>
                  <a:close/>
                </a:path>
                <a:path w="675004" h="702310">
                  <a:moveTo>
                    <a:pt x="595122" y="163830"/>
                  </a:moveTo>
                  <a:lnTo>
                    <a:pt x="501894" y="163830"/>
                  </a:lnTo>
                  <a:lnTo>
                    <a:pt x="495004" y="166370"/>
                  </a:lnTo>
                  <a:lnTo>
                    <a:pt x="491299" y="166370"/>
                  </a:lnTo>
                  <a:lnTo>
                    <a:pt x="484236" y="167640"/>
                  </a:lnTo>
                  <a:lnTo>
                    <a:pt x="480851" y="168910"/>
                  </a:lnTo>
                  <a:lnTo>
                    <a:pt x="477226" y="168910"/>
                  </a:lnTo>
                  <a:lnTo>
                    <a:pt x="473403" y="170180"/>
                  </a:lnTo>
                  <a:lnTo>
                    <a:pt x="469300" y="171450"/>
                  </a:lnTo>
                  <a:lnTo>
                    <a:pt x="461653" y="172720"/>
                  </a:lnTo>
                  <a:lnTo>
                    <a:pt x="458108" y="172720"/>
                  </a:lnTo>
                  <a:lnTo>
                    <a:pt x="450156" y="173990"/>
                  </a:lnTo>
                  <a:lnTo>
                    <a:pt x="445761" y="173990"/>
                  </a:lnTo>
                  <a:lnTo>
                    <a:pt x="437569" y="175260"/>
                  </a:lnTo>
                  <a:lnTo>
                    <a:pt x="433772" y="176530"/>
                  </a:lnTo>
                  <a:lnTo>
                    <a:pt x="425089" y="177800"/>
                  </a:lnTo>
                  <a:lnTo>
                    <a:pt x="415345" y="177800"/>
                  </a:lnTo>
                  <a:lnTo>
                    <a:pt x="411455" y="179070"/>
                  </a:lnTo>
                  <a:lnTo>
                    <a:pt x="403714" y="179070"/>
                  </a:lnTo>
                  <a:lnTo>
                    <a:pt x="398364" y="180340"/>
                  </a:lnTo>
                  <a:lnTo>
                    <a:pt x="387238" y="180340"/>
                  </a:lnTo>
                  <a:lnTo>
                    <a:pt x="383521" y="181610"/>
                  </a:lnTo>
                  <a:lnTo>
                    <a:pt x="370111" y="181610"/>
                  </a:lnTo>
                  <a:lnTo>
                    <a:pt x="363792" y="182880"/>
                  </a:lnTo>
                  <a:lnTo>
                    <a:pt x="552278" y="182880"/>
                  </a:lnTo>
                  <a:lnTo>
                    <a:pt x="556846" y="181610"/>
                  </a:lnTo>
                  <a:lnTo>
                    <a:pt x="564865" y="179070"/>
                  </a:lnTo>
                  <a:lnTo>
                    <a:pt x="570799" y="176530"/>
                  </a:lnTo>
                  <a:lnTo>
                    <a:pt x="574809" y="173990"/>
                  </a:lnTo>
                  <a:lnTo>
                    <a:pt x="579933" y="172720"/>
                  </a:lnTo>
                  <a:lnTo>
                    <a:pt x="581274" y="171450"/>
                  </a:lnTo>
                  <a:lnTo>
                    <a:pt x="586943" y="168910"/>
                  </a:lnTo>
                  <a:lnTo>
                    <a:pt x="591179" y="166370"/>
                  </a:lnTo>
                  <a:lnTo>
                    <a:pt x="595122" y="16383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59884" y="2081021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Users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6984" y="2994405"/>
            <a:ext cx="235521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-10" dirty="0">
                <a:solidFill>
                  <a:srgbClr val="FFFF00"/>
                </a:solidFill>
                <a:latin typeface="Calibri"/>
                <a:cs typeface="Calibri"/>
              </a:rPr>
              <a:t>sts:AssumeRole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5011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25751" y="4264152"/>
            <a:ext cx="5826760" cy="1579245"/>
            <a:chOff x="1825751" y="4264152"/>
            <a:chExt cx="5826760" cy="1579245"/>
          </a:xfrm>
        </p:grpSpPr>
        <p:sp>
          <p:nvSpPr>
            <p:cNvPr id="22" name="object 22"/>
            <p:cNvSpPr/>
            <p:nvPr/>
          </p:nvSpPr>
          <p:spPr>
            <a:xfrm>
              <a:off x="6663689" y="4908423"/>
              <a:ext cx="988694" cy="133350"/>
            </a:xfrm>
            <a:custGeom>
              <a:avLst/>
              <a:gdLst/>
              <a:ahLst/>
              <a:cxnLst/>
              <a:rect l="l" t="t" r="r" b="b"/>
              <a:pathLst>
                <a:path w="988695" h="133350">
                  <a:moveTo>
                    <a:pt x="855217" y="0"/>
                  </a:moveTo>
                  <a:lnTo>
                    <a:pt x="855217" y="133350"/>
                  </a:lnTo>
                  <a:lnTo>
                    <a:pt x="944117" y="88900"/>
                  </a:lnTo>
                  <a:lnTo>
                    <a:pt x="877442" y="88900"/>
                  </a:lnTo>
                  <a:lnTo>
                    <a:pt x="877442" y="44450"/>
                  </a:lnTo>
                  <a:lnTo>
                    <a:pt x="944117" y="44450"/>
                  </a:lnTo>
                  <a:lnTo>
                    <a:pt x="855217" y="0"/>
                  </a:lnTo>
                  <a:close/>
                </a:path>
                <a:path w="988695" h="133350">
                  <a:moveTo>
                    <a:pt x="855217" y="44450"/>
                  </a:moveTo>
                  <a:lnTo>
                    <a:pt x="0" y="44450"/>
                  </a:lnTo>
                  <a:lnTo>
                    <a:pt x="0" y="88900"/>
                  </a:lnTo>
                  <a:lnTo>
                    <a:pt x="855217" y="88900"/>
                  </a:lnTo>
                  <a:lnTo>
                    <a:pt x="855217" y="44450"/>
                  </a:lnTo>
                  <a:close/>
                </a:path>
                <a:path w="988695" h="133350">
                  <a:moveTo>
                    <a:pt x="944117" y="44450"/>
                  </a:moveTo>
                  <a:lnTo>
                    <a:pt x="877442" y="44450"/>
                  </a:lnTo>
                  <a:lnTo>
                    <a:pt x="877442" y="88900"/>
                  </a:lnTo>
                  <a:lnTo>
                    <a:pt x="944117" y="88900"/>
                  </a:lnTo>
                  <a:lnTo>
                    <a:pt x="988567" y="66675"/>
                  </a:lnTo>
                  <a:lnTo>
                    <a:pt x="944117" y="4445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5751" y="4264152"/>
              <a:ext cx="576072" cy="5760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479547" y="4914900"/>
              <a:ext cx="3183890" cy="923925"/>
            </a:xfrm>
            <a:custGeom>
              <a:avLst/>
              <a:gdLst/>
              <a:ahLst/>
              <a:cxnLst/>
              <a:rect l="l" t="t" r="r" b="b"/>
              <a:pathLst>
                <a:path w="3183890" h="923925">
                  <a:moveTo>
                    <a:pt x="3183636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3183636" y="923544"/>
                  </a:lnTo>
                  <a:lnTo>
                    <a:pt x="3183636" y="0"/>
                  </a:lnTo>
                  <a:close/>
                </a:path>
              </a:pathLst>
            </a:custGeom>
            <a:solidFill>
              <a:srgbClr val="222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9547" y="4914900"/>
              <a:ext cx="3183890" cy="923925"/>
            </a:xfrm>
            <a:custGeom>
              <a:avLst/>
              <a:gdLst/>
              <a:ahLst/>
              <a:cxnLst/>
              <a:rect l="l" t="t" r="r" b="b"/>
              <a:pathLst>
                <a:path w="3183890" h="923925">
                  <a:moveTo>
                    <a:pt x="0" y="923544"/>
                  </a:moveTo>
                  <a:lnTo>
                    <a:pt x="3183636" y="923544"/>
                  </a:lnTo>
                  <a:lnTo>
                    <a:pt x="3183636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32223" y="574675"/>
            <a:ext cx="32848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IAM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role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identity</a:t>
            </a:r>
            <a:r>
              <a:rPr sz="18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permissions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76035" y="1949653"/>
            <a:ext cx="2637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assumed</a:t>
            </a:r>
            <a:r>
              <a:rPr sz="1800" b="1" spc="-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users,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applications,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35326" y="4933569"/>
            <a:ext cx="2670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assumed,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identity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“becomes”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gain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roles’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permissions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Root</a:t>
            </a:r>
            <a:r>
              <a:rPr spc="-135" dirty="0"/>
              <a:t> </a:t>
            </a:r>
            <a:r>
              <a:rPr dirty="0"/>
              <a:t>User</a:t>
            </a:r>
            <a:r>
              <a:rPr spc="-125" dirty="0"/>
              <a:t> </a:t>
            </a:r>
            <a:r>
              <a:rPr dirty="0"/>
              <a:t>vs</a:t>
            </a:r>
            <a:r>
              <a:rPr spc="-125" dirty="0"/>
              <a:t> </a:t>
            </a:r>
            <a:r>
              <a:rPr dirty="0"/>
              <a:t>IAM</a:t>
            </a:r>
            <a:r>
              <a:rPr spc="-150" dirty="0"/>
              <a:t> </a:t>
            </a:r>
            <a:r>
              <a:rPr spc="-20" dirty="0"/>
              <a:t>User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" y="68580"/>
            <a:ext cx="512064" cy="51054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4674" y="1108138"/>
          <a:ext cx="8599168" cy="4827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105">
                <a:tc>
                  <a:txBody>
                    <a:bodyPr/>
                    <a:lstStyle/>
                    <a:p>
                      <a:pPr marL="64770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28575">
                      <a:solidFill>
                        <a:srgbClr val="C5111E"/>
                      </a:solidFill>
                      <a:prstDash val="solid"/>
                    </a:lnL>
                    <a:lnR w="28575">
                      <a:solidFill>
                        <a:srgbClr val="C5111E"/>
                      </a:solidFill>
                      <a:prstDash val="solid"/>
                    </a:lnR>
                    <a:lnT w="28575">
                      <a:solidFill>
                        <a:srgbClr val="C5111E"/>
                      </a:solidFill>
                      <a:prstDash val="solid"/>
                    </a:lnT>
                    <a:lnB w="28575">
                      <a:solidFill>
                        <a:srgbClr val="C5111E"/>
                      </a:solidFill>
                      <a:prstDash val="solid"/>
                    </a:lnB>
                    <a:solidFill>
                      <a:srgbClr val="222E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Login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Details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C5111E"/>
                      </a:solidFill>
                      <a:prstDash val="solid"/>
                    </a:lnL>
                    <a:lnR w="28575">
                      <a:solidFill>
                        <a:srgbClr val="C5111E"/>
                      </a:solidFill>
                      <a:prstDash val="solid"/>
                    </a:lnR>
                    <a:lnT w="28575">
                      <a:solidFill>
                        <a:srgbClr val="C5111E"/>
                      </a:solidFill>
                      <a:prstDash val="solid"/>
                    </a:lnT>
                    <a:lnB w="28575">
                      <a:solidFill>
                        <a:srgbClr val="C5111E"/>
                      </a:solidFill>
                      <a:prstDash val="solid"/>
                    </a:lnB>
                    <a:solidFill>
                      <a:srgbClr val="222E3E"/>
                    </a:solidFill>
                  </a:tcPr>
                </a:tc>
                <a:tc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Permissions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28575">
                      <a:solidFill>
                        <a:srgbClr val="C5111E"/>
                      </a:solidFill>
                      <a:prstDash val="solid"/>
                    </a:lnL>
                    <a:lnR w="28575">
                      <a:solidFill>
                        <a:srgbClr val="C5111E"/>
                      </a:solidFill>
                      <a:prstDash val="solid"/>
                    </a:lnR>
                    <a:lnT w="38100">
                      <a:solidFill>
                        <a:srgbClr val="C5111E"/>
                      </a:solidFill>
                      <a:prstDash val="solid"/>
                    </a:lnT>
                    <a:lnB w="28575">
                      <a:solidFill>
                        <a:srgbClr val="C5111E"/>
                      </a:solidFill>
                      <a:prstDash val="solid"/>
                    </a:lnB>
                    <a:solidFill>
                      <a:srgbClr val="222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2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892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Root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5111E"/>
                      </a:solidFill>
                      <a:prstDash val="solid"/>
                    </a:lnL>
                    <a:lnR w="28575">
                      <a:solidFill>
                        <a:srgbClr val="C5111E"/>
                      </a:solidFill>
                      <a:prstDash val="solid"/>
                    </a:lnR>
                    <a:lnT w="28575">
                      <a:solidFill>
                        <a:srgbClr val="C5111E"/>
                      </a:solidFill>
                      <a:prstDash val="solid"/>
                    </a:lnT>
                    <a:lnB w="28575">
                      <a:solidFill>
                        <a:srgbClr val="C5111E"/>
                      </a:solidFill>
                      <a:prstDash val="solid"/>
                    </a:lnB>
                    <a:solidFill>
                      <a:srgbClr val="222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5524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5111E"/>
                      </a:solidFill>
                      <a:prstDash val="solid"/>
                    </a:lnL>
                    <a:lnR w="28575">
                      <a:solidFill>
                        <a:srgbClr val="C5111E"/>
                      </a:solidFill>
                      <a:prstDash val="solid"/>
                    </a:lnR>
                    <a:lnT w="28575">
                      <a:solidFill>
                        <a:srgbClr val="C5111E"/>
                      </a:solidFill>
                      <a:prstDash val="solid"/>
                    </a:lnT>
                    <a:lnB w="28575">
                      <a:solidFill>
                        <a:srgbClr val="C5111E"/>
                      </a:solidFill>
                      <a:prstDash val="solid"/>
                    </a:lnB>
                    <a:solidFill>
                      <a:srgbClr val="222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84010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Unrestricted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5111E"/>
                      </a:solidFill>
                      <a:prstDash val="solid"/>
                    </a:lnL>
                    <a:lnR w="28575">
                      <a:solidFill>
                        <a:srgbClr val="C5111E"/>
                      </a:solidFill>
                      <a:prstDash val="solid"/>
                    </a:lnR>
                    <a:lnT w="28575">
                      <a:solidFill>
                        <a:srgbClr val="C5111E"/>
                      </a:solidFill>
                      <a:prstDash val="solid"/>
                    </a:lnT>
                    <a:lnB w="28575">
                      <a:solidFill>
                        <a:srgbClr val="C5111E"/>
                      </a:solidFill>
                      <a:prstDash val="solid"/>
                    </a:lnB>
                    <a:solidFill>
                      <a:srgbClr val="222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937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IAM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5111E"/>
                      </a:solidFill>
                      <a:prstDash val="solid"/>
                    </a:lnL>
                    <a:lnR w="28575">
                      <a:solidFill>
                        <a:srgbClr val="C5111E"/>
                      </a:solidFill>
                      <a:prstDash val="solid"/>
                    </a:lnR>
                    <a:lnT w="28575">
                      <a:solidFill>
                        <a:srgbClr val="C5111E"/>
                      </a:solidFill>
                      <a:prstDash val="solid"/>
                    </a:lnT>
                    <a:lnB w="28575">
                      <a:solidFill>
                        <a:srgbClr val="C5111E"/>
                      </a:solidFill>
                      <a:prstDash val="solid"/>
                    </a:lnB>
                    <a:solidFill>
                      <a:srgbClr val="222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838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Friendly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name: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D966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8255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9525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AWS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Alias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5111E"/>
                      </a:solidFill>
                      <a:prstDash val="solid"/>
                    </a:lnL>
                    <a:lnR w="28575">
                      <a:solidFill>
                        <a:srgbClr val="C5111E"/>
                      </a:solidFill>
                      <a:prstDash val="solid"/>
                    </a:lnR>
                    <a:lnT w="28575">
                      <a:solidFill>
                        <a:srgbClr val="C5111E"/>
                      </a:solidFill>
                      <a:prstDash val="solid"/>
                    </a:lnT>
                    <a:lnB w="28575">
                      <a:solidFill>
                        <a:srgbClr val="C5111E"/>
                      </a:solidFill>
                      <a:prstDash val="solid"/>
                    </a:lnB>
                    <a:solidFill>
                      <a:srgbClr val="222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26034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IAM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Permissions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5111E"/>
                      </a:solidFill>
                      <a:prstDash val="solid"/>
                    </a:lnL>
                    <a:lnR w="28575">
                      <a:solidFill>
                        <a:srgbClr val="C5111E"/>
                      </a:solidFill>
                      <a:prstDash val="solid"/>
                    </a:lnR>
                    <a:lnT w="28575">
                      <a:solidFill>
                        <a:srgbClr val="C5111E"/>
                      </a:solidFill>
                      <a:prstDash val="solid"/>
                    </a:lnT>
                    <a:lnB w="38100">
                      <a:solidFill>
                        <a:srgbClr val="C5111E"/>
                      </a:solidFill>
                      <a:prstDash val="solid"/>
                    </a:lnB>
                    <a:solidFill>
                      <a:srgbClr val="222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9991" y="4299203"/>
            <a:ext cx="812291" cy="8122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9136" y="2247900"/>
            <a:ext cx="812292" cy="8122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69079" y="2314955"/>
            <a:ext cx="762000" cy="762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9292" y="4226052"/>
            <a:ext cx="897636" cy="89763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409398" y="2366559"/>
            <a:ext cx="663575" cy="666750"/>
            <a:chOff x="7409398" y="2366559"/>
            <a:chExt cx="663575" cy="666750"/>
          </a:xfrm>
        </p:grpSpPr>
        <p:sp>
          <p:nvSpPr>
            <p:cNvPr id="10" name="object 10"/>
            <p:cNvSpPr/>
            <p:nvPr/>
          </p:nvSpPr>
          <p:spPr>
            <a:xfrm>
              <a:off x="7409398" y="2366559"/>
              <a:ext cx="663575" cy="666750"/>
            </a:xfrm>
            <a:custGeom>
              <a:avLst/>
              <a:gdLst/>
              <a:ahLst/>
              <a:cxnLst/>
              <a:rect l="l" t="t" r="r" b="b"/>
              <a:pathLst>
                <a:path w="663575" h="666750">
                  <a:moveTo>
                    <a:pt x="663402" y="0"/>
                  </a:moveTo>
                  <a:lnTo>
                    <a:pt x="0" y="0"/>
                  </a:lnTo>
                  <a:lnTo>
                    <a:pt x="0" y="666563"/>
                  </a:lnTo>
                  <a:lnTo>
                    <a:pt x="663402" y="666563"/>
                  </a:lnTo>
                  <a:lnTo>
                    <a:pt x="663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72324" y="2558249"/>
              <a:ext cx="512445" cy="320675"/>
            </a:xfrm>
            <a:custGeom>
              <a:avLst/>
              <a:gdLst/>
              <a:ahLst/>
              <a:cxnLst/>
              <a:rect l="l" t="t" r="r" b="b"/>
              <a:pathLst>
                <a:path w="512445" h="320675">
                  <a:moveTo>
                    <a:pt x="161810" y="149415"/>
                  </a:moveTo>
                  <a:lnTo>
                    <a:pt x="161798" y="147396"/>
                  </a:lnTo>
                  <a:lnTo>
                    <a:pt x="161328" y="145986"/>
                  </a:lnTo>
                  <a:lnTo>
                    <a:pt x="160540" y="144843"/>
                  </a:lnTo>
                  <a:lnTo>
                    <a:pt x="158953" y="141986"/>
                  </a:lnTo>
                  <a:lnTo>
                    <a:pt x="152615" y="121615"/>
                  </a:lnTo>
                  <a:lnTo>
                    <a:pt x="152730" y="117411"/>
                  </a:lnTo>
                  <a:lnTo>
                    <a:pt x="152933" y="91516"/>
                  </a:lnTo>
                  <a:lnTo>
                    <a:pt x="153035" y="74561"/>
                  </a:lnTo>
                  <a:lnTo>
                    <a:pt x="152984" y="46304"/>
                  </a:lnTo>
                  <a:lnTo>
                    <a:pt x="150418" y="34836"/>
                  </a:lnTo>
                  <a:lnTo>
                    <a:pt x="145935" y="24968"/>
                  </a:lnTo>
                  <a:lnTo>
                    <a:pt x="145567" y="24142"/>
                  </a:lnTo>
                  <a:lnTo>
                    <a:pt x="138557" y="14579"/>
                  </a:lnTo>
                  <a:lnTo>
                    <a:pt x="128219" y="7569"/>
                  </a:lnTo>
                  <a:lnTo>
                    <a:pt x="124625" y="6057"/>
                  </a:lnTo>
                  <a:lnTo>
                    <a:pt x="124625" y="107175"/>
                  </a:lnTo>
                  <a:lnTo>
                    <a:pt x="124053" y="112369"/>
                  </a:lnTo>
                  <a:lnTo>
                    <a:pt x="122821" y="117411"/>
                  </a:lnTo>
                  <a:lnTo>
                    <a:pt x="121754" y="121615"/>
                  </a:lnTo>
                  <a:lnTo>
                    <a:pt x="119672" y="125476"/>
                  </a:lnTo>
                  <a:lnTo>
                    <a:pt x="116751" y="128651"/>
                  </a:lnTo>
                  <a:lnTo>
                    <a:pt x="112331" y="133908"/>
                  </a:lnTo>
                  <a:lnTo>
                    <a:pt x="106565" y="137858"/>
                  </a:lnTo>
                  <a:lnTo>
                    <a:pt x="93980" y="142214"/>
                  </a:lnTo>
                  <a:lnTo>
                    <a:pt x="87579" y="143319"/>
                  </a:lnTo>
                  <a:lnTo>
                    <a:pt x="81114" y="143319"/>
                  </a:lnTo>
                  <a:lnTo>
                    <a:pt x="74498" y="144145"/>
                  </a:lnTo>
                  <a:lnTo>
                    <a:pt x="67818" y="142278"/>
                  </a:lnTo>
                  <a:lnTo>
                    <a:pt x="62547" y="138176"/>
                  </a:lnTo>
                  <a:lnTo>
                    <a:pt x="57810" y="133019"/>
                  </a:lnTo>
                  <a:lnTo>
                    <a:pt x="55473" y="126098"/>
                  </a:lnTo>
                  <a:lnTo>
                    <a:pt x="56045" y="119697"/>
                  </a:lnTo>
                  <a:lnTo>
                    <a:pt x="55994" y="117411"/>
                  </a:lnTo>
                  <a:lnTo>
                    <a:pt x="84048" y="91554"/>
                  </a:lnTo>
                  <a:lnTo>
                    <a:pt x="107950" y="91541"/>
                  </a:lnTo>
                  <a:lnTo>
                    <a:pt x="113322" y="91986"/>
                  </a:lnTo>
                  <a:lnTo>
                    <a:pt x="118948" y="92811"/>
                  </a:lnTo>
                  <a:lnTo>
                    <a:pt x="124523" y="93992"/>
                  </a:lnTo>
                  <a:lnTo>
                    <a:pt x="124625" y="107175"/>
                  </a:lnTo>
                  <a:lnTo>
                    <a:pt x="124625" y="6057"/>
                  </a:lnTo>
                  <a:lnTo>
                    <a:pt x="116852" y="2755"/>
                  </a:lnTo>
                  <a:lnTo>
                    <a:pt x="104762" y="228"/>
                  </a:lnTo>
                  <a:lnTo>
                    <a:pt x="92303" y="101"/>
                  </a:lnTo>
                  <a:lnTo>
                    <a:pt x="85356" y="292"/>
                  </a:lnTo>
                  <a:lnTo>
                    <a:pt x="42646" y="11531"/>
                  </a:lnTo>
                  <a:lnTo>
                    <a:pt x="40678" y="12395"/>
                  </a:lnTo>
                  <a:lnTo>
                    <a:pt x="38938" y="13703"/>
                  </a:lnTo>
                  <a:lnTo>
                    <a:pt x="37528" y="15341"/>
                  </a:lnTo>
                  <a:lnTo>
                    <a:pt x="36614" y="17221"/>
                  </a:lnTo>
                  <a:lnTo>
                    <a:pt x="36220" y="19329"/>
                  </a:lnTo>
                  <a:lnTo>
                    <a:pt x="36385" y="21424"/>
                  </a:lnTo>
                  <a:lnTo>
                    <a:pt x="36385" y="33807"/>
                  </a:lnTo>
                  <a:lnTo>
                    <a:pt x="37528" y="35712"/>
                  </a:lnTo>
                  <a:lnTo>
                    <a:pt x="42837" y="35712"/>
                  </a:lnTo>
                  <a:lnTo>
                    <a:pt x="49085" y="33426"/>
                  </a:lnTo>
                  <a:lnTo>
                    <a:pt x="55245" y="30899"/>
                  </a:lnTo>
                  <a:lnTo>
                    <a:pt x="61582" y="28867"/>
                  </a:lnTo>
                  <a:lnTo>
                    <a:pt x="74256" y="25844"/>
                  </a:lnTo>
                  <a:lnTo>
                    <a:pt x="80606" y="25082"/>
                  </a:lnTo>
                  <a:lnTo>
                    <a:pt x="95173" y="25057"/>
                  </a:lnTo>
                  <a:lnTo>
                    <a:pt x="102184" y="26339"/>
                  </a:lnTo>
                  <a:lnTo>
                    <a:pt x="124167" y="54000"/>
                  </a:lnTo>
                  <a:lnTo>
                    <a:pt x="124142" y="74561"/>
                  </a:lnTo>
                  <a:lnTo>
                    <a:pt x="117132" y="73037"/>
                  </a:lnTo>
                  <a:lnTo>
                    <a:pt x="110502" y="71704"/>
                  </a:lnTo>
                  <a:lnTo>
                    <a:pt x="97599" y="69837"/>
                  </a:lnTo>
                  <a:lnTo>
                    <a:pt x="91262" y="69392"/>
                  </a:lnTo>
                  <a:lnTo>
                    <a:pt x="84912" y="69418"/>
                  </a:lnTo>
                  <a:lnTo>
                    <a:pt x="41503" y="83134"/>
                  </a:lnTo>
                  <a:lnTo>
                    <a:pt x="25679" y="121615"/>
                  </a:lnTo>
                  <a:lnTo>
                    <a:pt x="26060" y="129108"/>
                  </a:lnTo>
                  <a:lnTo>
                    <a:pt x="54813" y="163753"/>
                  </a:lnTo>
                  <a:lnTo>
                    <a:pt x="73723" y="166547"/>
                  </a:lnTo>
                  <a:lnTo>
                    <a:pt x="88569" y="165061"/>
                  </a:lnTo>
                  <a:lnTo>
                    <a:pt x="102527" y="160312"/>
                  </a:lnTo>
                  <a:lnTo>
                    <a:pt x="115062" y="152539"/>
                  </a:lnTo>
                  <a:lnTo>
                    <a:pt x="123494" y="144145"/>
                  </a:lnTo>
                  <a:lnTo>
                    <a:pt x="125666" y="141986"/>
                  </a:lnTo>
                  <a:lnTo>
                    <a:pt x="137414" y="160642"/>
                  </a:lnTo>
                  <a:lnTo>
                    <a:pt x="138760" y="162191"/>
                  </a:lnTo>
                  <a:lnTo>
                    <a:pt x="140690" y="163093"/>
                  </a:lnTo>
                  <a:lnTo>
                    <a:pt x="142722" y="163118"/>
                  </a:lnTo>
                  <a:lnTo>
                    <a:pt x="144348" y="163080"/>
                  </a:lnTo>
                  <a:lnTo>
                    <a:pt x="145948" y="162547"/>
                  </a:lnTo>
                  <a:lnTo>
                    <a:pt x="147269" y="161594"/>
                  </a:lnTo>
                  <a:lnTo>
                    <a:pt x="158457" y="154165"/>
                  </a:lnTo>
                  <a:lnTo>
                    <a:pt x="160401" y="153060"/>
                  </a:lnTo>
                  <a:lnTo>
                    <a:pt x="161658" y="151066"/>
                  </a:lnTo>
                  <a:lnTo>
                    <a:pt x="161810" y="149415"/>
                  </a:lnTo>
                  <a:close/>
                </a:path>
                <a:path w="512445" h="320675">
                  <a:moveTo>
                    <a:pt x="383832" y="8140"/>
                  </a:moveTo>
                  <a:lnTo>
                    <a:pt x="383603" y="5854"/>
                  </a:lnTo>
                  <a:lnTo>
                    <a:pt x="381914" y="4483"/>
                  </a:lnTo>
                  <a:lnTo>
                    <a:pt x="381647" y="4254"/>
                  </a:lnTo>
                  <a:lnTo>
                    <a:pt x="379463" y="4483"/>
                  </a:lnTo>
                  <a:lnTo>
                    <a:pt x="362966" y="4483"/>
                  </a:lnTo>
                  <a:lnTo>
                    <a:pt x="360565" y="4254"/>
                  </a:lnTo>
                  <a:lnTo>
                    <a:pt x="358165" y="4864"/>
                  </a:lnTo>
                  <a:lnTo>
                    <a:pt x="356146" y="6197"/>
                  </a:lnTo>
                  <a:lnTo>
                    <a:pt x="354304" y="8140"/>
                  </a:lnTo>
                  <a:lnTo>
                    <a:pt x="353047" y="10591"/>
                  </a:lnTo>
                  <a:lnTo>
                    <a:pt x="352552" y="13246"/>
                  </a:lnTo>
                  <a:lnTo>
                    <a:pt x="322033" y="132080"/>
                  </a:lnTo>
                  <a:lnTo>
                    <a:pt x="300342" y="38760"/>
                  </a:lnTo>
                  <a:lnTo>
                    <a:pt x="294513" y="13627"/>
                  </a:lnTo>
                  <a:lnTo>
                    <a:pt x="294068" y="11125"/>
                  </a:lnTo>
                  <a:lnTo>
                    <a:pt x="292925" y="8737"/>
                  </a:lnTo>
                  <a:lnTo>
                    <a:pt x="291134" y="6769"/>
                  </a:lnTo>
                  <a:lnTo>
                    <a:pt x="288988" y="5435"/>
                  </a:lnTo>
                  <a:lnTo>
                    <a:pt x="287388" y="5054"/>
                  </a:lnTo>
                  <a:lnTo>
                    <a:pt x="286461" y="4826"/>
                  </a:lnTo>
                  <a:lnTo>
                    <a:pt x="283933" y="5054"/>
                  </a:lnTo>
                  <a:lnTo>
                    <a:pt x="269722" y="5054"/>
                  </a:lnTo>
                  <a:lnTo>
                    <a:pt x="267246" y="4826"/>
                  </a:lnTo>
                  <a:lnTo>
                    <a:pt x="264782" y="5435"/>
                  </a:lnTo>
                  <a:lnTo>
                    <a:pt x="262699" y="6769"/>
                  </a:lnTo>
                  <a:lnTo>
                    <a:pt x="260794" y="8636"/>
                  </a:lnTo>
                  <a:lnTo>
                    <a:pt x="259575" y="11125"/>
                  </a:lnTo>
                  <a:lnTo>
                    <a:pt x="259308" y="13627"/>
                  </a:lnTo>
                  <a:lnTo>
                    <a:pt x="259207" y="14198"/>
                  </a:lnTo>
                  <a:lnTo>
                    <a:pt x="231432" y="132080"/>
                  </a:lnTo>
                  <a:lnTo>
                    <a:pt x="201714" y="13817"/>
                  </a:lnTo>
                  <a:lnTo>
                    <a:pt x="201168" y="10972"/>
                  </a:lnTo>
                  <a:lnTo>
                    <a:pt x="199910" y="8521"/>
                  </a:lnTo>
                  <a:lnTo>
                    <a:pt x="198069" y="6578"/>
                  </a:lnTo>
                  <a:lnTo>
                    <a:pt x="196049" y="5245"/>
                  </a:lnTo>
                  <a:lnTo>
                    <a:pt x="193649" y="4635"/>
                  </a:lnTo>
                  <a:lnTo>
                    <a:pt x="191249" y="4864"/>
                  </a:lnTo>
                  <a:lnTo>
                    <a:pt x="170967" y="4864"/>
                  </a:lnTo>
                  <a:lnTo>
                    <a:pt x="169799" y="6197"/>
                  </a:lnTo>
                  <a:lnTo>
                    <a:pt x="169735" y="10591"/>
                  </a:lnTo>
                  <a:lnTo>
                    <a:pt x="169811" y="11722"/>
                  </a:lnTo>
                  <a:lnTo>
                    <a:pt x="170332" y="14198"/>
                  </a:lnTo>
                  <a:lnTo>
                    <a:pt x="171157" y="16471"/>
                  </a:lnTo>
                  <a:lnTo>
                    <a:pt x="212471" y="153593"/>
                  </a:lnTo>
                  <a:lnTo>
                    <a:pt x="220687" y="162585"/>
                  </a:lnTo>
                  <a:lnTo>
                    <a:pt x="223088" y="162356"/>
                  </a:lnTo>
                  <a:lnTo>
                    <a:pt x="238633" y="161975"/>
                  </a:lnTo>
                  <a:lnTo>
                    <a:pt x="241122" y="162204"/>
                  </a:lnTo>
                  <a:lnTo>
                    <a:pt x="241947" y="161975"/>
                  </a:lnTo>
                  <a:lnTo>
                    <a:pt x="243611" y="161531"/>
                  </a:lnTo>
                  <a:lnTo>
                    <a:pt x="245643" y="160070"/>
                  </a:lnTo>
                  <a:lnTo>
                    <a:pt x="247523" y="158165"/>
                  </a:lnTo>
                  <a:lnTo>
                    <a:pt x="248729" y="155676"/>
                  </a:lnTo>
                  <a:lnTo>
                    <a:pt x="249059" y="153022"/>
                  </a:lnTo>
                  <a:lnTo>
                    <a:pt x="254063" y="132080"/>
                  </a:lnTo>
                  <a:lnTo>
                    <a:pt x="276352" y="38760"/>
                  </a:lnTo>
                  <a:lnTo>
                    <a:pt x="303834" y="153022"/>
                  </a:lnTo>
                  <a:lnTo>
                    <a:pt x="304165" y="155676"/>
                  </a:lnTo>
                  <a:lnTo>
                    <a:pt x="305371" y="158165"/>
                  </a:lnTo>
                  <a:lnTo>
                    <a:pt x="307251" y="160070"/>
                  </a:lnTo>
                  <a:lnTo>
                    <a:pt x="309270" y="161569"/>
                  </a:lnTo>
                  <a:lnTo>
                    <a:pt x="311759" y="162255"/>
                  </a:lnTo>
                  <a:lnTo>
                    <a:pt x="314261" y="161975"/>
                  </a:lnTo>
                  <a:lnTo>
                    <a:pt x="329425" y="161975"/>
                  </a:lnTo>
                  <a:lnTo>
                    <a:pt x="331825" y="162140"/>
                  </a:lnTo>
                  <a:lnTo>
                    <a:pt x="332447" y="161975"/>
                  </a:lnTo>
                  <a:lnTo>
                    <a:pt x="334213" y="161531"/>
                  </a:lnTo>
                  <a:lnTo>
                    <a:pt x="336245" y="160261"/>
                  </a:lnTo>
                  <a:lnTo>
                    <a:pt x="338099" y="158318"/>
                  </a:lnTo>
                  <a:lnTo>
                    <a:pt x="339344" y="155854"/>
                  </a:lnTo>
                  <a:lnTo>
                    <a:pt x="339852" y="153212"/>
                  </a:lnTo>
                  <a:lnTo>
                    <a:pt x="346456" y="132080"/>
                  </a:lnTo>
                  <a:lnTo>
                    <a:pt x="382689" y="16103"/>
                  </a:lnTo>
                  <a:lnTo>
                    <a:pt x="383819" y="14198"/>
                  </a:lnTo>
                  <a:lnTo>
                    <a:pt x="383832" y="8140"/>
                  </a:lnTo>
                  <a:close/>
                </a:path>
                <a:path w="512445" h="320675">
                  <a:moveTo>
                    <a:pt x="487464" y="248856"/>
                  </a:moveTo>
                  <a:lnTo>
                    <a:pt x="486384" y="243560"/>
                  </a:lnTo>
                  <a:lnTo>
                    <a:pt x="481647" y="240372"/>
                  </a:lnTo>
                  <a:lnTo>
                    <a:pt x="474802" y="241020"/>
                  </a:lnTo>
                  <a:lnTo>
                    <a:pt x="426377" y="258737"/>
                  </a:lnTo>
                  <a:lnTo>
                    <a:pt x="376567" y="271551"/>
                  </a:lnTo>
                  <a:lnTo>
                    <a:pt x="325742" y="279387"/>
                  </a:lnTo>
                  <a:lnTo>
                    <a:pt x="274269" y="282155"/>
                  </a:lnTo>
                  <a:lnTo>
                    <a:pt x="219227" y="279323"/>
                  </a:lnTo>
                  <a:lnTo>
                    <a:pt x="165011" y="270789"/>
                  </a:lnTo>
                  <a:lnTo>
                    <a:pt x="112039" y="256654"/>
                  </a:lnTo>
                  <a:lnTo>
                    <a:pt x="60744" y="237045"/>
                  </a:lnTo>
                  <a:lnTo>
                    <a:pt x="11557" y="212064"/>
                  </a:lnTo>
                  <a:lnTo>
                    <a:pt x="5486" y="208254"/>
                  </a:lnTo>
                  <a:lnTo>
                    <a:pt x="0" y="215112"/>
                  </a:lnTo>
                  <a:lnTo>
                    <a:pt x="43230" y="250190"/>
                  </a:lnTo>
                  <a:lnTo>
                    <a:pt x="84074" y="275234"/>
                  </a:lnTo>
                  <a:lnTo>
                    <a:pt x="127495" y="294995"/>
                  </a:lnTo>
                  <a:lnTo>
                    <a:pt x="172999" y="309270"/>
                  </a:lnTo>
                  <a:lnTo>
                    <a:pt x="220065" y="317881"/>
                  </a:lnTo>
                  <a:lnTo>
                    <a:pt x="268198" y="320624"/>
                  </a:lnTo>
                  <a:lnTo>
                    <a:pt x="313944" y="318008"/>
                  </a:lnTo>
                  <a:lnTo>
                    <a:pt x="358787" y="309943"/>
                  </a:lnTo>
                  <a:lnTo>
                    <a:pt x="402297" y="296583"/>
                  </a:lnTo>
                  <a:lnTo>
                    <a:pt x="443966" y="278066"/>
                  </a:lnTo>
                  <a:lnTo>
                    <a:pt x="483336" y="254533"/>
                  </a:lnTo>
                  <a:lnTo>
                    <a:pt x="487464" y="248856"/>
                  </a:lnTo>
                  <a:close/>
                </a:path>
                <a:path w="512445" h="320675">
                  <a:moveTo>
                    <a:pt x="512064" y="123761"/>
                  </a:moveTo>
                  <a:lnTo>
                    <a:pt x="498005" y="85902"/>
                  </a:lnTo>
                  <a:lnTo>
                    <a:pt x="451485" y="66560"/>
                  </a:lnTo>
                  <a:lnTo>
                    <a:pt x="444588" y="64643"/>
                  </a:lnTo>
                  <a:lnTo>
                    <a:pt x="438124" y="61341"/>
                  </a:lnTo>
                  <a:lnTo>
                    <a:pt x="432536" y="56857"/>
                  </a:lnTo>
                  <a:lnTo>
                    <a:pt x="429120" y="53568"/>
                  </a:lnTo>
                  <a:lnTo>
                    <a:pt x="427215" y="49034"/>
                  </a:lnTo>
                  <a:lnTo>
                    <a:pt x="427228" y="44284"/>
                  </a:lnTo>
                  <a:lnTo>
                    <a:pt x="426847" y="37807"/>
                  </a:lnTo>
                  <a:lnTo>
                    <a:pt x="430060" y="31648"/>
                  </a:lnTo>
                  <a:lnTo>
                    <a:pt x="435571" y="28282"/>
                  </a:lnTo>
                  <a:lnTo>
                    <a:pt x="442849" y="24638"/>
                  </a:lnTo>
                  <a:lnTo>
                    <a:pt x="450938" y="22936"/>
                  </a:lnTo>
                  <a:lnTo>
                    <a:pt x="459066" y="23329"/>
                  </a:lnTo>
                  <a:lnTo>
                    <a:pt x="467842" y="23660"/>
                  </a:lnTo>
                  <a:lnTo>
                    <a:pt x="476491" y="24930"/>
                  </a:lnTo>
                  <a:lnTo>
                    <a:pt x="484974" y="27114"/>
                  </a:lnTo>
                  <a:lnTo>
                    <a:pt x="493191" y="30187"/>
                  </a:lnTo>
                  <a:lnTo>
                    <a:pt x="495274" y="31407"/>
                  </a:lnTo>
                  <a:lnTo>
                    <a:pt x="497611" y="32194"/>
                  </a:lnTo>
                  <a:lnTo>
                    <a:pt x="500011" y="32473"/>
                  </a:lnTo>
                  <a:lnTo>
                    <a:pt x="502666" y="32473"/>
                  </a:lnTo>
                  <a:lnTo>
                    <a:pt x="503986" y="30568"/>
                  </a:lnTo>
                  <a:lnTo>
                    <a:pt x="503986" y="22936"/>
                  </a:lnTo>
                  <a:lnTo>
                    <a:pt x="504050" y="16306"/>
                  </a:lnTo>
                  <a:lnTo>
                    <a:pt x="468172" y="292"/>
                  </a:lnTo>
                  <a:lnTo>
                    <a:pt x="464248" y="0"/>
                  </a:lnTo>
                  <a:lnTo>
                    <a:pt x="460336" y="0"/>
                  </a:lnTo>
                  <a:lnTo>
                    <a:pt x="456412" y="292"/>
                  </a:lnTo>
                  <a:lnTo>
                    <a:pt x="448856" y="190"/>
                  </a:lnTo>
                  <a:lnTo>
                    <a:pt x="441312" y="1231"/>
                  </a:lnTo>
                  <a:lnTo>
                    <a:pt x="434047" y="3340"/>
                  </a:lnTo>
                  <a:lnTo>
                    <a:pt x="427228" y="5168"/>
                  </a:lnTo>
                  <a:lnTo>
                    <a:pt x="399186" y="32969"/>
                  </a:lnTo>
                  <a:lnTo>
                    <a:pt x="397548" y="39522"/>
                  </a:lnTo>
                  <a:lnTo>
                    <a:pt x="397662" y="46189"/>
                  </a:lnTo>
                  <a:lnTo>
                    <a:pt x="419265" y="83299"/>
                  </a:lnTo>
                  <a:lnTo>
                    <a:pt x="460400" y="98183"/>
                  </a:lnTo>
                  <a:lnTo>
                    <a:pt x="466979" y="99847"/>
                  </a:lnTo>
                  <a:lnTo>
                    <a:pt x="473075" y="103035"/>
                  </a:lnTo>
                  <a:lnTo>
                    <a:pt x="478218" y="107505"/>
                  </a:lnTo>
                  <a:lnTo>
                    <a:pt x="481418" y="110794"/>
                  </a:lnTo>
                  <a:lnTo>
                    <a:pt x="483146" y="115290"/>
                  </a:lnTo>
                  <a:lnTo>
                    <a:pt x="483057" y="123761"/>
                  </a:lnTo>
                  <a:lnTo>
                    <a:pt x="483120" y="126695"/>
                  </a:lnTo>
                  <a:lnTo>
                    <a:pt x="448081" y="142557"/>
                  </a:lnTo>
                  <a:lnTo>
                    <a:pt x="440994" y="142532"/>
                  </a:lnTo>
                  <a:lnTo>
                    <a:pt x="433959" y="141770"/>
                  </a:lnTo>
                  <a:lnTo>
                    <a:pt x="427037" y="140271"/>
                  </a:lnTo>
                  <a:lnTo>
                    <a:pt x="420509" y="138938"/>
                  </a:lnTo>
                  <a:lnTo>
                    <a:pt x="414159" y="136906"/>
                  </a:lnTo>
                  <a:lnTo>
                    <a:pt x="408089" y="134175"/>
                  </a:lnTo>
                  <a:lnTo>
                    <a:pt x="403720" y="132270"/>
                  </a:lnTo>
                  <a:lnTo>
                    <a:pt x="402590" y="132080"/>
                  </a:lnTo>
                  <a:lnTo>
                    <a:pt x="401447" y="132080"/>
                  </a:lnTo>
                  <a:lnTo>
                    <a:pt x="400316" y="132270"/>
                  </a:lnTo>
                  <a:lnTo>
                    <a:pt x="397662" y="132270"/>
                  </a:lnTo>
                  <a:lnTo>
                    <a:pt x="396328" y="134175"/>
                  </a:lnTo>
                  <a:lnTo>
                    <a:pt x="396379" y="148691"/>
                  </a:lnTo>
                  <a:lnTo>
                    <a:pt x="396722" y="150266"/>
                  </a:lnTo>
                  <a:lnTo>
                    <a:pt x="397471" y="151892"/>
                  </a:lnTo>
                  <a:lnTo>
                    <a:pt x="398792" y="154025"/>
                  </a:lnTo>
                  <a:lnTo>
                    <a:pt x="400685" y="155740"/>
                  </a:lnTo>
                  <a:lnTo>
                    <a:pt x="402971" y="156832"/>
                  </a:lnTo>
                  <a:lnTo>
                    <a:pt x="409384" y="160096"/>
                  </a:lnTo>
                  <a:lnTo>
                    <a:pt x="450545" y="166928"/>
                  </a:lnTo>
                  <a:lnTo>
                    <a:pt x="449973" y="167119"/>
                  </a:lnTo>
                  <a:lnTo>
                    <a:pt x="488886" y="157378"/>
                  </a:lnTo>
                  <a:lnTo>
                    <a:pt x="494512" y="152831"/>
                  </a:lnTo>
                  <a:lnTo>
                    <a:pt x="499948" y="148691"/>
                  </a:lnTo>
                  <a:lnTo>
                    <a:pt x="504355" y="143344"/>
                  </a:lnTo>
                  <a:lnTo>
                    <a:pt x="504748" y="142557"/>
                  </a:lnTo>
                  <a:lnTo>
                    <a:pt x="507682" y="136652"/>
                  </a:lnTo>
                  <a:lnTo>
                    <a:pt x="510501" y="130810"/>
                  </a:lnTo>
                  <a:lnTo>
                    <a:pt x="512064" y="123761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5433" y="2759098"/>
              <a:ext cx="102092" cy="100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Multi-</a:t>
            </a:r>
            <a:r>
              <a:rPr spc="-35" dirty="0"/>
              <a:t>Factor</a:t>
            </a:r>
            <a:r>
              <a:rPr spc="-135" dirty="0"/>
              <a:t> </a:t>
            </a:r>
            <a:r>
              <a:rPr spc="-35" dirty="0"/>
              <a:t>Authentication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" y="45719"/>
            <a:ext cx="592836" cy="5928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6810" y="1463801"/>
            <a:ext cx="2280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Something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92D050"/>
                </a:solidFill>
                <a:latin typeface="Calibri"/>
                <a:cs typeface="Calibri"/>
              </a:rPr>
              <a:t>know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113" y="3715766"/>
            <a:ext cx="1247140" cy="83248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1800" spc="-10" dirty="0">
                <a:solidFill>
                  <a:srgbClr val="C93912"/>
                </a:solidFill>
                <a:latin typeface="Calibri"/>
                <a:cs typeface="Calibri"/>
              </a:rPr>
              <a:t>EJPx!*21p9%</a:t>
            </a:r>
            <a:endParaRPr sz="1800">
              <a:latin typeface="Calibri"/>
              <a:cs typeface="Calibri"/>
            </a:endParaRPr>
          </a:p>
          <a:p>
            <a:pPr marR="48895" algn="ctr">
              <a:lnSpc>
                <a:spcPct val="100000"/>
              </a:lnSpc>
              <a:spcBef>
                <a:spcPts val="101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Password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0122" y="1463801"/>
            <a:ext cx="2200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Something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92D050"/>
                </a:solidFill>
                <a:latin typeface="Calibri"/>
                <a:cs typeface="Calibri"/>
              </a:rPr>
              <a:t>have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46792" y="1563624"/>
            <a:ext cx="1315720" cy="2725420"/>
            <a:chOff x="10146792" y="1563624"/>
            <a:chExt cx="1315720" cy="27254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6792" y="1563624"/>
              <a:ext cx="1315211" cy="27249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8044" y="1837944"/>
              <a:ext cx="1133855" cy="203301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7444" y="2453639"/>
            <a:ext cx="813816" cy="8138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98167" y="3285235"/>
            <a:ext cx="89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8608" y="2709748"/>
            <a:ext cx="1118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MFA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83608" y="2564892"/>
            <a:ext cx="601979" cy="60197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178297" y="3862578"/>
            <a:ext cx="158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20028" y="2813557"/>
            <a:ext cx="3403600" cy="103505"/>
          </a:xfrm>
          <a:custGeom>
            <a:avLst/>
            <a:gdLst/>
            <a:ahLst/>
            <a:cxnLst/>
            <a:rect l="l" t="t" r="r" b="b"/>
            <a:pathLst>
              <a:path w="3403600" h="103505">
                <a:moveTo>
                  <a:pt x="50800" y="45212"/>
                </a:moveTo>
                <a:lnTo>
                  <a:pt x="0" y="45212"/>
                </a:lnTo>
                <a:lnTo>
                  <a:pt x="0" y="57912"/>
                </a:lnTo>
                <a:lnTo>
                  <a:pt x="50800" y="57912"/>
                </a:lnTo>
                <a:lnTo>
                  <a:pt x="50800" y="45212"/>
                </a:lnTo>
                <a:close/>
              </a:path>
              <a:path w="3403600" h="103505">
                <a:moveTo>
                  <a:pt x="139700" y="45212"/>
                </a:moveTo>
                <a:lnTo>
                  <a:pt x="88900" y="45212"/>
                </a:lnTo>
                <a:lnTo>
                  <a:pt x="88900" y="57912"/>
                </a:lnTo>
                <a:lnTo>
                  <a:pt x="139700" y="57912"/>
                </a:lnTo>
                <a:lnTo>
                  <a:pt x="139700" y="45212"/>
                </a:lnTo>
                <a:close/>
              </a:path>
              <a:path w="3403600" h="103505">
                <a:moveTo>
                  <a:pt x="228600" y="45212"/>
                </a:moveTo>
                <a:lnTo>
                  <a:pt x="177800" y="45212"/>
                </a:lnTo>
                <a:lnTo>
                  <a:pt x="177800" y="57912"/>
                </a:lnTo>
                <a:lnTo>
                  <a:pt x="228600" y="57912"/>
                </a:lnTo>
                <a:lnTo>
                  <a:pt x="228600" y="45212"/>
                </a:lnTo>
                <a:close/>
              </a:path>
              <a:path w="3403600" h="103505">
                <a:moveTo>
                  <a:pt x="317500" y="45212"/>
                </a:moveTo>
                <a:lnTo>
                  <a:pt x="266700" y="45212"/>
                </a:lnTo>
                <a:lnTo>
                  <a:pt x="266700" y="57912"/>
                </a:lnTo>
                <a:lnTo>
                  <a:pt x="317500" y="57912"/>
                </a:lnTo>
                <a:lnTo>
                  <a:pt x="317500" y="45212"/>
                </a:lnTo>
                <a:close/>
              </a:path>
              <a:path w="3403600" h="103505">
                <a:moveTo>
                  <a:pt x="406400" y="45212"/>
                </a:moveTo>
                <a:lnTo>
                  <a:pt x="355600" y="45212"/>
                </a:lnTo>
                <a:lnTo>
                  <a:pt x="355600" y="57912"/>
                </a:lnTo>
                <a:lnTo>
                  <a:pt x="406400" y="57912"/>
                </a:lnTo>
                <a:lnTo>
                  <a:pt x="406400" y="45212"/>
                </a:lnTo>
                <a:close/>
              </a:path>
              <a:path w="3403600" h="103505">
                <a:moveTo>
                  <a:pt x="495300" y="45212"/>
                </a:moveTo>
                <a:lnTo>
                  <a:pt x="444500" y="45212"/>
                </a:lnTo>
                <a:lnTo>
                  <a:pt x="444500" y="57912"/>
                </a:lnTo>
                <a:lnTo>
                  <a:pt x="495300" y="57912"/>
                </a:lnTo>
                <a:lnTo>
                  <a:pt x="495300" y="45212"/>
                </a:lnTo>
                <a:close/>
              </a:path>
              <a:path w="3403600" h="103505">
                <a:moveTo>
                  <a:pt x="584200" y="45212"/>
                </a:moveTo>
                <a:lnTo>
                  <a:pt x="533400" y="45212"/>
                </a:lnTo>
                <a:lnTo>
                  <a:pt x="533400" y="57912"/>
                </a:lnTo>
                <a:lnTo>
                  <a:pt x="584200" y="57912"/>
                </a:lnTo>
                <a:lnTo>
                  <a:pt x="584200" y="45212"/>
                </a:lnTo>
                <a:close/>
              </a:path>
              <a:path w="3403600" h="103505">
                <a:moveTo>
                  <a:pt x="673100" y="45212"/>
                </a:moveTo>
                <a:lnTo>
                  <a:pt x="622300" y="45212"/>
                </a:lnTo>
                <a:lnTo>
                  <a:pt x="622300" y="57912"/>
                </a:lnTo>
                <a:lnTo>
                  <a:pt x="673100" y="57912"/>
                </a:lnTo>
                <a:lnTo>
                  <a:pt x="673100" y="45212"/>
                </a:lnTo>
                <a:close/>
              </a:path>
              <a:path w="3403600" h="103505">
                <a:moveTo>
                  <a:pt x="762000" y="45212"/>
                </a:moveTo>
                <a:lnTo>
                  <a:pt x="711200" y="45212"/>
                </a:lnTo>
                <a:lnTo>
                  <a:pt x="711200" y="57912"/>
                </a:lnTo>
                <a:lnTo>
                  <a:pt x="762000" y="57912"/>
                </a:lnTo>
                <a:lnTo>
                  <a:pt x="762000" y="45212"/>
                </a:lnTo>
                <a:close/>
              </a:path>
              <a:path w="3403600" h="103505">
                <a:moveTo>
                  <a:pt x="850900" y="45212"/>
                </a:moveTo>
                <a:lnTo>
                  <a:pt x="800100" y="45212"/>
                </a:lnTo>
                <a:lnTo>
                  <a:pt x="800100" y="57912"/>
                </a:lnTo>
                <a:lnTo>
                  <a:pt x="850900" y="57912"/>
                </a:lnTo>
                <a:lnTo>
                  <a:pt x="850900" y="45212"/>
                </a:lnTo>
                <a:close/>
              </a:path>
              <a:path w="3403600" h="103505">
                <a:moveTo>
                  <a:pt x="939800" y="45212"/>
                </a:moveTo>
                <a:lnTo>
                  <a:pt x="889000" y="45212"/>
                </a:lnTo>
                <a:lnTo>
                  <a:pt x="889000" y="57912"/>
                </a:lnTo>
                <a:lnTo>
                  <a:pt x="939800" y="57912"/>
                </a:lnTo>
                <a:lnTo>
                  <a:pt x="939800" y="45212"/>
                </a:lnTo>
                <a:close/>
              </a:path>
              <a:path w="3403600" h="103505">
                <a:moveTo>
                  <a:pt x="1028700" y="45212"/>
                </a:moveTo>
                <a:lnTo>
                  <a:pt x="977900" y="45212"/>
                </a:lnTo>
                <a:lnTo>
                  <a:pt x="977900" y="57912"/>
                </a:lnTo>
                <a:lnTo>
                  <a:pt x="1028700" y="57912"/>
                </a:lnTo>
                <a:lnTo>
                  <a:pt x="1028700" y="45212"/>
                </a:lnTo>
                <a:close/>
              </a:path>
              <a:path w="3403600" h="103505">
                <a:moveTo>
                  <a:pt x="1117600" y="45212"/>
                </a:moveTo>
                <a:lnTo>
                  <a:pt x="1066800" y="45212"/>
                </a:lnTo>
                <a:lnTo>
                  <a:pt x="1066800" y="57912"/>
                </a:lnTo>
                <a:lnTo>
                  <a:pt x="1117600" y="57912"/>
                </a:lnTo>
                <a:lnTo>
                  <a:pt x="1117600" y="45212"/>
                </a:lnTo>
                <a:close/>
              </a:path>
              <a:path w="3403600" h="103505">
                <a:moveTo>
                  <a:pt x="1206500" y="45212"/>
                </a:moveTo>
                <a:lnTo>
                  <a:pt x="1155700" y="45212"/>
                </a:lnTo>
                <a:lnTo>
                  <a:pt x="1155700" y="57912"/>
                </a:lnTo>
                <a:lnTo>
                  <a:pt x="1206500" y="57912"/>
                </a:lnTo>
                <a:lnTo>
                  <a:pt x="1206500" y="45212"/>
                </a:lnTo>
                <a:close/>
              </a:path>
              <a:path w="3403600" h="103505">
                <a:moveTo>
                  <a:pt x="1295400" y="45212"/>
                </a:moveTo>
                <a:lnTo>
                  <a:pt x="1244600" y="45212"/>
                </a:lnTo>
                <a:lnTo>
                  <a:pt x="1244600" y="57912"/>
                </a:lnTo>
                <a:lnTo>
                  <a:pt x="1295400" y="57912"/>
                </a:lnTo>
                <a:lnTo>
                  <a:pt x="1295400" y="45212"/>
                </a:lnTo>
                <a:close/>
              </a:path>
              <a:path w="3403600" h="103505">
                <a:moveTo>
                  <a:pt x="1384300" y="45212"/>
                </a:moveTo>
                <a:lnTo>
                  <a:pt x="1333500" y="45212"/>
                </a:lnTo>
                <a:lnTo>
                  <a:pt x="1333500" y="57912"/>
                </a:lnTo>
                <a:lnTo>
                  <a:pt x="1384300" y="57912"/>
                </a:lnTo>
                <a:lnTo>
                  <a:pt x="1384300" y="45212"/>
                </a:lnTo>
                <a:close/>
              </a:path>
              <a:path w="3403600" h="103505">
                <a:moveTo>
                  <a:pt x="1473200" y="45212"/>
                </a:moveTo>
                <a:lnTo>
                  <a:pt x="1422400" y="45212"/>
                </a:lnTo>
                <a:lnTo>
                  <a:pt x="1422400" y="57912"/>
                </a:lnTo>
                <a:lnTo>
                  <a:pt x="1473200" y="57912"/>
                </a:lnTo>
                <a:lnTo>
                  <a:pt x="1473200" y="45212"/>
                </a:lnTo>
                <a:close/>
              </a:path>
              <a:path w="3403600" h="103505">
                <a:moveTo>
                  <a:pt x="1562100" y="45212"/>
                </a:moveTo>
                <a:lnTo>
                  <a:pt x="1511300" y="45212"/>
                </a:lnTo>
                <a:lnTo>
                  <a:pt x="1511300" y="57912"/>
                </a:lnTo>
                <a:lnTo>
                  <a:pt x="1562100" y="57912"/>
                </a:lnTo>
                <a:lnTo>
                  <a:pt x="1562100" y="45212"/>
                </a:lnTo>
                <a:close/>
              </a:path>
              <a:path w="3403600" h="103505">
                <a:moveTo>
                  <a:pt x="1651000" y="45212"/>
                </a:moveTo>
                <a:lnTo>
                  <a:pt x="1600200" y="45212"/>
                </a:lnTo>
                <a:lnTo>
                  <a:pt x="1600200" y="57912"/>
                </a:lnTo>
                <a:lnTo>
                  <a:pt x="1651000" y="57912"/>
                </a:lnTo>
                <a:lnTo>
                  <a:pt x="1651000" y="45212"/>
                </a:lnTo>
                <a:close/>
              </a:path>
              <a:path w="3403600" h="103505">
                <a:moveTo>
                  <a:pt x="1739900" y="45212"/>
                </a:moveTo>
                <a:lnTo>
                  <a:pt x="1689100" y="45212"/>
                </a:lnTo>
                <a:lnTo>
                  <a:pt x="1689100" y="57912"/>
                </a:lnTo>
                <a:lnTo>
                  <a:pt x="1739900" y="57912"/>
                </a:lnTo>
                <a:lnTo>
                  <a:pt x="1739900" y="45212"/>
                </a:lnTo>
                <a:close/>
              </a:path>
              <a:path w="3403600" h="103505">
                <a:moveTo>
                  <a:pt x="1828800" y="45212"/>
                </a:moveTo>
                <a:lnTo>
                  <a:pt x="1778000" y="45212"/>
                </a:lnTo>
                <a:lnTo>
                  <a:pt x="1778000" y="57912"/>
                </a:lnTo>
                <a:lnTo>
                  <a:pt x="1828800" y="57912"/>
                </a:lnTo>
                <a:lnTo>
                  <a:pt x="1828800" y="45212"/>
                </a:lnTo>
                <a:close/>
              </a:path>
              <a:path w="3403600" h="103505">
                <a:moveTo>
                  <a:pt x="1917700" y="45212"/>
                </a:moveTo>
                <a:lnTo>
                  <a:pt x="1866900" y="45212"/>
                </a:lnTo>
                <a:lnTo>
                  <a:pt x="1866900" y="57912"/>
                </a:lnTo>
                <a:lnTo>
                  <a:pt x="1917700" y="57912"/>
                </a:lnTo>
                <a:lnTo>
                  <a:pt x="1917700" y="45212"/>
                </a:lnTo>
                <a:close/>
              </a:path>
              <a:path w="3403600" h="103505">
                <a:moveTo>
                  <a:pt x="2006600" y="45212"/>
                </a:moveTo>
                <a:lnTo>
                  <a:pt x="1955800" y="45212"/>
                </a:lnTo>
                <a:lnTo>
                  <a:pt x="1955800" y="57912"/>
                </a:lnTo>
                <a:lnTo>
                  <a:pt x="2006600" y="57912"/>
                </a:lnTo>
                <a:lnTo>
                  <a:pt x="2006600" y="45212"/>
                </a:lnTo>
                <a:close/>
              </a:path>
              <a:path w="3403600" h="103505">
                <a:moveTo>
                  <a:pt x="2095500" y="45212"/>
                </a:moveTo>
                <a:lnTo>
                  <a:pt x="2044700" y="45212"/>
                </a:lnTo>
                <a:lnTo>
                  <a:pt x="2044700" y="57912"/>
                </a:lnTo>
                <a:lnTo>
                  <a:pt x="2095500" y="57912"/>
                </a:lnTo>
                <a:lnTo>
                  <a:pt x="2095500" y="45212"/>
                </a:lnTo>
                <a:close/>
              </a:path>
              <a:path w="3403600" h="103505">
                <a:moveTo>
                  <a:pt x="2184400" y="45212"/>
                </a:moveTo>
                <a:lnTo>
                  <a:pt x="2133600" y="45212"/>
                </a:lnTo>
                <a:lnTo>
                  <a:pt x="2133600" y="57912"/>
                </a:lnTo>
                <a:lnTo>
                  <a:pt x="2184400" y="57912"/>
                </a:lnTo>
                <a:lnTo>
                  <a:pt x="2184400" y="45212"/>
                </a:lnTo>
                <a:close/>
              </a:path>
              <a:path w="3403600" h="103505">
                <a:moveTo>
                  <a:pt x="2273300" y="45212"/>
                </a:moveTo>
                <a:lnTo>
                  <a:pt x="2222500" y="45212"/>
                </a:lnTo>
                <a:lnTo>
                  <a:pt x="2222500" y="57912"/>
                </a:lnTo>
                <a:lnTo>
                  <a:pt x="2273300" y="57912"/>
                </a:lnTo>
                <a:lnTo>
                  <a:pt x="2273300" y="45212"/>
                </a:lnTo>
                <a:close/>
              </a:path>
              <a:path w="3403600" h="103505">
                <a:moveTo>
                  <a:pt x="2362200" y="45212"/>
                </a:moveTo>
                <a:lnTo>
                  <a:pt x="2311400" y="45212"/>
                </a:lnTo>
                <a:lnTo>
                  <a:pt x="2311400" y="57912"/>
                </a:lnTo>
                <a:lnTo>
                  <a:pt x="2362200" y="57912"/>
                </a:lnTo>
                <a:lnTo>
                  <a:pt x="2362200" y="45212"/>
                </a:lnTo>
                <a:close/>
              </a:path>
              <a:path w="3403600" h="103505">
                <a:moveTo>
                  <a:pt x="2451100" y="45212"/>
                </a:moveTo>
                <a:lnTo>
                  <a:pt x="2400300" y="45212"/>
                </a:lnTo>
                <a:lnTo>
                  <a:pt x="2400300" y="57912"/>
                </a:lnTo>
                <a:lnTo>
                  <a:pt x="2451100" y="57912"/>
                </a:lnTo>
                <a:lnTo>
                  <a:pt x="2451100" y="45212"/>
                </a:lnTo>
                <a:close/>
              </a:path>
              <a:path w="3403600" h="103505">
                <a:moveTo>
                  <a:pt x="2540000" y="45212"/>
                </a:moveTo>
                <a:lnTo>
                  <a:pt x="2489200" y="45212"/>
                </a:lnTo>
                <a:lnTo>
                  <a:pt x="2489200" y="57912"/>
                </a:lnTo>
                <a:lnTo>
                  <a:pt x="2540000" y="57912"/>
                </a:lnTo>
                <a:lnTo>
                  <a:pt x="2540000" y="45212"/>
                </a:lnTo>
                <a:close/>
              </a:path>
              <a:path w="3403600" h="103505">
                <a:moveTo>
                  <a:pt x="2628900" y="45212"/>
                </a:moveTo>
                <a:lnTo>
                  <a:pt x="2578100" y="45212"/>
                </a:lnTo>
                <a:lnTo>
                  <a:pt x="2578100" y="57912"/>
                </a:lnTo>
                <a:lnTo>
                  <a:pt x="2628900" y="57912"/>
                </a:lnTo>
                <a:lnTo>
                  <a:pt x="2628900" y="45212"/>
                </a:lnTo>
                <a:close/>
              </a:path>
              <a:path w="3403600" h="103505">
                <a:moveTo>
                  <a:pt x="2717800" y="45212"/>
                </a:moveTo>
                <a:lnTo>
                  <a:pt x="2667000" y="45212"/>
                </a:lnTo>
                <a:lnTo>
                  <a:pt x="2667000" y="57912"/>
                </a:lnTo>
                <a:lnTo>
                  <a:pt x="2717800" y="57912"/>
                </a:lnTo>
                <a:lnTo>
                  <a:pt x="2717800" y="45212"/>
                </a:lnTo>
                <a:close/>
              </a:path>
              <a:path w="3403600" h="103505">
                <a:moveTo>
                  <a:pt x="2806700" y="45212"/>
                </a:moveTo>
                <a:lnTo>
                  <a:pt x="2755900" y="45212"/>
                </a:lnTo>
                <a:lnTo>
                  <a:pt x="2755900" y="57912"/>
                </a:lnTo>
                <a:lnTo>
                  <a:pt x="2806700" y="57912"/>
                </a:lnTo>
                <a:lnTo>
                  <a:pt x="2806700" y="45212"/>
                </a:lnTo>
                <a:close/>
              </a:path>
              <a:path w="3403600" h="103505">
                <a:moveTo>
                  <a:pt x="2895600" y="45212"/>
                </a:moveTo>
                <a:lnTo>
                  <a:pt x="2844800" y="45212"/>
                </a:lnTo>
                <a:lnTo>
                  <a:pt x="2844800" y="57912"/>
                </a:lnTo>
                <a:lnTo>
                  <a:pt x="2895600" y="57912"/>
                </a:lnTo>
                <a:lnTo>
                  <a:pt x="2895600" y="45212"/>
                </a:lnTo>
                <a:close/>
              </a:path>
              <a:path w="3403600" h="103505">
                <a:moveTo>
                  <a:pt x="2984500" y="45212"/>
                </a:moveTo>
                <a:lnTo>
                  <a:pt x="2933700" y="45212"/>
                </a:lnTo>
                <a:lnTo>
                  <a:pt x="2933700" y="57912"/>
                </a:lnTo>
                <a:lnTo>
                  <a:pt x="2984500" y="57912"/>
                </a:lnTo>
                <a:lnTo>
                  <a:pt x="2984500" y="45212"/>
                </a:lnTo>
                <a:close/>
              </a:path>
              <a:path w="3403600" h="103505">
                <a:moveTo>
                  <a:pt x="3073400" y="45212"/>
                </a:moveTo>
                <a:lnTo>
                  <a:pt x="3022600" y="45212"/>
                </a:lnTo>
                <a:lnTo>
                  <a:pt x="3022600" y="57912"/>
                </a:lnTo>
                <a:lnTo>
                  <a:pt x="3073400" y="57912"/>
                </a:lnTo>
                <a:lnTo>
                  <a:pt x="3073400" y="45212"/>
                </a:lnTo>
                <a:close/>
              </a:path>
              <a:path w="3403600" h="103505">
                <a:moveTo>
                  <a:pt x="3162300" y="45212"/>
                </a:moveTo>
                <a:lnTo>
                  <a:pt x="3111500" y="45212"/>
                </a:lnTo>
                <a:lnTo>
                  <a:pt x="3111500" y="57912"/>
                </a:lnTo>
                <a:lnTo>
                  <a:pt x="3162300" y="57912"/>
                </a:lnTo>
                <a:lnTo>
                  <a:pt x="3162300" y="45212"/>
                </a:lnTo>
                <a:close/>
              </a:path>
              <a:path w="3403600" h="103505">
                <a:moveTo>
                  <a:pt x="3251200" y="45212"/>
                </a:moveTo>
                <a:lnTo>
                  <a:pt x="3200400" y="45212"/>
                </a:lnTo>
                <a:lnTo>
                  <a:pt x="3200400" y="57912"/>
                </a:lnTo>
                <a:lnTo>
                  <a:pt x="3251200" y="57912"/>
                </a:lnTo>
                <a:lnTo>
                  <a:pt x="3251200" y="45212"/>
                </a:lnTo>
                <a:close/>
              </a:path>
              <a:path w="3403600" h="103505">
                <a:moveTo>
                  <a:pt x="3378200" y="56848"/>
                </a:moveTo>
                <a:lnTo>
                  <a:pt x="3338956" y="91186"/>
                </a:lnTo>
                <a:lnTo>
                  <a:pt x="3336290" y="93599"/>
                </a:lnTo>
                <a:lnTo>
                  <a:pt x="3336036" y="97536"/>
                </a:lnTo>
                <a:lnTo>
                  <a:pt x="3338322" y="100202"/>
                </a:lnTo>
                <a:lnTo>
                  <a:pt x="3340735" y="102869"/>
                </a:lnTo>
                <a:lnTo>
                  <a:pt x="3344672" y="103124"/>
                </a:lnTo>
                <a:lnTo>
                  <a:pt x="3347339" y="100837"/>
                </a:lnTo>
                <a:lnTo>
                  <a:pt x="3396349" y="57912"/>
                </a:lnTo>
                <a:lnTo>
                  <a:pt x="3378200" y="57912"/>
                </a:lnTo>
                <a:lnTo>
                  <a:pt x="3378200" y="56848"/>
                </a:lnTo>
                <a:close/>
              </a:path>
              <a:path w="3403600" h="103505">
                <a:moveTo>
                  <a:pt x="3340100" y="45212"/>
                </a:moveTo>
                <a:lnTo>
                  <a:pt x="3289300" y="45212"/>
                </a:lnTo>
                <a:lnTo>
                  <a:pt x="3289300" y="57912"/>
                </a:lnTo>
                <a:lnTo>
                  <a:pt x="3340100" y="57912"/>
                </a:lnTo>
                <a:lnTo>
                  <a:pt x="3340100" y="45212"/>
                </a:lnTo>
                <a:close/>
              </a:path>
              <a:path w="3403600" h="103505">
                <a:moveTo>
                  <a:pt x="3384241" y="51562"/>
                </a:moveTo>
                <a:lnTo>
                  <a:pt x="3378200" y="56848"/>
                </a:lnTo>
                <a:lnTo>
                  <a:pt x="3378200" y="57912"/>
                </a:lnTo>
                <a:lnTo>
                  <a:pt x="3393948" y="57912"/>
                </a:lnTo>
                <a:lnTo>
                  <a:pt x="3393948" y="56387"/>
                </a:lnTo>
                <a:lnTo>
                  <a:pt x="3389756" y="56387"/>
                </a:lnTo>
                <a:lnTo>
                  <a:pt x="3384241" y="51562"/>
                </a:lnTo>
                <a:close/>
              </a:path>
              <a:path w="3403600" h="103505">
                <a:moveTo>
                  <a:pt x="3396349" y="45212"/>
                </a:moveTo>
                <a:lnTo>
                  <a:pt x="3393948" y="45212"/>
                </a:lnTo>
                <a:lnTo>
                  <a:pt x="3393948" y="57912"/>
                </a:lnTo>
                <a:lnTo>
                  <a:pt x="3396349" y="57912"/>
                </a:lnTo>
                <a:lnTo>
                  <a:pt x="3403600" y="51562"/>
                </a:lnTo>
                <a:lnTo>
                  <a:pt x="3396349" y="45212"/>
                </a:lnTo>
                <a:close/>
              </a:path>
              <a:path w="3403600" h="103505">
                <a:moveTo>
                  <a:pt x="3378200" y="46275"/>
                </a:moveTo>
                <a:lnTo>
                  <a:pt x="3378200" y="56848"/>
                </a:lnTo>
                <a:lnTo>
                  <a:pt x="3384241" y="51562"/>
                </a:lnTo>
                <a:lnTo>
                  <a:pt x="3378200" y="46275"/>
                </a:lnTo>
                <a:close/>
              </a:path>
              <a:path w="3403600" h="103505">
                <a:moveTo>
                  <a:pt x="3389756" y="46736"/>
                </a:moveTo>
                <a:lnTo>
                  <a:pt x="3384241" y="51562"/>
                </a:lnTo>
                <a:lnTo>
                  <a:pt x="3389756" y="56387"/>
                </a:lnTo>
                <a:lnTo>
                  <a:pt x="3389756" y="46736"/>
                </a:lnTo>
                <a:close/>
              </a:path>
              <a:path w="3403600" h="103505">
                <a:moveTo>
                  <a:pt x="3393948" y="46736"/>
                </a:moveTo>
                <a:lnTo>
                  <a:pt x="3389756" y="46736"/>
                </a:lnTo>
                <a:lnTo>
                  <a:pt x="3389756" y="56387"/>
                </a:lnTo>
                <a:lnTo>
                  <a:pt x="3393948" y="56387"/>
                </a:lnTo>
                <a:lnTo>
                  <a:pt x="3393948" y="46736"/>
                </a:lnTo>
                <a:close/>
              </a:path>
              <a:path w="3403600" h="103505">
                <a:moveTo>
                  <a:pt x="3393948" y="45212"/>
                </a:moveTo>
                <a:lnTo>
                  <a:pt x="3378200" y="45212"/>
                </a:lnTo>
                <a:lnTo>
                  <a:pt x="3378200" y="46275"/>
                </a:lnTo>
                <a:lnTo>
                  <a:pt x="3384241" y="51562"/>
                </a:lnTo>
                <a:lnTo>
                  <a:pt x="3389756" y="46736"/>
                </a:lnTo>
                <a:lnTo>
                  <a:pt x="3393948" y="46736"/>
                </a:lnTo>
                <a:lnTo>
                  <a:pt x="3393948" y="45212"/>
                </a:lnTo>
                <a:close/>
              </a:path>
              <a:path w="3403600" h="103505">
                <a:moveTo>
                  <a:pt x="3344672" y="0"/>
                </a:moveTo>
                <a:lnTo>
                  <a:pt x="3340735" y="253"/>
                </a:lnTo>
                <a:lnTo>
                  <a:pt x="3338322" y="2920"/>
                </a:lnTo>
                <a:lnTo>
                  <a:pt x="3336036" y="5587"/>
                </a:lnTo>
                <a:lnTo>
                  <a:pt x="3336290" y="9525"/>
                </a:lnTo>
                <a:lnTo>
                  <a:pt x="3338956" y="11937"/>
                </a:lnTo>
                <a:lnTo>
                  <a:pt x="3378200" y="46275"/>
                </a:lnTo>
                <a:lnTo>
                  <a:pt x="3378200" y="45212"/>
                </a:lnTo>
                <a:lnTo>
                  <a:pt x="3396349" y="45212"/>
                </a:lnTo>
                <a:lnTo>
                  <a:pt x="3347339" y="2286"/>
                </a:lnTo>
                <a:lnTo>
                  <a:pt x="3344672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79590" y="2100453"/>
            <a:ext cx="2712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marR="5080" indent="-5124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e.g.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Authenticator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phone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83608" y="3758184"/>
            <a:ext cx="601979" cy="60198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085588" y="4553711"/>
            <a:ext cx="1414780" cy="1430020"/>
            <a:chOff x="5085588" y="4553711"/>
            <a:chExt cx="1414780" cy="143002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5588" y="4838699"/>
              <a:ext cx="1144524" cy="11445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5416" y="4553711"/>
              <a:ext cx="504443" cy="50444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631305" y="5075935"/>
            <a:ext cx="2783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Security</a:t>
            </a:r>
            <a:r>
              <a:rPr sz="18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keys</a:t>
            </a:r>
            <a:r>
              <a:rPr sz="18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time-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based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one-time</a:t>
            </a:r>
            <a:r>
              <a:rPr sz="18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password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(TOTP)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tokens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Permissions</a:t>
            </a:r>
            <a:r>
              <a:rPr spc="-130" dirty="0"/>
              <a:t> </a:t>
            </a:r>
            <a:r>
              <a:rPr spc="-20" dirty="0"/>
              <a:t>Boundaries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" y="91439"/>
            <a:ext cx="542544" cy="5425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2152" y="1917192"/>
            <a:ext cx="1283208" cy="12816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02507" y="3140709"/>
            <a:ext cx="683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Joanne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32589" y="1597613"/>
            <a:ext cx="1602105" cy="1196975"/>
            <a:chOff x="1832589" y="1597613"/>
            <a:chExt cx="1602105" cy="1196975"/>
          </a:xfrm>
        </p:grpSpPr>
        <p:sp>
          <p:nvSpPr>
            <p:cNvPr id="7" name="object 7"/>
            <p:cNvSpPr/>
            <p:nvPr/>
          </p:nvSpPr>
          <p:spPr>
            <a:xfrm>
              <a:off x="1832589" y="1597613"/>
              <a:ext cx="500380" cy="626745"/>
            </a:xfrm>
            <a:custGeom>
              <a:avLst/>
              <a:gdLst/>
              <a:ahLst/>
              <a:cxnLst/>
              <a:rect l="l" t="t" r="r" b="b"/>
              <a:pathLst>
                <a:path w="500380" h="626744">
                  <a:moveTo>
                    <a:pt x="460481" y="0"/>
                  </a:moveTo>
                  <a:lnTo>
                    <a:pt x="39832" y="0"/>
                  </a:lnTo>
                  <a:lnTo>
                    <a:pt x="24344" y="3145"/>
                  </a:lnTo>
                  <a:lnTo>
                    <a:pt x="11681" y="11717"/>
                  </a:lnTo>
                  <a:lnTo>
                    <a:pt x="3135" y="24418"/>
                  </a:lnTo>
                  <a:lnTo>
                    <a:pt x="0" y="39952"/>
                  </a:lnTo>
                  <a:lnTo>
                    <a:pt x="0" y="586443"/>
                  </a:lnTo>
                  <a:lnTo>
                    <a:pt x="3135" y="601971"/>
                  </a:lnTo>
                  <a:lnTo>
                    <a:pt x="11681" y="614669"/>
                  </a:lnTo>
                  <a:lnTo>
                    <a:pt x="24344" y="623239"/>
                  </a:lnTo>
                  <a:lnTo>
                    <a:pt x="39832" y="626384"/>
                  </a:lnTo>
                  <a:lnTo>
                    <a:pt x="460481" y="626384"/>
                  </a:lnTo>
                  <a:lnTo>
                    <a:pt x="475971" y="623239"/>
                  </a:lnTo>
                  <a:lnTo>
                    <a:pt x="488629" y="614669"/>
                  </a:lnTo>
                  <a:lnTo>
                    <a:pt x="497168" y="601971"/>
                  </a:lnTo>
                  <a:lnTo>
                    <a:pt x="497989" y="597906"/>
                  </a:lnTo>
                  <a:lnTo>
                    <a:pt x="33515" y="597906"/>
                  </a:lnTo>
                  <a:lnTo>
                    <a:pt x="28393" y="592766"/>
                  </a:lnTo>
                  <a:lnTo>
                    <a:pt x="28393" y="33615"/>
                  </a:lnTo>
                  <a:lnTo>
                    <a:pt x="33515" y="28477"/>
                  </a:lnTo>
                  <a:lnTo>
                    <a:pt x="497987" y="28477"/>
                  </a:lnTo>
                  <a:lnTo>
                    <a:pt x="497168" y="24418"/>
                  </a:lnTo>
                  <a:lnTo>
                    <a:pt x="488629" y="11717"/>
                  </a:lnTo>
                  <a:lnTo>
                    <a:pt x="475971" y="3145"/>
                  </a:lnTo>
                  <a:lnTo>
                    <a:pt x="460481" y="0"/>
                  </a:lnTo>
                  <a:close/>
                </a:path>
                <a:path w="500380" h="626744">
                  <a:moveTo>
                    <a:pt x="497987" y="28477"/>
                  </a:moveTo>
                  <a:lnTo>
                    <a:pt x="466787" y="28477"/>
                  </a:lnTo>
                  <a:lnTo>
                    <a:pt x="471909" y="33615"/>
                  </a:lnTo>
                  <a:lnTo>
                    <a:pt x="471909" y="592766"/>
                  </a:lnTo>
                  <a:lnTo>
                    <a:pt x="466787" y="597906"/>
                  </a:lnTo>
                  <a:lnTo>
                    <a:pt x="497989" y="597906"/>
                  </a:lnTo>
                  <a:lnTo>
                    <a:pt x="500301" y="586443"/>
                  </a:lnTo>
                  <a:lnTo>
                    <a:pt x="500301" y="39952"/>
                  </a:lnTo>
                  <a:lnTo>
                    <a:pt x="497987" y="28477"/>
                  </a:lnTo>
                  <a:close/>
                </a:path>
                <a:path w="500380" h="626744">
                  <a:moveTo>
                    <a:pt x="86324" y="415232"/>
                  </a:moveTo>
                  <a:lnTo>
                    <a:pt x="66248" y="435368"/>
                  </a:lnTo>
                  <a:lnTo>
                    <a:pt x="112101" y="481360"/>
                  </a:lnTo>
                  <a:lnTo>
                    <a:pt x="66248" y="527340"/>
                  </a:lnTo>
                  <a:lnTo>
                    <a:pt x="86324" y="547471"/>
                  </a:lnTo>
                  <a:lnTo>
                    <a:pt x="132177" y="501496"/>
                  </a:lnTo>
                  <a:lnTo>
                    <a:pt x="172339" y="501496"/>
                  </a:lnTo>
                  <a:lnTo>
                    <a:pt x="152264" y="481360"/>
                  </a:lnTo>
                  <a:lnTo>
                    <a:pt x="172334" y="461224"/>
                  </a:lnTo>
                  <a:lnTo>
                    <a:pt x="132177" y="461224"/>
                  </a:lnTo>
                  <a:lnTo>
                    <a:pt x="86324" y="415232"/>
                  </a:lnTo>
                  <a:close/>
                </a:path>
                <a:path w="500380" h="626744">
                  <a:moveTo>
                    <a:pt x="172339" y="501496"/>
                  </a:moveTo>
                  <a:lnTo>
                    <a:pt x="132177" y="501496"/>
                  </a:lnTo>
                  <a:lnTo>
                    <a:pt x="178030" y="547471"/>
                  </a:lnTo>
                  <a:lnTo>
                    <a:pt x="198105" y="527340"/>
                  </a:lnTo>
                  <a:lnTo>
                    <a:pt x="172339" y="501496"/>
                  </a:lnTo>
                  <a:close/>
                </a:path>
                <a:path w="500380" h="626744">
                  <a:moveTo>
                    <a:pt x="178030" y="415232"/>
                  </a:moveTo>
                  <a:lnTo>
                    <a:pt x="132177" y="461224"/>
                  </a:lnTo>
                  <a:lnTo>
                    <a:pt x="172334" y="461224"/>
                  </a:lnTo>
                  <a:lnTo>
                    <a:pt x="198105" y="435368"/>
                  </a:lnTo>
                  <a:lnTo>
                    <a:pt x="178030" y="415232"/>
                  </a:lnTo>
                  <a:close/>
                </a:path>
                <a:path w="500380" h="626744">
                  <a:moveTo>
                    <a:pt x="73902" y="278217"/>
                  </a:moveTo>
                  <a:lnTo>
                    <a:pt x="53827" y="298342"/>
                  </a:lnTo>
                  <a:lnTo>
                    <a:pt x="106281" y="350943"/>
                  </a:lnTo>
                  <a:lnTo>
                    <a:pt x="109913" y="352343"/>
                  </a:lnTo>
                  <a:lnTo>
                    <a:pt x="117188" y="352343"/>
                  </a:lnTo>
                  <a:lnTo>
                    <a:pt x="120820" y="350943"/>
                  </a:lnTo>
                  <a:lnTo>
                    <a:pt x="153699" y="317968"/>
                  </a:lnTo>
                  <a:lnTo>
                    <a:pt x="113556" y="317968"/>
                  </a:lnTo>
                  <a:lnTo>
                    <a:pt x="73902" y="278217"/>
                  </a:lnTo>
                  <a:close/>
                </a:path>
                <a:path w="500380" h="626744">
                  <a:moveTo>
                    <a:pt x="202861" y="228393"/>
                  </a:moveTo>
                  <a:lnTo>
                    <a:pt x="113556" y="317968"/>
                  </a:lnTo>
                  <a:lnTo>
                    <a:pt x="153699" y="317968"/>
                  </a:lnTo>
                  <a:lnTo>
                    <a:pt x="222936" y="248529"/>
                  </a:lnTo>
                  <a:lnTo>
                    <a:pt x="202861" y="228393"/>
                  </a:lnTo>
                  <a:close/>
                </a:path>
                <a:path w="500380" h="626744">
                  <a:moveTo>
                    <a:pt x="73902" y="116273"/>
                  </a:moveTo>
                  <a:lnTo>
                    <a:pt x="53827" y="136409"/>
                  </a:lnTo>
                  <a:lnTo>
                    <a:pt x="106281" y="189010"/>
                  </a:lnTo>
                  <a:lnTo>
                    <a:pt x="109913" y="190398"/>
                  </a:lnTo>
                  <a:lnTo>
                    <a:pt x="117188" y="190398"/>
                  </a:lnTo>
                  <a:lnTo>
                    <a:pt x="120820" y="189010"/>
                  </a:lnTo>
                  <a:lnTo>
                    <a:pt x="153707" y="156023"/>
                  </a:lnTo>
                  <a:lnTo>
                    <a:pt x="113556" y="156023"/>
                  </a:lnTo>
                  <a:lnTo>
                    <a:pt x="73902" y="116273"/>
                  </a:lnTo>
                  <a:close/>
                </a:path>
                <a:path w="500380" h="626744">
                  <a:moveTo>
                    <a:pt x="202861" y="66448"/>
                  </a:moveTo>
                  <a:lnTo>
                    <a:pt x="113556" y="156023"/>
                  </a:lnTo>
                  <a:lnTo>
                    <a:pt x="153707" y="156023"/>
                  </a:lnTo>
                  <a:lnTo>
                    <a:pt x="222936" y="86584"/>
                  </a:lnTo>
                  <a:lnTo>
                    <a:pt x="202861" y="66448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8255" y="2257044"/>
              <a:ext cx="1386205" cy="537210"/>
            </a:xfrm>
            <a:custGeom>
              <a:avLst/>
              <a:gdLst/>
              <a:ahLst/>
              <a:cxnLst/>
              <a:rect l="l" t="t" r="r" b="b"/>
              <a:pathLst>
                <a:path w="1386204" h="537210">
                  <a:moveTo>
                    <a:pt x="45974" y="63500"/>
                  </a:moveTo>
                  <a:lnTo>
                    <a:pt x="30099" y="63500"/>
                  </a:lnTo>
                  <a:lnTo>
                    <a:pt x="30099" y="537082"/>
                  </a:lnTo>
                  <a:lnTo>
                    <a:pt x="1385951" y="537082"/>
                  </a:lnTo>
                  <a:lnTo>
                    <a:pt x="1385951" y="529081"/>
                  </a:lnTo>
                  <a:lnTo>
                    <a:pt x="45974" y="529081"/>
                  </a:lnTo>
                  <a:lnTo>
                    <a:pt x="38100" y="521207"/>
                  </a:lnTo>
                  <a:lnTo>
                    <a:pt x="45974" y="521207"/>
                  </a:lnTo>
                  <a:lnTo>
                    <a:pt x="45974" y="63500"/>
                  </a:lnTo>
                  <a:close/>
                </a:path>
                <a:path w="1386204" h="537210">
                  <a:moveTo>
                    <a:pt x="45974" y="521207"/>
                  </a:moveTo>
                  <a:lnTo>
                    <a:pt x="38100" y="521207"/>
                  </a:lnTo>
                  <a:lnTo>
                    <a:pt x="45974" y="529081"/>
                  </a:lnTo>
                  <a:lnTo>
                    <a:pt x="45974" y="521207"/>
                  </a:lnTo>
                  <a:close/>
                </a:path>
                <a:path w="1386204" h="537210">
                  <a:moveTo>
                    <a:pt x="1385951" y="521207"/>
                  </a:moveTo>
                  <a:lnTo>
                    <a:pt x="45974" y="521207"/>
                  </a:lnTo>
                  <a:lnTo>
                    <a:pt x="45974" y="529081"/>
                  </a:lnTo>
                  <a:lnTo>
                    <a:pt x="1385951" y="529081"/>
                  </a:lnTo>
                  <a:lnTo>
                    <a:pt x="1385951" y="521207"/>
                  </a:lnTo>
                  <a:close/>
                </a:path>
                <a:path w="1386204" h="537210">
                  <a:moveTo>
                    <a:pt x="38100" y="0"/>
                  </a:moveTo>
                  <a:lnTo>
                    <a:pt x="0" y="76200"/>
                  </a:lnTo>
                  <a:lnTo>
                    <a:pt x="30099" y="76200"/>
                  </a:lnTo>
                  <a:lnTo>
                    <a:pt x="30099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1386204" h="537210">
                  <a:moveTo>
                    <a:pt x="69850" y="63500"/>
                  </a:moveTo>
                  <a:lnTo>
                    <a:pt x="45974" y="63500"/>
                  </a:lnTo>
                  <a:lnTo>
                    <a:pt x="45974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61338" y="1224534"/>
            <a:ext cx="106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23445" y="2890647"/>
            <a:ext cx="3110865" cy="3289935"/>
            <a:chOff x="1823445" y="2890647"/>
            <a:chExt cx="3110865" cy="3289935"/>
          </a:xfrm>
        </p:grpSpPr>
        <p:sp>
          <p:nvSpPr>
            <p:cNvPr id="11" name="object 11"/>
            <p:cNvSpPr/>
            <p:nvPr/>
          </p:nvSpPr>
          <p:spPr>
            <a:xfrm>
              <a:off x="2039111" y="2890647"/>
              <a:ext cx="1386205" cy="650240"/>
            </a:xfrm>
            <a:custGeom>
              <a:avLst/>
              <a:gdLst/>
              <a:ahLst/>
              <a:cxnLst/>
              <a:rect l="l" t="t" r="r" b="b"/>
              <a:pathLst>
                <a:path w="1386204" h="650239">
                  <a:moveTo>
                    <a:pt x="30225" y="574039"/>
                  </a:moveTo>
                  <a:lnTo>
                    <a:pt x="0" y="574039"/>
                  </a:lnTo>
                  <a:lnTo>
                    <a:pt x="38100" y="650239"/>
                  </a:lnTo>
                  <a:lnTo>
                    <a:pt x="69850" y="586739"/>
                  </a:lnTo>
                  <a:lnTo>
                    <a:pt x="30225" y="586739"/>
                  </a:lnTo>
                  <a:lnTo>
                    <a:pt x="30225" y="574039"/>
                  </a:lnTo>
                  <a:close/>
                </a:path>
                <a:path w="1386204" h="650239">
                  <a:moveTo>
                    <a:pt x="1385951" y="0"/>
                  </a:moveTo>
                  <a:lnTo>
                    <a:pt x="30225" y="0"/>
                  </a:lnTo>
                  <a:lnTo>
                    <a:pt x="30225" y="586739"/>
                  </a:lnTo>
                  <a:lnTo>
                    <a:pt x="46100" y="586739"/>
                  </a:lnTo>
                  <a:lnTo>
                    <a:pt x="46100" y="15875"/>
                  </a:lnTo>
                  <a:lnTo>
                    <a:pt x="38100" y="15875"/>
                  </a:lnTo>
                  <a:lnTo>
                    <a:pt x="46100" y="8000"/>
                  </a:lnTo>
                  <a:lnTo>
                    <a:pt x="1385951" y="8000"/>
                  </a:lnTo>
                  <a:lnTo>
                    <a:pt x="1385951" y="0"/>
                  </a:lnTo>
                  <a:close/>
                </a:path>
                <a:path w="1386204" h="650239">
                  <a:moveTo>
                    <a:pt x="76200" y="574039"/>
                  </a:moveTo>
                  <a:lnTo>
                    <a:pt x="46100" y="574039"/>
                  </a:lnTo>
                  <a:lnTo>
                    <a:pt x="46100" y="586739"/>
                  </a:lnTo>
                  <a:lnTo>
                    <a:pt x="69850" y="586739"/>
                  </a:lnTo>
                  <a:lnTo>
                    <a:pt x="76200" y="574039"/>
                  </a:lnTo>
                  <a:close/>
                </a:path>
                <a:path w="1386204" h="650239">
                  <a:moveTo>
                    <a:pt x="46100" y="8000"/>
                  </a:moveTo>
                  <a:lnTo>
                    <a:pt x="38100" y="15875"/>
                  </a:lnTo>
                  <a:lnTo>
                    <a:pt x="46100" y="15875"/>
                  </a:lnTo>
                  <a:lnTo>
                    <a:pt x="46100" y="8000"/>
                  </a:lnTo>
                  <a:close/>
                </a:path>
                <a:path w="1386204" h="650239">
                  <a:moveTo>
                    <a:pt x="1385951" y="8000"/>
                  </a:moveTo>
                  <a:lnTo>
                    <a:pt x="46100" y="8000"/>
                  </a:lnTo>
                  <a:lnTo>
                    <a:pt x="46100" y="15875"/>
                  </a:lnTo>
                  <a:lnTo>
                    <a:pt x="1385951" y="15875"/>
                  </a:lnTo>
                  <a:lnTo>
                    <a:pt x="1385951" y="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7583" y="3828288"/>
              <a:ext cx="2150364" cy="23362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59583" y="3820350"/>
              <a:ext cx="2166620" cy="2352675"/>
            </a:xfrm>
            <a:custGeom>
              <a:avLst/>
              <a:gdLst/>
              <a:ahLst/>
              <a:cxnLst/>
              <a:rect l="l" t="t" r="r" b="b"/>
              <a:pathLst>
                <a:path w="2166620" h="2352675">
                  <a:moveTo>
                    <a:pt x="0" y="2352167"/>
                  </a:moveTo>
                  <a:lnTo>
                    <a:pt x="2166239" y="2352167"/>
                  </a:lnTo>
                  <a:lnTo>
                    <a:pt x="2166239" y="0"/>
                  </a:lnTo>
                  <a:lnTo>
                    <a:pt x="0" y="0"/>
                  </a:lnTo>
                  <a:lnTo>
                    <a:pt x="0" y="235216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2763" y="3991355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19">
                  <a:moveTo>
                    <a:pt x="0" y="0"/>
                  </a:moveTo>
                  <a:lnTo>
                    <a:pt x="464693" y="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445" y="3578813"/>
              <a:ext cx="500380" cy="626745"/>
            </a:xfrm>
            <a:custGeom>
              <a:avLst/>
              <a:gdLst/>
              <a:ahLst/>
              <a:cxnLst/>
              <a:rect l="l" t="t" r="r" b="b"/>
              <a:pathLst>
                <a:path w="500380" h="626745">
                  <a:moveTo>
                    <a:pt x="460481" y="0"/>
                  </a:moveTo>
                  <a:lnTo>
                    <a:pt x="39832" y="0"/>
                  </a:lnTo>
                  <a:lnTo>
                    <a:pt x="24344" y="3145"/>
                  </a:lnTo>
                  <a:lnTo>
                    <a:pt x="11681" y="11717"/>
                  </a:lnTo>
                  <a:lnTo>
                    <a:pt x="3135" y="24418"/>
                  </a:lnTo>
                  <a:lnTo>
                    <a:pt x="0" y="39952"/>
                  </a:lnTo>
                  <a:lnTo>
                    <a:pt x="0" y="586443"/>
                  </a:lnTo>
                  <a:lnTo>
                    <a:pt x="3135" y="601971"/>
                  </a:lnTo>
                  <a:lnTo>
                    <a:pt x="11681" y="614669"/>
                  </a:lnTo>
                  <a:lnTo>
                    <a:pt x="24344" y="623239"/>
                  </a:lnTo>
                  <a:lnTo>
                    <a:pt x="39832" y="626384"/>
                  </a:lnTo>
                  <a:lnTo>
                    <a:pt x="460481" y="626384"/>
                  </a:lnTo>
                  <a:lnTo>
                    <a:pt x="475971" y="623239"/>
                  </a:lnTo>
                  <a:lnTo>
                    <a:pt x="488629" y="614669"/>
                  </a:lnTo>
                  <a:lnTo>
                    <a:pt x="497168" y="601971"/>
                  </a:lnTo>
                  <a:lnTo>
                    <a:pt x="497989" y="597906"/>
                  </a:lnTo>
                  <a:lnTo>
                    <a:pt x="33515" y="597906"/>
                  </a:lnTo>
                  <a:lnTo>
                    <a:pt x="28393" y="592766"/>
                  </a:lnTo>
                  <a:lnTo>
                    <a:pt x="28393" y="33615"/>
                  </a:lnTo>
                  <a:lnTo>
                    <a:pt x="33515" y="28477"/>
                  </a:lnTo>
                  <a:lnTo>
                    <a:pt x="497987" y="28477"/>
                  </a:lnTo>
                  <a:lnTo>
                    <a:pt x="497168" y="24418"/>
                  </a:lnTo>
                  <a:lnTo>
                    <a:pt x="488629" y="11717"/>
                  </a:lnTo>
                  <a:lnTo>
                    <a:pt x="475971" y="3145"/>
                  </a:lnTo>
                  <a:lnTo>
                    <a:pt x="460481" y="0"/>
                  </a:lnTo>
                  <a:close/>
                </a:path>
                <a:path w="500380" h="626745">
                  <a:moveTo>
                    <a:pt x="497987" y="28477"/>
                  </a:moveTo>
                  <a:lnTo>
                    <a:pt x="466787" y="28477"/>
                  </a:lnTo>
                  <a:lnTo>
                    <a:pt x="471909" y="33615"/>
                  </a:lnTo>
                  <a:lnTo>
                    <a:pt x="471909" y="592766"/>
                  </a:lnTo>
                  <a:lnTo>
                    <a:pt x="466787" y="597906"/>
                  </a:lnTo>
                  <a:lnTo>
                    <a:pt x="497989" y="597906"/>
                  </a:lnTo>
                  <a:lnTo>
                    <a:pt x="500301" y="586443"/>
                  </a:lnTo>
                  <a:lnTo>
                    <a:pt x="500301" y="39952"/>
                  </a:lnTo>
                  <a:lnTo>
                    <a:pt x="497987" y="28477"/>
                  </a:lnTo>
                  <a:close/>
                </a:path>
                <a:path w="500380" h="626745">
                  <a:moveTo>
                    <a:pt x="86324" y="415232"/>
                  </a:moveTo>
                  <a:lnTo>
                    <a:pt x="66248" y="435368"/>
                  </a:lnTo>
                  <a:lnTo>
                    <a:pt x="112101" y="481360"/>
                  </a:lnTo>
                  <a:lnTo>
                    <a:pt x="66248" y="527340"/>
                  </a:lnTo>
                  <a:lnTo>
                    <a:pt x="86324" y="547471"/>
                  </a:lnTo>
                  <a:lnTo>
                    <a:pt x="132177" y="501496"/>
                  </a:lnTo>
                  <a:lnTo>
                    <a:pt x="172339" y="501496"/>
                  </a:lnTo>
                  <a:lnTo>
                    <a:pt x="152264" y="481360"/>
                  </a:lnTo>
                  <a:lnTo>
                    <a:pt x="172334" y="461224"/>
                  </a:lnTo>
                  <a:lnTo>
                    <a:pt x="132177" y="461224"/>
                  </a:lnTo>
                  <a:lnTo>
                    <a:pt x="86324" y="415232"/>
                  </a:lnTo>
                  <a:close/>
                </a:path>
                <a:path w="500380" h="626745">
                  <a:moveTo>
                    <a:pt x="172339" y="501496"/>
                  </a:moveTo>
                  <a:lnTo>
                    <a:pt x="132177" y="501496"/>
                  </a:lnTo>
                  <a:lnTo>
                    <a:pt x="178030" y="547471"/>
                  </a:lnTo>
                  <a:lnTo>
                    <a:pt x="198105" y="527340"/>
                  </a:lnTo>
                  <a:lnTo>
                    <a:pt x="172339" y="501496"/>
                  </a:lnTo>
                  <a:close/>
                </a:path>
                <a:path w="500380" h="626745">
                  <a:moveTo>
                    <a:pt x="178030" y="415232"/>
                  </a:moveTo>
                  <a:lnTo>
                    <a:pt x="132177" y="461224"/>
                  </a:lnTo>
                  <a:lnTo>
                    <a:pt x="172334" y="461224"/>
                  </a:lnTo>
                  <a:lnTo>
                    <a:pt x="198105" y="435368"/>
                  </a:lnTo>
                  <a:lnTo>
                    <a:pt x="178030" y="415232"/>
                  </a:lnTo>
                  <a:close/>
                </a:path>
                <a:path w="500380" h="626745">
                  <a:moveTo>
                    <a:pt x="73902" y="278217"/>
                  </a:moveTo>
                  <a:lnTo>
                    <a:pt x="53827" y="298342"/>
                  </a:lnTo>
                  <a:lnTo>
                    <a:pt x="106281" y="350943"/>
                  </a:lnTo>
                  <a:lnTo>
                    <a:pt x="109913" y="352343"/>
                  </a:lnTo>
                  <a:lnTo>
                    <a:pt x="117188" y="352343"/>
                  </a:lnTo>
                  <a:lnTo>
                    <a:pt x="120820" y="350943"/>
                  </a:lnTo>
                  <a:lnTo>
                    <a:pt x="153699" y="317968"/>
                  </a:lnTo>
                  <a:lnTo>
                    <a:pt x="113556" y="317968"/>
                  </a:lnTo>
                  <a:lnTo>
                    <a:pt x="73902" y="278217"/>
                  </a:lnTo>
                  <a:close/>
                </a:path>
                <a:path w="500380" h="626745">
                  <a:moveTo>
                    <a:pt x="202861" y="228393"/>
                  </a:moveTo>
                  <a:lnTo>
                    <a:pt x="113556" y="317968"/>
                  </a:lnTo>
                  <a:lnTo>
                    <a:pt x="153699" y="317968"/>
                  </a:lnTo>
                  <a:lnTo>
                    <a:pt x="222936" y="248529"/>
                  </a:lnTo>
                  <a:lnTo>
                    <a:pt x="202861" y="228393"/>
                  </a:lnTo>
                  <a:close/>
                </a:path>
                <a:path w="500380" h="626745">
                  <a:moveTo>
                    <a:pt x="73902" y="116273"/>
                  </a:moveTo>
                  <a:lnTo>
                    <a:pt x="53827" y="136409"/>
                  </a:lnTo>
                  <a:lnTo>
                    <a:pt x="106281" y="189010"/>
                  </a:lnTo>
                  <a:lnTo>
                    <a:pt x="109913" y="190398"/>
                  </a:lnTo>
                  <a:lnTo>
                    <a:pt x="117188" y="190398"/>
                  </a:lnTo>
                  <a:lnTo>
                    <a:pt x="120820" y="189010"/>
                  </a:lnTo>
                  <a:lnTo>
                    <a:pt x="153707" y="156023"/>
                  </a:lnTo>
                  <a:lnTo>
                    <a:pt x="113556" y="156023"/>
                  </a:lnTo>
                  <a:lnTo>
                    <a:pt x="73902" y="116273"/>
                  </a:lnTo>
                  <a:close/>
                </a:path>
                <a:path w="500380" h="626745">
                  <a:moveTo>
                    <a:pt x="202861" y="66448"/>
                  </a:moveTo>
                  <a:lnTo>
                    <a:pt x="113556" y="156023"/>
                  </a:lnTo>
                  <a:lnTo>
                    <a:pt x="153707" y="156023"/>
                  </a:lnTo>
                  <a:lnTo>
                    <a:pt x="222936" y="86584"/>
                  </a:lnTo>
                  <a:lnTo>
                    <a:pt x="202861" y="66448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018278" y="4497070"/>
            <a:ext cx="2919095" cy="1203325"/>
            <a:chOff x="5018278" y="4497070"/>
            <a:chExt cx="2919095" cy="1203325"/>
          </a:xfrm>
        </p:grpSpPr>
        <p:sp>
          <p:nvSpPr>
            <p:cNvPr id="17" name="object 17"/>
            <p:cNvSpPr/>
            <p:nvPr/>
          </p:nvSpPr>
          <p:spPr>
            <a:xfrm>
              <a:off x="5024628" y="4503420"/>
              <a:ext cx="2906395" cy="1190625"/>
            </a:xfrm>
            <a:custGeom>
              <a:avLst/>
              <a:gdLst/>
              <a:ahLst/>
              <a:cxnLst/>
              <a:rect l="l" t="t" r="r" b="b"/>
              <a:pathLst>
                <a:path w="2906395" h="1190625">
                  <a:moveTo>
                    <a:pt x="2707894" y="0"/>
                  </a:moveTo>
                  <a:lnTo>
                    <a:pt x="509270" y="0"/>
                  </a:lnTo>
                  <a:lnTo>
                    <a:pt x="463771" y="5236"/>
                  </a:lnTo>
                  <a:lnTo>
                    <a:pt x="422011" y="20155"/>
                  </a:lnTo>
                  <a:lnTo>
                    <a:pt x="385179" y="43567"/>
                  </a:lnTo>
                  <a:lnTo>
                    <a:pt x="354463" y="74283"/>
                  </a:lnTo>
                  <a:lnTo>
                    <a:pt x="331051" y="111115"/>
                  </a:lnTo>
                  <a:lnTo>
                    <a:pt x="316132" y="152875"/>
                  </a:lnTo>
                  <a:lnTo>
                    <a:pt x="310896" y="198373"/>
                  </a:lnTo>
                  <a:lnTo>
                    <a:pt x="0" y="315975"/>
                  </a:lnTo>
                  <a:lnTo>
                    <a:pt x="310896" y="495934"/>
                  </a:lnTo>
                  <a:lnTo>
                    <a:pt x="310896" y="991869"/>
                  </a:lnTo>
                  <a:lnTo>
                    <a:pt x="316132" y="1037356"/>
                  </a:lnTo>
                  <a:lnTo>
                    <a:pt x="331051" y="1079111"/>
                  </a:lnTo>
                  <a:lnTo>
                    <a:pt x="354463" y="1115944"/>
                  </a:lnTo>
                  <a:lnTo>
                    <a:pt x="385179" y="1146664"/>
                  </a:lnTo>
                  <a:lnTo>
                    <a:pt x="422011" y="1170081"/>
                  </a:lnTo>
                  <a:lnTo>
                    <a:pt x="463771" y="1185005"/>
                  </a:lnTo>
                  <a:lnTo>
                    <a:pt x="509270" y="1190243"/>
                  </a:lnTo>
                  <a:lnTo>
                    <a:pt x="2707894" y="1190243"/>
                  </a:lnTo>
                  <a:lnTo>
                    <a:pt x="2753392" y="1185005"/>
                  </a:lnTo>
                  <a:lnTo>
                    <a:pt x="2795152" y="1170081"/>
                  </a:lnTo>
                  <a:lnTo>
                    <a:pt x="2831984" y="1146664"/>
                  </a:lnTo>
                  <a:lnTo>
                    <a:pt x="2862700" y="1115944"/>
                  </a:lnTo>
                  <a:lnTo>
                    <a:pt x="2886112" y="1079111"/>
                  </a:lnTo>
                  <a:lnTo>
                    <a:pt x="2901031" y="1037356"/>
                  </a:lnTo>
                  <a:lnTo>
                    <a:pt x="2906268" y="991869"/>
                  </a:lnTo>
                  <a:lnTo>
                    <a:pt x="2906268" y="198373"/>
                  </a:lnTo>
                  <a:lnTo>
                    <a:pt x="2901031" y="152875"/>
                  </a:lnTo>
                  <a:lnTo>
                    <a:pt x="2886112" y="111115"/>
                  </a:lnTo>
                  <a:lnTo>
                    <a:pt x="2862700" y="74283"/>
                  </a:lnTo>
                  <a:lnTo>
                    <a:pt x="2831984" y="43567"/>
                  </a:lnTo>
                  <a:lnTo>
                    <a:pt x="2795152" y="20155"/>
                  </a:lnTo>
                  <a:lnTo>
                    <a:pt x="2753392" y="5236"/>
                  </a:lnTo>
                  <a:lnTo>
                    <a:pt x="27078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24628" y="4503420"/>
              <a:ext cx="2906395" cy="1190625"/>
            </a:xfrm>
            <a:custGeom>
              <a:avLst/>
              <a:gdLst/>
              <a:ahLst/>
              <a:cxnLst/>
              <a:rect l="l" t="t" r="r" b="b"/>
              <a:pathLst>
                <a:path w="2906395" h="1190625">
                  <a:moveTo>
                    <a:pt x="310896" y="198373"/>
                  </a:moveTo>
                  <a:lnTo>
                    <a:pt x="316132" y="152875"/>
                  </a:lnTo>
                  <a:lnTo>
                    <a:pt x="331051" y="111115"/>
                  </a:lnTo>
                  <a:lnTo>
                    <a:pt x="354463" y="74283"/>
                  </a:lnTo>
                  <a:lnTo>
                    <a:pt x="385179" y="43567"/>
                  </a:lnTo>
                  <a:lnTo>
                    <a:pt x="422011" y="20155"/>
                  </a:lnTo>
                  <a:lnTo>
                    <a:pt x="463771" y="5236"/>
                  </a:lnTo>
                  <a:lnTo>
                    <a:pt x="509270" y="0"/>
                  </a:lnTo>
                  <a:lnTo>
                    <a:pt x="743458" y="0"/>
                  </a:lnTo>
                  <a:lnTo>
                    <a:pt x="1392301" y="0"/>
                  </a:lnTo>
                  <a:lnTo>
                    <a:pt x="2707894" y="0"/>
                  </a:lnTo>
                  <a:lnTo>
                    <a:pt x="2753392" y="5236"/>
                  </a:lnTo>
                  <a:lnTo>
                    <a:pt x="2795152" y="20155"/>
                  </a:lnTo>
                  <a:lnTo>
                    <a:pt x="2831984" y="43567"/>
                  </a:lnTo>
                  <a:lnTo>
                    <a:pt x="2862700" y="74283"/>
                  </a:lnTo>
                  <a:lnTo>
                    <a:pt x="2886112" y="111115"/>
                  </a:lnTo>
                  <a:lnTo>
                    <a:pt x="2901031" y="152875"/>
                  </a:lnTo>
                  <a:lnTo>
                    <a:pt x="2906268" y="198373"/>
                  </a:lnTo>
                  <a:lnTo>
                    <a:pt x="2906268" y="495934"/>
                  </a:lnTo>
                  <a:lnTo>
                    <a:pt x="2906268" y="991869"/>
                  </a:lnTo>
                  <a:lnTo>
                    <a:pt x="2901031" y="1037356"/>
                  </a:lnTo>
                  <a:lnTo>
                    <a:pt x="2886112" y="1079111"/>
                  </a:lnTo>
                  <a:lnTo>
                    <a:pt x="2862700" y="1115944"/>
                  </a:lnTo>
                  <a:lnTo>
                    <a:pt x="2831984" y="1146664"/>
                  </a:lnTo>
                  <a:lnTo>
                    <a:pt x="2795152" y="1170081"/>
                  </a:lnTo>
                  <a:lnTo>
                    <a:pt x="2753392" y="1185005"/>
                  </a:lnTo>
                  <a:lnTo>
                    <a:pt x="2707894" y="1190243"/>
                  </a:lnTo>
                  <a:lnTo>
                    <a:pt x="1392301" y="1190243"/>
                  </a:lnTo>
                  <a:lnTo>
                    <a:pt x="743458" y="1190243"/>
                  </a:lnTo>
                  <a:lnTo>
                    <a:pt x="509270" y="1190243"/>
                  </a:lnTo>
                  <a:lnTo>
                    <a:pt x="463771" y="1185005"/>
                  </a:lnTo>
                  <a:lnTo>
                    <a:pt x="422011" y="1170081"/>
                  </a:lnTo>
                  <a:lnTo>
                    <a:pt x="385179" y="1146664"/>
                  </a:lnTo>
                  <a:lnTo>
                    <a:pt x="354463" y="1115944"/>
                  </a:lnTo>
                  <a:lnTo>
                    <a:pt x="331051" y="1079111"/>
                  </a:lnTo>
                  <a:lnTo>
                    <a:pt x="316132" y="1037356"/>
                  </a:lnTo>
                  <a:lnTo>
                    <a:pt x="310896" y="991869"/>
                  </a:lnTo>
                  <a:lnTo>
                    <a:pt x="310896" y="495934"/>
                  </a:lnTo>
                  <a:lnTo>
                    <a:pt x="0" y="315975"/>
                  </a:lnTo>
                  <a:lnTo>
                    <a:pt x="310896" y="19837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847" y="4522978"/>
            <a:ext cx="22358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permissions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boundary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permissions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4789" y="4212082"/>
            <a:ext cx="1130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Permissions</a:t>
            </a:r>
            <a:endParaRPr sz="1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Boundary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74735" y="3066288"/>
            <a:ext cx="762000" cy="76200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785359" y="1344167"/>
            <a:ext cx="3380740" cy="2141220"/>
            <a:chOff x="4785359" y="1344167"/>
            <a:chExt cx="3380740" cy="2141220"/>
          </a:xfrm>
        </p:grpSpPr>
        <p:sp>
          <p:nvSpPr>
            <p:cNvPr id="23" name="object 23"/>
            <p:cNvSpPr/>
            <p:nvPr/>
          </p:nvSpPr>
          <p:spPr>
            <a:xfrm>
              <a:off x="4785359" y="1734311"/>
              <a:ext cx="3380740" cy="832485"/>
            </a:xfrm>
            <a:custGeom>
              <a:avLst/>
              <a:gdLst/>
              <a:ahLst/>
              <a:cxnLst/>
              <a:rect l="l" t="t" r="r" b="b"/>
              <a:pathLst>
                <a:path w="3380740" h="832485">
                  <a:moveTo>
                    <a:pt x="1682114" y="816355"/>
                  </a:moveTo>
                  <a:lnTo>
                    <a:pt x="0" y="816355"/>
                  </a:lnTo>
                  <a:lnTo>
                    <a:pt x="0" y="832230"/>
                  </a:lnTo>
                  <a:lnTo>
                    <a:pt x="1697989" y="832230"/>
                  </a:lnTo>
                  <a:lnTo>
                    <a:pt x="1697989" y="824229"/>
                  </a:lnTo>
                  <a:lnTo>
                    <a:pt x="1682114" y="824229"/>
                  </a:lnTo>
                  <a:lnTo>
                    <a:pt x="1682114" y="816355"/>
                  </a:lnTo>
                  <a:close/>
                </a:path>
                <a:path w="3380740" h="832485">
                  <a:moveTo>
                    <a:pt x="3304032" y="30099"/>
                  </a:moveTo>
                  <a:lnTo>
                    <a:pt x="1682114" y="30099"/>
                  </a:lnTo>
                  <a:lnTo>
                    <a:pt x="1682114" y="824229"/>
                  </a:lnTo>
                  <a:lnTo>
                    <a:pt x="1690115" y="816355"/>
                  </a:lnTo>
                  <a:lnTo>
                    <a:pt x="1697989" y="816355"/>
                  </a:lnTo>
                  <a:lnTo>
                    <a:pt x="1697989" y="45974"/>
                  </a:lnTo>
                  <a:lnTo>
                    <a:pt x="1690115" y="45974"/>
                  </a:lnTo>
                  <a:lnTo>
                    <a:pt x="1697989" y="38100"/>
                  </a:lnTo>
                  <a:lnTo>
                    <a:pt x="3304032" y="38100"/>
                  </a:lnTo>
                  <a:lnTo>
                    <a:pt x="3304032" y="30099"/>
                  </a:lnTo>
                  <a:close/>
                </a:path>
                <a:path w="3380740" h="832485">
                  <a:moveTo>
                    <a:pt x="1697989" y="816355"/>
                  </a:moveTo>
                  <a:lnTo>
                    <a:pt x="1690115" y="816355"/>
                  </a:lnTo>
                  <a:lnTo>
                    <a:pt x="1682114" y="824229"/>
                  </a:lnTo>
                  <a:lnTo>
                    <a:pt x="1697989" y="824229"/>
                  </a:lnTo>
                  <a:lnTo>
                    <a:pt x="1697989" y="816355"/>
                  </a:lnTo>
                  <a:close/>
                </a:path>
                <a:path w="3380740" h="832485">
                  <a:moveTo>
                    <a:pt x="3304032" y="0"/>
                  </a:moveTo>
                  <a:lnTo>
                    <a:pt x="3304032" y="76200"/>
                  </a:lnTo>
                  <a:lnTo>
                    <a:pt x="3364484" y="45974"/>
                  </a:lnTo>
                  <a:lnTo>
                    <a:pt x="3316732" y="45974"/>
                  </a:lnTo>
                  <a:lnTo>
                    <a:pt x="3316732" y="30099"/>
                  </a:lnTo>
                  <a:lnTo>
                    <a:pt x="3364230" y="30099"/>
                  </a:lnTo>
                  <a:lnTo>
                    <a:pt x="3304032" y="0"/>
                  </a:lnTo>
                  <a:close/>
                </a:path>
                <a:path w="3380740" h="832485">
                  <a:moveTo>
                    <a:pt x="1697989" y="38100"/>
                  </a:moveTo>
                  <a:lnTo>
                    <a:pt x="1690115" y="45974"/>
                  </a:lnTo>
                  <a:lnTo>
                    <a:pt x="1697989" y="45974"/>
                  </a:lnTo>
                  <a:lnTo>
                    <a:pt x="1697989" y="38100"/>
                  </a:lnTo>
                  <a:close/>
                </a:path>
                <a:path w="3380740" h="832485">
                  <a:moveTo>
                    <a:pt x="3304032" y="38100"/>
                  </a:moveTo>
                  <a:lnTo>
                    <a:pt x="1697989" y="38100"/>
                  </a:lnTo>
                  <a:lnTo>
                    <a:pt x="1697989" y="45974"/>
                  </a:lnTo>
                  <a:lnTo>
                    <a:pt x="3304032" y="45974"/>
                  </a:lnTo>
                  <a:lnTo>
                    <a:pt x="3304032" y="38100"/>
                  </a:lnTo>
                  <a:close/>
                </a:path>
                <a:path w="3380740" h="832485">
                  <a:moveTo>
                    <a:pt x="3364230" y="30099"/>
                  </a:moveTo>
                  <a:lnTo>
                    <a:pt x="3316732" y="30099"/>
                  </a:lnTo>
                  <a:lnTo>
                    <a:pt x="3316732" y="45974"/>
                  </a:lnTo>
                  <a:lnTo>
                    <a:pt x="3364484" y="45974"/>
                  </a:lnTo>
                  <a:lnTo>
                    <a:pt x="3380232" y="38100"/>
                  </a:lnTo>
                  <a:lnTo>
                    <a:pt x="3364230" y="3009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85359" y="2822066"/>
              <a:ext cx="3297554" cy="662940"/>
            </a:xfrm>
            <a:custGeom>
              <a:avLst/>
              <a:gdLst/>
              <a:ahLst/>
              <a:cxnLst/>
              <a:rect l="l" t="t" r="r" b="b"/>
              <a:pathLst>
                <a:path w="3297554" h="662939">
                  <a:moveTo>
                    <a:pt x="3221100" y="586613"/>
                  </a:moveTo>
                  <a:lnTo>
                    <a:pt x="3221100" y="662813"/>
                  </a:lnTo>
                  <a:lnTo>
                    <a:pt x="3281298" y="632713"/>
                  </a:lnTo>
                  <a:lnTo>
                    <a:pt x="3233800" y="632713"/>
                  </a:lnTo>
                  <a:lnTo>
                    <a:pt x="3233800" y="616838"/>
                  </a:lnTo>
                  <a:lnTo>
                    <a:pt x="3281552" y="616838"/>
                  </a:lnTo>
                  <a:lnTo>
                    <a:pt x="3221100" y="586613"/>
                  </a:lnTo>
                  <a:close/>
                </a:path>
                <a:path w="3297554" h="662939">
                  <a:moveTo>
                    <a:pt x="1640713" y="8000"/>
                  </a:moveTo>
                  <a:lnTo>
                    <a:pt x="1640713" y="632713"/>
                  </a:lnTo>
                  <a:lnTo>
                    <a:pt x="3221100" y="632713"/>
                  </a:lnTo>
                  <a:lnTo>
                    <a:pt x="3221100" y="624713"/>
                  </a:lnTo>
                  <a:lnTo>
                    <a:pt x="1656588" y="624713"/>
                  </a:lnTo>
                  <a:lnTo>
                    <a:pt x="1648714" y="616838"/>
                  </a:lnTo>
                  <a:lnTo>
                    <a:pt x="1656588" y="616838"/>
                  </a:lnTo>
                  <a:lnTo>
                    <a:pt x="1656588" y="15875"/>
                  </a:lnTo>
                  <a:lnTo>
                    <a:pt x="1648714" y="15875"/>
                  </a:lnTo>
                  <a:lnTo>
                    <a:pt x="1640713" y="8000"/>
                  </a:lnTo>
                  <a:close/>
                </a:path>
                <a:path w="3297554" h="662939">
                  <a:moveTo>
                    <a:pt x="3281552" y="616838"/>
                  </a:moveTo>
                  <a:lnTo>
                    <a:pt x="3233800" y="616838"/>
                  </a:lnTo>
                  <a:lnTo>
                    <a:pt x="3233800" y="632713"/>
                  </a:lnTo>
                  <a:lnTo>
                    <a:pt x="3281298" y="632713"/>
                  </a:lnTo>
                  <a:lnTo>
                    <a:pt x="3297300" y="624713"/>
                  </a:lnTo>
                  <a:lnTo>
                    <a:pt x="3281552" y="616838"/>
                  </a:lnTo>
                  <a:close/>
                </a:path>
                <a:path w="3297554" h="662939">
                  <a:moveTo>
                    <a:pt x="1656588" y="616838"/>
                  </a:moveTo>
                  <a:lnTo>
                    <a:pt x="1648714" y="616838"/>
                  </a:lnTo>
                  <a:lnTo>
                    <a:pt x="1656588" y="624713"/>
                  </a:lnTo>
                  <a:lnTo>
                    <a:pt x="1656588" y="616838"/>
                  </a:lnTo>
                  <a:close/>
                </a:path>
                <a:path w="3297554" h="662939">
                  <a:moveTo>
                    <a:pt x="3221100" y="616838"/>
                  </a:moveTo>
                  <a:lnTo>
                    <a:pt x="1656588" y="616838"/>
                  </a:lnTo>
                  <a:lnTo>
                    <a:pt x="1656588" y="624713"/>
                  </a:lnTo>
                  <a:lnTo>
                    <a:pt x="3221100" y="624713"/>
                  </a:lnTo>
                  <a:lnTo>
                    <a:pt x="3221100" y="616838"/>
                  </a:lnTo>
                  <a:close/>
                </a:path>
                <a:path w="3297554" h="662939">
                  <a:moveTo>
                    <a:pt x="1656588" y="0"/>
                  </a:moveTo>
                  <a:lnTo>
                    <a:pt x="0" y="0"/>
                  </a:lnTo>
                  <a:lnTo>
                    <a:pt x="0" y="15875"/>
                  </a:lnTo>
                  <a:lnTo>
                    <a:pt x="1640713" y="15875"/>
                  </a:lnTo>
                  <a:lnTo>
                    <a:pt x="1640713" y="8000"/>
                  </a:lnTo>
                  <a:lnTo>
                    <a:pt x="1656588" y="8000"/>
                  </a:lnTo>
                  <a:lnTo>
                    <a:pt x="1656588" y="0"/>
                  </a:lnTo>
                  <a:close/>
                </a:path>
                <a:path w="3297554" h="662939">
                  <a:moveTo>
                    <a:pt x="1656588" y="8000"/>
                  </a:moveTo>
                  <a:lnTo>
                    <a:pt x="1640713" y="8000"/>
                  </a:lnTo>
                  <a:lnTo>
                    <a:pt x="1648714" y="15875"/>
                  </a:lnTo>
                  <a:lnTo>
                    <a:pt x="1656588" y="15875"/>
                  </a:lnTo>
                  <a:lnTo>
                    <a:pt x="1656588" y="80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5887" y="3144011"/>
              <a:ext cx="234696" cy="2362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9875" y="1344167"/>
              <a:ext cx="425196" cy="34747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342756" y="3826002"/>
            <a:ext cx="412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22463" y="2120646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1125" y="2236978"/>
            <a:ext cx="900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S3:ListBuckets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45404" y="2941396"/>
            <a:ext cx="990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iam:CreateUser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026143" y="3184905"/>
            <a:ext cx="2693670" cy="1136015"/>
            <a:chOff x="9026143" y="3184905"/>
            <a:chExt cx="2693670" cy="1136015"/>
          </a:xfrm>
        </p:grpSpPr>
        <p:sp>
          <p:nvSpPr>
            <p:cNvPr id="32" name="object 32"/>
            <p:cNvSpPr/>
            <p:nvPr/>
          </p:nvSpPr>
          <p:spPr>
            <a:xfrm>
              <a:off x="9032493" y="3191255"/>
              <a:ext cx="2680970" cy="1123315"/>
            </a:xfrm>
            <a:custGeom>
              <a:avLst/>
              <a:gdLst/>
              <a:ahLst/>
              <a:cxnLst/>
              <a:rect l="l" t="t" r="r" b="b"/>
              <a:pathLst>
                <a:path w="2680970" h="1123314">
                  <a:moveTo>
                    <a:pt x="2493772" y="0"/>
                  </a:moveTo>
                  <a:lnTo>
                    <a:pt x="473963" y="0"/>
                  </a:lnTo>
                  <a:lnTo>
                    <a:pt x="424202" y="6687"/>
                  </a:lnTo>
                  <a:lnTo>
                    <a:pt x="379485" y="25559"/>
                  </a:lnTo>
                  <a:lnTo>
                    <a:pt x="341598" y="54832"/>
                  </a:lnTo>
                  <a:lnTo>
                    <a:pt x="312325" y="92719"/>
                  </a:lnTo>
                  <a:lnTo>
                    <a:pt x="293453" y="137436"/>
                  </a:lnTo>
                  <a:lnTo>
                    <a:pt x="286765" y="187198"/>
                  </a:lnTo>
                  <a:lnTo>
                    <a:pt x="0" y="298196"/>
                  </a:lnTo>
                  <a:lnTo>
                    <a:pt x="286765" y="467995"/>
                  </a:lnTo>
                  <a:lnTo>
                    <a:pt x="286765" y="935990"/>
                  </a:lnTo>
                  <a:lnTo>
                    <a:pt x="293453" y="985751"/>
                  </a:lnTo>
                  <a:lnTo>
                    <a:pt x="312325" y="1030468"/>
                  </a:lnTo>
                  <a:lnTo>
                    <a:pt x="341598" y="1068355"/>
                  </a:lnTo>
                  <a:lnTo>
                    <a:pt x="379485" y="1097628"/>
                  </a:lnTo>
                  <a:lnTo>
                    <a:pt x="424202" y="1116500"/>
                  </a:lnTo>
                  <a:lnTo>
                    <a:pt x="473963" y="1123188"/>
                  </a:lnTo>
                  <a:lnTo>
                    <a:pt x="2493772" y="1123188"/>
                  </a:lnTo>
                  <a:lnTo>
                    <a:pt x="2543533" y="1116500"/>
                  </a:lnTo>
                  <a:lnTo>
                    <a:pt x="2588250" y="1097628"/>
                  </a:lnTo>
                  <a:lnTo>
                    <a:pt x="2626137" y="1068355"/>
                  </a:lnTo>
                  <a:lnTo>
                    <a:pt x="2655410" y="1030468"/>
                  </a:lnTo>
                  <a:lnTo>
                    <a:pt x="2674282" y="985751"/>
                  </a:lnTo>
                  <a:lnTo>
                    <a:pt x="2680970" y="935990"/>
                  </a:lnTo>
                  <a:lnTo>
                    <a:pt x="2680970" y="187198"/>
                  </a:lnTo>
                  <a:lnTo>
                    <a:pt x="2674282" y="137436"/>
                  </a:lnTo>
                  <a:lnTo>
                    <a:pt x="2655410" y="92719"/>
                  </a:lnTo>
                  <a:lnTo>
                    <a:pt x="2626137" y="54832"/>
                  </a:lnTo>
                  <a:lnTo>
                    <a:pt x="2588250" y="25559"/>
                  </a:lnTo>
                  <a:lnTo>
                    <a:pt x="2543533" y="6687"/>
                  </a:lnTo>
                  <a:lnTo>
                    <a:pt x="24937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32493" y="3191255"/>
              <a:ext cx="2680970" cy="1123315"/>
            </a:xfrm>
            <a:custGeom>
              <a:avLst/>
              <a:gdLst/>
              <a:ahLst/>
              <a:cxnLst/>
              <a:rect l="l" t="t" r="r" b="b"/>
              <a:pathLst>
                <a:path w="2680970" h="1123314">
                  <a:moveTo>
                    <a:pt x="286765" y="187198"/>
                  </a:moveTo>
                  <a:lnTo>
                    <a:pt x="293453" y="137436"/>
                  </a:lnTo>
                  <a:lnTo>
                    <a:pt x="312325" y="92719"/>
                  </a:lnTo>
                  <a:lnTo>
                    <a:pt x="341598" y="54832"/>
                  </a:lnTo>
                  <a:lnTo>
                    <a:pt x="379485" y="25559"/>
                  </a:lnTo>
                  <a:lnTo>
                    <a:pt x="424202" y="6687"/>
                  </a:lnTo>
                  <a:lnTo>
                    <a:pt x="473963" y="0"/>
                  </a:lnTo>
                  <a:lnTo>
                    <a:pt x="685800" y="0"/>
                  </a:lnTo>
                  <a:lnTo>
                    <a:pt x="1284351" y="0"/>
                  </a:lnTo>
                  <a:lnTo>
                    <a:pt x="2493772" y="0"/>
                  </a:lnTo>
                  <a:lnTo>
                    <a:pt x="2543533" y="6687"/>
                  </a:lnTo>
                  <a:lnTo>
                    <a:pt x="2588250" y="25559"/>
                  </a:lnTo>
                  <a:lnTo>
                    <a:pt x="2626137" y="54832"/>
                  </a:lnTo>
                  <a:lnTo>
                    <a:pt x="2655410" y="92719"/>
                  </a:lnTo>
                  <a:lnTo>
                    <a:pt x="2674282" y="137436"/>
                  </a:lnTo>
                  <a:lnTo>
                    <a:pt x="2680970" y="187198"/>
                  </a:lnTo>
                  <a:lnTo>
                    <a:pt x="2680970" y="467995"/>
                  </a:lnTo>
                  <a:lnTo>
                    <a:pt x="2680970" y="935990"/>
                  </a:lnTo>
                  <a:lnTo>
                    <a:pt x="2674282" y="985751"/>
                  </a:lnTo>
                  <a:lnTo>
                    <a:pt x="2655410" y="1030468"/>
                  </a:lnTo>
                  <a:lnTo>
                    <a:pt x="2626137" y="1068355"/>
                  </a:lnTo>
                  <a:lnTo>
                    <a:pt x="2588250" y="1097628"/>
                  </a:lnTo>
                  <a:lnTo>
                    <a:pt x="2543533" y="1116500"/>
                  </a:lnTo>
                  <a:lnTo>
                    <a:pt x="2493772" y="1123188"/>
                  </a:lnTo>
                  <a:lnTo>
                    <a:pt x="1284351" y="1123188"/>
                  </a:lnTo>
                  <a:lnTo>
                    <a:pt x="685800" y="1123188"/>
                  </a:lnTo>
                  <a:lnTo>
                    <a:pt x="473963" y="1123188"/>
                  </a:lnTo>
                  <a:lnTo>
                    <a:pt x="424202" y="1116500"/>
                  </a:lnTo>
                  <a:lnTo>
                    <a:pt x="379485" y="1097628"/>
                  </a:lnTo>
                  <a:lnTo>
                    <a:pt x="341598" y="1068355"/>
                  </a:lnTo>
                  <a:lnTo>
                    <a:pt x="312325" y="1030468"/>
                  </a:lnTo>
                  <a:lnTo>
                    <a:pt x="293453" y="985751"/>
                  </a:lnTo>
                  <a:lnTo>
                    <a:pt x="286765" y="935990"/>
                  </a:lnTo>
                  <a:lnTo>
                    <a:pt x="286765" y="467995"/>
                  </a:lnTo>
                  <a:lnTo>
                    <a:pt x="0" y="298196"/>
                  </a:lnTo>
                  <a:lnTo>
                    <a:pt x="286765" y="18719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475723" y="3177032"/>
            <a:ext cx="20815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fails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permissions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boundary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47445" y="5092953"/>
            <a:ext cx="1996439" cy="1140460"/>
            <a:chOff x="647445" y="5092953"/>
            <a:chExt cx="1996439" cy="1140460"/>
          </a:xfrm>
        </p:grpSpPr>
        <p:sp>
          <p:nvSpPr>
            <p:cNvPr id="36" name="object 36"/>
            <p:cNvSpPr/>
            <p:nvPr/>
          </p:nvSpPr>
          <p:spPr>
            <a:xfrm>
              <a:off x="653795" y="5099303"/>
              <a:ext cx="1983739" cy="1127760"/>
            </a:xfrm>
            <a:custGeom>
              <a:avLst/>
              <a:gdLst/>
              <a:ahLst/>
              <a:cxnLst/>
              <a:rect l="l" t="t" r="r" b="b"/>
              <a:pathLst>
                <a:path w="1983739" h="1127760">
                  <a:moveTo>
                    <a:pt x="1549400" y="0"/>
                  </a:moveTo>
                  <a:lnTo>
                    <a:pt x="187960" y="0"/>
                  </a:lnTo>
                  <a:lnTo>
                    <a:pt x="137991" y="6717"/>
                  </a:lnTo>
                  <a:lnTo>
                    <a:pt x="93091" y="25672"/>
                  </a:lnTo>
                  <a:lnTo>
                    <a:pt x="55051" y="55070"/>
                  </a:lnTo>
                  <a:lnTo>
                    <a:pt x="25661" y="93114"/>
                  </a:lnTo>
                  <a:lnTo>
                    <a:pt x="6713" y="138009"/>
                  </a:lnTo>
                  <a:lnTo>
                    <a:pt x="0" y="187960"/>
                  </a:lnTo>
                  <a:lnTo>
                    <a:pt x="0" y="939800"/>
                  </a:lnTo>
                  <a:lnTo>
                    <a:pt x="6713" y="989768"/>
                  </a:lnTo>
                  <a:lnTo>
                    <a:pt x="25661" y="1034668"/>
                  </a:lnTo>
                  <a:lnTo>
                    <a:pt x="55051" y="1072708"/>
                  </a:lnTo>
                  <a:lnTo>
                    <a:pt x="93091" y="1102098"/>
                  </a:lnTo>
                  <a:lnTo>
                    <a:pt x="137991" y="1121046"/>
                  </a:lnTo>
                  <a:lnTo>
                    <a:pt x="187960" y="1127760"/>
                  </a:lnTo>
                  <a:lnTo>
                    <a:pt x="1549400" y="1127760"/>
                  </a:lnTo>
                  <a:lnTo>
                    <a:pt x="1599350" y="1121046"/>
                  </a:lnTo>
                  <a:lnTo>
                    <a:pt x="1644245" y="1102098"/>
                  </a:lnTo>
                  <a:lnTo>
                    <a:pt x="1682289" y="1072708"/>
                  </a:lnTo>
                  <a:lnTo>
                    <a:pt x="1711687" y="1034668"/>
                  </a:lnTo>
                  <a:lnTo>
                    <a:pt x="1730642" y="989768"/>
                  </a:lnTo>
                  <a:lnTo>
                    <a:pt x="1737360" y="939800"/>
                  </a:lnTo>
                  <a:lnTo>
                    <a:pt x="1737360" y="469900"/>
                  </a:lnTo>
                  <a:lnTo>
                    <a:pt x="1983359" y="333883"/>
                  </a:lnTo>
                  <a:lnTo>
                    <a:pt x="1737360" y="187960"/>
                  </a:lnTo>
                  <a:lnTo>
                    <a:pt x="1730642" y="138009"/>
                  </a:lnTo>
                  <a:lnTo>
                    <a:pt x="1711687" y="93114"/>
                  </a:lnTo>
                  <a:lnTo>
                    <a:pt x="1682289" y="55070"/>
                  </a:lnTo>
                  <a:lnTo>
                    <a:pt x="1644245" y="25672"/>
                  </a:lnTo>
                  <a:lnTo>
                    <a:pt x="1599350" y="6717"/>
                  </a:lnTo>
                  <a:lnTo>
                    <a:pt x="1549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3795" y="5099303"/>
              <a:ext cx="1983739" cy="1127760"/>
            </a:xfrm>
            <a:custGeom>
              <a:avLst/>
              <a:gdLst/>
              <a:ahLst/>
              <a:cxnLst/>
              <a:rect l="l" t="t" r="r" b="b"/>
              <a:pathLst>
                <a:path w="1983739" h="1127760">
                  <a:moveTo>
                    <a:pt x="0" y="187960"/>
                  </a:moveTo>
                  <a:lnTo>
                    <a:pt x="6713" y="138009"/>
                  </a:lnTo>
                  <a:lnTo>
                    <a:pt x="25661" y="93114"/>
                  </a:lnTo>
                  <a:lnTo>
                    <a:pt x="55051" y="55070"/>
                  </a:lnTo>
                  <a:lnTo>
                    <a:pt x="93091" y="25672"/>
                  </a:lnTo>
                  <a:lnTo>
                    <a:pt x="137991" y="6717"/>
                  </a:lnTo>
                  <a:lnTo>
                    <a:pt x="187960" y="0"/>
                  </a:lnTo>
                  <a:lnTo>
                    <a:pt x="1013460" y="0"/>
                  </a:lnTo>
                  <a:lnTo>
                    <a:pt x="1447800" y="0"/>
                  </a:lnTo>
                  <a:lnTo>
                    <a:pt x="1549400" y="0"/>
                  </a:lnTo>
                  <a:lnTo>
                    <a:pt x="1599350" y="6717"/>
                  </a:lnTo>
                  <a:lnTo>
                    <a:pt x="1644245" y="25672"/>
                  </a:lnTo>
                  <a:lnTo>
                    <a:pt x="1682289" y="55070"/>
                  </a:lnTo>
                  <a:lnTo>
                    <a:pt x="1711687" y="93114"/>
                  </a:lnTo>
                  <a:lnTo>
                    <a:pt x="1730642" y="138009"/>
                  </a:lnTo>
                  <a:lnTo>
                    <a:pt x="1737360" y="187960"/>
                  </a:lnTo>
                  <a:lnTo>
                    <a:pt x="1983359" y="333883"/>
                  </a:lnTo>
                  <a:lnTo>
                    <a:pt x="1737360" y="469900"/>
                  </a:lnTo>
                  <a:lnTo>
                    <a:pt x="1737360" y="939800"/>
                  </a:lnTo>
                  <a:lnTo>
                    <a:pt x="1730642" y="989768"/>
                  </a:lnTo>
                  <a:lnTo>
                    <a:pt x="1711687" y="1034668"/>
                  </a:lnTo>
                  <a:lnTo>
                    <a:pt x="1682289" y="1072708"/>
                  </a:lnTo>
                  <a:lnTo>
                    <a:pt x="1644245" y="1102098"/>
                  </a:lnTo>
                  <a:lnTo>
                    <a:pt x="1599350" y="1121046"/>
                  </a:lnTo>
                  <a:lnTo>
                    <a:pt x="1549400" y="1127760"/>
                  </a:lnTo>
                  <a:lnTo>
                    <a:pt x="1447800" y="1127760"/>
                  </a:lnTo>
                  <a:lnTo>
                    <a:pt x="1013460" y="1127760"/>
                  </a:lnTo>
                  <a:lnTo>
                    <a:pt x="187960" y="1127760"/>
                  </a:lnTo>
                  <a:lnTo>
                    <a:pt x="137991" y="1121046"/>
                  </a:lnTo>
                  <a:lnTo>
                    <a:pt x="93091" y="1102098"/>
                  </a:lnTo>
                  <a:lnTo>
                    <a:pt x="55051" y="1072708"/>
                  </a:lnTo>
                  <a:lnTo>
                    <a:pt x="25661" y="1034668"/>
                  </a:lnTo>
                  <a:lnTo>
                    <a:pt x="6713" y="989768"/>
                  </a:lnTo>
                  <a:lnTo>
                    <a:pt x="0" y="939800"/>
                  </a:lnTo>
                  <a:lnTo>
                    <a:pt x="0" y="469900"/>
                  </a:lnTo>
                  <a:lnTo>
                    <a:pt x="0" y="18796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10259" y="5087492"/>
            <a:ext cx="14236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Permissions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boundaries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are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attached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381123" y="1046733"/>
            <a:ext cx="3517265" cy="711835"/>
            <a:chOff x="2381123" y="1046733"/>
            <a:chExt cx="3517265" cy="711835"/>
          </a:xfrm>
        </p:grpSpPr>
        <p:sp>
          <p:nvSpPr>
            <p:cNvPr id="40" name="object 40"/>
            <p:cNvSpPr/>
            <p:nvPr/>
          </p:nvSpPr>
          <p:spPr>
            <a:xfrm>
              <a:off x="2387473" y="1053083"/>
              <a:ext cx="3504565" cy="699135"/>
            </a:xfrm>
            <a:custGeom>
              <a:avLst/>
              <a:gdLst/>
              <a:ahLst/>
              <a:cxnLst/>
              <a:rect l="l" t="t" r="r" b="b"/>
              <a:pathLst>
                <a:path w="3504565" h="699135">
                  <a:moveTo>
                    <a:pt x="3390265" y="0"/>
                  </a:moveTo>
                  <a:lnTo>
                    <a:pt x="550544" y="0"/>
                  </a:lnTo>
                  <a:lnTo>
                    <a:pt x="506150" y="8961"/>
                  </a:lnTo>
                  <a:lnTo>
                    <a:pt x="469900" y="33400"/>
                  </a:lnTo>
                  <a:lnTo>
                    <a:pt x="445460" y="69651"/>
                  </a:lnTo>
                  <a:lnTo>
                    <a:pt x="436499" y="114045"/>
                  </a:lnTo>
                  <a:lnTo>
                    <a:pt x="436499" y="399161"/>
                  </a:lnTo>
                  <a:lnTo>
                    <a:pt x="0" y="698753"/>
                  </a:lnTo>
                  <a:lnTo>
                    <a:pt x="436499" y="570229"/>
                  </a:lnTo>
                  <a:lnTo>
                    <a:pt x="3504311" y="570229"/>
                  </a:lnTo>
                  <a:lnTo>
                    <a:pt x="3504311" y="114045"/>
                  </a:lnTo>
                  <a:lnTo>
                    <a:pt x="3495349" y="69651"/>
                  </a:lnTo>
                  <a:lnTo>
                    <a:pt x="3470910" y="33400"/>
                  </a:lnTo>
                  <a:lnTo>
                    <a:pt x="3434659" y="8961"/>
                  </a:lnTo>
                  <a:lnTo>
                    <a:pt x="3390265" y="0"/>
                  </a:lnTo>
                  <a:close/>
                </a:path>
                <a:path w="3504565" h="699135">
                  <a:moveTo>
                    <a:pt x="3504311" y="570229"/>
                  </a:moveTo>
                  <a:lnTo>
                    <a:pt x="436499" y="570229"/>
                  </a:lnTo>
                  <a:lnTo>
                    <a:pt x="445460" y="614624"/>
                  </a:lnTo>
                  <a:lnTo>
                    <a:pt x="469900" y="650875"/>
                  </a:lnTo>
                  <a:lnTo>
                    <a:pt x="506150" y="675314"/>
                  </a:lnTo>
                  <a:lnTo>
                    <a:pt x="550544" y="684276"/>
                  </a:lnTo>
                  <a:lnTo>
                    <a:pt x="3390265" y="684276"/>
                  </a:lnTo>
                  <a:lnTo>
                    <a:pt x="3434659" y="675314"/>
                  </a:lnTo>
                  <a:lnTo>
                    <a:pt x="3470910" y="650875"/>
                  </a:lnTo>
                  <a:lnTo>
                    <a:pt x="3495349" y="614624"/>
                  </a:lnTo>
                  <a:lnTo>
                    <a:pt x="3504311" y="57022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87473" y="1053083"/>
              <a:ext cx="3504565" cy="699135"/>
            </a:xfrm>
            <a:custGeom>
              <a:avLst/>
              <a:gdLst/>
              <a:ahLst/>
              <a:cxnLst/>
              <a:rect l="l" t="t" r="r" b="b"/>
              <a:pathLst>
                <a:path w="3504565" h="699135">
                  <a:moveTo>
                    <a:pt x="436499" y="114045"/>
                  </a:moveTo>
                  <a:lnTo>
                    <a:pt x="445460" y="69651"/>
                  </a:lnTo>
                  <a:lnTo>
                    <a:pt x="469900" y="33400"/>
                  </a:lnTo>
                  <a:lnTo>
                    <a:pt x="506150" y="8961"/>
                  </a:lnTo>
                  <a:lnTo>
                    <a:pt x="550544" y="0"/>
                  </a:lnTo>
                  <a:lnTo>
                    <a:pt x="947801" y="0"/>
                  </a:lnTo>
                  <a:lnTo>
                    <a:pt x="1714753" y="0"/>
                  </a:lnTo>
                  <a:lnTo>
                    <a:pt x="3390265" y="0"/>
                  </a:lnTo>
                  <a:lnTo>
                    <a:pt x="3434659" y="8961"/>
                  </a:lnTo>
                  <a:lnTo>
                    <a:pt x="3470910" y="33400"/>
                  </a:lnTo>
                  <a:lnTo>
                    <a:pt x="3495349" y="69651"/>
                  </a:lnTo>
                  <a:lnTo>
                    <a:pt x="3504311" y="114045"/>
                  </a:lnTo>
                  <a:lnTo>
                    <a:pt x="3504311" y="399161"/>
                  </a:lnTo>
                  <a:lnTo>
                    <a:pt x="3504311" y="570229"/>
                  </a:lnTo>
                  <a:lnTo>
                    <a:pt x="3495349" y="614624"/>
                  </a:lnTo>
                  <a:lnTo>
                    <a:pt x="3470910" y="650875"/>
                  </a:lnTo>
                  <a:lnTo>
                    <a:pt x="3434659" y="675314"/>
                  </a:lnTo>
                  <a:lnTo>
                    <a:pt x="3390265" y="684276"/>
                  </a:lnTo>
                  <a:lnTo>
                    <a:pt x="1714753" y="684276"/>
                  </a:lnTo>
                  <a:lnTo>
                    <a:pt x="947801" y="684276"/>
                  </a:lnTo>
                  <a:lnTo>
                    <a:pt x="550544" y="684276"/>
                  </a:lnTo>
                  <a:lnTo>
                    <a:pt x="506150" y="675314"/>
                  </a:lnTo>
                  <a:lnTo>
                    <a:pt x="469900" y="650875"/>
                  </a:lnTo>
                  <a:lnTo>
                    <a:pt x="445460" y="614624"/>
                  </a:lnTo>
                  <a:lnTo>
                    <a:pt x="436499" y="570229"/>
                  </a:lnTo>
                  <a:lnTo>
                    <a:pt x="0" y="698753"/>
                  </a:lnTo>
                  <a:lnTo>
                    <a:pt x="436499" y="399161"/>
                  </a:lnTo>
                  <a:lnTo>
                    <a:pt x="436499" y="11404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942082" y="1093089"/>
            <a:ext cx="283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S3,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CloudWatch,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EC2,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74735" y="1388363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78" y="3429000"/>
            <a:ext cx="68186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222E3E"/>
                </a:solidFill>
              </a:rPr>
              <a:t>Amazon</a:t>
            </a:r>
            <a:r>
              <a:rPr sz="6000" spc="-250" dirty="0">
                <a:solidFill>
                  <a:srgbClr val="222E3E"/>
                </a:solidFill>
              </a:rPr>
              <a:t> </a:t>
            </a:r>
            <a:r>
              <a:rPr sz="6000" dirty="0">
                <a:solidFill>
                  <a:srgbClr val="222E3E"/>
                </a:solidFill>
              </a:rPr>
              <a:t>VPC</a:t>
            </a:r>
            <a:endParaRPr sz="6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Amazon</a:t>
            </a:r>
            <a:r>
              <a:rPr spc="-175" dirty="0"/>
              <a:t> </a:t>
            </a:r>
            <a:r>
              <a:rPr dirty="0"/>
              <a:t>VPC</a:t>
            </a:r>
            <a:r>
              <a:rPr spc="-160" dirty="0"/>
              <a:t> </a:t>
            </a:r>
            <a:r>
              <a:rPr dirty="0"/>
              <a:t>Core</a:t>
            </a:r>
            <a:r>
              <a:rPr spc="-155" dirty="0"/>
              <a:t> </a:t>
            </a:r>
            <a:r>
              <a:rPr lang="en-US" spc="-35" dirty="0"/>
              <a:t>concepts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891337"/>
            <a:ext cx="8486140" cy="44577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(VPC)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dedicated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795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7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Analogous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sz="2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center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inside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7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logically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isolated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networks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2200">
              <a:latin typeface="Calibri"/>
              <a:cs typeface="Calibri"/>
            </a:endParaRPr>
          </a:p>
          <a:p>
            <a:pPr marL="241300" marR="5080" indent="-229235">
              <a:lnSpc>
                <a:spcPct val="13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environment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IP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ranges,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subnets,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gateways</a:t>
            </a:r>
            <a:endParaRPr sz="2200">
              <a:latin typeface="Calibri"/>
              <a:cs typeface="Calibri"/>
            </a:endParaRPr>
          </a:p>
          <a:p>
            <a:pPr marL="241300" marR="107314" indent="-229235">
              <a:lnSpc>
                <a:spcPct val="13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resources,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instances,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" y="53339"/>
            <a:ext cx="496823" cy="4968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Amazon</a:t>
            </a:r>
            <a:r>
              <a:rPr spc="-175" dirty="0"/>
              <a:t> </a:t>
            </a:r>
            <a:r>
              <a:rPr dirty="0"/>
              <a:t>VPC</a:t>
            </a:r>
            <a:r>
              <a:rPr spc="-160" dirty="0"/>
              <a:t> </a:t>
            </a:r>
            <a:r>
              <a:rPr dirty="0"/>
              <a:t>Core</a:t>
            </a:r>
            <a:r>
              <a:rPr spc="-155" dirty="0"/>
              <a:t> </a:t>
            </a:r>
            <a:r>
              <a:rPr lang="en-US" spc="-35" dirty="0"/>
              <a:t>concepts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883718"/>
            <a:ext cx="8435340" cy="449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324485" indent="-229235">
              <a:lnSpc>
                <a:spcPct val="13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VPC,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specify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IPv4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addresses</a:t>
            </a:r>
            <a:r>
              <a:rPr sz="2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Classless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Inter-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Domain Routing</a:t>
            </a:r>
            <a:r>
              <a:rPr sz="25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(CIDR)</a:t>
            </a:r>
            <a:r>
              <a:rPr sz="25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block;</a:t>
            </a:r>
            <a:r>
              <a:rPr sz="25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10.0.0.0/16</a:t>
            </a:r>
            <a:endParaRPr sz="2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900"/>
              </a:spcBef>
              <a:buFont typeface="Arial"/>
              <a:buChar char="•"/>
              <a:tabLst>
                <a:tab pos="241935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spans</a:t>
            </a:r>
            <a:r>
              <a:rPr sz="2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2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Zones</a:t>
            </a:r>
            <a:r>
              <a:rPr sz="2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endParaRPr sz="2500">
              <a:latin typeface="Calibri"/>
              <a:cs typeface="Calibri"/>
            </a:endParaRPr>
          </a:p>
          <a:p>
            <a:pPr marL="241300" marR="49530" indent="-229235">
              <a:lnSpc>
                <a:spcPct val="13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resources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inside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5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endParaRPr sz="2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241935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VPCs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endParaRPr sz="2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895"/>
              </a:spcBef>
              <a:buFont typeface="Arial"/>
              <a:buChar char="•"/>
              <a:tabLst>
                <a:tab pos="241935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sz="2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subnet</a:t>
            </a:r>
            <a:r>
              <a:rPr sz="2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AZ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" y="53339"/>
            <a:ext cx="496823" cy="4968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1323" y="4448555"/>
            <a:ext cx="4448810" cy="909955"/>
          </a:xfrm>
          <a:custGeom>
            <a:avLst/>
            <a:gdLst/>
            <a:ahLst/>
            <a:cxnLst/>
            <a:rect l="l" t="t" r="r" b="b"/>
            <a:pathLst>
              <a:path w="4448809" h="909954">
                <a:moveTo>
                  <a:pt x="4448556" y="0"/>
                </a:moveTo>
                <a:lnTo>
                  <a:pt x="0" y="0"/>
                </a:lnTo>
                <a:lnTo>
                  <a:pt x="0" y="909828"/>
                </a:lnTo>
                <a:lnTo>
                  <a:pt x="4448556" y="909828"/>
                </a:lnTo>
                <a:lnTo>
                  <a:pt x="4448556" y="0"/>
                </a:lnTo>
                <a:close/>
              </a:path>
            </a:pathLst>
          </a:custGeom>
          <a:solidFill>
            <a:srgbClr val="C1F3FF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0541" y="4477639"/>
            <a:ext cx="987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Private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Amazon</a:t>
            </a:r>
            <a:r>
              <a:rPr spc="-170" dirty="0"/>
              <a:t> </a:t>
            </a:r>
            <a:r>
              <a:rPr spc="-10" dirty="0"/>
              <a:t>Virtual</a:t>
            </a:r>
            <a:r>
              <a:rPr spc="-145" dirty="0"/>
              <a:t> </a:t>
            </a:r>
            <a:r>
              <a:rPr spc="-35" dirty="0"/>
              <a:t>Private</a:t>
            </a:r>
            <a:r>
              <a:rPr spc="-160" dirty="0"/>
              <a:t> </a:t>
            </a:r>
            <a:r>
              <a:rPr dirty="0"/>
              <a:t>Cloud</a:t>
            </a:r>
            <a:r>
              <a:rPr spc="-155" dirty="0"/>
              <a:t> </a:t>
            </a:r>
            <a:r>
              <a:rPr spc="-10" dirty="0"/>
              <a:t>(VPC)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" y="53339"/>
            <a:ext cx="496823" cy="49682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65503" y="1350263"/>
            <a:ext cx="7292975" cy="4621530"/>
            <a:chOff x="1365503" y="1350263"/>
            <a:chExt cx="7292975" cy="46215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5503" y="1350263"/>
              <a:ext cx="377952" cy="3779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73123" y="1359407"/>
              <a:ext cx="7279005" cy="4605655"/>
            </a:xfrm>
            <a:custGeom>
              <a:avLst/>
              <a:gdLst/>
              <a:ahLst/>
              <a:cxnLst/>
              <a:rect l="l" t="t" r="r" b="b"/>
              <a:pathLst>
                <a:path w="7279005" h="4605655">
                  <a:moveTo>
                    <a:pt x="0" y="4605528"/>
                  </a:moveTo>
                  <a:lnTo>
                    <a:pt x="7278624" y="4605528"/>
                  </a:lnTo>
                  <a:lnTo>
                    <a:pt x="7278624" y="0"/>
                  </a:lnTo>
                  <a:lnTo>
                    <a:pt x="0" y="0"/>
                  </a:lnTo>
                  <a:lnTo>
                    <a:pt x="0" y="4605528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1433576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Region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1076" y="1975104"/>
            <a:ext cx="6187440" cy="3810000"/>
          </a:xfrm>
          <a:custGeom>
            <a:avLst/>
            <a:gdLst/>
            <a:ahLst/>
            <a:cxnLst/>
            <a:rect l="l" t="t" r="r" b="b"/>
            <a:pathLst>
              <a:path w="6187440" h="3810000">
                <a:moveTo>
                  <a:pt x="0" y="3810000"/>
                </a:moveTo>
                <a:lnTo>
                  <a:pt x="6187439" y="3810000"/>
                </a:lnTo>
                <a:lnTo>
                  <a:pt x="6187439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12699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96464" y="2044953"/>
            <a:ext cx="273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FAC46"/>
                </a:solidFill>
                <a:latin typeface="Calibri"/>
                <a:cs typeface="Calibri"/>
              </a:rPr>
              <a:t>VPC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51076" y="1975104"/>
            <a:ext cx="5095240" cy="1868805"/>
            <a:chOff x="1751076" y="1975104"/>
            <a:chExt cx="5095240" cy="186880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1076" y="1975104"/>
              <a:ext cx="330707" cy="3291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65960" y="2418588"/>
              <a:ext cx="4874260" cy="1419225"/>
            </a:xfrm>
            <a:custGeom>
              <a:avLst/>
              <a:gdLst/>
              <a:ahLst/>
              <a:cxnLst/>
              <a:rect l="l" t="t" r="r" b="b"/>
              <a:pathLst>
                <a:path w="4874259" h="1419225">
                  <a:moveTo>
                    <a:pt x="0" y="1418844"/>
                  </a:moveTo>
                  <a:lnTo>
                    <a:pt x="4873751" y="1418844"/>
                  </a:lnTo>
                  <a:lnTo>
                    <a:pt x="4873751" y="0"/>
                  </a:lnTo>
                  <a:lnTo>
                    <a:pt x="0" y="0"/>
                  </a:lnTo>
                  <a:lnTo>
                    <a:pt x="0" y="1418844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36670" y="2494026"/>
            <a:ext cx="113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65960" y="4041647"/>
            <a:ext cx="4874260" cy="1417320"/>
          </a:xfrm>
          <a:custGeom>
            <a:avLst/>
            <a:gdLst/>
            <a:ahLst/>
            <a:cxnLst/>
            <a:rect l="l" t="t" r="r" b="b"/>
            <a:pathLst>
              <a:path w="4874259" h="1417320">
                <a:moveTo>
                  <a:pt x="0" y="1417320"/>
                </a:moveTo>
                <a:lnTo>
                  <a:pt x="4873751" y="1417320"/>
                </a:lnTo>
                <a:lnTo>
                  <a:pt x="4873751" y="0"/>
                </a:lnTo>
                <a:lnTo>
                  <a:pt x="0" y="0"/>
                </a:lnTo>
                <a:lnTo>
                  <a:pt x="0" y="1417320"/>
                </a:lnTo>
                <a:close/>
              </a:path>
            </a:pathLst>
          </a:custGeom>
          <a:ln w="12700">
            <a:solidFill>
              <a:srgbClr val="009FC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49370" y="4116070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11323" y="2779776"/>
            <a:ext cx="5187950" cy="1393190"/>
            <a:chOff x="2211323" y="2779776"/>
            <a:chExt cx="5187950" cy="1393190"/>
          </a:xfrm>
        </p:grpSpPr>
        <p:sp>
          <p:nvSpPr>
            <p:cNvPr id="19" name="object 19"/>
            <p:cNvSpPr/>
            <p:nvPr/>
          </p:nvSpPr>
          <p:spPr>
            <a:xfrm>
              <a:off x="2211323" y="2779776"/>
              <a:ext cx="4448810" cy="934719"/>
            </a:xfrm>
            <a:custGeom>
              <a:avLst/>
              <a:gdLst/>
              <a:ahLst/>
              <a:cxnLst/>
              <a:rect l="l" t="t" r="r" b="b"/>
              <a:pathLst>
                <a:path w="4448809" h="934720">
                  <a:moveTo>
                    <a:pt x="4448556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4448556" y="934212"/>
                  </a:lnTo>
                  <a:lnTo>
                    <a:pt x="4448556" y="0"/>
                  </a:lnTo>
                  <a:close/>
                </a:path>
              </a:pathLst>
            </a:custGeom>
            <a:solidFill>
              <a:srgbClr val="E1EFD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1323" y="2779776"/>
              <a:ext cx="275844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9627" y="3703320"/>
              <a:ext cx="469392" cy="46939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883145" y="4222496"/>
            <a:ext cx="560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02728" y="4237177"/>
            <a:ext cx="6877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96128" y="2926079"/>
            <a:ext cx="2578735" cy="2078989"/>
            <a:chOff x="5596128" y="2926079"/>
            <a:chExt cx="2578735" cy="2078989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3820" y="3710939"/>
              <a:ext cx="470916" cy="46939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6128" y="2926079"/>
              <a:ext cx="475488" cy="4754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6128" y="4529327"/>
              <a:ext cx="475488" cy="47548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682988" y="2863342"/>
            <a:ext cx="1601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Route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04154" y="5066157"/>
            <a:ext cx="1082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11323" y="2779776"/>
            <a:ext cx="4448810" cy="93471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solidFill>
                  <a:srgbClr val="6FAC46"/>
                </a:solidFill>
                <a:latin typeface="Calibri"/>
                <a:cs typeface="Calibri"/>
              </a:rPr>
              <a:t>Public</a:t>
            </a: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 subnet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R="278130" algn="r">
              <a:lnSpc>
                <a:spcPct val="100000"/>
              </a:lnSpc>
              <a:spcBef>
                <a:spcPts val="99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605518" y="4345685"/>
            <a:ext cx="2190750" cy="1071245"/>
            <a:chOff x="9605518" y="4345685"/>
            <a:chExt cx="2190750" cy="1071245"/>
          </a:xfrm>
        </p:grpSpPr>
        <p:sp>
          <p:nvSpPr>
            <p:cNvPr id="32" name="object 32"/>
            <p:cNvSpPr/>
            <p:nvPr/>
          </p:nvSpPr>
          <p:spPr>
            <a:xfrm>
              <a:off x="9611868" y="4352035"/>
              <a:ext cx="2178050" cy="1058545"/>
            </a:xfrm>
            <a:custGeom>
              <a:avLst/>
              <a:gdLst/>
              <a:ahLst/>
              <a:cxnLst/>
              <a:rect l="l" t="t" r="r" b="b"/>
              <a:pathLst>
                <a:path w="2178050" h="1058545">
                  <a:moveTo>
                    <a:pt x="2027935" y="159003"/>
                  </a:moveTo>
                  <a:lnTo>
                    <a:pt x="149859" y="159003"/>
                  </a:lnTo>
                  <a:lnTo>
                    <a:pt x="102477" y="166640"/>
                  </a:lnTo>
                  <a:lnTo>
                    <a:pt x="61337" y="187907"/>
                  </a:lnTo>
                  <a:lnTo>
                    <a:pt x="28903" y="220341"/>
                  </a:lnTo>
                  <a:lnTo>
                    <a:pt x="7636" y="261481"/>
                  </a:lnTo>
                  <a:lnTo>
                    <a:pt x="0" y="308863"/>
                  </a:lnTo>
                  <a:lnTo>
                    <a:pt x="0" y="908304"/>
                  </a:lnTo>
                  <a:lnTo>
                    <a:pt x="7636" y="955686"/>
                  </a:lnTo>
                  <a:lnTo>
                    <a:pt x="28903" y="996826"/>
                  </a:lnTo>
                  <a:lnTo>
                    <a:pt x="61337" y="1029260"/>
                  </a:lnTo>
                  <a:lnTo>
                    <a:pt x="102477" y="1050527"/>
                  </a:lnTo>
                  <a:lnTo>
                    <a:pt x="149859" y="1058164"/>
                  </a:lnTo>
                  <a:lnTo>
                    <a:pt x="2027935" y="1058164"/>
                  </a:lnTo>
                  <a:lnTo>
                    <a:pt x="2075318" y="1050527"/>
                  </a:lnTo>
                  <a:lnTo>
                    <a:pt x="2116458" y="1029260"/>
                  </a:lnTo>
                  <a:lnTo>
                    <a:pt x="2148892" y="996826"/>
                  </a:lnTo>
                  <a:lnTo>
                    <a:pt x="2170159" y="955686"/>
                  </a:lnTo>
                  <a:lnTo>
                    <a:pt x="2177796" y="908304"/>
                  </a:lnTo>
                  <a:lnTo>
                    <a:pt x="2177796" y="308863"/>
                  </a:lnTo>
                  <a:lnTo>
                    <a:pt x="2170159" y="261481"/>
                  </a:lnTo>
                  <a:lnTo>
                    <a:pt x="2148892" y="220341"/>
                  </a:lnTo>
                  <a:lnTo>
                    <a:pt x="2116458" y="187907"/>
                  </a:lnTo>
                  <a:lnTo>
                    <a:pt x="2075318" y="166640"/>
                  </a:lnTo>
                  <a:lnTo>
                    <a:pt x="2027935" y="159003"/>
                  </a:lnTo>
                  <a:close/>
                </a:path>
                <a:path w="2178050" h="1058545">
                  <a:moveTo>
                    <a:pt x="588263" y="0"/>
                  </a:moveTo>
                  <a:lnTo>
                    <a:pt x="362965" y="159003"/>
                  </a:lnTo>
                  <a:lnTo>
                    <a:pt x="907414" y="159003"/>
                  </a:lnTo>
                  <a:lnTo>
                    <a:pt x="58826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11868" y="4352035"/>
              <a:ext cx="2178050" cy="1058545"/>
            </a:xfrm>
            <a:custGeom>
              <a:avLst/>
              <a:gdLst/>
              <a:ahLst/>
              <a:cxnLst/>
              <a:rect l="l" t="t" r="r" b="b"/>
              <a:pathLst>
                <a:path w="2178050" h="1058545">
                  <a:moveTo>
                    <a:pt x="0" y="308863"/>
                  </a:moveTo>
                  <a:lnTo>
                    <a:pt x="7636" y="261481"/>
                  </a:lnTo>
                  <a:lnTo>
                    <a:pt x="28903" y="220341"/>
                  </a:lnTo>
                  <a:lnTo>
                    <a:pt x="61337" y="187907"/>
                  </a:lnTo>
                  <a:lnTo>
                    <a:pt x="102477" y="166640"/>
                  </a:lnTo>
                  <a:lnTo>
                    <a:pt x="149859" y="159003"/>
                  </a:lnTo>
                  <a:lnTo>
                    <a:pt x="362965" y="159003"/>
                  </a:lnTo>
                  <a:lnTo>
                    <a:pt x="588263" y="0"/>
                  </a:lnTo>
                  <a:lnTo>
                    <a:pt x="907414" y="159003"/>
                  </a:lnTo>
                  <a:lnTo>
                    <a:pt x="2027935" y="159003"/>
                  </a:lnTo>
                  <a:lnTo>
                    <a:pt x="2075318" y="166640"/>
                  </a:lnTo>
                  <a:lnTo>
                    <a:pt x="2116458" y="187907"/>
                  </a:lnTo>
                  <a:lnTo>
                    <a:pt x="2148892" y="220341"/>
                  </a:lnTo>
                  <a:lnTo>
                    <a:pt x="2170159" y="261481"/>
                  </a:lnTo>
                  <a:lnTo>
                    <a:pt x="2177796" y="308863"/>
                  </a:lnTo>
                  <a:lnTo>
                    <a:pt x="2177796" y="533653"/>
                  </a:lnTo>
                  <a:lnTo>
                    <a:pt x="2177796" y="908304"/>
                  </a:lnTo>
                  <a:lnTo>
                    <a:pt x="2170159" y="955686"/>
                  </a:lnTo>
                  <a:lnTo>
                    <a:pt x="2148892" y="996826"/>
                  </a:lnTo>
                  <a:lnTo>
                    <a:pt x="2116458" y="1029260"/>
                  </a:lnTo>
                  <a:lnTo>
                    <a:pt x="2075318" y="1050527"/>
                  </a:lnTo>
                  <a:lnTo>
                    <a:pt x="2027935" y="1058164"/>
                  </a:lnTo>
                  <a:lnTo>
                    <a:pt x="907414" y="1058164"/>
                  </a:lnTo>
                  <a:lnTo>
                    <a:pt x="362965" y="1058164"/>
                  </a:lnTo>
                  <a:lnTo>
                    <a:pt x="149859" y="1058164"/>
                  </a:lnTo>
                  <a:lnTo>
                    <a:pt x="102477" y="1050527"/>
                  </a:lnTo>
                  <a:lnTo>
                    <a:pt x="61337" y="1029260"/>
                  </a:lnTo>
                  <a:lnTo>
                    <a:pt x="28903" y="996826"/>
                  </a:lnTo>
                  <a:lnTo>
                    <a:pt x="7636" y="955686"/>
                  </a:lnTo>
                  <a:lnTo>
                    <a:pt x="0" y="908304"/>
                  </a:lnTo>
                  <a:lnTo>
                    <a:pt x="0" y="533653"/>
                  </a:lnTo>
                  <a:lnTo>
                    <a:pt x="0" y="30886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211323" y="4448555"/>
            <a:ext cx="7218045" cy="1814195"/>
            <a:chOff x="2211323" y="4448555"/>
            <a:chExt cx="7218045" cy="181419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1323" y="4448555"/>
              <a:ext cx="275844" cy="27431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827520" y="4655692"/>
              <a:ext cx="2595880" cy="1600835"/>
            </a:xfrm>
            <a:custGeom>
              <a:avLst/>
              <a:gdLst/>
              <a:ahLst/>
              <a:cxnLst/>
              <a:rect l="l" t="t" r="r" b="b"/>
              <a:pathLst>
                <a:path w="2595879" h="1600835">
                  <a:moveTo>
                    <a:pt x="2409952" y="487806"/>
                  </a:moveTo>
                  <a:lnTo>
                    <a:pt x="185420" y="487806"/>
                  </a:lnTo>
                  <a:lnTo>
                    <a:pt x="136142" y="494433"/>
                  </a:lnTo>
                  <a:lnTo>
                    <a:pt x="91853" y="513131"/>
                  </a:lnTo>
                  <a:lnTo>
                    <a:pt x="54324" y="542131"/>
                  </a:lnTo>
                  <a:lnTo>
                    <a:pt x="25324" y="579660"/>
                  </a:lnTo>
                  <a:lnTo>
                    <a:pt x="6626" y="623949"/>
                  </a:lnTo>
                  <a:lnTo>
                    <a:pt x="0" y="673226"/>
                  </a:lnTo>
                  <a:lnTo>
                    <a:pt x="0" y="1414906"/>
                  </a:lnTo>
                  <a:lnTo>
                    <a:pt x="6626" y="1464197"/>
                  </a:lnTo>
                  <a:lnTo>
                    <a:pt x="25324" y="1508490"/>
                  </a:lnTo>
                  <a:lnTo>
                    <a:pt x="54324" y="1546017"/>
                  </a:lnTo>
                  <a:lnTo>
                    <a:pt x="91853" y="1575010"/>
                  </a:lnTo>
                  <a:lnTo>
                    <a:pt x="136142" y="1593703"/>
                  </a:lnTo>
                  <a:lnTo>
                    <a:pt x="185420" y="1600326"/>
                  </a:lnTo>
                  <a:lnTo>
                    <a:pt x="2409952" y="1600326"/>
                  </a:lnTo>
                  <a:lnTo>
                    <a:pt x="2459229" y="1593703"/>
                  </a:lnTo>
                  <a:lnTo>
                    <a:pt x="2503518" y="1575010"/>
                  </a:lnTo>
                  <a:lnTo>
                    <a:pt x="2541047" y="1546017"/>
                  </a:lnTo>
                  <a:lnTo>
                    <a:pt x="2570047" y="1508490"/>
                  </a:lnTo>
                  <a:lnTo>
                    <a:pt x="2588745" y="1464197"/>
                  </a:lnTo>
                  <a:lnTo>
                    <a:pt x="2595372" y="1414906"/>
                  </a:lnTo>
                  <a:lnTo>
                    <a:pt x="2595372" y="673226"/>
                  </a:lnTo>
                  <a:lnTo>
                    <a:pt x="2588745" y="623949"/>
                  </a:lnTo>
                  <a:lnTo>
                    <a:pt x="2570047" y="579660"/>
                  </a:lnTo>
                  <a:lnTo>
                    <a:pt x="2541047" y="542131"/>
                  </a:lnTo>
                  <a:lnTo>
                    <a:pt x="2503518" y="513131"/>
                  </a:lnTo>
                  <a:lnTo>
                    <a:pt x="2459229" y="494433"/>
                  </a:lnTo>
                  <a:lnTo>
                    <a:pt x="2409952" y="487806"/>
                  </a:lnTo>
                  <a:close/>
                </a:path>
                <a:path w="2595879" h="1600835">
                  <a:moveTo>
                    <a:pt x="1495552" y="0"/>
                  </a:moveTo>
                  <a:lnTo>
                    <a:pt x="1513966" y="487806"/>
                  </a:lnTo>
                  <a:lnTo>
                    <a:pt x="2162809" y="487806"/>
                  </a:lnTo>
                  <a:lnTo>
                    <a:pt x="14955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27520" y="4655692"/>
              <a:ext cx="2595880" cy="1600835"/>
            </a:xfrm>
            <a:custGeom>
              <a:avLst/>
              <a:gdLst/>
              <a:ahLst/>
              <a:cxnLst/>
              <a:rect l="l" t="t" r="r" b="b"/>
              <a:pathLst>
                <a:path w="2595879" h="1600835">
                  <a:moveTo>
                    <a:pt x="0" y="673226"/>
                  </a:moveTo>
                  <a:lnTo>
                    <a:pt x="6626" y="623949"/>
                  </a:lnTo>
                  <a:lnTo>
                    <a:pt x="25324" y="579660"/>
                  </a:lnTo>
                  <a:lnTo>
                    <a:pt x="54324" y="542131"/>
                  </a:lnTo>
                  <a:lnTo>
                    <a:pt x="91853" y="513131"/>
                  </a:lnTo>
                  <a:lnTo>
                    <a:pt x="136142" y="494433"/>
                  </a:lnTo>
                  <a:lnTo>
                    <a:pt x="185420" y="487806"/>
                  </a:lnTo>
                  <a:lnTo>
                    <a:pt x="1513966" y="487806"/>
                  </a:lnTo>
                  <a:lnTo>
                    <a:pt x="1495552" y="0"/>
                  </a:lnTo>
                  <a:lnTo>
                    <a:pt x="2162809" y="487806"/>
                  </a:lnTo>
                  <a:lnTo>
                    <a:pt x="2409952" y="487806"/>
                  </a:lnTo>
                  <a:lnTo>
                    <a:pt x="2459229" y="494433"/>
                  </a:lnTo>
                  <a:lnTo>
                    <a:pt x="2503518" y="513131"/>
                  </a:lnTo>
                  <a:lnTo>
                    <a:pt x="2541047" y="542131"/>
                  </a:lnTo>
                  <a:lnTo>
                    <a:pt x="2570047" y="579660"/>
                  </a:lnTo>
                  <a:lnTo>
                    <a:pt x="2588745" y="623949"/>
                  </a:lnTo>
                  <a:lnTo>
                    <a:pt x="2595372" y="673226"/>
                  </a:lnTo>
                  <a:lnTo>
                    <a:pt x="2595372" y="951356"/>
                  </a:lnTo>
                  <a:lnTo>
                    <a:pt x="2595372" y="1414906"/>
                  </a:lnTo>
                  <a:lnTo>
                    <a:pt x="2588745" y="1464197"/>
                  </a:lnTo>
                  <a:lnTo>
                    <a:pt x="2570047" y="1508490"/>
                  </a:lnTo>
                  <a:lnTo>
                    <a:pt x="2541047" y="1546017"/>
                  </a:lnTo>
                  <a:lnTo>
                    <a:pt x="2503518" y="1575010"/>
                  </a:lnTo>
                  <a:lnTo>
                    <a:pt x="2459229" y="1593703"/>
                  </a:lnTo>
                  <a:lnTo>
                    <a:pt x="2409952" y="1600326"/>
                  </a:lnTo>
                  <a:lnTo>
                    <a:pt x="2162809" y="1600326"/>
                  </a:lnTo>
                  <a:lnTo>
                    <a:pt x="1513966" y="1600326"/>
                  </a:lnTo>
                  <a:lnTo>
                    <a:pt x="185420" y="1600326"/>
                  </a:lnTo>
                  <a:lnTo>
                    <a:pt x="136142" y="1593703"/>
                  </a:lnTo>
                  <a:lnTo>
                    <a:pt x="91853" y="1575010"/>
                  </a:lnTo>
                  <a:lnTo>
                    <a:pt x="54324" y="1546017"/>
                  </a:lnTo>
                  <a:lnTo>
                    <a:pt x="25324" y="1508490"/>
                  </a:lnTo>
                  <a:lnTo>
                    <a:pt x="6626" y="1464197"/>
                  </a:lnTo>
                  <a:lnTo>
                    <a:pt x="0" y="1414906"/>
                  </a:lnTo>
                  <a:lnTo>
                    <a:pt x="0" y="951356"/>
                  </a:lnTo>
                  <a:lnTo>
                    <a:pt x="0" y="67322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761981" y="4531614"/>
            <a:ext cx="1879600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4135" marR="5080" indent="-52069" algn="just">
              <a:lnSpc>
                <a:spcPct val="98900"/>
              </a:lnSpc>
              <a:spcBef>
                <a:spcPts val="1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route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table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VPC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19670" y="5133594"/>
            <a:ext cx="2214880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4135" marR="5080" indent="-52069" algn="just">
              <a:lnSpc>
                <a:spcPct val="98900"/>
              </a:lnSpc>
              <a:spcBef>
                <a:spcPts val="1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Internet 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Gateway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attached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VPC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connec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31151" y="5950407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959610" y="4874005"/>
            <a:ext cx="3498215" cy="615950"/>
            <a:chOff x="1959610" y="4874005"/>
            <a:chExt cx="3498215" cy="615950"/>
          </a:xfrm>
        </p:grpSpPr>
        <p:sp>
          <p:nvSpPr>
            <p:cNvPr id="42" name="object 42"/>
            <p:cNvSpPr/>
            <p:nvPr/>
          </p:nvSpPr>
          <p:spPr>
            <a:xfrm>
              <a:off x="1965960" y="4880355"/>
              <a:ext cx="3485515" cy="603250"/>
            </a:xfrm>
            <a:custGeom>
              <a:avLst/>
              <a:gdLst/>
              <a:ahLst/>
              <a:cxnLst/>
              <a:rect l="l" t="t" r="r" b="b"/>
              <a:pathLst>
                <a:path w="3485515" h="603250">
                  <a:moveTo>
                    <a:pt x="3043174" y="34544"/>
                  </a:moveTo>
                  <a:lnTo>
                    <a:pt x="94741" y="34544"/>
                  </a:lnTo>
                  <a:lnTo>
                    <a:pt x="57864" y="41989"/>
                  </a:lnTo>
                  <a:lnTo>
                    <a:pt x="27749" y="62293"/>
                  </a:lnTo>
                  <a:lnTo>
                    <a:pt x="7445" y="92408"/>
                  </a:lnTo>
                  <a:lnTo>
                    <a:pt x="0" y="129286"/>
                  </a:lnTo>
                  <a:lnTo>
                    <a:pt x="0" y="508254"/>
                  </a:lnTo>
                  <a:lnTo>
                    <a:pt x="7445" y="545131"/>
                  </a:lnTo>
                  <a:lnTo>
                    <a:pt x="27749" y="575246"/>
                  </a:lnTo>
                  <a:lnTo>
                    <a:pt x="57864" y="595550"/>
                  </a:lnTo>
                  <a:lnTo>
                    <a:pt x="94741" y="602996"/>
                  </a:lnTo>
                  <a:lnTo>
                    <a:pt x="3043174" y="602996"/>
                  </a:lnTo>
                  <a:lnTo>
                    <a:pt x="3080051" y="595550"/>
                  </a:lnTo>
                  <a:lnTo>
                    <a:pt x="3110166" y="575246"/>
                  </a:lnTo>
                  <a:lnTo>
                    <a:pt x="3130470" y="545131"/>
                  </a:lnTo>
                  <a:lnTo>
                    <a:pt x="3137916" y="508254"/>
                  </a:lnTo>
                  <a:lnTo>
                    <a:pt x="3137916" y="271399"/>
                  </a:lnTo>
                  <a:lnTo>
                    <a:pt x="3319796" y="129286"/>
                  </a:lnTo>
                  <a:lnTo>
                    <a:pt x="3137916" y="129286"/>
                  </a:lnTo>
                  <a:lnTo>
                    <a:pt x="3130470" y="92408"/>
                  </a:lnTo>
                  <a:lnTo>
                    <a:pt x="3110166" y="62293"/>
                  </a:lnTo>
                  <a:lnTo>
                    <a:pt x="3080051" y="41989"/>
                  </a:lnTo>
                  <a:lnTo>
                    <a:pt x="3043174" y="34544"/>
                  </a:lnTo>
                  <a:close/>
                </a:path>
                <a:path w="3485515" h="603250">
                  <a:moveTo>
                    <a:pt x="3485261" y="0"/>
                  </a:moveTo>
                  <a:lnTo>
                    <a:pt x="3137916" y="129286"/>
                  </a:lnTo>
                  <a:lnTo>
                    <a:pt x="3319796" y="129286"/>
                  </a:lnTo>
                  <a:lnTo>
                    <a:pt x="3485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65960" y="4880355"/>
              <a:ext cx="3485515" cy="603250"/>
            </a:xfrm>
            <a:custGeom>
              <a:avLst/>
              <a:gdLst/>
              <a:ahLst/>
              <a:cxnLst/>
              <a:rect l="l" t="t" r="r" b="b"/>
              <a:pathLst>
                <a:path w="3485515" h="603250">
                  <a:moveTo>
                    <a:pt x="0" y="129286"/>
                  </a:moveTo>
                  <a:lnTo>
                    <a:pt x="7445" y="92408"/>
                  </a:lnTo>
                  <a:lnTo>
                    <a:pt x="27749" y="62293"/>
                  </a:lnTo>
                  <a:lnTo>
                    <a:pt x="57864" y="41989"/>
                  </a:lnTo>
                  <a:lnTo>
                    <a:pt x="94741" y="34544"/>
                  </a:lnTo>
                  <a:lnTo>
                    <a:pt x="1830451" y="34544"/>
                  </a:lnTo>
                  <a:lnTo>
                    <a:pt x="2614929" y="34544"/>
                  </a:lnTo>
                  <a:lnTo>
                    <a:pt x="3043174" y="34544"/>
                  </a:lnTo>
                  <a:lnTo>
                    <a:pt x="3080051" y="41989"/>
                  </a:lnTo>
                  <a:lnTo>
                    <a:pt x="3110166" y="62293"/>
                  </a:lnTo>
                  <a:lnTo>
                    <a:pt x="3130470" y="92408"/>
                  </a:lnTo>
                  <a:lnTo>
                    <a:pt x="3137916" y="129286"/>
                  </a:lnTo>
                  <a:lnTo>
                    <a:pt x="3485261" y="0"/>
                  </a:lnTo>
                  <a:lnTo>
                    <a:pt x="3137916" y="271399"/>
                  </a:lnTo>
                  <a:lnTo>
                    <a:pt x="3137916" y="508254"/>
                  </a:lnTo>
                  <a:lnTo>
                    <a:pt x="3130470" y="545131"/>
                  </a:lnTo>
                  <a:lnTo>
                    <a:pt x="3110166" y="575246"/>
                  </a:lnTo>
                  <a:lnTo>
                    <a:pt x="3080051" y="595550"/>
                  </a:lnTo>
                  <a:lnTo>
                    <a:pt x="3043174" y="602996"/>
                  </a:lnTo>
                  <a:lnTo>
                    <a:pt x="2614929" y="602996"/>
                  </a:lnTo>
                  <a:lnTo>
                    <a:pt x="1830451" y="602996"/>
                  </a:lnTo>
                  <a:lnTo>
                    <a:pt x="94741" y="602996"/>
                  </a:lnTo>
                  <a:lnTo>
                    <a:pt x="57864" y="595550"/>
                  </a:lnTo>
                  <a:lnTo>
                    <a:pt x="27749" y="575246"/>
                  </a:lnTo>
                  <a:lnTo>
                    <a:pt x="7445" y="545131"/>
                  </a:lnTo>
                  <a:lnTo>
                    <a:pt x="0" y="508254"/>
                  </a:lnTo>
                  <a:lnTo>
                    <a:pt x="0" y="271399"/>
                  </a:lnTo>
                  <a:lnTo>
                    <a:pt x="0" y="12928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176272" y="4898263"/>
            <a:ext cx="2731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EC2</a:t>
            </a:r>
            <a:r>
              <a:rPr sz="18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instances</a:t>
            </a:r>
            <a:endParaRPr sz="1800">
              <a:latin typeface="Calibri"/>
              <a:cs typeface="Calibri"/>
            </a:endParaRPr>
          </a:p>
          <a:p>
            <a:pPr marR="762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subnets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9146413" y="3133979"/>
          <a:ext cx="2790825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Destination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10.0.0.0/16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Local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0.0.0.0/0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igw-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6" name="object 46"/>
          <p:cNvGrpSpPr/>
          <p:nvPr/>
        </p:nvGrpSpPr>
        <p:grpSpPr>
          <a:xfrm>
            <a:off x="2342133" y="703833"/>
            <a:ext cx="3014980" cy="1176655"/>
            <a:chOff x="2342133" y="703833"/>
            <a:chExt cx="3014980" cy="1176655"/>
          </a:xfrm>
        </p:grpSpPr>
        <p:sp>
          <p:nvSpPr>
            <p:cNvPr id="47" name="object 47"/>
            <p:cNvSpPr/>
            <p:nvPr/>
          </p:nvSpPr>
          <p:spPr>
            <a:xfrm>
              <a:off x="2348483" y="710183"/>
              <a:ext cx="3002280" cy="1163955"/>
            </a:xfrm>
            <a:custGeom>
              <a:avLst/>
              <a:gdLst/>
              <a:ahLst/>
              <a:cxnLst/>
              <a:rect l="l" t="t" r="r" b="b"/>
              <a:pathLst>
                <a:path w="3002279" h="1163955">
                  <a:moveTo>
                    <a:pt x="2501900" y="969263"/>
                  </a:moveTo>
                  <a:lnTo>
                    <a:pt x="1751330" y="969263"/>
                  </a:lnTo>
                  <a:lnTo>
                    <a:pt x="1945005" y="1163954"/>
                  </a:lnTo>
                  <a:lnTo>
                    <a:pt x="2501900" y="969263"/>
                  </a:lnTo>
                  <a:close/>
                </a:path>
                <a:path w="3002279" h="1163955">
                  <a:moveTo>
                    <a:pt x="2840736" y="0"/>
                  </a:moveTo>
                  <a:lnTo>
                    <a:pt x="161544" y="0"/>
                  </a:lnTo>
                  <a:lnTo>
                    <a:pt x="118621" y="5774"/>
                  </a:lnTo>
                  <a:lnTo>
                    <a:pt x="80038" y="22069"/>
                  </a:lnTo>
                  <a:lnTo>
                    <a:pt x="47339" y="47339"/>
                  </a:lnTo>
                  <a:lnTo>
                    <a:pt x="22069" y="80038"/>
                  </a:lnTo>
                  <a:lnTo>
                    <a:pt x="5774" y="118621"/>
                  </a:lnTo>
                  <a:lnTo>
                    <a:pt x="0" y="161543"/>
                  </a:lnTo>
                  <a:lnTo>
                    <a:pt x="0" y="807719"/>
                  </a:lnTo>
                  <a:lnTo>
                    <a:pt x="5774" y="850642"/>
                  </a:lnTo>
                  <a:lnTo>
                    <a:pt x="22069" y="889225"/>
                  </a:lnTo>
                  <a:lnTo>
                    <a:pt x="47339" y="921924"/>
                  </a:lnTo>
                  <a:lnTo>
                    <a:pt x="80038" y="947194"/>
                  </a:lnTo>
                  <a:lnTo>
                    <a:pt x="118621" y="963489"/>
                  </a:lnTo>
                  <a:lnTo>
                    <a:pt x="161544" y="969263"/>
                  </a:lnTo>
                  <a:lnTo>
                    <a:pt x="2840736" y="969263"/>
                  </a:lnTo>
                  <a:lnTo>
                    <a:pt x="2883658" y="963489"/>
                  </a:lnTo>
                  <a:lnTo>
                    <a:pt x="2922241" y="947194"/>
                  </a:lnTo>
                  <a:lnTo>
                    <a:pt x="2954940" y="921924"/>
                  </a:lnTo>
                  <a:lnTo>
                    <a:pt x="2980210" y="889225"/>
                  </a:lnTo>
                  <a:lnTo>
                    <a:pt x="2996505" y="850642"/>
                  </a:lnTo>
                  <a:lnTo>
                    <a:pt x="3002280" y="807719"/>
                  </a:lnTo>
                  <a:lnTo>
                    <a:pt x="3002280" y="161543"/>
                  </a:lnTo>
                  <a:lnTo>
                    <a:pt x="2996505" y="118621"/>
                  </a:lnTo>
                  <a:lnTo>
                    <a:pt x="2980210" y="80038"/>
                  </a:lnTo>
                  <a:lnTo>
                    <a:pt x="2954940" y="47339"/>
                  </a:lnTo>
                  <a:lnTo>
                    <a:pt x="2922241" y="22069"/>
                  </a:lnTo>
                  <a:lnTo>
                    <a:pt x="2883658" y="5774"/>
                  </a:lnTo>
                  <a:lnTo>
                    <a:pt x="28407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48483" y="710183"/>
              <a:ext cx="3002280" cy="1163955"/>
            </a:xfrm>
            <a:custGeom>
              <a:avLst/>
              <a:gdLst/>
              <a:ahLst/>
              <a:cxnLst/>
              <a:rect l="l" t="t" r="r" b="b"/>
              <a:pathLst>
                <a:path w="3002279" h="1163955">
                  <a:moveTo>
                    <a:pt x="0" y="161543"/>
                  </a:moveTo>
                  <a:lnTo>
                    <a:pt x="5774" y="118621"/>
                  </a:lnTo>
                  <a:lnTo>
                    <a:pt x="22069" y="80038"/>
                  </a:lnTo>
                  <a:lnTo>
                    <a:pt x="47339" y="47339"/>
                  </a:lnTo>
                  <a:lnTo>
                    <a:pt x="80038" y="22069"/>
                  </a:lnTo>
                  <a:lnTo>
                    <a:pt x="118621" y="5774"/>
                  </a:lnTo>
                  <a:lnTo>
                    <a:pt x="161544" y="0"/>
                  </a:lnTo>
                  <a:lnTo>
                    <a:pt x="1751330" y="0"/>
                  </a:lnTo>
                  <a:lnTo>
                    <a:pt x="2501900" y="0"/>
                  </a:lnTo>
                  <a:lnTo>
                    <a:pt x="2840736" y="0"/>
                  </a:lnTo>
                  <a:lnTo>
                    <a:pt x="2883658" y="5774"/>
                  </a:lnTo>
                  <a:lnTo>
                    <a:pt x="2922241" y="22069"/>
                  </a:lnTo>
                  <a:lnTo>
                    <a:pt x="2954940" y="47339"/>
                  </a:lnTo>
                  <a:lnTo>
                    <a:pt x="2980210" y="80038"/>
                  </a:lnTo>
                  <a:lnTo>
                    <a:pt x="2996505" y="118621"/>
                  </a:lnTo>
                  <a:lnTo>
                    <a:pt x="3002280" y="161543"/>
                  </a:lnTo>
                  <a:lnTo>
                    <a:pt x="3002280" y="565403"/>
                  </a:lnTo>
                  <a:lnTo>
                    <a:pt x="3002280" y="807719"/>
                  </a:lnTo>
                  <a:lnTo>
                    <a:pt x="2996505" y="850642"/>
                  </a:lnTo>
                  <a:lnTo>
                    <a:pt x="2980210" y="889225"/>
                  </a:lnTo>
                  <a:lnTo>
                    <a:pt x="2954940" y="921924"/>
                  </a:lnTo>
                  <a:lnTo>
                    <a:pt x="2922241" y="947194"/>
                  </a:lnTo>
                  <a:lnTo>
                    <a:pt x="2883658" y="963489"/>
                  </a:lnTo>
                  <a:lnTo>
                    <a:pt x="2840736" y="969263"/>
                  </a:lnTo>
                  <a:lnTo>
                    <a:pt x="2501900" y="969263"/>
                  </a:lnTo>
                  <a:lnTo>
                    <a:pt x="1945005" y="1163954"/>
                  </a:lnTo>
                  <a:lnTo>
                    <a:pt x="1751330" y="969263"/>
                  </a:lnTo>
                  <a:lnTo>
                    <a:pt x="161544" y="969263"/>
                  </a:lnTo>
                  <a:lnTo>
                    <a:pt x="118621" y="963489"/>
                  </a:lnTo>
                  <a:lnTo>
                    <a:pt x="80038" y="947194"/>
                  </a:lnTo>
                  <a:lnTo>
                    <a:pt x="47339" y="921924"/>
                  </a:lnTo>
                  <a:lnTo>
                    <a:pt x="22069" y="889225"/>
                  </a:lnTo>
                  <a:lnTo>
                    <a:pt x="5774" y="850642"/>
                  </a:lnTo>
                  <a:lnTo>
                    <a:pt x="0" y="807719"/>
                  </a:lnTo>
                  <a:lnTo>
                    <a:pt x="0" y="565403"/>
                  </a:lnTo>
                  <a:lnTo>
                    <a:pt x="0" y="16154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744216" y="765175"/>
            <a:ext cx="2210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VPC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logically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isolated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portion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07995" y="1307972"/>
            <a:ext cx="268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within a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region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714490" y="2017522"/>
            <a:ext cx="2439035" cy="1473200"/>
            <a:chOff x="6714490" y="2017522"/>
            <a:chExt cx="2439035" cy="1473200"/>
          </a:xfrm>
        </p:grpSpPr>
        <p:sp>
          <p:nvSpPr>
            <p:cNvPr id="52" name="object 52"/>
            <p:cNvSpPr/>
            <p:nvPr/>
          </p:nvSpPr>
          <p:spPr>
            <a:xfrm>
              <a:off x="6720840" y="2023872"/>
              <a:ext cx="2426335" cy="1460500"/>
            </a:xfrm>
            <a:custGeom>
              <a:avLst/>
              <a:gdLst/>
              <a:ahLst/>
              <a:cxnLst/>
              <a:rect l="l" t="t" r="r" b="b"/>
              <a:pathLst>
                <a:path w="2426334" h="1460500">
                  <a:moveTo>
                    <a:pt x="1010919" y="1094231"/>
                  </a:moveTo>
                  <a:lnTo>
                    <a:pt x="404367" y="1094231"/>
                  </a:lnTo>
                  <a:lnTo>
                    <a:pt x="430275" y="1460118"/>
                  </a:lnTo>
                  <a:lnTo>
                    <a:pt x="1010919" y="1094231"/>
                  </a:lnTo>
                  <a:close/>
                </a:path>
                <a:path w="2426334" h="1460500">
                  <a:moveTo>
                    <a:pt x="2243835" y="0"/>
                  </a:moveTo>
                  <a:lnTo>
                    <a:pt x="182371" y="0"/>
                  </a:lnTo>
                  <a:lnTo>
                    <a:pt x="133893" y="6515"/>
                  </a:lnTo>
                  <a:lnTo>
                    <a:pt x="90329" y="24901"/>
                  </a:lnTo>
                  <a:lnTo>
                    <a:pt x="53419" y="53419"/>
                  </a:lnTo>
                  <a:lnTo>
                    <a:pt x="24901" y="90329"/>
                  </a:lnTo>
                  <a:lnTo>
                    <a:pt x="6515" y="133893"/>
                  </a:lnTo>
                  <a:lnTo>
                    <a:pt x="0" y="182372"/>
                  </a:lnTo>
                  <a:lnTo>
                    <a:pt x="0" y="911860"/>
                  </a:lnTo>
                  <a:lnTo>
                    <a:pt x="6515" y="960338"/>
                  </a:lnTo>
                  <a:lnTo>
                    <a:pt x="24901" y="1003902"/>
                  </a:lnTo>
                  <a:lnTo>
                    <a:pt x="53419" y="1040812"/>
                  </a:lnTo>
                  <a:lnTo>
                    <a:pt x="90329" y="1069330"/>
                  </a:lnTo>
                  <a:lnTo>
                    <a:pt x="133893" y="1087716"/>
                  </a:lnTo>
                  <a:lnTo>
                    <a:pt x="182371" y="1094231"/>
                  </a:lnTo>
                  <a:lnTo>
                    <a:pt x="2243835" y="1094231"/>
                  </a:lnTo>
                  <a:lnTo>
                    <a:pt x="2292314" y="1087716"/>
                  </a:lnTo>
                  <a:lnTo>
                    <a:pt x="2335878" y="1069330"/>
                  </a:lnTo>
                  <a:lnTo>
                    <a:pt x="2372788" y="1040812"/>
                  </a:lnTo>
                  <a:lnTo>
                    <a:pt x="2401306" y="1003902"/>
                  </a:lnTo>
                  <a:lnTo>
                    <a:pt x="2419692" y="960338"/>
                  </a:lnTo>
                  <a:lnTo>
                    <a:pt x="2426207" y="911860"/>
                  </a:lnTo>
                  <a:lnTo>
                    <a:pt x="2426207" y="182372"/>
                  </a:lnTo>
                  <a:lnTo>
                    <a:pt x="2419692" y="133893"/>
                  </a:lnTo>
                  <a:lnTo>
                    <a:pt x="2401306" y="90329"/>
                  </a:lnTo>
                  <a:lnTo>
                    <a:pt x="2372788" y="53419"/>
                  </a:lnTo>
                  <a:lnTo>
                    <a:pt x="2335878" y="24901"/>
                  </a:lnTo>
                  <a:lnTo>
                    <a:pt x="2292314" y="6515"/>
                  </a:lnTo>
                  <a:lnTo>
                    <a:pt x="224383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20840" y="2023872"/>
              <a:ext cx="2426335" cy="1460500"/>
            </a:xfrm>
            <a:custGeom>
              <a:avLst/>
              <a:gdLst/>
              <a:ahLst/>
              <a:cxnLst/>
              <a:rect l="l" t="t" r="r" b="b"/>
              <a:pathLst>
                <a:path w="2426334" h="1460500">
                  <a:moveTo>
                    <a:pt x="0" y="182372"/>
                  </a:moveTo>
                  <a:lnTo>
                    <a:pt x="6515" y="133893"/>
                  </a:lnTo>
                  <a:lnTo>
                    <a:pt x="24901" y="90329"/>
                  </a:lnTo>
                  <a:lnTo>
                    <a:pt x="53419" y="53419"/>
                  </a:lnTo>
                  <a:lnTo>
                    <a:pt x="90329" y="24901"/>
                  </a:lnTo>
                  <a:lnTo>
                    <a:pt x="133893" y="6515"/>
                  </a:lnTo>
                  <a:lnTo>
                    <a:pt x="182371" y="0"/>
                  </a:lnTo>
                  <a:lnTo>
                    <a:pt x="404367" y="0"/>
                  </a:lnTo>
                  <a:lnTo>
                    <a:pt x="1010919" y="0"/>
                  </a:lnTo>
                  <a:lnTo>
                    <a:pt x="2243835" y="0"/>
                  </a:lnTo>
                  <a:lnTo>
                    <a:pt x="2292314" y="6515"/>
                  </a:lnTo>
                  <a:lnTo>
                    <a:pt x="2335878" y="24901"/>
                  </a:lnTo>
                  <a:lnTo>
                    <a:pt x="2372788" y="53419"/>
                  </a:lnTo>
                  <a:lnTo>
                    <a:pt x="2401306" y="90329"/>
                  </a:lnTo>
                  <a:lnTo>
                    <a:pt x="2419692" y="133893"/>
                  </a:lnTo>
                  <a:lnTo>
                    <a:pt x="2426207" y="182372"/>
                  </a:lnTo>
                  <a:lnTo>
                    <a:pt x="2426207" y="638301"/>
                  </a:lnTo>
                  <a:lnTo>
                    <a:pt x="2426207" y="911860"/>
                  </a:lnTo>
                  <a:lnTo>
                    <a:pt x="2419692" y="960338"/>
                  </a:lnTo>
                  <a:lnTo>
                    <a:pt x="2401306" y="1003902"/>
                  </a:lnTo>
                  <a:lnTo>
                    <a:pt x="2372788" y="1040812"/>
                  </a:lnTo>
                  <a:lnTo>
                    <a:pt x="2335878" y="1069330"/>
                  </a:lnTo>
                  <a:lnTo>
                    <a:pt x="2292314" y="1087716"/>
                  </a:lnTo>
                  <a:lnTo>
                    <a:pt x="2243835" y="1094231"/>
                  </a:lnTo>
                  <a:lnTo>
                    <a:pt x="1010919" y="1094231"/>
                  </a:lnTo>
                  <a:lnTo>
                    <a:pt x="430275" y="1460118"/>
                  </a:lnTo>
                  <a:lnTo>
                    <a:pt x="404367" y="1094231"/>
                  </a:lnTo>
                  <a:lnTo>
                    <a:pt x="182371" y="1094231"/>
                  </a:lnTo>
                  <a:lnTo>
                    <a:pt x="133893" y="1087716"/>
                  </a:lnTo>
                  <a:lnTo>
                    <a:pt x="90329" y="1069330"/>
                  </a:lnTo>
                  <a:lnTo>
                    <a:pt x="53419" y="1040812"/>
                  </a:lnTo>
                  <a:lnTo>
                    <a:pt x="24901" y="1003902"/>
                  </a:lnTo>
                  <a:lnTo>
                    <a:pt x="6515" y="960338"/>
                  </a:lnTo>
                  <a:lnTo>
                    <a:pt x="0" y="911860"/>
                  </a:lnTo>
                  <a:lnTo>
                    <a:pt x="0" y="638301"/>
                  </a:lnTo>
                  <a:lnTo>
                    <a:pt x="0" y="1823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858761" y="1994103"/>
            <a:ext cx="21494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VPC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router</a:t>
            </a:r>
            <a:r>
              <a:rPr sz="18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routing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within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VPC 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outside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55230" y="2817621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VPC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0077" y="2776473"/>
            <a:ext cx="1854835" cy="834390"/>
            <a:chOff x="370077" y="2776473"/>
            <a:chExt cx="1854835" cy="834390"/>
          </a:xfrm>
        </p:grpSpPr>
        <p:sp>
          <p:nvSpPr>
            <p:cNvPr id="57" name="object 57"/>
            <p:cNvSpPr/>
            <p:nvPr/>
          </p:nvSpPr>
          <p:spPr>
            <a:xfrm>
              <a:off x="376427" y="2782823"/>
              <a:ext cx="1842135" cy="821690"/>
            </a:xfrm>
            <a:custGeom>
              <a:avLst/>
              <a:gdLst/>
              <a:ahLst/>
              <a:cxnLst/>
              <a:rect l="l" t="t" r="r" b="b"/>
              <a:pathLst>
                <a:path w="1842135" h="821689">
                  <a:moveTo>
                    <a:pt x="1448054" y="0"/>
                  </a:moveTo>
                  <a:lnTo>
                    <a:pt x="136906" y="0"/>
                  </a:lnTo>
                  <a:lnTo>
                    <a:pt x="93631" y="6983"/>
                  </a:lnTo>
                  <a:lnTo>
                    <a:pt x="56049" y="26428"/>
                  </a:lnTo>
                  <a:lnTo>
                    <a:pt x="26413" y="56071"/>
                  </a:lnTo>
                  <a:lnTo>
                    <a:pt x="6979" y="93650"/>
                  </a:lnTo>
                  <a:lnTo>
                    <a:pt x="0" y="136905"/>
                  </a:lnTo>
                  <a:lnTo>
                    <a:pt x="0" y="684529"/>
                  </a:lnTo>
                  <a:lnTo>
                    <a:pt x="6979" y="727785"/>
                  </a:lnTo>
                  <a:lnTo>
                    <a:pt x="26413" y="765364"/>
                  </a:lnTo>
                  <a:lnTo>
                    <a:pt x="56049" y="795007"/>
                  </a:lnTo>
                  <a:lnTo>
                    <a:pt x="93631" y="814452"/>
                  </a:lnTo>
                  <a:lnTo>
                    <a:pt x="136906" y="821436"/>
                  </a:lnTo>
                  <a:lnTo>
                    <a:pt x="1448054" y="821436"/>
                  </a:lnTo>
                  <a:lnTo>
                    <a:pt x="1491309" y="814452"/>
                  </a:lnTo>
                  <a:lnTo>
                    <a:pt x="1528888" y="795007"/>
                  </a:lnTo>
                  <a:lnTo>
                    <a:pt x="1558531" y="765364"/>
                  </a:lnTo>
                  <a:lnTo>
                    <a:pt x="1577976" y="727785"/>
                  </a:lnTo>
                  <a:lnTo>
                    <a:pt x="1584960" y="684529"/>
                  </a:lnTo>
                  <a:lnTo>
                    <a:pt x="1842008" y="633095"/>
                  </a:lnTo>
                  <a:lnTo>
                    <a:pt x="1584960" y="479171"/>
                  </a:lnTo>
                  <a:lnTo>
                    <a:pt x="1584960" y="136905"/>
                  </a:lnTo>
                  <a:lnTo>
                    <a:pt x="1577976" y="93650"/>
                  </a:lnTo>
                  <a:lnTo>
                    <a:pt x="1558531" y="56071"/>
                  </a:lnTo>
                  <a:lnTo>
                    <a:pt x="1528888" y="26428"/>
                  </a:lnTo>
                  <a:lnTo>
                    <a:pt x="1491309" y="6983"/>
                  </a:lnTo>
                  <a:lnTo>
                    <a:pt x="14480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6427" y="2782823"/>
              <a:ext cx="1842135" cy="821690"/>
            </a:xfrm>
            <a:custGeom>
              <a:avLst/>
              <a:gdLst/>
              <a:ahLst/>
              <a:cxnLst/>
              <a:rect l="l" t="t" r="r" b="b"/>
              <a:pathLst>
                <a:path w="1842135" h="821689">
                  <a:moveTo>
                    <a:pt x="0" y="136905"/>
                  </a:moveTo>
                  <a:lnTo>
                    <a:pt x="6979" y="93650"/>
                  </a:lnTo>
                  <a:lnTo>
                    <a:pt x="26413" y="56071"/>
                  </a:lnTo>
                  <a:lnTo>
                    <a:pt x="56049" y="26428"/>
                  </a:lnTo>
                  <a:lnTo>
                    <a:pt x="93631" y="6983"/>
                  </a:lnTo>
                  <a:lnTo>
                    <a:pt x="136906" y="0"/>
                  </a:lnTo>
                  <a:lnTo>
                    <a:pt x="924560" y="0"/>
                  </a:lnTo>
                  <a:lnTo>
                    <a:pt x="1320799" y="0"/>
                  </a:lnTo>
                  <a:lnTo>
                    <a:pt x="1448054" y="0"/>
                  </a:lnTo>
                  <a:lnTo>
                    <a:pt x="1491309" y="6983"/>
                  </a:lnTo>
                  <a:lnTo>
                    <a:pt x="1528888" y="26428"/>
                  </a:lnTo>
                  <a:lnTo>
                    <a:pt x="1558531" y="56071"/>
                  </a:lnTo>
                  <a:lnTo>
                    <a:pt x="1577976" y="93650"/>
                  </a:lnTo>
                  <a:lnTo>
                    <a:pt x="1584960" y="136905"/>
                  </a:lnTo>
                  <a:lnTo>
                    <a:pt x="1584960" y="479171"/>
                  </a:lnTo>
                  <a:lnTo>
                    <a:pt x="1842008" y="633095"/>
                  </a:lnTo>
                  <a:lnTo>
                    <a:pt x="1584960" y="684529"/>
                  </a:lnTo>
                  <a:lnTo>
                    <a:pt x="1577976" y="727785"/>
                  </a:lnTo>
                  <a:lnTo>
                    <a:pt x="1558531" y="765364"/>
                  </a:lnTo>
                  <a:lnTo>
                    <a:pt x="1528888" y="795007"/>
                  </a:lnTo>
                  <a:lnTo>
                    <a:pt x="1491309" y="814452"/>
                  </a:lnTo>
                  <a:lnTo>
                    <a:pt x="1448054" y="821436"/>
                  </a:lnTo>
                  <a:lnTo>
                    <a:pt x="1320799" y="821436"/>
                  </a:lnTo>
                  <a:lnTo>
                    <a:pt x="924560" y="821436"/>
                  </a:lnTo>
                  <a:lnTo>
                    <a:pt x="136906" y="821436"/>
                  </a:lnTo>
                  <a:lnTo>
                    <a:pt x="93631" y="814452"/>
                  </a:lnTo>
                  <a:lnTo>
                    <a:pt x="56049" y="795007"/>
                  </a:lnTo>
                  <a:lnTo>
                    <a:pt x="26413" y="765364"/>
                  </a:lnTo>
                  <a:lnTo>
                    <a:pt x="6979" y="727785"/>
                  </a:lnTo>
                  <a:lnTo>
                    <a:pt x="0" y="684529"/>
                  </a:lnTo>
                  <a:lnTo>
                    <a:pt x="0" y="479171"/>
                  </a:lnTo>
                  <a:lnTo>
                    <a:pt x="0" y="13690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09117" y="2763773"/>
            <a:ext cx="132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Subnets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0369" y="3038094"/>
            <a:ext cx="109918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C000"/>
                </a:solidFill>
                <a:latin typeface="Arial"/>
                <a:cs typeface="Arial"/>
              </a:rPr>
              <a:t>AZs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14" y="3429000"/>
            <a:ext cx="852612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60" dirty="0">
                <a:solidFill>
                  <a:srgbClr val="222E3E"/>
                </a:solidFill>
              </a:rPr>
              <a:t>Global Infrastructure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37717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Amazon</a:t>
            </a:r>
            <a:r>
              <a:rPr spc="-155" dirty="0"/>
              <a:t> </a:t>
            </a:r>
            <a:r>
              <a:rPr dirty="0"/>
              <a:t>VPC</a:t>
            </a:r>
            <a:r>
              <a:rPr spc="-135" dirty="0"/>
              <a:t> </a:t>
            </a:r>
            <a:r>
              <a:rPr spc="-30" dirty="0"/>
              <a:t>Components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" y="53339"/>
            <a:ext cx="496823" cy="49682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8328" y="859916"/>
          <a:ext cx="9756139" cy="521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VPC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Component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A4A4A4"/>
                      </a:solidFill>
                      <a:prstDash val="solid"/>
                    </a:lnL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R w="12700">
                      <a:solidFill>
                        <a:srgbClr val="A4A4A4"/>
                      </a:solidFill>
                      <a:prstDash val="solid"/>
                    </a:lnR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400" b="1" spc="-4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400" b="1" spc="-2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400" b="1" spc="-25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(VPC)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A4A4A4"/>
                      </a:solidFill>
                      <a:prstDash val="solid"/>
                    </a:lnL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logically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isolated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AWS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cloud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A4A4A4"/>
                      </a:solidFill>
                      <a:prstDash val="solid"/>
                    </a:lnR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355"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Subnet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segment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VPC’s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range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place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groups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isolated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resources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400" b="1" spc="-75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Gateway/Egress-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52705" algn="ctr">
                        <a:lnSpc>
                          <a:spcPts val="1650"/>
                        </a:lnSpc>
                        <a:spcBef>
                          <a:spcPts val="845"/>
                        </a:spcBef>
                      </a:pP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Internet</a:t>
                      </a:r>
                      <a:r>
                        <a:rPr sz="1400" b="1" spc="-2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Gateway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Amazon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VPC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side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connection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IPv4/IPv6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Router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Routers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interconnect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subnets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direct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traffic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gateways,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gateways,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3189">
                        <a:lnSpc>
                          <a:spcPts val="1645"/>
                        </a:lnSpc>
                        <a:spcBef>
                          <a:spcPts val="84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NAT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gateways,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subnets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52705" algn="ctr">
                        <a:lnSpc>
                          <a:spcPts val="1645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Peering</a:t>
                      </a:r>
                      <a:r>
                        <a:rPr sz="1400" b="1" spc="-6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Connection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645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Direct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connection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VPCs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51435" algn="ctr">
                        <a:lnSpc>
                          <a:spcPts val="1645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VPC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Endpoints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645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connection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AWS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services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52069" algn="ctr">
                        <a:lnSpc>
                          <a:spcPts val="1645"/>
                        </a:lnSpc>
                        <a:spcBef>
                          <a:spcPts val="500"/>
                        </a:spcBef>
                      </a:pPr>
                      <a:r>
                        <a:rPr sz="1400" b="1" spc="-35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NAT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Instance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645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Enables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EC2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instances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subnets</a:t>
                      </a:r>
                      <a:r>
                        <a:rPr sz="14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managed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you)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54610" algn="ctr">
                        <a:lnSpc>
                          <a:spcPts val="1645"/>
                        </a:lnSpc>
                        <a:spcBef>
                          <a:spcPts val="500"/>
                        </a:spcBef>
                      </a:pPr>
                      <a:r>
                        <a:rPr sz="1400" b="1" spc="-35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NAT</a:t>
                      </a:r>
                      <a:r>
                        <a:rPr sz="1400" b="1" spc="-25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Gateway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645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Enables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EC2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instances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subnets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(managed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AWS)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52069" algn="ctr">
                        <a:lnSpc>
                          <a:spcPts val="1645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400" b="1" spc="-25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400" b="1" spc="-15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Gateway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645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Amazon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VPC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(VPN)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connection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54610" algn="ctr">
                        <a:lnSpc>
                          <a:spcPts val="1645"/>
                        </a:lnSpc>
                        <a:spcBef>
                          <a:spcPts val="505"/>
                        </a:spcBef>
                      </a:pP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b="1" spc="-7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Gateway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645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VPN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connection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51435" algn="ctr">
                        <a:lnSpc>
                          <a:spcPts val="1645"/>
                        </a:lnSpc>
                        <a:spcBef>
                          <a:spcPts val="505"/>
                        </a:spcBef>
                      </a:pP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AWS</a:t>
                      </a:r>
                      <a:r>
                        <a:rPr sz="1400" b="1" spc="-4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Direct</a:t>
                      </a:r>
                      <a:r>
                        <a:rPr sz="1400" b="1" spc="-5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Connect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645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speed,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bandwidth,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connection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aws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54610" algn="ctr">
                        <a:lnSpc>
                          <a:spcPts val="1645"/>
                        </a:lnSpc>
                        <a:spcBef>
                          <a:spcPts val="505"/>
                        </a:spcBef>
                      </a:pP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400" b="1" spc="-15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645"/>
                        </a:lnSpc>
                        <a:spcBef>
                          <a:spcPts val="50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Instance-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level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firewall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53975" algn="ctr">
                        <a:lnSpc>
                          <a:spcPts val="1645"/>
                        </a:lnSpc>
                        <a:spcBef>
                          <a:spcPts val="505"/>
                        </a:spcBef>
                      </a:pPr>
                      <a:r>
                        <a:rPr sz="1400" b="1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400" b="1" spc="-60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7042CE"/>
                          </a:solidFill>
                          <a:latin typeface="Calibri"/>
                          <a:cs typeface="Calibri"/>
                        </a:rPr>
                        <a:t>ACL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645"/>
                        </a:lnSpc>
                        <a:spcBef>
                          <a:spcPts val="50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Subnet-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level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firewall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3767" y="4056888"/>
            <a:ext cx="4447540" cy="1138555"/>
          </a:xfrm>
          <a:custGeom>
            <a:avLst/>
            <a:gdLst/>
            <a:ahLst/>
            <a:cxnLst/>
            <a:rect l="l" t="t" r="r" b="b"/>
            <a:pathLst>
              <a:path w="4447540" h="1138554">
                <a:moveTo>
                  <a:pt x="4447032" y="0"/>
                </a:moveTo>
                <a:lnTo>
                  <a:pt x="0" y="0"/>
                </a:lnTo>
                <a:lnTo>
                  <a:pt x="0" y="1138428"/>
                </a:lnTo>
                <a:lnTo>
                  <a:pt x="4447032" y="1138428"/>
                </a:lnTo>
                <a:lnTo>
                  <a:pt x="4447032" y="0"/>
                </a:lnTo>
                <a:close/>
              </a:path>
            </a:pathLst>
          </a:custGeom>
          <a:solidFill>
            <a:srgbClr val="C1F3FF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91842" y="4085666"/>
            <a:ext cx="9874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Private</a:t>
            </a:r>
            <a:r>
              <a:rPr sz="1200" spc="-25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NAT</a:t>
            </a:r>
            <a:r>
              <a:rPr spc="-85" dirty="0"/>
              <a:t> </a:t>
            </a:r>
            <a:r>
              <a:rPr spc="-55" dirty="0"/>
              <a:t>Gateways</a:t>
            </a:r>
          </a:p>
        </p:txBody>
      </p:sp>
      <p:sp>
        <p:nvSpPr>
          <p:cNvPr id="5" name="object 5"/>
          <p:cNvSpPr/>
          <p:nvPr/>
        </p:nvSpPr>
        <p:spPr>
          <a:xfrm>
            <a:off x="125878" y="103027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40">
                <a:moveTo>
                  <a:pt x="255046" y="0"/>
                </a:moveTo>
                <a:lnTo>
                  <a:pt x="209257" y="4117"/>
                </a:lnTo>
                <a:lnTo>
                  <a:pt x="166138" y="15987"/>
                </a:lnTo>
                <a:lnTo>
                  <a:pt x="126414" y="34881"/>
                </a:lnTo>
                <a:lnTo>
                  <a:pt x="90811" y="60076"/>
                </a:lnTo>
                <a:lnTo>
                  <a:pt x="60054" y="90844"/>
                </a:lnTo>
                <a:lnTo>
                  <a:pt x="34868" y="126460"/>
                </a:lnTo>
                <a:lnTo>
                  <a:pt x="15981" y="166197"/>
                </a:lnTo>
                <a:lnTo>
                  <a:pt x="4116" y="209329"/>
                </a:lnTo>
                <a:lnTo>
                  <a:pt x="0" y="255131"/>
                </a:lnTo>
                <a:lnTo>
                  <a:pt x="4116" y="300934"/>
                </a:lnTo>
                <a:lnTo>
                  <a:pt x="15981" y="344068"/>
                </a:lnTo>
                <a:lnTo>
                  <a:pt x="34868" y="383807"/>
                </a:lnTo>
                <a:lnTo>
                  <a:pt x="60054" y="419424"/>
                </a:lnTo>
                <a:lnTo>
                  <a:pt x="90811" y="450195"/>
                </a:lnTo>
                <a:lnTo>
                  <a:pt x="126414" y="475391"/>
                </a:lnTo>
                <a:lnTo>
                  <a:pt x="166138" y="494288"/>
                </a:lnTo>
                <a:lnTo>
                  <a:pt x="209257" y="506158"/>
                </a:lnTo>
                <a:lnTo>
                  <a:pt x="255046" y="510277"/>
                </a:lnTo>
                <a:lnTo>
                  <a:pt x="300832" y="506158"/>
                </a:lnTo>
                <a:lnTo>
                  <a:pt x="343949" y="494288"/>
                </a:lnTo>
                <a:lnTo>
                  <a:pt x="359094" y="487084"/>
                </a:lnTo>
                <a:lnTo>
                  <a:pt x="255046" y="487084"/>
                </a:lnTo>
                <a:lnTo>
                  <a:pt x="208378" y="482363"/>
                </a:lnTo>
                <a:lnTo>
                  <a:pt x="164883" y="468827"/>
                </a:lnTo>
                <a:lnTo>
                  <a:pt x="125502" y="447416"/>
                </a:lnTo>
                <a:lnTo>
                  <a:pt x="91173" y="419070"/>
                </a:lnTo>
                <a:lnTo>
                  <a:pt x="62838" y="384728"/>
                </a:lnTo>
                <a:lnTo>
                  <a:pt x="41434" y="345332"/>
                </a:lnTo>
                <a:lnTo>
                  <a:pt x="27903" y="301819"/>
                </a:lnTo>
                <a:lnTo>
                  <a:pt x="23184" y="255132"/>
                </a:lnTo>
                <a:lnTo>
                  <a:pt x="27903" y="208447"/>
                </a:lnTo>
                <a:lnTo>
                  <a:pt x="41434" y="164937"/>
                </a:lnTo>
                <a:lnTo>
                  <a:pt x="62838" y="125543"/>
                </a:lnTo>
                <a:lnTo>
                  <a:pt x="91173" y="91203"/>
                </a:lnTo>
                <a:lnTo>
                  <a:pt x="125502" y="62858"/>
                </a:lnTo>
                <a:lnTo>
                  <a:pt x="164883" y="41448"/>
                </a:lnTo>
                <a:lnTo>
                  <a:pt x="208378" y="27913"/>
                </a:lnTo>
                <a:lnTo>
                  <a:pt x="255046" y="23192"/>
                </a:lnTo>
                <a:lnTo>
                  <a:pt x="359099" y="23193"/>
                </a:lnTo>
                <a:lnTo>
                  <a:pt x="343949" y="15987"/>
                </a:lnTo>
                <a:lnTo>
                  <a:pt x="300832" y="4117"/>
                </a:lnTo>
                <a:lnTo>
                  <a:pt x="255046" y="0"/>
                </a:lnTo>
                <a:close/>
              </a:path>
              <a:path w="510540" h="510540">
                <a:moveTo>
                  <a:pt x="359099" y="23193"/>
                </a:moveTo>
                <a:lnTo>
                  <a:pt x="255046" y="23192"/>
                </a:lnTo>
                <a:lnTo>
                  <a:pt x="301714" y="27913"/>
                </a:lnTo>
                <a:lnTo>
                  <a:pt x="345209" y="41449"/>
                </a:lnTo>
                <a:lnTo>
                  <a:pt x="384591" y="62859"/>
                </a:lnTo>
                <a:lnTo>
                  <a:pt x="418920" y="91204"/>
                </a:lnTo>
                <a:lnTo>
                  <a:pt x="447256" y="125543"/>
                </a:lnTo>
                <a:lnTo>
                  <a:pt x="468660" y="164938"/>
                </a:lnTo>
                <a:lnTo>
                  <a:pt x="482191" y="208448"/>
                </a:lnTo>
                <a:lnTo>
                  <a:pt x="486911" y="255132"/>
                </a:lnTo>
                <a:lnTo>
                  <a:pt x="482192" y="301820"/>
                </a:lnTo>
                <a:lnTo>
                  <a:pt x="468660" y="345332"/>
                </a:lnTo>
                <a:lnTo>
                  <a:pt x="447256" y="384729"/>
                </a:lnTo>
                <a:lnTo>
                  <a:pt x="418920" y="419070"/>
                </a:lnTo>
                <a:lnTo>
                  <a:pt x="384591" y="447416"/>
                </a:lnTo>
                <a:lnTo>
                  <a:pt x="345209" y="468827"/>
                </a:lnTo>
                <a:lnTo>
                  <a:pt x="301714" y="482363"/>
                </a:lnTo>
                <a:lnTo>
                  <a:pt x="255046" y="487084"/>
                </a:lnTo>
                <a:lnTo>
                  <a:pt x="359094" y="487084"/>
                </a:lnTo>
                <a:lnTo>
                  <a:pt x="419278" y="450195"/>
                </a:lnTo>
                <a:lnTo>
                  <a:pt x="450036" y="419425"/>
                </a:lnTo>
                <a:lnTo>
                  <a:pt x="475248" y="383756"/>
                </a:lnTo>
                <a:lnTo>
                  <a:pt x="494113" y="344068"/>
                </a:lnTo>
                <a:lnTo>
                  <a:pt x="505979" y="300935"/>
                </a:lnTo>
                <a:lnTo>
                  <a:pt x="510095" y="255132"/>
                </a:lnTo>
                <a:lnTo>
                  <a:pt x="505979" y="209330"/>
                </a:lnTo>
                <a:lnTo>
                  <a:pt x="494113" y="166197"/>
                </a:lnTo>
                <a:lnTo>
                  <a:pt x="475223" y="126460"/>
                </a:lnTo>
                <a:lnTo>
                  <a:pt x="450036" y="90844"/>
                </a:lnTo>
                <a:lnTo>
                  <a:pt x="419278" y="60076"/>
                </a:lnTo>
                <a:lnTo>
                  <a:pt x="383674" y="34882"/>
                </a:lnTo>
                <a:lnTo>
                  <a:pt x="359099" y="23193"/>
                </a:lnTo>
                <a:close/>
              </a:path>
              <a:path w="510540" h="510540">
                <a:moveTo>
                  <a:pt x="122149" y="323918"/>
                </a:moveTo>
                <a:lnTo>
                  <a:pt x="114151" y="327803"/>
                </a:lnTo>
                <a:lnTo>
                  <a:pt x="111591" y="331852"/>
                </a:lnTo>
                <a:lnTo>
                  <a:pt x="111591" y="421957"/>
                </a:lnTo>
                <a:lnTo>
                  <a:pt x="114151" y="426006"/>
                </a:lnTo>
                <a:lnTo>
                  <a:pt x="119763" y="428721"/>
                </a:lnTo>
                <a:lnTo>
                  <a:pt x="121473" y="429089"/>
                </a:lnTo>
                <a:lnTo>
                  <a:pt x="125762" y="429089"/>
                </a:lnTo>
                <a:lnTo>
                  <a:pt x="128322" y="428228"/>
                </a:lnTo>
                <a:lnTo>
                  <a:pt x="171886" y="393362"/>
                </a:lnTo>
                <a:lnTo>
                  <a:pt x="134775" y="393362"/>
                </a:lnTo>
                <a:lnTo>
                  <a:pt x="134775" y="360447"/>
                </a:lnTo>
                <a:lnTo>
                  <a:pt x="171887" y="360447"/>
                </a:lnTo>
                <a:lnTo>
                  <a:pt x="126931" y="324469"/>
                </a:lnTo>
                <a:lnTo>
                  <a:pt x="122149" y="323918"/>
                </a:lnTo>
                <a:close/>
              </a:path>
              <a:path w="510540" h="510540">
                <a:moveTo>
                  <a:pt x="297068" y="276875"/>
                </a:moveTo>
                <a:lnTo>
                  <a:pt x="273883" y="276875"/>
                </a:lnTo>
                <a:lnTo>
                  <a:pt x="273883" y="375455"/>
                </a:lnTo>
                <a:lnTo>
                  <a:pt x="196282" y="375455"/>
                </a:lnTo>
                <a:lnTo>
                  <a:pt x="196282" y="398648"/>
                </a:lnTo>
                <a:lnTo>
                  <a:pt x="291880" y="398648"/>
                </a:lnTo>
                <a:lnTo>
                  <a:pt x="297068" y="393468"/>
                </a:lnTo>
                <a:lnTo>
                  <a:pt x="297068" y="276875"/>
                </a:lnTo>
                <a:close/>
              </a:path>
              <a:path w="510540" h="510540">
                <a:moveTo>
                  <a:pt x="171887" y="360447"/>
                </a:moveTo>
                <a:lnTo>
                  <a:pt x="134775" y="360447"/>
                </a:lnTo>
                <a:lnTo>
                  <a:pt x="155332" y="376904"/>
                </a:lnTo>
                <a:lnTo>
                  <a:pt x="134775" y="393362"/>
                </a:lnTo>
                <a:lnTo>
                  <a:pt x="171886" y="393362"/>
                </a:lnTo>
                <a:lnTo>
                  <a:pt x="183888" y="383756"/>
                </a:lnTo>
                <a:lnTo>
                  <a:pt x="185492" y="380432"/>
                </a:lnTo>
                <a:lnTo>
                  <a:pt x="185492" y="373377"/>
                </a:lnTo>
                <a:lnTo>
                  <a:pt x="183888" y="370053"/>
                </a:lnTo>
                <a:lnTo>
                  <a:pt x="171887" y="360447"/>
                </a:lnTo>
                <a:close/>
              </a:path>
              <a:path w="510540" h="510540">
                <a:moveTo>
                  <a:pt x="396974" y="202030"/>
                </a:moveTo>
                <a:lnTo>
                  <a:pt x="388280" y="205625"/>
                </a:lnTo>
                <a:lnTo>
                  <a:pt x="385469" y="209857"/>
                </a:lnTo>
                <a:lnTo>
                  <a:pt x="385469" y="253682"/>
                </a:lnTo>
                <a:lnTo>
                  <a:pt x="194186" y="253682"/>
                </a:lnTo>
                <a:lnTo>
                  <a:pt x="194186" y="276875"/>
                </a:lnTo>
                <a:lnTo>
                  <a:pt x="385469" y="276875"/>
                </a:lnTo>
                <a:lnTo>
                  <a:pt x="385469" y="320710"/>
                </a:lnTo>
                <a:lnTo>
                  <a:pt x="388299" y="324952"/>
                </a:lnTo>
                <a:lnTo>
                  <a:pt x="394057" y="327339"/>
                </a:lnTo>
                <a:lnTo>
                  <a:pt x="395564" y="327620"/>
                </a:lnTo>
                <a:lnTo>
                  <a:pt x="400075" y="327620"/>
                </a:lnTo>
                <a:lnTo>
                  <a:pt x="403041" y="326441"/>
                </a:lnTo>
                <a:lnTo>
                  <a:pt x="441437" y="288018"/>
                </a:lnTo>
                <a:lnTo>
                  <a:pt x="408653" y="288018"/>
                </a:lnTo>
                <a:lnTo>
                  <a:pt x="408653" y="242540"/>
                </a:lnTo>
                <a:lnTo>
                  <a:pt x="441440" y="242540"/>
                </a:lnTo>
                <a:lnTo>
                  <a:pt x="401939" y="203025"/>
                </a:lnTo>
                <a:lnTo>
                  <a:pt x="396974" y="202030"/>
                </a:lnTo>
                <a:close/>
              </a:path>
              <a:path w="510540" h="510540">
                <a:moveTo>
                  <a:pt x="122149" y="212302"/>
                </a:moveTo>
                <a:lnTo>
                  <a:pt x="114151" y="216177"/>
                </a:lnTo>
                <a:lnTo>
                  <a:pt x="111591" y="220226"/>
                </a:lnTo>
                <a:lnTo>
                  <a:pt x="111591" y="310341"/>
                </a:lnTo>
                <a:lnTo>
                  <a:pt x="114151" y="314390"/>
                </a:lnTo>
                <a:lnTo>
                  <a:pt x="119763" y="317105"/>
                </a:lnTo>
                <a:lnTo>
                  <a:pt x="121473" y="317472"/>
                </a:lnTo>
                <a:lnTo>
                  <a:pt x="125762" y="317472"/>
                </a:lnTo>
                <a:lnTo>
                  <a:pt x="128322" y="316612"/>
                </a:lnTo>
                <a:lnTo>
                  <a:pt x="171877" y="281746"/>
                </a:lnTo>
                <a:lnTo>
                  <a:pt x="134775" y="281746"/>
                </a:lnTo>
                <a:lnTo>
                  <a:pt x="134775" y="248821"/>
                </a:lnTo>
                <a:lnTo>
                  <a:pt x="171887" y="248821"/>
                </a:lnTo>
                <a:lnTo>
                  <a:pt x="126931" y="212843"/>
                </a:lnTo>
                <a:lnTo>
                  <a:pt x="122149" y="212302"/>
                </a:lnTo>
                <a:close/>
              </a:path>
              <a:path w="510540" h="510540">
                <a:moveTo>
                  <a:pt x="441440" y="242540"/>
                </a:moveTo>
                <a:lnTo>
                  <a:pt x="408653" y="242540"/>
                </a:lnTo>
                <a:lnTo>
                  <a:pt x="431384" y="265279"/>
                </a:lnTo>
                <a:lnTo>
                  <a:pt x="408653" y="288018"/>
                </a:lnTo>
                <a:lnTo>
                  <a:pt x="441437" y="288018"/>
                </a:lnTo>
                <a:lnTo>
                  <a:pt x="460500" y="268942"/>
                </a:lnTo>
                <a:lnTo>
                  <a:pt x="460500" y="261616"/>
                </a:lnTo>
                <a:lnTo>
                  <a:pt x="441440" y="242540"/>
                </a:lnTo>
                <a:close/>
              </a:path>
              <a:path w="510540" h="510540">
                <a:moveTo>
                  <a:pt x="171887" y="248821"/>
                </a:moveTo>
                <a:lnTo>
                  <a:pt x="134775" y="248821"/>
                </a:lnTo>
                <a:lnTo>
                  <a:pt x="155332" y="265279"/>
                </a:lnTo>
                <a:lnTo>
                  <a:pt x="134775" y="281746"/>
                </a:lnTo>
                <a:lnTo>
                  <a:pt x="171877" y="281746"/>
                </a:lnTo>
                <a:lnTo>
                  <a:pt x="183888" y="272130"/>
                </a:lnTo>
                <a:lnTo>
                  <a:pt x="185426" y="268941"/>
                </a:lnTo>
                <a:lnTo>
                  <a:pt x="185426" y="261616"/>
                </a:lnTo>
                <a:lnTo>
                  <a:pt x="183888" y="258427"/>
                </a:lnTo>
                <a:lnTo>
                  <a:pt x="171887" y="248821"/>
                </a:lnTo>
                <a:close/>
              </a:path>
              <a:path w="510540" h="510540">
                <a:moveTo>
                  <a:pt x="291880" y="131919"/>
                </a:moveTo>
                <a:lnTo>
                  <a:pt x="196282" y="131919"/>
                </a:lnTo>
                <a:lnTo>
                  <a:pt x="196282" y="155112"/>
                </a:lnTo>
                <a:lnTo>
                  <a:pt x="273883" y="155112"/>
                </a:lnTo>
                <a:lnTo>
                  <a:pt x="273883" y="253682"/>
                </a:lnTo>
                <a:lnTo>
                  <a:pt x="297068" y="253682"/>
                </a:lnTo>
                <a:lnTo>
                  <a:pt x="297068" y="137099"/>
                </a:lnTo>
                <a:lnTo>
                  <a:pt x="291880" y="131919"/>
                </a:lnTo>
                <a:close/>
              </a:path>
              <a:path w="510540" h="510540">
                <a:moveTo>
                  <a:pt x="122149" y="90529"/>
                </a:moveTo>
                <a:lnTo>
                  <a:pt x="114151" y="94414"/>
                </a:lnTo>
                <a:lnTo>
                  <a:pt x="111591" y="98463"/>
                </a:lnTo>
                <a:lnTo>
                  <a:pt x="111591" y="188568"/>
                </a:lnTo>
                <a:lnTo>
                  <a:pt x="114151" y="192617"/>
                </a:lnTo>
                <a:lnTo>
                  <a:pt x="119763" y="195332"/>
                </a:lnTo>
                <a:lnTo>
                  <a:pt x="121473" y="195700"/>
                </a:lnTo>
                <a:lnTo>
                  <a:pt x="125762" y="195700"/>
                </a:lnTo>
                <a:lnTo>
                  <a:pt x="128322" y="194840"/>
                </a:lnTo>
                <a:lnTo>
                  <a:pt x="171886" y="159973"/>
                </a:lnTo>
                <a:lnTo>
                  <a:pt x="134775" y="159973"/>
                </a:lnTo>
                <a:lnTo>
                  <a:pt x="134775" y="127058"/>
                </a:lnTo>
                <a:lnTo>
                  <a:pt x="171887" y="127058"/>
                </a:lnTo>
                <a:lnTo>
                  <a:pt x="126931" y="91080"/>
                </a:lnTo>
                <a:lnTo>
                  <a:pt x="122149" y="90529"/>
                </a:lnTo>
                <a:close/>
              </a:path>
              <a:path w="510540" h="510540">
                <a:moveTo>
                  <a:pt x="171887" y="127058"/>
                </a:moveTo>
                <a:lnTo>
                  <a:pt x="134775" y="127058"/>
                </a:lnTo>
                <a:lnTo>
                  <a:pt x="155332" y="143516"/>
                </a:lnTo>
                <a:lnTo>
                  <a:pt x="134775" y="159973"/>
                </a:lnTo>
                <a:lnTo>
                  <a:pt x="171886" y="159973"/>
                </a:lnTo>
                <a:lnTo>
                  <a:pt x="183888" y="150367"/>
                </a:lnTo>
                <a:lnTo>
                  <a:pt x="185492" y="147043"/>
                </a:lnTo>
                <a:lnTo>
                  <a:pt x="185492" y="139988"/>
                </a:lnTo>
                <a:lnTo>
                  <a:pt x="183888" y="136664"/>
                </a:lnTo>
                <a:lnTo>
                  <a:pt x="171887" y="127058"/>
                </a:lnTo>
                <a:close/>
              </a:path>
            </a:pathLst>
          </a:custGeom>
          <a:solidFill>
            <a:srgbClr val="A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1341119"/>
            <a:ext cx="377952" cy="3779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87169" y="1878838"/>
            <a:ext cx="5444490" cy="3824604"/>
            <a:chOff x="1487169" y="1878838"/>
            <a:chExt cx="5444490" cy="3824604"/>
          </a:xfrm>
        </p:grpSpPr>
        <p:sp>
          <p:nvSpPr>
            <p:cNvPr id="8" name="object 8"/>
            <p:cNvSpPr/>
            <p:nvPr/>
          </p:nvSpPr>
          <p:spPr>
            <a:xfrm>
              <a:off x="1493519" y="1885188"/>
              <a:ext cx="5431790" cy="3811904"/>
            </a:xfrm>
            <a:custGeom>
              <a:avLst/>
              <a:gdLst/>
              <a:ahLst/>
              <a:cxnLst/>
              <a:rect l="l" t="t" r="r" b="b"/>
              <a:pathLst>
                <a:path w="5431790" h="3811904">
                  <a:moveTo>
                    <a:pt x="0" y="3811524"/>
                  </a:moveTo>
                  <a:lnTo>
                    <a:pt x="5431535" y="3811524"/>
                  </a:lnTo>
                  <a:lnTo>
                    <a:pt x="5431535" y="0"/>
                  </a:lnTo>
                  <a:lnTo>
                    <a:pt x="0" y="0"/>
                  </a:lnTo>
                  <a:lnTo>
                    <a:pt x="0" y="3811524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3519" y="1885188"/>
              <a:ext cx="329183" cy="3307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08403" y="2330196"/>
              <a:ext cx="4872355" cy="3091180"/>
            </a:xfrm>
            <a:custGeom>
              <a:avLst/>
              <a:gdLst/>
              <a:ahLst/>
              <a:cxnLst/>
              <a:rect l="l" t="t" r="r" b="b"/>
              <a:pathLst>
                <a:path w="4872355" h="3091179">
                  <a:moveTo>
                    <a:pt x="0" y="3090672"/>
                  </a:moveTo>
                  <a:lnTo>
                    <a:pt x="4872228" y="3090672"/>
                  </a:lnTo>
                  <a:lnTo>
                    <a:pt x="4872228" y="0"/>
                  </a:lnTo>
                  <a:lnTo>
                    <a:pt x="0" y="0"/>
                  </a:lnTo>
                  <a:lnTo>
                    <a:pt x="0" y="3090672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90544" y="2404617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3767" y="2689860"/>
            <a:ext cx="4447540" cy="1138555"/>
          </a:xfrm>
          <a:custGeom>
            <a:avLst/>
            <a:gdLst/>
            <a:ahLst/>
            <a:cxnLst/>
            <a:rect l="l" t="t" r="r" b="b"/>
            <a:pathLst>
              <a:path w="4447540" h="1138554">
                <a:moveTo>
                  <a:pt x="4447032" y="0"/>
                </a:moveTo>
                <a:lnTo>
                  <a:pt x="0" y="0"/>
                </a:lnTo>
                <a:lnTo>
                  <a:pt x="0" y="1138427"/>
                </a:lnTo>
                <a:lnTo>
                  <a:pt x="4447032" y="1138427"/>
                </a:lnTo>
                <a:lnTo>
                  <a:pt x="4447032" y="0"/>
                </a:lnTo>
                <a:close/>
              </a:path>
            </a:pathLst>
          </a:custGeom>
          <a:solidFill>
            <a:srgbClr val="E1EF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1842" y="2714371"/>
            <a:ext cx="848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AC46"/>
                </a:solidFill>
                <a:latin typeface="Calibri"/>
                <a:cs typeface="Calibri"/>
              </a:rPr>
              <a:t>Public</a:t>
            </a: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 subnet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7" y="2689860"/>
            <a:ext cx="274319" cy="2743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15567" y="1341119"/>
            <a:ext cx="6278880" cy="4605655"/>
          </a:xfrm>
          <a:prstGeom prst="rect">
            <a:avLst/>
          </a:prstGeom>
          <a:ln w="12700">
            <a:solidFill>
              <a:srgbClr val="009FC7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685"/>
              </a:spcBef>
            </a:pP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Region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834390">
              <a:lnSpc>
                <a:spcPct val="100000"/>
              </a:lnSpc>
            </a:pPr>
            <a:r>
              <a:rPr sz="1200" spc="-25" dirty="0">
                <a:solidFill>
                  <a:srgbClr val="6FAC46"/>
                </a:solidFill>
                <a:latin typeface="Calibri"/>
                <a:cs typeface="Calibri"/>
              </a:rPr>
              <a:t>VPC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libri"/>
              <a:cs typeface="Calibri"/>
            </a:endParaRPr>
          </a:p>
          <a:p>
            <a:pPr marL="5494655" marR="113664" indent="27305" algn="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Internet gateway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53767" y="3496055"/>
            <a:ext cx="5217160" cy="1432560"/>
            <a:chOff x="1953767" y="3496055"/>
            <a:chExt cx="5217160" cy="14325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1027" y="3496055"/>
              <a:ext cx="469392" cy="4709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3791" y="4457700"/>
              <a:ext cx="469391" cy="4709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3767" y="4050791"/>
              <a:ext cx="274319" cy="27431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979161" y="4978400"/>
            <a:ext cx="929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242554" y="2332735"/>
          <a:ext cx="3229609" cy="98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marR="24447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Destination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A4A4A4"/>
                      </a:solidFill>
                      <a:prstDash val="solid"/>
                    </a:lnL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R w="12700">
                      <a:solidFill>
                        <a:srgbClr val="A4A4A4"/>
                      </a:solidFill>
                      <a:prstDash val="solid"/>
                    </a:lnR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R="244475" algn="ctr">
                        <a:lnSpc>
                          <a:spcPts val="1914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172.31.0.0/16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A4A4A4"/>
                      </a:solidFill>
                      <a:prstDash val="solid"/>
                    </a:lnL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ts val="1914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Local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R w="12700">
                      <a:solidFill>
                        <a:srgbClr val="A4A4A4"/>
                      </a:solidFill>
                      <a:prstDash val="solid"/>
                    </a:lnR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243840" algn="ctr">
                        <a:lnSpc>
                          <a:spcPts val="1914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0.0.0.0/0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ts val="1914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igw-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9010650" y="2038045"/>
            <a:ext cx="14065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Route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71533" y="3772357"/>
            <a:ext cx="15716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Route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44594" y="2966465"/>
            <a:ext cx="913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NAT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254618" y="4074667"/>
          <a:ext cx="3218180" cy="98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Destination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A4A4A4"/>
                      </a:solidFill>
                      <a:prstDash val="solid"/>
                    </a:lnL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R w="12700">
                      <a:solidFill>
                        <a:srgbClr val="A4A4A4"/>
                      </a:solidFill>
                      <a:prstDash val="solid"/>
                    </a:lnR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R="3810" algn="ctr">
                        <a:lnSpc>
                          <a:spcPts val="1914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172.31.0.0/16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A4A4A4"/>
                      </a:solidFill>
                      <a:prstDash val="solid"/>
                    </a:lnL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914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Local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R w="12700">
                      <a:solidFill>
                        <a:srgbClr val="A4A4A4"/>
                      </a:solidFill>
                      <a:prstDash val="solid"/>
                    </a:lnR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1270" algn="ctr">
                        <a:lnSpc>
                          <a:spcPts val="1914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0.0.0.0/0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914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nat-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gateway-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5190744" y="2827020"/>
            <a:ext cx="1389380" cy="1260475"/>
            <a:chOff x="5190744" y="2827020"/>
            <a:chExt cx="1389380" cy="1260475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0744" y="2827020"/>
              <a:ext cx="469391" cy="4693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52542" y="3252723"/>
              <a:ext cx="1227455" cy="835025"/>
            </a:xfrm>
            <a:custGeom>
              <a:avLst/>
              <a:gdLst/>
              <a:ahLst/>
              <a:cxnLst/>
              <a:rect l="l" t="t" r="r" b="b"/>
              <a:pathLst>
                <a:path w="1227454" h="835025">
                  <a:moveTo>
                    <a:pt x="103124" y="421132"/>
                  </a:moveTo>
                  <a:lnTo>
                    <a:pt x="100838" y="418465"/>
                  </a:lnTo>
                  <a:lnTo>
                    <a:pt x="60007" y="371856"/>
                  </a:lnTo>
                  <a:lnTo>
                    <a:pt x="51562" y="362204"/>
                  </a:lnTo>
                  <a:lnTo>
                    <a:pt x="2286" y="418465"/>
                  </a:lnTo>
                  <a:lnTo>
                    <a:pt x="0" y="421132"/>
                  </a:lnTo>
                  <a:lnTo>
                    <a:pt x="254" y="425069"/>
                  </a:lnTo>
                  <a:lnTo>
                    <a:pt x="2921" y="427482"/>
                  </a:lnTo>
                  <a:lnTo>
                    <a:pt x="5588" y="429768"/>
                  </a:lnTo>
                  <a:lnTo>
                    <a:pt x="9525" y="429514"/>
                  </a:lnTo>
                  <a:lnTo>
                    <a:pt x="11938" y="426847"/>
                  </a:lnTo>
                  <a:lnTo>
                    <a:pt x="45212" y="388823"/>
                  </a:lnTo>
                  <a:lnTo>
                    <a:pt x="45212" y="834771"/>
                  </a:lnTo>
                  <a:lnTo>
                    <a:pt x="57912" y="834771"/>
                  </a:lnTo>
                  <a:lnTo>
                    <a:pt x="57912" y="388823"/>
                  </a:lnTo>
                  <a:lnTo>
                    <a:pt x="91186" y="426847"/>
                  </a:lnTo>
                  <a:lnTo>
                    <a:pt x="93599" y="429514"/>
                  </a:lnTo>
                  <a:lnTo>
                    <a:pt x="97536" y="429768"/>
                  </a:lnTo>
                  <a:lnTo>
                    <a:pt x="100203" y="427482"/>
                  </a:lnTo>
                  <a:lnTo>
                    <a:pt x="102870" y="425069"/>
                  </a:lnTo>
                  <a:lnTo>
                    <a:pt x="103124" y="421132"/>
                  </a:lnTo>
                  <a:close/>
                </a:path>
                <a:path w="1227454" h="835025">
                  <a:moveTo>
                    <a:pt x="1227455" y="355854"/>
                  </a:moveTo>
                  <a:lnTo>
                    <a:pt x="1201547" y="285623"/>
                  </a:lnTo>
                  <a:lnTo>
                    <a:pt x="1200404" y="282333"/>
                  </a:lnTo>
                  <a:lnTo>
                    <a:pt x="1196721" y="280682"/>
                  </a:lnTo>
                  <a:lnTo>
                    <a:pt x="1193406" y="281940"/>
                  </a:lnTo>
                  <a:lnTo>
                    <a:pt x="1190104" y="283095"/>
                  </a:lnTo>
                  <a:lnTo>
                    <a:pt x="1188453" y="286766"/>
                  </a:lnTo>
                  <a:lnTo>
                    <a:pt x="1189609" y="290068"/>
                  </a:lnTo>
                  <a:lnTo>
                    <a:pt x="1207071" y="337439"/>
                  </a:lnTo>
                  <a:lnTo>
                    <a:pt x="588010" y="0"/>
                  </a:lnTo>
                  <a:lnTo>
                    <a:pt x="581914" y="11176"/>
                  </a:lnTo>
                  <a:lnTo>
                    <a:pt x="1201127" y="348703"/>
                  </a:lnTo>
                  <a:lnTo>
                    <a:pt x="1148207" y="360426"/>
                  </a:lnTo>
                  <a:lnTo>
                    <a:pt x="1146175" y="363855"/>
                  </a:lnTo>
                  <a:lnTo>
                    <a:pt x="1147699" y="370713"/>
                  </a:lnTo>
                  <a:lnTo>
                    <a:pt x="1151001" y="372872"/>
                  </a:lnTo>
                  <a:lnTo>
                    <a:pt x="1223454" y="356743"/>
                  </a:lnTo>
                  <a:lnTo>
                    <a:pt x="1227455" y="355854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160517" y="4184396"/>
            <a:ext cx="568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FFFF00"/>
                </a:solidFill>
                <a:latin typeface="Arial"/>
                <a:cs typeface="Arial"/>
              </a:rPr>
              <a:t>Private-</a:t>
            </a:r>
            <a:r>
              <a:rPr sz="1000" i="1" spc="-25" dirty="0">
                <a:solidFill>
                  <a:srgbClr val="FFFF00"/>
                </a:solidFill>
                <a:latin typeface="Arial"/>
                <a:cs typeface="Arial"/>
              </a:rPr>
              <a:t>IP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48707" y="3347720"/>
            <a:ext cx="568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FFFF00"/>
                </a:solidFill>
                <a:latin typeface="Arial"/>
                <a:cs typeface="Arial"/>
              </a:rPr>
              <a:t>Private-</a:t>
            </a:r>
            <a:r>
              <a:rPr sz="1000" i="1" spc="-25" dirty="0">
                <a:solidFill>
                  <a:srgbClr val="FFFF00"/>
                </a:solidFill>
                <a:latin typeface="Arial"/>
                <a:cs typeface="Arial"/>
              </a:rPr>
              <a:t>IP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76595" y="3033141"/>
            <a:ext cx="546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FFFF00"/>
                </a:solidFill>
                <a:latin typeface="Arial"/>
                <a:cs typeface="Arial"/>
              </a:rPr>
              <a:t>Elastic-</a:t>
            </a:r>
            <a:r>
              <a:rPr sz="1000" i="1" spc="-25" dirty="0">
                <a:solidFill>
                  <a:srgbClr val="FFFF00"/>
                </a:solidFill>
                <a:latin typeface="Arial"/>
                <a:cs typeface="Arial"/>
              </a:rPr>
              <a:t>IP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Security</a:t>
            </a:r>
            <a:r>
              <a:rPr spc="-145" dirty="0"/>
              <a:t> </a:t>
            </a:r>
            <a:r>
              <a:rPr spc="-30" dirty="0"/>
              <a:t>Groups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25" dirty="0"/>
              <a:t>Network</a:t>
            </a:r>
            <a:r>
              <a:rPr spc="-140" dirty="0"/>
              <a:t> </a:t>
            </a:r>
            <a:r>
              <a:rPr spc="-20" dirty="0"/>
              <a:t>ACLs</a:t>
            </a:r>
          </a:p>
        </p:txBody>
      </p:sp>
      <p:sp>
        <p:nvSpPr>
          <p:cNvPr id="3" name="object 3"/>
          <p:cNvSpPr/>
          <p:nvPr/>
        </p:nvSpPr>
        <p:spPr>
          <a:xfrm>
            <a:off x="922019" y="912875"/>
            <a:ext cx="8296909" cy="5648325"/>
          </a:xfrm>
          <a:custGeom>
            <a:avLst/>
            <a:gdLst/>
            <a:ahLst/>
            <a:cxnLst/>
            <a:rect l="l" t="t" r="r" b="b"/>
            <a:pathLst>
              <a:path w="8296909" h="5648325">
                <a:moveTo>
                  <a:pt x="0" y="5647944"/>
                </a:moveTo>
                <a:lnTo>
                  <a:pt x="8296656" y="5647944"/>
                </a:lnTo>
                <a:lnTo>
                  <a:pt x="8296656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6774" y="983107"/>
            <a:ext cx="273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FAC46"/>
                </a:solidFill>
                <a:latin typeface="Calibri"/>
                <a:cs typeface="Calibri"/>
              </a:rPr>
              <a:t>VPC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6591" y="912875"/>
            <a:ext cx="7820025" cy="2923540"/>
            <a:chOff x="926591" y="912875"/>
            <a:chExt cx="7820025" cy="29235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591" y="912875"/>
              <a:ext cx="329184" cy="3307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7675" y="1391411"/>
              <a:ext cx="7522845" cy="2438400"/>
            </a:xfrm>
            <a:custGeom>
              <a:avLst/>
              <a:gdLst/>
              <a:ahLst/>
              <a:cxnLst/>
              <a:rect l="l" t="t" r="r" b="b"/>
              <a:pathLst>
                <a:path w="7522845" h="2438400">
                  <a:moveTo>
                    <a:pt x="0" y="2438400"/>
                  </a:moveTo>
                  <a:lnTo>
                    <a:pt x="7522464" y="2438400"/>
                  </a:lnTo>
                  <a:lnTo>
                    <a:pt x="7522464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12741" y="1466215"/>
            <a:ext cx="113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0347" y="1818132"/>
            <a:ext cx="3096895" cy="1774189"/>
          </a:xfrm>
          <a:custGeom>
            <a:avLst/>
            <a:gdLst/>
            <a:ahLst/>
            <a:cxnLst/>
            <a:rect l="l" t="t" r="r" b="b"/>
            <a:pathLst>
              <a:path w="3096895" h="1774189">
                <a:moveTo>
                  <a:pt x="3096768" y="0"/>
                </a:moveTo>
                <a:lnTo>
                  <a:pt x="0" y="0"/>
                </a:lnTo>
                <a:lnTo>
                  <a:pt x="0" y="1773936"/>
                </a:lnTo>
                <a:lnTo>
                  <a:pt x="3096768" y="1773936"/>
                </a:lnTo>
                <a:lnTo>
                  <a:pt x="3096768" y="0"/>
                </a:lnTo>
                <a:close/>
              </a:path>
            </a:pathLst>
          </a:custGeom>
          <a:solidFill>
            <a:srgbClr val="E1EF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96865" y="1842008"/>
            <a:ext cx="861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AC46"/>
                </a:solidFill>
                <a:latin typeface="Calibri"/>
                <a:cs typeface="Calibri"/>
              </a:rPr>
              <a:t>Public</a:t>
            </a: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 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2475" y="1818132"/>
            <a:ext cx="3822700" cy="1774189"/>
            <a:chOff x="1522475" y="1818132"/>
            <a:chExt cx="3822700" cy="177418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0347" y="1818132"/>
              <a:ext cx="274320" cy="2743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22475" y="1818132"/>
              <a:ext cx="3083560" cy="1774189"/>
            </a:xfrm>
            <a:custGeom>
              <a:avLst/>
              <a:gdLst/>
              <a:ahLst/>
              <a:cxnLst/>
              <a:rect l="l" t="t" r="r" b="b"/>
              <a:pathLst>
                <a:path w="3083560" h="1774189">
                  <a:moveTo>
                    <a:pt x="3083052" y="0"/>
                  </a:moveTo>
                  <a:lnTo>
                    <a:pt x="0" y="0"/>
                  </a:lnTo>
                  <a:lnTo>
                    <a:pt x="0" y="1773936"/>
                  </a:lnTo>
                  <a:lnTo>
                    <a:pt x="3083052" y="1773936"/>
                  </a:lnTo>
                  <a:lnTo>
                    <a:pt x="3083052" y="0"/>
                  </a:lnTo>
                  <a:close/>
                </a:path>
              </a:pathLst>
            </a:custGeom>
            <a:solidFill>
              <a:srgbClr val="C1F3FF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48357" y="1846579"/>
            <a:ext cx="1000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Private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22475" y="1818132"/>
            <a:ext cx="6871970" cy="1490980"/>
            <a:chOff x="1522475" y="1818132"/>
            <a:chExt cx="6871970" cy="149098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475" y="1818132"/>
              <a:ext cx="274319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2279" y="2449068"/>
              <a:ext cx="371855" cy="3718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4799" y="2378964"/>
              <a:ext cx="469392" cy="4709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2279" y="2938272"/>
              <a:ext cx="371855" cy="37033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544056" y="1921764"/>
            <a:ext cx="908685" cy="1544320"/>
          </a:xfrm>
          <a:prstGeom prst="rect">
            <a:avLst/>
          </a:prstGeom>
          <a:ln w="12700">
            <a:solidFill>
              <a:srgbClr val="FB574B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655"/>
              </a:spcBef>
            </a:pPr>
            <a:r>
              <a:rPr sz="1200" spc="-10" dirty="0">
                <a:solidFill>
                  <a:srgbClr val="FB574B"/>
                </a:solidFill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  <a:p>
            <a:pPr marL="200660">
              <a:lnSpc>
                <a:spcPct val="100000"/>
              </a:lnSpc>
            </a:pPr>
            <a:r>
              <a:rPr sz="1200" dirty="0">
                <a:solidFill>
                  <a:srgbClr val="FB574B"/>
                </a:solidFill>
                <a:latin typeface="Calibri"/>
                <a:cs typeface="Calibri"/>
              </a:rPr>
              <a:t>Group</a:t>
            </a:r>
            <a:r>
              <a:rPr sz="1200" spc="-40" dirty="0">
                <a:solidFill>
                  <a:srgbClr val="FB574B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FB574B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17675" y="3925823"/>
            <a:ext cx="7522845" cy="2437130"/>
          </a:xfrm>
          <a:custGeom>
            <a:avLst/>
            <a:gdLst/>
            <a:ahLst/>
            <a:cxnLst/>
            <a:rect l="l" t="t" r="r" b="b"/>
            <a:pathLst>
              <a:path w="7522845" h="2437129">
                <a:moveTo>
                  <a:pt x="0" y="2436876"/>
                </a:moveTo>
                <a:lnTo>
                  <a:pt x="7522464" y="2436876"/>
                </a:lnTo>
                <a:lnTo>
                  <a:pt x="7522464" y="0"/>
                </a:lnTo>
                <a:lnTo>
                  <a:pt x="0" y="0"/>
                </a:lnTo>
                <a:lnTo>
                  <a:pt x="0" y="2436876"/>
                </a:lnTo>
                <a:close/>
              </a:path>
            </a:pathLst>
          </a:custGeom>
          <a:ln w="12700">
            <a:solidFill>
              <a:srgbClr val="009FC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12741" y="3999992"/>
            <a:ext cx="113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70347" y="4351020"/>
            <a:ext cx="3096895" cy="1774189"/>
          </a:xfrm>
          <a:custGeom>
            <a:avLst/>
            <a:gdLst/>
            <a:ahLst/>
            <a:cxnLst/>
            <a:rect l="l" t="t" r="r" b="b"/>
            <a:pathLst>
              <a:path w="3096895" h="1774189">
                <a:moveTo>
                  <a:pt x="3096768" y="0"/>
                </a:moveTo>
                <a:lnTo>
                  <a:pt x="0" y="0"/>
                </a:lnTo>
                <a:lnTo>
                  <a:pt x="0" y="1773935"/>
                </a:lnTo>
                <a:lnTo>
                  <a:pt x="3096768" y="1773935"/>
                </a:lnTo>
                <a:lnTo>
                  <a:pt x="3096768" y="0"/>
                </a:lnTo>
                <a:close/>
              </a:path>
            </a:pathLst>
          </a:custGeom>
          <a:solidFill>
            <a:srgbClr val="E1EF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96865" y="4375784"/>
            <a:ext cx="861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AC46"/>
                </a:solidFill>
                <a:latin typeface="Calibri"/>
                <a:cs typeface="Calibri"/>
              </a:rPr>
              <a:t>Public</a:t>
            </a: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 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22475" y="4351020"/>
            <a:ext cx="3822700" cy="1774189"/>
            <a:chOff x="1522475" y="4351020"/>
            <a:chExt cx="3822700" cy="1774189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0347" y="4351020"/>
              <a:ext cx="274320" cy="27431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22475" y="4351020"/>
              <a:ext cx="3083560" cy="1774189"/>
            </a:xfrm>
            <a:custGeom>
              <a:avLst/>
              <a:gdLst/>
              <a:ahLst/>
              <a:cxnLst/>
              <a:rect l="l" t="t" r="r" b="b"/>
              <a:pathLst>
                <a:path w="3083560" h="1774189">
                  <a:moveTo>
                    <a:pt x="3083052" y="0"/>
                  </a:moveTo>
                  <a:lnTo>
                    <a:pt x="0" y="0"/>
                  </a:lnTo>
                  <a:lnTo>
                    <a:pt x="0" y="1773935"/>
                  </a:lnTo>
                  <a:lnTo>
                    <a:pt x="3083052" y="1773935"/>
                  </a:lnTo>
                  <a:lnTo>
                    <a:pt x="3083052" y="0"/>
                  </a:lnTo>
                  <a:close/>
                </a:path>
              </a:pathLst>
            </a:custGeom>
            <a:solidFill>
              <a:srgbClr val="C1F3FF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48357" y="4380357"/>
            <a:ext cx="1000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Private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22475" y="4351020"/>
            <a:ext cx="5936615" cy="1654175"/>
            <a:chOff x="1522475" y="4351020"/>
            <a:chExt cx="5936615" cy="165417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475" y="4351020"/>
              <a:ext cx="274319" cy="2743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2279" y="4983480"/>
              <a:ext cx="371855" cy="3718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2279" y="5471160"/>
              <a:ext cx="371855" cy="37185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544055" y="4456176"/>
              <a:ext cx="908685" cy="1542415"/>
            </a:xfrm>
            <a:custGeom>
              <a:avLst/>
              <a:gdLst/>
              <a:ahLst/>
              <a:cxnLst/>
              <a:rect l="l" t="t" r="r" b="b"/>
              <a:pathLst>
                <a:path w="908684" h="1542414">
                  <a:moveTo>
                    <a:pt x="0" y="1542288"/>
                  </a:moveTo>
                  <a:lnTo>
                    <a:pt x="908303" y="1542288"/>
                  </a:lnTo>
                  <a:lnTo>
                    <a:pt x="908303" y="0"/>
                  </a:lnTo>
                  <a:lnTo>
                    <a:pt x="0" y="0"/>
                  </a:lnTo>
                  <a:lnTo>
                    <a:pt x="0" y="1542288"/>
                  </a:lnTo>
                  <a:close/>
                </a:path>
              </a:pathLst>
            </a:custGeom>
            <a:ln w="12699">
              <a:solidFill>
                <a:srgbClr val="FB57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732269" y="4525721"/>
            <a:ext cx="53403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B574B"/>
                </a:solidFill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B574B"/>
                </a:solidFill>
                <a:latin typeface="Calibri"/>
                <a:cs typeface="Calibri"/>
              </a:rPr>
              <a:t>Group</a:t>
            </a:r>
            <a:r>
              <a:rPr sz="1200" spc="-40" dirty="0">
                <a:solidFill>
                  <a:srgbClr val="FB574B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FB574B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4800" y="4887467"/>
            <a:ext cx="469392" cy="470916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037203" y="2887472"/>
            <a:ext cx="1096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ACL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258311" y="2378964"/>
            <a:ext cx="1583690" cy="2979420"/>
            <a:chOff x="3258311" y="2378964"/>
            <a:chExt cx="1583690" cy="297942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0831" y="2378964"/>
              <a:ext cx="470915" cy="4709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0831" y="4887468"/>
              <a:ext cx="470915" cy="47091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8311" y="2467356"/>
              <a:ext cx="371856" cy="37185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8311" y="2955036"/>
              <a:ext cx="371856" cy="371856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990088" y="1940051"/>
            <a:ext cx="909955" cy="1542415"/>
          </a:xfrm>
          <a:prstGeom prst="rect">
            <a:avLst/>
          </a:prstGeom>
          <a:ln w="12700">
            <a:solidFill>
              <a:srgbClr val="FB574B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203200" marR="194945" indent="1270">
              <a:lnSpc>
                <a:spcPct val="100000"/>
              </a:lnSpc>
              <a:spcBef>
                <a:spcPts val="650"/>
              </a:spcBef>
            </a:pPr>
            <a:r>
              <a:rPr sz="1200" spc="-10" dirty="0">
                <a:solidFill>
                  <a:srgbClr val="FB574B"/>
                </a:solidFill>
                <a:latin typeface="Calibri"/>
                <a:cs typeface="Calibri"/>
              </a:rPr>
              <a:t>Security </a:t>
            </a:r>
            <a:r>
              <a:rPr sz="1200" dirty="0">
                <a:solidFill>
                  <a:srgbClr val="FB574B"/>
                </a:solidFill>
                <a:latin typeface="Calibri"/>
                <a:cs typeface="Calibri"/>
              </a:rPr>
              <a:t>Group</a:t>
            </a:r>
            <a:r>
              <a:rPr sz="1200" spc="-40" dirty="0">
                <a:solidFill>
                  <a:srgbClr val="FB574B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FB574B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58311" y="5000244"/>
            <a:ext cx="372110" cy="859790"/>
            <a:chOff x="3258311" y="5000244"/>
            <a:chExt cx="372110" cy="859790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8311" y="5000244"/>
              <a:ext cx="371856" cy="3718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8311" y="5487924"/>
              <a:ext cx="371856" cy="37185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990088" y="4472940"/>
            <a:ext cx="909955" cy="1544320"/>
          </a:xfrm>
          <a:prstGeom prst="rect">
            <a:avLst/>
          </a:prstGeom>
          <a:ln w="12700">
            <a:solidFill>
              <a:srgbClr val="FB574B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655"/>
              </a:spcBef>
            </a:pPr>
            <a:r>
              <a:rPr sz="1200" spc="-10" dirty="0">
                <a:solidFill>
                  <a:srgbClr val="FB574B"/>
                </a:solidFill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FB574B"/>
                </a:solidFill>
                <a:latin typeface="Calibri"/>
                <a:cs typeface="Calibri"/>
              </a:rPr>
              <a:t>Group</a:t>
            </a:r>
            <a:r>
              <a:rPr sz="1200" spc="-40" dirty="0">
                <a:solidFill>
                  <a:srgbClr val="FB574B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FB574B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13788" y="5500115"/>
            <a:ext cx="371856" cy="371856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845564" y="4913376"/>
            <a:ext cx="908685" cy="1114425"/>
          </a:xfrm>
          <a:prstGeom prst="rect">
            <a:avLst/>
          </a:prstGeom>
          <a:ln w="12700">
            <a:solidFill>
              <a:srgbClr val="FB574B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99390" marR="191770" indent="4445">
              <a:lnSpc>
                <a:spcPct val="100000"/>
              </a:lnSpc>
              <a:spcBef>
                <a:spcPts val="660"/>
              </a:spcBef>
            </a:pPr>
            <a:r>
              <a:rPr sz="1200" spc="-10" dirty="0">
                <a:solidFill>
                  <a:srgbClr val="FB574B"/>
                </a:solidFill>
                <a:latin typeface="Calibri"/>
                <a:cs typeface="Calibri"/>
              </a:rPr>
              <a:t>Security </a:t>
            </a:r>
            <a:r>
              <a:rPr sz="1200" dirty="0">
                <a:solidFill>
                  <a:srgbClr val="FB574B"/>
                </a:solidFill>
                <a:latin typeface="Calibri"/>
                <a:cs typeface="Calibri"/>
              </a:rPr>
              <a:t>Group</a:t>
            </a:r>
            <a:r>
              <a:rPr sz="1200" spc="-40" dirty="0">
                <a:solidFill>
                  <a:srgbClr val="FB574B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FB574B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31783" y="4140784"/>
            <a:ext cx="652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449309" y="2201926"/>
            <a:ext cx="2502535" cy="1924050"/>
            <a:chOff x="8449309" y="2201926"/>
            <a:chExt cx="2502535" cy="1924050"/>
          </a:xfrm>
        </p:grpSpPr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2395" y="3656076"/>
              <a:ext cx="469392" cy="4693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455659" y="2208276"/>
              <a:ext cx="2489835" cy="681355"/>
            </a:xfrm>
            <a:custGeom>
              <a:avLst/>
              <a:gdLst/>
              <a:ahLst/>
              <a:cxnLst/>
              <a:rect l="l" t="t" r="r" b="b"/>
              <a:pathLst>
                <a:path w="2489834" h="681355">
                  <a:moveTo>
                    <a:pt x="2376170" y="0"/>
                  </a:moveTo>
                  <a:lnTo>
                    <a:pt x="474218" y="0"/>
                  </a:lnTo>
                  <a:lnTo>
                    <a:pt x="430010" y="8917"/>
                  </a:lnTo>
                  <a:lnTo>
                    <a:pt x="393922" y="33242"/>
                  </a:lnTo>
                  <a:lnTo>
                    <a:pt x="369597" y="69330"/>
                  </a:lnTo>
                  <a:lnTo>
                    <a:pt x="360680" y="113537"/>
                  </a:lnTo>
                  <a:lnTo>
                    <a:pt x="0" y="261112"/>
                  </a:lnTo>
                  <a:lnTo>
                    <a:pt x="360680" y="283845"/>
                  </a:lnTo>
                  <a:lnTo>
                    <a:pt x="360680" y="567689"/>
                  </a:lnTo>
                  <a:lnTo>
                    <a:pt x="369597" y="611897"/>
                  </a:lnTo>
                  <a:lnTo>
                    <a:pt x="393922" y="647985"/>
                  </a:lnTo>
                  <a:lnTo>
                    <a:pt x="430010" y="672310"/>
                  </a:lnTo>
                  <a:lnTo>
                    <a:pt x="474218" y="681227"/>
                  </a:lnTo>
                  <a:lnTo>
                    <a:pt x="2376170" y="681227"/>
                  </a:lnTo>
                  <a:lnTo>
                    <a:pt x="2420377" y="672310"/>
                  </a:lnTo>
                  <a:lnTo>
                    <a:pt x="2456465" y="647985"/>
                  </a:lnTo>
                  <a:lnTo>
                    <a:pt x="2480790" y="611897"/>
                  </a:lnTo>
                  <a:lnTo>
                    <a:pt x="2489708" y="567689"/>
                  </a:lnTo>
                  <a:lnTo>
                    <a:pt x="2489708" y="113537"/>
                  </a:lnTo>
                  <a:lnTo>
                    <a:pt x="2480790" y="69330"/>
                  </a:lnTo>
                  <a:lnTo>
                    <a:pt x="2456465" y="33242"/>
                  </a:lnTo>
                  <a:lnTo>
                    <a:pt x="2420377" y="8917"/>
                  </a:lnTo>
                  <a:lnTo>
                    <a:pt x="23761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55659" y="2208276"/>
              <a:ext cx="2489835" cy="681355"/>
            </a:xfrm>
            <a:custGeom>
              <a:avLst/>
              <a:gdLst/>
              <a:ahLst/>
              <a:cxnLst/>
              <a:rect l="l" t="t" r="r" b="b"/>
              <a:pathLst>
                <a:path w="2489834" h="681355">
                  <a:moveTo>
                    <a:pt x="360680" y="113537"/>
                  </a:moveTo>
                  <a:lnTo>
                    <a:pt x="369597" y="69330"/>
                  </a:lnTo>
                  <a:lnTo>
                    <a:pt x="393922" y="33242"/>
                  </a:lnTo>
                  <a:lnTo>
                    <a:pt x="430010" y="8917"/>
                  </a:lnTo>
                  <a:lnTo>
                    <a:pt x="474218" y="0"/>
                  </a:lnTo>
                  <a:lnTo>
                    <a:pt x="715518" y="0"/>
                  </a:lnTo>
                  <a:lnTo>
                    <a:pt x="1247775" y="0"/>
                  </a:lnTo>
                  <a:lnTo>
                    <a:pt x="2376170" y="0"/>
                  </a:lnTo>
                  <a:lnTo>
                    <a:pt x="2420377" y="8917"/>
                  </a:lnTo>
                  <a:lnTo>
                    <a:pt x="2456465" y="33242"/>
                  </a:lnTo>
                  <a:lnTo>
                    <a:pt x="2480790" y="69330"/>
                  </a:lnTo>
                  <a:lnTo>
                    <a:pt x="2489708" y="113537"/>
                  </a:lnTo>
                  <a:lnTo>
                    <a:pt x="2489708" y="283845"/>
                  </a:lnTo>
                  <a:lnTo>
                    <a:pt x="2489708" y="567689"/>
                  </a:lnTo>
                  <a:lnTo>
                    <a:pt x="2480790" y="611897"/>
                  </a:lnTo>
                  <a:lnTo>
                    <a:pt x="2456465" y="647985"/>
                  </a:lnTo>
                  <a:lnTo>
                    <a:pt x="2420377" y="672310"/>
                  </a:lnTo>
                  <a:lnTo>
                    <a:pt x="2376170" y="681227"/>
                  </a:lnTo>
                  <a:lnTo>
                    <a:pt x="1247775" y="681227"/>
                  </a:lnTo>
                  <a:lnTo>
                    <a:pt x="715518" y="681227"/>
                  </a:lnTo>
                  <a:lnTo>
                    <a:pt x="474218" y="681227"/>
                  </a:lnTo>
                  <a:lnTo>
                    <a:pt x="430010" y="672310"/>
                  </a:lnTo>
                  <a:lnTo>
                    <a:pt x="393922" y="647985"/>
                  </a:lnTo>
                  <a:lnTo>
                    <a:pt x="369597" y="611897"/>
                  </a:lnTo>
                  <a:lnTo>
                    <a:pt x="360680" y="567689"/>
                  </a:lnTo>
                  <a:lnTo>
                    <a:pt x="360680" y="283845"/>
                  </a:lnTo>
                  <a:lnTo>
                    <a:pt x="0" y="261112"/>
                  </a:lnTo>
                  <a:lnTo>
                    <a:pt x="360680" y="1135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996553" y="2246503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NACLs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01353" y="2520822"/>
            <a:ext cx="116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subnet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89306" y="2348229"/>
            <a:ext cx="2614295" cy="1270000"/>
            <a:chOff x="289306" y="2348229"/>
            <a:chExt cx="2614295" cy="1270000"/>
          </a:xfrm>
        </p:grpSpPr>
        <p:sp>
          <p:nvSpPr>
            <p:cNvPr id="57" name="object 57"/>
            <p:cNvSpPr/>
            <p:nvPr/>
          </p:nvSpPr>
          <p:spPr>
            <a:xfrm>
              <a:off x="295656" y="2354579"/>
              <a:ext cx="2601595" cy="1257300"/>
            </a:xfrm>
            <a:custGeom>
              <a:avLst/>
              <a:gdLst/>
              <a:ahLst/>
              <a:cxnLst/>
              <a:rect l="l" t="t" r="r" b="b"/>
              <a:pathLst>
                <a:path w="2601595" h="1257300">
                  <a:moveTo>
                    <a:pt x="1764030" y="0"/>
                  </a:moveTo>
                  <a:lnTo>
                    <a:pt x="209550" y="0"/>
                  </a:lnTo>
                  <a:lnTo>
                    <a:pt x="161500" y="5536"/>
                  </a:lnTo>
                  <a:lnTo>
                    <a:pt x="117393" y="21304"/>
                  </a:lnTo>
                  <a:lnTo>
                    <a:pt x="78485" y="46046"/>
                  </a:lnTo>
                  <a:lnTo>
                    <a:pt x="46034" y="78501"/>
                  </a:lnTo>
                  <a:lnTo>
                    <a:pt x="21298" y="117410"/>
                  </a:lnTo>
                  <a:lnTo>
                    <a:pt x="5534" y="161512"/>
                  </a:lnTo>
                  <a:lnTo>
                    <a:pt x="0" y="209550"/>
                  </a:lnTo>
                  <a:lnTo>
                    <a:pt x="0" y="1047750"/>
                  </a:lnTo>
                  <a:lnTo>
                    <a:pt x="5534" y="1095787"/>
                  </a:lnTo>
                  <a:lnTo>
                    <a:pt x="21298" y="1139889"/>
                  </a:lnTo>
                  <a:lnTo>
                    <a:pt x="46034" y="1178798"/>
                  </a:lnTo>
                  <a:lnTo>
                    <a:pt x="78485" y="1211253"/>
                  </a:lnTo>
                  <a:lnTo>
                    <a:pt x="117393" y="1235995"/>
                  </a:lnTo>
                  <a:lnTo>
                    <a:pt x="161500" y="1251763"/>
                  </a:lnTo>
                  <a:lnTo>
                    <a:pt x="209550" y="1257300"/>
                  </a:lnTo>
                  <a:lnTo>
                    <a:pt x="1764030" y="1257300"/>
                  </a:lnTo>
                  <a:lnTo>
                    <a:pt x="1812067" y="1251763"/>
                  </a:lnTo>
                  <a:lnTo>
                    <a:pt x="1856169" y="1235995"/>
                  </a:lnTo>
                  <a:lnTo>
                    <a:pt x="1895078" y="1211253"/>
                  </a:lnTo>
                  <a:lnTo>
                    <a:pt x="1927533" y="1178798"/>
                  </a:lnTo>
                  <a:lnTo>
                    <a:pt x="1952275" y="1139889"/>
                  </a:lnTo>
                  <a:lnTo>
                    <a:pt x="1968043" y="1095787"/>
                  </a:lnTo>
                  <a:lnTo>
                    <a:pt x="1973580" y="1047750"/>
                  </a:lnTo>
                  <a:lnTo>
                    <a:pt x="2601214" y="845947"/>
                  </a:lnTo>
                  <a:lnTo>
                    <a:pt x="1973580" y="733425"/>
                  </a:lnTo>
                  <a:lnTo>
                    <a:pt x="1973580" y="209550"/>
                  </a:lnTo>
                  <a:lnTo>
                    <a:pt x="1968043" y="161512"/>
                  </a:lnTo>
                  <a:lnTo>
                    <a:pt x="1952275" y="117410"/>
                  </a:lnTo>
                  <a:lnTo>
                    <a:pt x="1927533" y="78501"/>
                  </a:lnTo>
                  <a:lnTo>
                    <a:pt x="1895078" y="46046"/>
                  </a:lnTo>
                  <a:lnTo>
                    <a:pt x="1856169" y="21304"/>
                  </a:lnTo>
                  <a:lnTo>
                    <a:pt x="1812067" y="5536"/>
                  </a:lnTo>
                  <a:lnTo>
                    <a:pt x="176403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5656" y="2354579"/>
              <a:ext cx="2601595" cy="1257300"/>
            </a:xfrm>
            <a:custGeom>
              <a:avLst/>
              <a:gdLst/>
              <a:ahLst/>
              <a:cxnLst/>
              <a:rect l="l" t="t" r="r" b="b"/>
              <a:pathLst>
                <a:path w="2601595" h="1257300">
                  <a:moveTo>
                    <a:pt x="0" y="209550"/>
                  </a:moveTo>
                  <a:lnTo>
                    <a:pt x="5534" y="161512"/>
                  </a:lnTo>
                  <a:lnTo>
                    <a:pt x="21298" y="117410"/>
                  </a:lnTo>
                  <a:lnTo>
                    <a:pt x="46034" y="78501"/>
                  </a:lnTo>
                  <a:lnTo>
                    <a:pt x="78485" y="46046"/>
                  </a:lnTo>
                  <a:lnTo>
                    <a:pt x="117393" y="21304"/>
                  </a:lnTo>
                  <a:lnTo>
                    <a:pt x="161500" y="5536"/>
                  </a:lnTo>
                  <a:lnTo>
                    <a:pt x="209550" y="0"/>
                  </a:lnTo>
                  <a:lnTo>
                    <a:pt x="1151255" y="0"/>
                  </a:lnTo>
                  <a:lnTo>
                    <a:pt x="1644650" y="0"/>
                  </a:lnTo>
                  <a:lnTo>
                    <a:pt x="1764030" y="0"/>
                  </a:lnTo>
                  <a:lnTo>
                    <a:pt x="1812067" y="5536"/>
                  </a:lnTo>
                  <a:lnTo>
                    <a:pt x="1856169" y="21304"/>
                  </a:lnTo>
                  <a:lnTo>
                    <a:pt x="1895078" y="46046"/>
                  </a:lnTo>
                  <a:lnTo>
                    <a:pt x="1927533" y="78501"/>
                  </a:lnTo>
                  <a:lnTo>
                    <a:pt x="1952275" y="117410"/>
                  </a:lnTo>
                  <a:lnTo>
                    <a:pt x="1968043" y="161512"/>
                  </a:lnTo>
                  <a:lnTo>
                    <a:pt x="1973580" y="209550"/>
                  </a:lnTo>
                  <a:lnTo>
                    <a:pt x="1973580" y="733425"/>
                  </a:lnTo>
                  <a:lnTo>
                    <a:pt x="2601214" y="845947"/>
                  </a:lnTo>
                  <a:lnTo>
                    <a:pt x="1973580" y="1047750"/>
                  </a:lnTo>
                  <a:lnTo>
                    <a:pt x="1968043" y="1095787"/>
                  </a:lnTo>
                  <a:lnTo>
                    <a:pt x="1952275" y="1139889"/>
                  </a:lnTo>
                  <a:lnTo>
                    <a:pt x="1927533" y="1178798"/>
                  </a:lnTo>
                  <a:lnTo>
                    <a:pt x="1895078" y="1211253"/>
                  </a:lnTo>
                  <a:lnTo>
                    <a:pt x="1856169" y="1235995"/>
                  </a:lnTo>
                  <a:lnTo>
                    <a:pt x="1812067" y="1251763"/>
                  </a:lnTo>
                  <a:lnTo>
                    <a:pt x="1764030" y="1257300"/>
                  </a:lnTo>
                  <a:lnTo>
                    <a:pt x="1644650" y="1257300"/>
                  </a:lnTo>
                  <a:lnTo>
                    <a:pt x="1151255" y="1257300"/>
                  </a:lnTo>
                  <a:lnTo>
                    <a:pt x="209550" y="1257300"/>
                  </a:lnTo>
                  <a:lnTo>
                    <a:pt x="161500" y="1251763"/>
                  </a:lnTo>
                  <a:lnTo>
                    <a:pt x="117393" y="1235995"/>
                  </a:lnTo>
                  <a:lnTo>
                    <a:pt x="78485" y="1211253"/>
                  </a:lnTo>
                  <a:lnTo>
                    <a:pt x="46034" y="1178798"/>
                  </a:lnTo>
                  <a:lnTo>
                    <a:pt x="21298" y="1139889"/>
                  </a:lnTo>
                  <a:lnTo>
                    <a:pt x="5534" y="1095787"/>
                  </a:lnTo>
                  <a:lnTo>
                    <a:pt x="0" y="1047750"/>
                  </a:lnTo>
                  <a:lnTo>
                    <a:pt x="0" y="733425"/>
                  </a:lnTo>
                  <a:lnTo>
                    <a:pt x="0" y="2095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50900" y="2416555"/>
            <a:ext cx="1663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8624" y="2690876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applied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9292" y="2965450"/>
            <a:ext cx="148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5784" y="3239770"/>
            <a:ext cx="123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any</a:t>
            </a:r>
            <a:r>
              <a:rPr sz="18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subnet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039870" y="5732665"/>
            <a:ext cx="2642870" cy="1029969"/>
            <a:chOff x="4039870" y="5732665"/>
            <a:chExt cx="2642870" cy="1029969"/>
          </a:xfrm>
        </p:grpSpPr>
        <p:sp>
          <p:nvSpPr>
            <p:cNvPr id="64" name="object 64"/>
            <p:cNvSpPr/>
            <p:nvPr/>
          </p:nvSpPr>
          <p:spPr>
            <a:xfrm>
              <a:off x="4046220" y="5739015"/>
              <a:ext cx="2630170" cy="1017269"/>
            </a:xfrm>
            <a:custGeom>
              <a:avLst/>
              <a:gdLst/>
              <a:ahLst/>
              <a:cxnLst/>
              <a:rect l="l" t="t" r="r" b="b"/>
              <a:pathLst>
                <a:path w="2630170" h="1017270">
                  <a:moveTo>
                    <a:pt x="1936750" y="46088"/>
                  </a:moveTo>
                  <a:lnTo>
                    <a:pt x="161797" y="46088"/>
                  </a:lnTo>
                  <a:lnTo>
                    <a:pt x="118768" y="51867"/>
                  </a:lnTo>
                  <a:lnTo>
                    <a:pt x="80113" y="68178"/>
                  </a:lnTo>
                  <a:lnTo>
                    <a:pt x="47370" y="93478"/>
                  </a:lnTo>
                  <a:lnTo>
                    <a:pt x="22079" y="126224"/>
                  </a:lnTo>
                  <a:lnTo>
                    <a:pt x="5776" y="164874"/>
                  </a:lnTo>
                  <a:lnTo>
                    <a:pt x="0" y="207886"/>
                  </a:lnTo>
                  <a:lnTo>
                    <a:pt x="0" y="855078"/>
                  </a:lnTo>
                  <a:lnTo>
                    <a:pt x="5776" y="898090"/>
                  </a:lnTo>
                  <a:lnTo>
                    <a:pt x="22079" y="936740"/>
                  </a:lnTo>
                  <a:lnTo>
                    <a:pt x="47371" y="969486"/>
                  </a:lnTo>
                  <a:lnTo>
                    <a:pt x="80113" y="994785"/>
                  </a:lnTo>
                  <a:lnTo>
                    <a:pt x="118768" y="1011096"/>
                  </a:lnTo>
                  <a:lnTo>
                    <a:pt x="161797" y="1016876"/>
                  </a:lnTo>
                  <a:lnTo>
                    <a:pt x="1936750" y="1016876"/>
                  </a:lnTo>
                  <a:lnTo>
                    <a:pt x="1979779" y="1011096"/>
                  </a:lnTo>
                  <a:lnTo>
                    <a:pt x="2018434" y="994785"/>
                  </a:lnTo>
                  <a:lnTo>
                    <a:pt x="2051177" y="969486"/>
                  </a:lnTo>
                  <a:lnTo>
                    <a:pt x="2076468" y="936740"/>
                  </a:lnTo>
                  <a:lnTo>
                    <a:pt x="2092771" y="898090"/>
                  </a:lnTo>
                  <a:lnTo>
                    <a:pt x="2098547" y="855078"/>
                  </a:lnTo>
                  <a:lnTo>
                    <a:pt x="2098547" y="450583"/>
                  </a:lnTo>
                  <a:lnTo>
                    <a:pt x="2384621" y="207886"/>
                  </a:lnTo>
                  <a:lnTo>
                    <a:pt x="2098547" y="207886"/>
                  </a:lnTo>
                  <a:lnTo>
                    <a:pt x="2092771" y="164874"/>
                  </a:lnTo>
                  <a:lnTo>
                    <a:pt x="2076468" y="126224"/>
                  </a:lnTo>
                  <a:lnTo>
                    <a:pt x="2051176" y="93478"/>
                  </a:lnTo>
                  <a:lnTo>
                    <a:pt x="2018434" y="68178"/>
                  </a:lnTo>
                  <a:lnTo>
                    <a:pt x="1979779" y="51867"/>
                  </a:lnTo>
                  <a:lnTo>
                    <a:pt x="1936750" y="46088"/>
                  </a:lnTo>
                  <a:close/>
                </a:path>
                <a:path w="2630170" h="1017270">
                  <a:moveTo>
                    <a:pt x="2629661" y="0"/>
                  </a:moveTo>
                  <a:lnTo>
                    <a:pt x="2098547" y="207886"/>
                  </a:lnTo>
                  <a:lnTo>
                    <a:pt x="2384621" y="207886"/>
                  </a:lnTo>
                  <a:lnTo>
                    <a:pt x="26296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46220" y="5739015"/>
              <a:ext cx="2630170" cy="1017269"/>
            </a:xfrm>
            <a:custGeom>
              <a:avLst/>
              <a:gdLst/>
              <a:ahLst/>
              <a:cxnLst/>
              <a:rect l="l" t="t" r="r" b="b"/>
              <a:pathLst>
                <a:path w="2630170" h="1017270">
                  <a:moveTo>
                    <a:pt x="0" y="207886"/>
                  </a:moveTo>
                  <a:lnTo>
                    <a:pt x="5776" y="164874"/>
                  </a:lnTo>
                  <a:lnTo>
                    <a:pt x="22079" y="126224"/>
                  </a:lnTo>
                  <a:lnTo>
                    <a:pt x="47370" y="93478"/>
                  </a:lnTo>
                  <a:lnTo>
                    <a:pt x="80113" y="68178"/>
                  </a:lnTo>
                  <a:lnTo>
                    <a:pt x="118768" y="51867"/>
                  </a:lnTo>
                  <a:lnTo>
                    <a:pt x="161797" y="46088"/>
                  </a:lnTo>
                  <a:lnTo>
                    <a:pt x="1224152" y="46088"/>
                  </a:lnTo>
                  <a:lnTo>
                    <a:pt x="1748789" y="46088"/>
                  </a:lnTo>
                  <a:lnTo>
                    <a:pt x="1936750" y="46088"/>
                  </a:lnTo>
                  <a:lnTo>
                    <a:pt x="1979779" y="51867"/>
                  </a:lnTo>
                  <a:lnTo>
                    <a:pt x="2018434" y="68178"/>
                  </a:lnTo>
                  <a:lnTo>
                    <a:pt x="2051176" y="93478"/>
                  </a:lnTo>
                  <a:lnTo>
                    <a:pt x="2076468" y="126224"/>
                  </a:lnTo>
                  <a:lnTo>
                    <a:pt x="2092771" y="164874"/>
                  </a:lnTo>
                  <a:lnTo>
                    <a:pt x="2098547" y="207886"/>
                  </a:lnTo>
                  <a:lnTo>
                    <a:pt x="2629661" y="0"/>
                  </a:lnTo>
                  <a:lnTo>
                    <a:pt x="2098547" y="450583"/>
                  </a:lnTo>
                  <a:lnTo>
                    <a:pt x="2098547" y="855078"/>
                  </a:lnTo>
                  <a:lnTo>
                    <a:pt x="2092771" y="898090"/>
                  </a:lnTo>
                  <a:lnTo>
                    <a:pt x="2076468" y="936740"/>
                  </a:lnTo>
                  <a:lnTo>
                    <a:pt x="2051177" y="969486"/>
                  </a:lnTo>
                  <a:lnTo>
                    <a:pt x="2018434" y="994785"/>
                  </a:lnTo>
                  <a:lnTo>
                    <a:pt x="1979779" y="1011096"/>
                  </a:lnTo>
                  <a:lnTo>
                    <a:pt x="1936750" y="1016876"/>
                  </a:lnTo>
                  <a:lnTo>
                    <a:pt x="1748789" y="1016876"/>
                  </a:lnTo>
                  <a:lnTo>
                    <a:pt x="1224152" y="1016876"/>
                  </a:lnTo>
                  <a:lnTo>
                    <a:pt x="161797" y="1016876"/>
                  </a:lnTo>
                  <a:lnTo>
                    <a:pt x="118768" y="1011096"/>
                  </a:lnTo>
                  <a:lnTo>
                    <a:pt x="80113" y="994785"/>
                  </a:lnTo>
                  <a:lnTo>
                    <a:pt x="47371" y="969486"/>
                  </a:lnTo>
                  <a:lnTo>
                    <a:pt x="22079" y="936740"/>
                  </a:lnTo>
                  <a:lnTo>
                    <a:pt x="5776" y="898090"/>
                  </a:lnTo>
                  <a:lnTo>
                    <a:pt x="0" y="855078"/>
                  </a:lnTo>
                  <a:lnTo>
                    <a:pt x="0" y="450583"/>
                  </a:lnTo>
                  <a:lnTo>
                    <a:pt x="0" y="20788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264533" y="5841288"/>
            <a:ext cx="1663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54448" y="6115913"/>
            <a:ext cx="148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apply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Instance</a:t>
            </a:r>
            <a:r>
              <a:rPr sz="18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522589" y="4455921"/>
            <a:ext cx="2773680" cy="951865"/>
            <a:chOff x="8522589" y="4455921"/>
            <a:chExt cx="2773680" cy="951865"/>
          </a:xfrm>
        </p:grpSpPr>
        <p:sp>
          <p:nvSpPr>
            <p:cNvPr id="69" name="object 69"/>
            <p:cNvSpPr/>
            <p:nvPr/>
          </p:nvSpPr>
          <p:spPr>
            <a:xfrm>
              <a:off x="8528939" y="4462271"/>
              <a:ext cx="2760980" cy="939165"/>
            </a:xfrm>
            <a:custGeom>
              <a:avLst/>
              <a:gdLst/>
              <a:ahLst/>
              <a:cxnLst/>
              <a:rect l="l" t="t" r="r" b="b"/>
              <a:pathLst>
                <a:path w="2760979" h="939164">
                  <a:moveTo>
                    <a:pt x="2604388" y="0"/>
                  </a:moveTo>
                  <a:lnTo>
                    <a:pt x="704468" y="0"/>
                  </a:lnTo>
                  <a:lnTo>
                    <a:pt x="655034" y="7981"/>
                  </a:lnTo>
                  <a:lnTo>
                    <a:pt x="612086" y="30203"/>
                  </a:lnTo>
                  <a:lnTo>
                    <a:pt x="578208" y="64081"/>
                  </a:lnTo>
                  <a:lnTo>
                    <a:pt x="555986" y="107029"/>
                  </a:lnTo>
                  <a:lnTo>
                    <a:pt x="548004" y="156463"/>
                  </a:lnTo>
                  <a:lnTo>
                    <a:pt x="548004" y="547623"/>
                  </a:lnTo>
                  <a:lnTo>
                    <a:pt x="0" y="598551"/>
                  </a:lnTo>
                  <a:lnTo>
                    <a:pt x="548004" y="782319"/>
                  </a:lnTo>
                  <a:lnTo>
                    <a:pt x="555986" y="831754"/>
                  </a:lnTo>
                  <a:lnTo>
                    <a:pt x="578208" y="874702"/>
                  </a:lnTo>
                  <a:lnTo>
                    <a:pt x="612086" y="908580"/>
                  </a:lnTo>
                  <a:lnTo>
                    <a:pt x="655034" y="930802"/>
                  </a:lnTo>
                  <a:lnTo>
                    <a:pt x="704468" y="938783"/>
                  </a:lnTo>
                  <a:lnTo>
                    <a:pt x="2604388" y="938783"/>
                  </a:lnTo>
                  <a:lnTo>
                    <a:pt x="2653823" y="930802"/>
                  </a:lnTo>
                  <a:lnTo>
                    <a:pt x="2696771" y="908580"/>
                  </a:lnTo>
                  <a:lnTo>
                    <a:pt x="2730649" y="874702"/>
                  </a:lnTo>
                  <a:lnTo>
                    <a:pt x="2752871" y="831754"/>
                  </a:lnTo>
                  <a:lnTo>
                    <a:pt x="2760853" y="782319"/>
                  </a:lnTo>
                  <a:lnTo>
                    <a:pt x="2760853" y="156463"/>
                  </a:lnTo>
                  <a:lnTo>
                    <a:pt x="2752871" y="107029"/>
                  </a:lnTo>
                  <a:lnTo>
                    <a:pt x="2730649" y="64081"/>
                  </a:lnTo>
                  <a:lnTo>
                    <a:pt x="2696771" y="30203"/>
                  </a:lnTo>
                  <a:lnTo>
                    <a:pt x="2653823" y="7981"/>
                  </a:lnTo>
                  <a:lnTo>
                    <a:pt x="26043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528939" y="4462271"/>
              <a:ext cx="2760980" cy="939165"/>
            </a:xfrm>
            <a:custGeom>
              <a:avLst/>
              <a:gdLst/>
              <a:ahLst/>
              <a:cxnLst/>
              <a:rect l="l" t="t" r="r" b="b"/>
              <a:pathLst>
                <a:path w="2760979" h="939164">
                  <a:moveTo>
                    <a:pt x="548004" y="156463"/>
                  </a:moveTo>
                  <a:lnTo>
                    <a:pt x="555986" y="107029"/>
                  </a:lnTo>
                  <a:lnTo>
                    <a:pt x="578208" y="64081"/>
                  </a:lnTo>
                  <a:lnTo>
                    <a:pt x="612086" y="30203"/>
                  </a:lnTo>
                  <a:lnTo>
                    <a:pt x="655034" y="7981"/>
                  </a:lnTo>
                  <a:lnTo>
                    <a:pt x="704468" y="0"/>
                  </a:lnTo>
                  <a:lnTo>
                    <a:pt x="916812" y="0"/>
                  </a:lnTo>
                  <a:lnTo>
                    <a:pt x="1470025" y="0"/>
                  </a:lnTo>
                  <a:lnTo>
                    <a:pt x="2604388" y="0"/>
                  </a:lnTo>
                  <a:lnTo>
                    <a:pt x="2653823" y="7981"/>
                  </a:lnTo>
                  <a:lnTo>
                    <a:pt x="2696771" y="30203"/>
                  </a:lnTo>
                  <a:lnTo>
                    <a:pt x="2730649" y="64081"/>
                  </a:lnTo>
                  <a:lnTo>
                    <a:pt x="2752871" y="107029"/>
                  </a:lnTo>
                  <a:lnTo>
                    <a:pt x="2760853" y="156463"/>
                  </a:lnTo>
                  <a:lnTo>
                    <a:pt x="2760853" y="547623"/>
                  </a:lnTo>
                  <a:lnTo>
                    <a:pt x="2760853" y="782319"/>
                  </a:lnTo>
                  <a:lnTo>
                    <a:pt x="2752871" y="831754"/>
                  </a:lnTo>
                  <a:lnTo>
                    <a:pt x="2730649" y="874702"/>
                  </a:lnTo>
                  <a:lnTo>
                    <a:pt x="2696771" y="908580"/>
                  </a:lnTo>
                  <a:lnTo>
                    <a:pt x="2653823" y="930802"/>
                  </a:lnTo>
                  <a:lnTo>
                    <a:pt x="2604388" y="938783"/>
                  </a:lnTo>
                  <a:lnTo>
                    <a:pt x="1470025" y="938783"/>
                  </a:lnTo>
                  <a:lnTo>
                    <a:pt x="916812" y="938783"/>
                  </a:lnTo>
                  <a:lnTo>
                    <a:pt x="704468" y="938783"/>
                  </a:lnTo>
                  <a:lnTo>
                    <a:pt x="655034" y="930802"/>
                  </a:lnTo>
                  <a:lnTo>
                    <a:pt x="612086" y="908580"/>
                  </a:lnTo>
                  <a:lnTo>
                    <a:pt x="578208" y="874702"/>
                  </a:lnTo>
                  <a:lnTo>
                    <a:pt x="555986" y="831754"/>
                  </a:lnTo>
                  <a:lnTo>
                    <a:pt x="548004" y="782319"/>
                  </a:lnTo>
                  <a:lnTo>
                    <a:pt x="0" y="598551"/>
                  </a:lnTo>
                  <a:lnTo>
                    <a:pt x="548004" y="547623"/>
                  </a:lnTo>
                  <a:lnTo>
                    <a:pt x="548004" y="15646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251442" y="4492879"/>
            <a:ext cx="1865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NACLs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traffic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entering</a:t>
            </a:r>
            <a:r>
              <a:rPr sz="1800" b="1" spc="-9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exiting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subnet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065270" y="5373725"/>
            <a:ext cx="1096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ACL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11618" y="2887472"/>
            <a:ext cx="1096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ACL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591425" y="5373725"/>
            <a:ext cx="1096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ACL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492" y="92964"/>
            <a:ext cx="493776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Stateful</a:t>
            </a:r>
            <a:r>
              <a:rPr b="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b="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Stateless</a:t>
            </a:r>
            <a:r>
              <a:rPr b="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FFFFFF"/>
                </a:solidFill>
                <a:latin typeface="Calibri"/>
                <a:cs typeface="Calibri"/>
              </a:rPr>
              <a:t>Firewalls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3369564"/>
            <a:ext cx="2449195" cy="902335"/>
            <a:chOff x="990600" y="3369564"/>
            <a:chExt cx="2449195" cy="902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8259" y="3627120"/>
              <a:ext cx="2121407" cy="6446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369564"/>
              <a:ext cx="655319" cy="6537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10689" y="4350258"/>
            <a:ext cx="13633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(10.2.1.10)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15917" y="4019296"/>
            <a:ext cx="4218305" cy="110489"/>
          </a:xfrm>
          <a:custGeom>
            <a:avLst/>
            <a:gdLst/>
            <a:ahLst/>
            <a:cxnLst/>
            <a:rect l="l" t="t" r="r" b="b"/>
            <a:pathLst>
              <a:path w="4218305" h="110489">
                <a:moveTo>
                  <a:pt x="62992" y="0"/>
                </a:moveTo>
                <a:lnTo>
                  <a:pt x="59055" y="3555"/>
                </a:lnTo>
                <a:lnTo>
                  <a:pt x="0" y="55117"/>
                </a:lnTo>
                <a:lnTo>
                  <a:pt x="59055" y="106679"/>
                </a:lnTo>
                <a:lnTo>
                  <a:pt x="62992" y="110235"/>
                </a:lnTo>
                <a:lnTo>
                  <a:pt x="68961" y="109854"/>
                </a:lnTo>
                <a:lnTo>
                  <a:pt x="72390" y="105790"/>
                </a:lnTo>
                <a:lnTo>
                  <a:pt x="75946" y="101853"/>
                </a:lnTo>
                <a:lnTo>
                  <a:pt x="75565" y="95884"/>
                </a:lnTo>
                <a:lnTo>
                  <a:pt x="71501" y="92455"/>
                </a:lnTo>
                <a:lnTo>
                  <a:pt x="39714" y="64642"/>
                </a:lnTo>
                <a:lnTo>
                  <a:pt x="14732" y="64642"/>
                </a:lnTo>
                <a:lnTo>
                  <a:pt x="14732" y="45592"/>
                </a:lnTo>
                <a:lnTo>
                  <a:pt x="39714" y="45592"/>
                </a:lnTo>
                <a:lnTo>
                  <a:pt x="71501" y="17779"/>
                </a:lnTo>
                <a:lnTo>
                  <a:pt x="75565" y="14350"/>
                </a:lnTo>
                <a:lnTo>
                  <a:pt x="75946" y="8381"/>
                </a:lnTo>
                <a:lnTo>
                  <a:pt x="72390" y="4444"/>
                </a:lnTo>
                <a:lnTo>
                  <a:pt x="68961" y="380"/>
                </a:lnTo>
                <a:lnTo>
                  <a:pt x="62992" y="0"/>
                </a:lnTo>
                <a:close/>
              </a:path>
              <a:path w="4218305" h="110489">
                <a:moveTo>
                  <a:pt x="39714" y="45592"/>
                </a:moveTo>
                <a:lnTo>
                  <a:pt x="14732" y="45592"/>
                </a:lnTo>
                <a:lnTo>
                  <a:pt x="14732" y="64642"/>
                </a:lnTo>
                <a:lnTo>
                  <a:pt x="39714" y="64642"/>
                </a:lnTo>
                <a:lnTo>
                  <a:pt x="36957" y="62229"/>
                </a:lnTo>
                <a:lnTo>
                  <a:pt x="20701" y="62229"/>
                </a:lnTo>
                <a:lnTo>
                  <a:pt x="20701" y="48005"/>
                </a:lnTo>
                <a:lnTo>
                  <a:pt x="36957" y="48005"/>
                </a:lnTo>
                <a:lnTo>
                  <a:pt x="39714" y="45592"/>
                </a:lnTo>
                <a:close/>
              </a:path>
              <a:path w="4218305" h="110489">
                <a:moveTo>
                  <a:pt x="4218305" y="45592"/>
                </a:moveTo>
                <a:lnTo>
                  <a:pt x="39714" y="45592"/>
                </a:lnTo>
                <a:lnTo>
                  <a:pt x="28829" y="55117"/>
                </a:lnTo>
                <a:lnTo>
                  <a:pt x="39714" y="64642"/>
                </a:lnTo>
                <a:lnTo>
                  <a:pt x="4218305" y="64642"/>
                </a:lnTo>
                <a:lnTo>
                  <a:pt x="4218305" y="45592"/>
                </a:lnTo>
                <a:close/>
              </a:path>
              <a:path w="4218305" h="110489">
                <a:moveTo>
                  <a:pt x="20701" y="48005"/>
                </a:moveTo>
                <a:lnTo>
                  <a:pt x="20701" y="62229"/>
                </a:lnTo>
                <a:lnTo>
                  <a:pt x="28829" y="55117"/>
                </a:lnTo>
                <a:lnTo>
                  <a:pt x="20701" y="48005"/>
                </a:lnTo>
                <a:close/>
              </a:path>
              <a:path w="4218305" h="110489">
                <a:moveTo>
                  <a:pt x="28829" y="55117"/>
                </a:moveTo>
                <a:lnTo>
                  <a:pt x="20701" y="62229"/>
                </a:lnTo>
                <a:lnTo>
                  <a:pt x="36957" y="62229"/>
                </a:lnTo>
                <a:lnTo>
                  <a:pt x="28829" y="55117"/>
                </a:lnTo>
                <a:close/>
              </a:path>
              <a:path w="4218305" h="110489">
                <a:moveTo>
                  <a:pt x="36957" y="48005"/>
                </a:moveTo>
                <a:lnTo>
                  <a:pt x="20701" y="48005"/>
                </a:lnTo>
                <a:lnTo>
                  <a:pt x="28829" y="55117"/>
                </a:lnTo>
                <a:lnTo>
                  <a:pt x="36957" y="4800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4447" y="3717035"/>
            <a:ext cx="266700" cy="48310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514845" y="3456432"/>
            <a:ext cx="4017645" cy="2940050"/>
            <a:chOff x="6514845" y="3456432"/>
            <a:chExt cx="4017645" cy="29400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90531" y="3843528"/>
              <a:ext cx="941831" cy="9418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4795" y="3456432"/>
              <a:ext cx="1054607" cy="10561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1495" y="3470148"/>
              <a:ext cx="752855" cy="7528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521195" y="4819142"/>
              <a:ext cx="2124710" cy="1570990"/>
            </a:xfrm>
            <a:custGeom>
              <a:avLst/>
              <a:gdLst/>
              <a:ahLst/>
              <a:cxnLst/>
              <a:rect l="l" t="t" r="r" b="b"/>
              <a:pathLst>
                <a:path w="2124709" h="1570989">
                  <a:moveTo>
                    <a:pt x="1924303" y="370077"/>
                  </a:moveTo>
                  <a:lnTo>
                    <a:pt x="200151" y="370077"/>
                  </a:lnTo>
                  <a:lnTo>
                    <a:pt x="154275" y="375366"/>
                  </a:lnTo>
                  <a:lnTo>
                    <a:pt x="112152" y="390430"/>
                  </a:lnTo>
                  <a:lnTo>
                    <a:pt x="74988" y="414065"/>
                  </a:lnTo>
                  <a:lnTo>
                    <a:pt x="43987" y="445066"/>
                  </a:lnTo>
                  <a:lnTo>
                    <a:pt x="20352" y="482230"/>
                  </a:lnTo>
                  <a:lnTo>
                    <a:pt x="5288" y="524353"/>
                  </a:lnTo>
                  <a:lnTo>
                    <a:pt x="0" y="570229"/>
                  </a:lnTo>
                  <a:lnTo>
                    <a:pt x="0" y="1370837"/>
                  </a:lnTo>
                  <a:lnTo>
                    <a:pt x="5288" y="1416730"/>
                  </a:lnTo>
                  <a:lnTo>
                    <a:pt x="20352" y="1458859"/>
                  </a:lnTo>
                  <a:lnTo>
                    <a:pt x="43987" y="1496022"/>
                  </a:lnTo>
                  <a:lnTo>
                    <a:pt x="74988" y="1527018"/>
                  </a:lnTo>
                  <a:lnTo>
                    <a:pt x="112152" y="1550646"/>
                  </a:lnTo>
                  <a:lnTo>
                    <a:pt x="154275" y="1565703"/>
                  </a:lnTo>
                  <a:lnTo>
                    <a:pt x="200151" y="1570989"/>
                  </a:lnTo>
                  <a:lnTo>
                    <a:pt x="1924303" y="1570989"/>
                  </a:lnTo>
                  <a:lnTo>
                    <a:pt x="1970180" y="1565703"/>
                  </a:lnTo>
                  <a:lnTo>
                    <a:pt x="2012303" y="1550646"/>
                  </a:lnTo>
                  <a:lnTo>
                    <a:pt x="2049467" y="1527018"/>
                  </a:lnTo>
                  <a:lnTo>
                    <a:pt x="2080468" y="1496022"/>
                  </a:lnTo>
                  <a:lnTo>
                    <a:pt x="2104103" y="1458859"/>
                  </a:lnTo>
                  <a:lnTo>
                    <a:pt x="2119167" y="1416730"/>
                  </a:lnTo>
                  <a:lnTo>
                    <a:pt x="2124455" y="1370837"/>
                  </a:lnTo>
                  <a:lnTo>
                    <a:pt x="2124455" y="570229"/>
                  </a:lnTo>
                  <a:lnTo>
                    <a:pt x="2119167" y="524353"/>
                  </a:lnTo>
                  <a:lnTo>
                    <a:pt x="2104103" y="482230"/>
                  </a:lnTo>
                  <a:lnTo>
                    <a:pt x="2080468" y="445066"/>
                  </a:lnTo>
                  <a:lnTo>
                    <a:pt x="2049467" y="414065"/>
                  </a:lnTo>
                  <a:lnTo>
                    <a:pt x="2012303" y="390430"/>
                  </a:lnTo>
                  <a:lnTo>
                    <a:pt x="1970180" y="375366"/>
                  </a:lnTo>
                  <a:lnTo>
                    <a:pt x="1924303" y="370077"/>
                  </a:lnTo>
                  <a:close/>
                </a:path>
                <a:path w="2124709" h="1570989">
                  <a:moveTo>
                    <a:pt x="133350" y="0"/>
                  </a:moveTo>
                  <a:lnTo>
                    <a:pt x="354075" y="370077"/>
                  </a:lnTo>
                  <a:lnTo>
                    <a:pt x="885189" y="370077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1195" y="4819142"/>
              <a:ext cx="2124710" cy="1570990"/>
            </a:xfrm>
            <a:custGeom>
              <a:avLst/>
              <a:gdLst/>
              <a:ahLst/>
              <a:cxnLst/>
              <a:rect l="l" t="t" r="r" b="b"/>
              <a:pathLst>
                <a:path w="2124709" h="1570989">
                  <a:moveTo>
                    <a:pt x="0" y="570229"/>
                  </a:moveTo>
                  <a:lnTo>
                    <a:pt x="5288" y="524353"/>
                  </a:lnTo>
                  <a:lnTo>
                    <a:pt x="20352" y="482230"/>
                  </a:lnTo>
                  <a:lnTo>
                    <a:pt x="43987" y="445066"/>
                  </a:lnTo>
                  <a:lnTo>
                    <a:pt x="74988" y="414065"/>
                  </a:lnTo>
                  <a:lnTo>
                    <a:pt x="112152" y="390430"/>
                  </a:lnTo>
                  <a:lnTo>
                    <a:pt x="154275" y="375366"/>
                  </a:lnTo>
                  <a:lnTo>
                    <a:pt x="200151" y="370077"/>
                  </a:lnTo>
                  <a:lnTo>
                    <a:pt x="354075" y="370077"/>
                  </a:lnTo>
                  <a:lnTo>
                    <a:pt x="133350" y="0"/>
                  </a:lnTo>
                  <a:lnTo>
                    <a:pt x="885189" y="370077"/>
                  </a:lnTo>
                  <a:lnTo>
                    <a:pt x="1924303" y="370077"/>
                  </a:lnTo>
                  <a:lnTo>
                    <a:pt x="1970180" y="375366"/>
                  </a:lnTo>
                  <a:lnTo>
                    <a:pt x="2012303" y="390430"/>
                  </a:lnTo>
                  <a:lnTo>
                    <a:pt x="2049467" y="414065"/>
                  </a:lnTo>
                  <a:lnTo>
                    <a:pt x="2080468" y="445066"/>
                  </a:lnTo>
                  <a:lnTo>
                    <a:pt x="2104103" y="482230"/>
                  </a:lnTo>
                  <a:lnTo>
                    <a:pt x="2119167" y="524353"/>
                  </a:lnTo>
                  <a:lnTo>
                    <a:pt x="2124455" y="570229"/>
                  </a:lnTo>
                  <a:lnTo>
                    <a:pt x="2124455" y="870457"/>
                  </a:lnTo>
                  <a:lnTo>
                    <a:pt x="2124455" y="1370837"/>
                  </a:lnTo>
                  <a:lnTo>
                    <a:pt x="2119167" y="1416730"/>
                  </a:lnTo>
                  <a:lnTo>
                    <a:pt x="2104103" y="1458859"/>
                  </a:lnTo>
                  <a:lnTo>
                    <a:pt x="2080468" y="1496022"/>
                  </a:lnTo>
                  <a:lnTo>
                    <a:pt x="2049467" y="1527018"/>
                  </a:lnTo>
                  <a:lnTo>
                    <a:pt x="2012303" y="1550646"/>
                  </a:lnTo>
                  <a:lnTo>
                    <a:pt x="1970180" y="1565703"/>
                  </a:lnTo>
                  <a:lnTo>
                    <a:pt x="1924303" y="1570989"/>
                  </a:lnTo>
                  <a:lnTo>
                    <a:pt x="885189" y="1570989"/>
                  </a:lnTo>
                  <a:lnTo>
                    <a:pt x="354075" y="1570989"/>
                  </a:lnTo>
                  <a:lnTo>
                    <a:pt x="200151" y="1570989"/>
                  </a:lnTo>
                  <a:lnTo>
                    <a:pt x="154275" y="1565703"/>
                  </a:lnTo>
                  <a:lnTo>
                    <a:pt x="112152" y="1550646"/>
                  </a:lnTo>
                  <a:lnTo>
                    <a:pt x="74988" y="1527018"/>
                  </a:lnTo>
                  <a:lnTo>
                    <a:pt x="43987" y="1496022"/>
                  </a:lnTo>
                  <a:lnTo>
                    <a:pt x="20352" y="1458859"/>
                  </a:lnTo>
                  <a:lnTo>
                    <a:pt x="5288" y="1416730"/>
                  </a:lnTo>
                  <a:lnTo>
                    <a:pt x="0" y="1370837"/>
                  </a:lnTo>
                  <a:lnTo>
                    <a:pt x="0" y="870457"/>
                  </a:lnTo>
                  <a:lnTo>
                    <a:pt x="0" y="57022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34383" y="4131690"/>
            <a:ext cx="1212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Dest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Port: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71061" y="4689475"/>
            <a:ext cx="2199640" cy="1433195"/>
            <a:chOff x="3671061" y="4689475"/>
            <a:chExt cx="2199640" cy="1433195"/>
          </a:xfrm>
        </p:grpSpPr>
        <p:sp>
          <p:nvSpPr>
            <p:cNvPr id="17" name="object 17"/>
            <p:cNvSpPr/>
            <p:nvPr/>
          </p:nvSpPr>
          <p:spPr>
            <a:xfrm>
              <a:off x="3677411" y="4695825"/>
              <a:ext cx="2186940" cy="1420495"/>
            </a:xfrm>
            <a:custGeom>
              <a:avLst/>
              <a:gdLst/>
              <a:ahLst/>
              <a:cxnLst/>
              <a:rect l="l" t="t" r="r" b="b"/>
              <a:pathLst>
                <a:path w="2186940" h="1420495">
                  <a:moveTo>
                    <a:pt x="2033015" y="496443"/>
                  </a:moveTo>
                  <a:lnTo>
                    <a:pt x="153924" y="496443"/>
                  </a:lnTo>
                  <a:lnTo>
                    <a:pt x="105290" y="504294"/>
                  </a:lnTo>
                  <a:lnTo>
                    <a:pt x="63038" y="526154"/>
                  </a:lnTo>
                  <a:lnTo>
                    <a:pt x="29711" y="559481"/>
                  </a:lnTo>
                  <a:lnTo>
                    <a:pt x="7851" y="601733"/>
                  </a:lnTo>
                  <a:lnTo>
                    <a:pt x="0" y="650366"/>
                  </a:lnTo>
                  <a:lnTo>
                    <a:pt x="0" y="1266063"/>
                  </a:lnTo>
                  <a:lnTo>
                    <a:pt x="7851" y="1314716"/>
                  </a:lnTo>
                  <a:lnTo>
                    <a:pt x="29711" y="1356970"/>
                  </a:lnTo>
                  <a:lnTo>
                    <a:pt x="63038" y="1390289"/>
                  </a:lnTo>
                  <a:lnTo>
                    <a:pt x="105290" y="1412140"/>
                  </a:lnTo>
                  <a:lnTo>
                    <a:pt x="153924" y="1419987"/>
                  </a:lnTo>
                  <a:lnTo>
                    <a:pt x="2033015" y="1419987"/>
                  </a:lnTo>
                  <a:lnTo>
                    <a:pt x="2081649" y="1412140"/>
                  </a:lnTo>
                  <a:lnTo>
                    <a:pt x="2123901" y="1390289"/>
                  </a:lnTo>
                  <a:lnTo>
                    <a:pt x="2157228" y="1356970"/>
                  </a:lnTo>
                  <a:lnTo>
                    <a:pt x="2179088" y="1314716"/>
                  </a:lnTo>
                  <a:lnTo>
                    <a:pt x="2186940" y="1266063"/>
                  </a:lnTo>
                  <a:lnTo>
                    <a:pt x="2186940" y="650366"/>
                  </a:lnTo>
                  <a:lnTo>
                    <a:pt x="2179088" y="601733"/>
                  </a:lnTo>
                  <a:lnTo>
                    <a:pt x="2157228" y="559481"/>
                  </a:lnTo>
                  <a:lnTo>
                    <a:pt x="2123901" y="526154"/>
                  </a:lnTo>
                  <a:lnTo>
                    <a:pt x="2081649" y="504294"/>
                  </a:lnTo>
                  <a:lnTo>
                    <a:pt x="2033015" y="496443"/>
                  </a:lnTo>
                  <a:close/>
                </a:path>
                <a:path w="2186940" h="1420495">
                  <a:moveTo>
                    <a:pt x="2030729" y="0"/>
                  </a:moveTo>
                  <a:lnTo>
                    <a:pt x="1275714" y="496443"/>
                  </a:lnTo>
                  <a:lnTo>
                    <a:pt x="1822450" y="496443"/>
                  </a:lnTo>
                  <a:lnTo>
                    <a:pt x="20307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77411" y="4695825"/>
              <a:ext cx="2186940" cy="1420495"/>
            </a:xfrm>
            <a:custGeom>
              <a:avLst/>
              <a:gdLst/>
              <a:ahLst/>
              <a:cxnLst/>
              <a:rect l="l" t="t" r="r" b="b"/>
              <a:pathLst>
                <a:path w="2186940" h="1420495">
                  <a:moveTo>
                    <a:pt x="0" y="650366"/>
                  </a:moveTo>
                  <a:lnTo>
                    <a:pt x="7851" y="601733"/>
                  </a:lnTo>
                  <a:lnTo>
                    <a:pt x="29711" y="559481"/>
                  </a:lnTo>
                  <a:lnTo>
                    <a:pt x="63038" y="526154"/>
                  </a:lnTo>
                  <a:lnTo>
                    <a:pt x="105290" y="504294"/>
                  </a:lnTo>
                  <a:lnTo>
                    <a:pt x="153924" y="496443"/>
                  </a:lnTo>
                  <a:lnTo>
                    <a:pt x="1275714" y="496443"/>
                  </a:lnTo>
                  <a:lnTo>
                    <a:pt x="2030729" y="0"/>
                  </a:lnTo>
                  <a:lnTo>
                    <a:pt x="1822450" y="496443"/>
                  </a:lnTo>
                  <a:lnTo>
                    <a:pt x="2033015" y="496443"/>
                  </a:lnTo>
                  <a:lnTo>
                    <a:pt x="2081649" y="504294"/>
                  </a:lnTo>
                  <a:lnTo>
                    <a:pt x="2123901" y="526154"/>
                  </a:lnTo>
                  <a:lnTo>
                    <a:pt x="2157228" y="559481"/>
                  </a:lnTo>
                  <a:lnTo>
                    <a:pt x="2179088" y="601733"/>
                  </a:lnTo>
                  <a:lnTo>
                    <a:pt x="2186940" y="650366"/>
                  </a:lnTo>
                  <a:lnTo>
                    <a:pt x="2186940" y="881253"/>
                  </a:lnTo>
                  <a:lnTo>
                    <a:pt x="2186940" y="1266063"/>
                  </a:lnTo>
                  <a:lnTo>
                    <a:pt x="2179088" y="1314716"/>
                  </a:lnTo>
                  <a:lnTo>
                    <a:pt x="2157228" y="1356970"/>
                  </a:lnTo>
                  <a:lnTo>
                    <a:pt x="2123901" y="1390289"/>
                  </a:lnTo>
                  <a:lnTo>
                    <a:pt x="2081649" y="1412140"/>
                  </a:lnTo>
                  <a:lnTo>
                    <a:pt x="2033015" y="1419987"/>
                  </a:lnTo>
                  <a:lnTo>
                    <a:pt x="1822450" y="1419987"/>
                  </a:lnTo>
                  <a:lnTo>
                    <a:pt x="1275714" y="1419987"/>
                  </a:lnTo>
                  <a:lnTo>
                    <a:pt x="153924" y="1419987"/>
                  </a:lnTo>
                  <a:lnTo>
                    <a:pt x="105290" y="1412140"/>
                  </a:lnTo>
                  <a:lnTo>
                    <a:pt x="63038" y="1390289"/>
                  </a:lnTo>
                  <a:lnTo>
                    <a:pt x="29711" y="1356970"/>
                  </a:lnTo>
                  <a:lnTo>
                    <a:pt x="7851" y="1314716"/>
                  </a:lnTo>
                  <a:lnTo>
                    <a:pt x="0" y="1266063"/>
                  </a:lnTo>
                  <a:lnTo>
                    <a:pt x="0" y="881253"/>
                  </a:lnTo>
                  <a:lnTo>
                    <a:pt x="0" y="65036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32352" y="5212207"/>
            <a:ext cx="1877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ful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firewall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return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traffic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9714" y="4351731"/>
            <a:ext cx="807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Firewall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7700" y="3717035"/>
            <a:ext cx="266700" cy="48310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748018" y="4131690"/>
            <a:ext cx="1437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Src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Port: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65188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37253" y="3802888"/>
            <a:ext cx="4218305" cy="110489"/>
          </a:xfrm>
          <a:custGeom>
            <a:avLst/>
            <a:gdLst/>
            <a:ahLst/>
            <a:cxnLst/>
            <a:rect l="l" t="t" r="r" b="b"/>
            <a:pathLst>
              <a:path w="4218305" h="110489">
                <a:moveTo>
                  <a:pt x="4189473" y="55118"/>
                </a:moveTo>
                <a:lnTo>
                  <a:pt x="4142867" y="95885"/>
                </a:lnTo>
                <a:lnTo>
                  <a:pt x="4142359" y="101854"/>
                </a:lnTo>
                <a:lnTo>
                  <a:pt x="4145915" y="105791"/>
                </a:lnTo>
                <a:lnTo>
                  <a:pt x="4149344" y="109855"/>
                </a:lnTo>
                <a:lnTo>
                  <a:pt x="4155313" y="110236"/>
                </a:lnTo>
                <a:lnTo>
                  <a:pt x="4159250" y="106680"/>
                </a:lnTo>
                <a:lnTo>
                  <a:pt x="4207395" y="64643"/>
                </a:lnTo>
                <a:lnTo>
                  <a:pt x="4203827" y="64643"/>
                </a:lnTo>
                <a:lnTo>
                  <a:pt x="4203827" y="62230"/>
                </a:lnTo>
                <a:lnTo>
                  <a:pt x="4197604" y="62230"/>
                </a:lnTo>
                <a:lnTo>
                  <a:pt x="4189473" y="55118"/>
                </a:lnTo>
                <a:close/>
              </a:path>
              <a:path w="4218305" h="110489">
                <a:moveTo>
                  <a:pt x="4178583" y="45593"/>
                </a:moveTo>
                <a:lnTo>
                  <a:pt x="0" y="45593"/>
                </a:lnTo>
                <a:lnTo>
                  <a:pt x="0" y="64643"/>
                </a:lnTo>
                <a:lnTo>
                  <a:pt x="4178583" y="64643"/>
                </a:lnTo>
                <a:lnTo>
                  <a:pt x="4189473" y="55118"/>
                </a:lnTo>
                <a:lnTo>
                  <a:pt x="4178583" y="45593"/>
                </a:lnTo>
                <a:close/>
              </a:path>
              <a:path w="4218305" h="110489">
                <a:moveTo>
                  <a:pt x="4207395" y="45593"/>
                </a:moveTo>
                <a:lnTo>
                  <a:pt x="4203827" y="45593"/>
                </a:lnTo>
                <a:lnTo>
                  <a:pt x="4203827" y="64643"/>
                </a:lnTo>
                <a:lnTo>
                  <a:pt x="4207395" y="64643"/>
                </a:lnTo>
                <a:lnTo>
                  <a:pt x="4218305" y="55118"/>
                </a:lnTo>
                <a:lnTo>
                  <a:pt x="4207395" y="45593"/>
                </a:lnTo>
                <a:close/>
              </a:path>
              <a:path w="4218305" h="110489">
                <a:moveTo>
                  <a:pt x="4197604" y="48006"/>
                </a:moveTo>
                <a:lnTo>
                  <a:pt x="4189473" y="55118"/>
                </a:lnTo>
                <a:lnTo>
                  <a:pt x="4197604" y="62230"/>
                </a:lnTo>
                <a:lnTo>
                  <a:pt x="4197604" y="48006"/>
                </a:lnTo>
                <a:close/>
              </a:path>
              <a:path w="4218305" h="110489">
                <a:moveTo>
                  <a:pt x="4203827" y="48006"/>
                </a:moveTo>
                <a:lnTo>
                  <a:pt x="4197604" y="48006"/>
                </a:lnTo>
                <a:lnTo>
                  <a:pt x="4197604" y="62230"/>
                </a:lnTo>
                <a:lnTo>
                  <a:pt x="4203827" y="62230"/>
                </a:lnTo>
                <a:lnTo>
                  <a:pt x="4203827" y="48006"/>
                </a:lnTo>
                <a:close/>
              </a:path>
              <a:path w="4218305" h="110489">
                <a:moveTo>
                  <a:pt x="4155313" y="0"/>
                </a:moveTo>
                <a:lnTo>
                  <a:pt x="4149344" y="381"/>
                </a:lnTo>
                <a:lnTo>
                  <a:pt x="4145915" y="4444"/>
                </a:lnTo>
                <a:lnTo>
                  <a:pt x="4142359" y="8381"/>
                </a:lnTo>
                <a:lnTo>
                  <a:pt x="4142867" y="14350"/>
                </a:lnTo>
                <a:lnTo>
                  <a:pt x="4189473" y="55118"/>
                </a:lnTo>
                <a:lnTo>
                  <a:pt x="4197604" y="48006"/>
                </a:lnTo>
                <a:lnTo>
                  <a:pt x="4203827" y="48006"/>
                </a:lnTo>
                <a:lnTo>
                  <a:pt x="4203827" y="45593"/>
                </a:lnTo>
                <a:lnTo>
                  <a:pt x="4207395" y="45593"/>
                </a:lnTo>
                <a:lnTo>
                  <a:pt x="4159250" y="3556"/>
                </a:lnTo>
                <a:lnTo>
                  <a:pt x="4155313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72736" y="3552571"/>
            <a:ext cx="1099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Src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Port: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57213" y="3552571"/>
            <a:ext cx="15506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Dest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Port: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651</a:t>
            </a: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96934" y="1535874"/>
            <a:ext cx="8107045" cy="2789555"/>
            <a:chOff x="2396934" y="1535874"/>
            <a:chExt cx="8107045" cy="2789555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8736" y="3604260"/>
              <a:ext cx="722376" cy="72085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404872" y="1543811"/>
              <a:ext cx="8091170" cy="1318260"/>
            </a:xfrm>
            <a:custGeom>
              <a:avLst/>
              <a:gdLst/>
              <a:ahLst/>
              <a:cxnLst/>
              <a:rect l="l" t="t" r="r" b="b"/>
              <a:pathLst>
                <a:path w="8091170" h="1318260">
                  <a:moveTo>
                    <a:pt x="0" y="1318260"/>
                  </a:moveTo>
                  <a:lnTo>
                    <a:pt x="8090916" y="1318260"/>
                  </a:lnTo>
                  <a:lnTo>
                    <a:pt x="8090916" y="0"/>
                  </a:lnTo>
                  <a:lnTo>
                    <a:pt x="0" y="0"/>
                  </a:lnTo>
                  <a:lnTo>
                    <a:pt x="0" y="131826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94700"/>
              </p:ext>
            </p:extLst>
          </p:nvPr>
        </p:nvGraphicFramePr>
        <p:xfrm>
          <a:off x="2448686" y="1631569"/>
          <a:ext cx="8001633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6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PROTOCOL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DESTINATION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DESTINATION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HTTP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10.1.1.1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10.2.1.10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65188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HTTP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10.2.1.10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10.1.1.1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651</a:t>
                      </a:r>
                      <a:r>
                        <a:rPr lang="en-US" sz="1800" spc="-10" dirty="0">
                          <a:latin typeface="Calibri"/>
                          <a:cs typeface="Calibri"/>
                        </a:rPr>
                        <a:t>23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6249923" y="2842260"/>
            <a:ext cx="0" cy="795020"/>
          </a:xfrm>
          <a:custGeom>
            <a:avLst/>
            <a:gdLst/>
            <a:ahLst/>
            <a:cxnLst/>
            <a:rect l="l" t="t" r="r" b="b"/>
            <a:pathLst>
              <a:path h="795020">
                <a:moveTo>
                  <a:pt x="0" y="794765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95947" y="5208778"/>
            <a:ext cx="1790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less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firewall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checks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allow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rule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both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connections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33206" y="4393819"/>
            <a:ext cx="1115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7804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Client (10.1.1.1)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492" y="92964"/>
            <a:ext cx="493776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43" y="3429000"/>
            <a:ext cx="11244943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975485" marR="5080" indent="-1963420">
              <a:lnSpc>
                <a:spcPts val="6480"/>
              </a:lnSpc>
              <a:spcBef>
                <a:spcPts val="915"/>
              </a:spcBef>
            </a:pPr>
            <a:r>
              <a:rPr sz="6000" spc="-45" dirty="0">
                <a:solidFill>
                  <a:srgbClr val="222E3E"/>
                </a:solidFill>
              </a:rPr>
              <a:t>Amazon</a:t>
            </a:r>
            <a:r>
              <a:rPr sz="6000" spc="-280" dirty="0">
                <a:solidFill>
                  <a:srgbClr val="222E3E"/>
                </a:solidFill>
              </a:rPr>
              <a:t> </a:t>
            </a:r>
            <a:r>
              <a:rPr sz="6000" spc="-20" dirty="0">
                <a:solidFill>
                  <a:srgbClr val="222E3E"/>
                </a:solidFill>
              </a:rPr>
              <a:t>Elastic</a:t>
            </a:r>
            <a:r>
              <a:rPr sz="6000" spc="-260" dirty="0">
                <a:solidFill>
                  <a:srgbClr val="222E3E"/>
                </a:solidFill>
              </a:rPr>
              <a:t> </a:t>
            </a:r>
            <a:r>
              <a:rPr sz="6000" spc="-60" dirty="0">
                <a:solidFill>
                  <a:srgbClr val="222E3E"/>
                </a:solidFill>
              </a:rPr>
              <a:t>Compute </a:t>
            </a:r>
            <a:r>
              <a:rPr sz="6000" dirty="0">
                <a:solidFill>
                  <a:srgbClr val="222E3E"/>
                </a:solidFill>
              </a:rPr>
              <a:t>Cloud</a:t>
            </a:r>
            <a:r>
              <a:rPr sz="6000" spc="-290" dirty="0">
                <a:solidFill>
                  <a:srgbClr val="222E3E"/>
                </a:solidFill>
              </a:rPr>
              <a:t> </a:t>
            </a:r>
            <a:r>
              <a:rPr sz="6000" spc="-10" dirty="0">
                <a:solidFill>
                  <a:srgbClr val="222E3E"/>
                </a:solidFill>
              </a:rPr>
              <a:t>(EC2)</a:t>
            </a:r>
            <a:endParaRPr sz="6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Amazon</a:t>
            </a:r>
            <a:r>
              <a:rPr spc="-160" dirty="0"/>
              <a:t> </a:t>
            </a:r>
            <a:r>
              <a:rPr spc="-25" dirty="0"/>
              <a:t>EC2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3" y="82296"/>
            <a:ext cx="490728" cy="49072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60220" y="1400302"/>
            <a:ext cx="9191625" cy="4040504"/>
            <a:chOff x="1760220" y="1400302"/>
            <a:chExt cx="9191625" cy="4040504"/>
          </a:xfrm>
        </p:grpSpPr>
        <p:sp>
          <p:nvSpPr>
            <p:cNvPr id="5" name="object 5"/>
            <p:cNvSpPr/>
            <p:nvPr/>
          </p:nvSpPr>
          <p:spPr>
            <a:xfrm>
              <a:off x="3986022" y="2053590"/>
              <a:ext cx="3893820" cy="3252470"/>
            </a:xfrm>
            <a:custGeom>
              <a:avLst/>
              <a:gdLst/>
              <a:ahLst/>
              <a:cxnLst/>
              <a:rect l="l" t="t" r="r" b="b"/>
              <a:pathLst>
                <a:path w="3893820" h="3252470">
                  <a:moveTo>
                    <a:pt x="3893820" y="0"/>
                  </a:moveTo>
                  <a:lnTo>
                    <a:pt x="0" y="0"/>
                  </a:lnTo>
                  <a:lnTo>
                    <a:pt x="0" y="3252215"/>
                  </a:lnTo>
                  <a:lnTo>
                    <a:pt x="3893820" y="3252215"/>
                  </a:lnTo>
                  <a:lnTo>
                    <a:pt x="3893820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6022" y="2053590"/>
              <a:ext cx="3893820" cy="3252470"/>
            </a:xfrm>
            <a:custGeom>
              <a:avLst/>
              <a:gdLst/>
              <a:ahLst/>
              <a:cxnLst/>
              <a:rect l="l" t="t" r="r" b="b"/>
              <a:pathLst>
                <a:path w="3893820" h="3252470">
                  <a:moveTo>
                    <a:pt x="0" y="3252215"/>
                  </a:moveTo>
                  <a:lnTo>
                    <a:pt x="3893820" y="3252215"/>
                  </a:lnTo>
                  <a:lnTo>
                    <a:pt x="3893820" y="0"/>
                  </a:lnTo>
                  <a:lnTo>
                    <a:pt x="0" y="0"/>
                  </a:lnTo>
                  <a:lnTo>
                    <a:pt x="0" y="3252215"/>
                  </a:lnTo>
                  <a:close/>
                </a:path>
              </a:pathLst>
            </a:custGeom>
            <a:ln w="41275">
              <a:solidFill>
                <a:srgbClr val="3A383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4284" y="5145023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245" y="0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220" y="4166616"/>
              <a:ext cx="1274064" cy="1274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3024" y="4198619"/>
              <a:ext cx="605027" cy="6050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464" y="4198619"/>
              <a:ext cx="605027" cy="6050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376" y="4198619"/>
              <a:ext cx="603503" cy="60502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831579" y="1406652"/>
              <a:ext cx="2113915" cy="1004569"/>
            </a:xfrm>
            <a:custGeom>
              <a:avLst/>
              <a:gdLst/>
              <a:ahLst/>
              <a:cxnLst/>
              <a:rect l="l" t="t" r="r" b="b"/>
              <a:pathLst>
                <a:path w="2113915" h="1004569">
                  <a:moveTo>
                    <a:pt x="1761490" y="697992"/>
                  </a:moveTo>
                  <a:lnTo>
                    <a:pt x="1233043" y="697992"/>
                  </a:lnTo>
                  <a:lnTo>
                    <a:pt x="1584071" y="1004570"/>
                  </a:lnTo>
                  <a:lnTo>
                    <a:pt x="1761490" y="697992"/>
                  </a:lnTo>
                  <a:close/>
                </a:path>
                <a:path w="2113915" h="1004569">
                  <a:moveTo>
                    <a:pt x="1997455" y="0"/>
                  </a:moveTo>
                  <a:lnTo>
                    <a:pt x="116331" y="0"/>
                  </a:lnTo>
                  <a:lnTo>
                    <a:pt x="71044" y="9140"/>
                  </a:lnTo>
                  <a:lnTo>
                    <a:pt x="34067" y="34067"/>
                  </a:lnTo>
                  <a:lnTo>
                    <a:pt x="9140" y="71044"/>
                  </a:lnTo>
                  <a:lnTo>
                    <a:pt x="0" y="116332"/>
                  </a:lnTo>
                  <a:lnTo>
                    <a:pt x="0" y="581660"/>
                  </a:lnTo>
                  <a:lnTo>
                    <a:pt x="9140" y="626947"/>
                  </a:lnTo>
                  <a:lnTo>
                    <a:pt x="34067" y="663924"/>
                  </a:lnTo>
                  <a:lnTo>
                    <a:pt x="71044" y="688851"/>
                  </a:lnTo>
                  <a:lnTo>
                    <a:pt x="116331" y="697992"/>
                  </a:lnTo>
                  <a:lnTo>
                    <a:pt x="1997455" y="697992"/>
                  </a:lnTo>
                  <a:lnTo>
                    <a:pt x="2042743" y="688851"/>
                  </a:lnTo>
                  <a:lnTo>
                    <a:pt x="2079720" y="663924"/>
                  </a:lnTo>
                  <a:lnTo>
                    <a:pt x="2104647" y="626947"/>
                  </a:lnTo>
                  <a:lnTo>
                    <a:pt x="2113788" y="581660"/>
                  </a:lnTo>
                  <a:lnTo>
                    <a:pt x="2113788" y="116332"/>
                  </a:lnTo>
                  <a:lnTo>
                    <a:pt x="2104647" y="71044"/>
                  </a:lnTo>
                  <a:lnTo>
                    <a:pt x="2079720" y="34067"/>
                  </a:lnTo>
                  <a:lnTo>
                    <a:pt x="2042743" y="9140"/>
                  </a:lnTo>
                  <a:lnTo>
                    <a:pt x="19974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31579" y="1406652"/>
              <a:ext cx="2113915" cy="1004569"/>
            </a:xfrm>
            <a:custGeom>
              <a:avLst/>
              <a:gdLst/>
              <a:ahLst/>
              <a:cxnLst/>
              <a:rect l="l" t="t" r="r" b="b"/>
              <a:pathLst>
                <a:path w="2113915" h="1004569">
                  <a:moveTo>
                    <a:pt x="0" y="116332"/>
                  </a:moveTo>
                  <a:lnTo>
                    <a:pt x="9140" y="71044"/>
                  </a:lnTo>
                  <a:lnTo>
                    <a:pt x="34067" y="34067"/>
                  </a:lnTo>
                  <a:lnTo>
                    <a:pt x="71044" y="9140"/>
                  </a:lnTo>
                  <a:lnTo>
                    <a:pt x="116331" y="0"/>
                  </a:lnTo>
                  <a:lnTo>
                    <a:pt x="1233043" y="0"/>
                  </a:lnTo>
                  <a:lnTo>
                    <a:pt x="1761490" y="0"/>
                  </a:lnTo>
                  <a:lnTo>
                    <a:pt x="1997455" y="0"/>
                  </a:lnTo>
                  <a:lnTo>
                    <a:pt x="2042743" y="9140"/>
                  </a:lnTo>
                  <a:lnTo>
                    <a:pt x="2079720" y="34067"/>
                  </a:lnTo>
                  <a:lnTo>
                    <a:pt x="2104647" y="71044"/>
                  </a:lnTo>
                  <a:lnTo>
                    <a:pt x="2113788" y="116332"/>
                  </a:lnTo>
                  <a:lnTo>
                    <a:pt x="2113788" y="407162"/>
                  </a:lnTo>
                  <a:lnTo>
                    <a:pt x="2113788" y="581660"/>
                  </a:lnTo>
                  <a:lnTo>
                    <a:pt x="2104647" y="626947"/>
                  </a:lnTo>
                  <a:lnTo>
                    <a:pt x="2079720" y="663924"/>
                  </a:lnTo>
                  <a:lnTo>
                    <a:pt x="2042743" y="688851"/>
                  </a:lnTo>
                  <a:lnTo>
                    <a:pt x="1997455" y="697992"/>
                  </a:lnTo>
                  <a:lnTo>
                    <a:pt x="1761490" y="697992"/>
                  </a:lnTo>
                  <a:lnTo>
                    <a:pt x="1584071" y="1004570"/>
                  </a:lnTo>
                  <a:lnTo>
                    <a:pt x="1233043" y="697992"/>
                  </a:lnTo>
                  <a:lnTo>
                    <a:pt x="116331" y="697992"/>
                  </a:lnTo>
                  <a:lnTo>
                    <a:pt x="71044" y="688851"/>
                  </a:lnTo>
                  <a:lnTo>
                    <a:pt x="34067" y="663924"/>
                  </a:lnTo>
                  <a:lnTo>
                    <a:pt x="9140" y="626947"/>
                  </a:lnTo>
                  <a:lnTo>
                    <a:pt x="0" y="581660"/>
                  </a:lnTo>
                  <a:lnTo>
                    <a:pt x="0" y="407162"/>
                  </a:lnTo>
                  <a:lnTo>
                    <a:pt x="0" y="1163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99430" y="5370677"/>
            <a:ext cx="173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87790" y="1462785"/>
            <a:ext cx="180403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EC2</a:t>
            </a:r>
            <a:r>
              <a:rPr sz="1800" b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instance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135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63014" y="2731007"/>
            <a:ext cx="9338310" cy="2680970"/>
            <a:chOff x="1763014" y="2731007"/>
            <a:chExt cx="9338310" cy="2680970"/>
          </a:xfrm>
        </p:grpSpPr>
        <p:sp>
          <p:nvSpPr>
            <p:cNvPr id="17" name="object 17"/>
            <p:cNvSpPr/>
            <p:nvPr/>
          </p:nvSpPr>
          <p:spPr>
            <a:xfrm>
              <a:off x="1769364" y="4200143"/>
              <a:ext cx="1264920" cy="1205865"/>
            </a:xfrm>
            <a:custGeom>
              <a:avLst/>
              <a:gdLst/>
              <a:ahLst/>
              <a:cxnLst/>
              <a:rect l="l" t="t" r="r" b="b"/>
              <a:pathLst>
                <a:path w="1264920" h="1205864">
                  <a:moveTo>
                    <a:pt x="0" y="1205483"/>
                  </a:moveTo>
                  <a:lnTo>
                    <a:pt x="1264920" y="1205483"/>
                  </a:lnTo>
                  <a:lnTo>
                    <a:pt x="1264920" y="0"/>
                  </a:lnTo>
                  <a:lnTo>
                    <a:pt x="0" y="0"/>
                  </a:lnTo>
                  <a:lnTo>
                    <a:pt x="0" y="12054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6944" y="3878579"/>
              <a:ext cx="403859" cy="4038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0804" y="3872483"/>
              <a:ext cx="403859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84664" y="3916679"/>
              <a:ext cx="326135" cy="3261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24516" y="3872483"/>
              <a:ext cx="402335" cy="4038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511540" y="3203447"/>
              <a:ext cx="2583180" cy="553720"/>
            </a:xfrm>
            <a:custGeom>
              <a:avLst/>
              <a:gdLst/>
              <a:ahLst/>
              <a:cxnLst/>
              <a:rect l="l" t="t" r="r" b="b"/>
              <a:pathLst>
                <a:path w="2583179" h="553720">
                  <a:moveTo>
                    <a:pt x="0" y="553212"/>
                  </a:moveTo>
                  <a:lnTo>
                    <a:pt x="2583179" y="553212"/>
                  </a:lnTo>
                  <a:lnTo>
                    <a:pt x="2583179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0892" y="3259835"/>
              <a:ext cx="416051" cy="4160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89264" y="2731007"/>
              <a:ext cx="422148" cy="42214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417814" y="2573273"/>
            <a:ext cx="2792095" cy="1797050"/>
          </a:xfrm>
          <a:prstGeom prst="rect">
            <a:avLst/>
          </a:prstGeom>
          <a:ln w="19050">
            <a:solidFill>
              <a:srgbClr val="00AFE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061720" marR="401320" indent="144780">
              <a:lnSpc>
                <a:spcPts val="445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86071" y="2456433"/>
            <a:ext cx="6916420" cy="2050414"/>
            <a:chOff x="4386071" y="2456433"/>
            <a:chExt cx="6916420" cy="2050414"/>
          </a:xfrm>
        </p:grpSpPr>
        <p:sp>
          <p:nvSpPr>
            <p:cNvPr id="27" name="object 27"/>
            <p:cNvSpPr/>
            <p:nvPr/>
          </p:nvSpPr>
          <p:spPr>
            <a:xfrm>
              <a:off x="8962643" y="3826763"/>
              <a:ext cx="1744980" cy="492759"/>
            </a:xfrm>
            <a:custGeom>
              <a:avLst/>
              <a:gdLst/>
              <a:ahLst/>
              <a:cxnLst/>
              <a:rect l="l" t="t" r="r" b="b"/>
              <a:pathLst>
                <a:path w="1744979" h="492760">
                  <a:moveTo>
                    <a:pt x="0" y="492251"/>
                  </a:moveTo>
                  <a:lnTo>
                    <a:pt x="1744979" y="492251"/>
                  </a:lnTo>
                  <a:lnTo>
                    <a:pt x="1744979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11539" y="2651759"/>
              <a:ext cx="2583180" cy="551815"/>
            </a:xfrm>
            <a:custGeom>
              <a:avLst/>
              <a:gdLst/>
              <a:ahLst/>
              <a:cxnLst/>
              <a:rect l="l" t="t" r="r" b="b"/>
              <a:pathLst>
                <a:path w="2583179" h="551814">
                  <a:moveTo>
                    <a:pt x="0" y="551688"/>
                  </a:moveTo>
                  <a:lnTo>
                    <a:pt x="2583179" y="551688"/>
                  </a:lnTo>
                  <a:lnTo>
                    <a:pt x="2583179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ln w="1269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21879" y="2462783"/>
              <a:ext cx="3874135" cy="2037714"/>
            </a:xfrm>
            <a:custGeom>
              <a:avLst/>
              <a:gdLst/>
              <a:ahLst/>
              <a:cxnLst/>
              <a:rect l="l" t="t" r="r" b="b"/>
              <a:pathLst>
                <a:path w="3874134" h="2037714">
                  <a:moveTo>
                    <a:pt x="908303" y="2037588"/>
                  </a:moveTo>
                  <a:lnTo>
                    <a:pt x="3874007" y="2037588"/>
                  </a:lnTo>
                  <a:lnTo>
                    <a:pt x="3874007" y="0"/>
                  </a:lnTo>
                  <a:lnTo>
                    <a:pt x="908303" y="0"/>
                  </a:lnTo>
                  <a:lnTo>
                    <a:pt x="908303" y="2037588"/>
                  </a:lnTo>
                  <a:close/>
                </a:path>
                <a:path w="3874134" h="2037714">
                  <a:moveTo>
                    <a:pt x="0" y="1007363"/>
                  </a:moveTo>
                  <a:lnTo>
                    <a:pt x="908050" y="1007363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6071" y="3151631"/>
              <a:ext cx="603503" cy="60502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0511" y="3151631"/>
              <a:ext cx="605027" cy="60502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899" y="3151631"/>
              <a:ext cx="605027" cy="60502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177538" y="4806188"/>
            <a:ext cx="3488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2936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	EC2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400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80078" y="3759200"/>
            <a:ext cx="3488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2936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	EC2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400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383023" y="2145792"/>
            <a:ext cx="3039110" cy="605155"/>
            <a:chOff x="4383023" y="2145792"/>
            <a:chExt cx="3039110" cy="60515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3023" y="2145792"/>
              <a:ext cx="605027" cy="60502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463" y="2145792"/>
              <a:ext cx="605027" cy="6050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375" y="2145792"/>
              <a:ext cx="603503" cy="605027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177538" y="2753106"/>
            <a:ext cx="34886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22936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	EC2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400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03194" y="754126"/>
            <a:ext cx="2420620" cy="1068070"/>
            <a:chOff x="3203194" y="754126"/>
            <a:chExt cx="2420620" cy="1068070"/>
          </a:xfrm>
        </p:grpSpPr>
        <p:sp>
          <p:nvSpPr>
            <p:cNvPr id="41" name="object 41"/>
            <p:cNvSpPr/>
            <p:nvPr/>
          </p:nvSpPr>
          <p:spPr>
            <a:xfrm>
              <a:off x="3209544" y="760476"/>
              <a:ext cx="2407920" cy="1055370"/>
            </a:xfrm>
            <a:custGeom>
              <a:avLst/>
              <a:gdLst/>
              <a:ahLst/>
              <a:cxnLst/>
              <a:rect l="l" t="t" r="r" b="b"/>
              <a:pathLst>
                <a:path w="2407920" h="1055370">
                  <a:moveTo>
                    <a:pt x="2006600" y="886968"/>
                  </a:moveTo>
                  <a:lnTo>
                    <a:pt x="1404620" y="886968"/>
                  </a:lnTo>
                  <a:lnTo>
                    <a:pt x="1747773" y="1055243"/>
                  </a:lnTo>
                  <a:lnTo>
                    <a:pt x="2006600" y="886968"/>
                  </a:lnTo>
                  <a:close/>
                </a:path>
                <a:path w="2407920" h="1055370">
                  <a:moveTo>
                    <a:pt x="2260092" y="0"/>
                  </a:moveTo>
                  <a:lnTo>
                    <a:pt x="147828" y="0"/>
                  </a:lnTo>
                  <a:lnTo>
                    <a:pt x="101096" y="7534"/>
                  </a:lnTo>
                  <a:lnTo>
                    <a:pt x="60514" y="28517"/>
                  </a:lnTo>
                  <a:lnTo>
                    <a:pt x="28517" y="60514"/>
                  </a:lnTo>
                  <a:lnTo>
                    <a:pt x="7534" y="101096"/>
                  </a:lnTo>
                  <a:lnTo>
                    <a:pt x="0" y="147827"/>
                  </a:lnTo>
                  <a:lnTo>
                    <a:pt x="0" y="739139"/>
                  </a:lnTo>
                  <a:lnTo>
                    <a:pt x="7534" y="785871"/>
                  </a:lnTo>
                  <a:lnTo>
                    <a:pt x="28517" y="826453"/>
                  </a:lnTo>
                  <a:lnTo>
                    <a:pt x="60514" y="858450"/>
                  </a:lnTo>
                  <a:lnTo>
                    <a:pt x="101096" y="879433"/>
                  </a:lnTo>
                  <a:lnTo>
                    <a:pt x="147828" y="886968"/>
                  </a:lnTo>
                  <a:lnTo>
                    <a:pt x="2260092" y="886968"/>
                  </a:lnTo>
                  <a:lnTo>
                    <a:pt x="2306823" y="879433"/>
                  </a:lnTo>
                  <a:lnTo>
                    <a:pt x="2347405" y="858450"/>
                  </a:lnTo>
                  <a:lnTo>
                    <a:pt x="2379402" y="826453"/>
                  </a:lnTo>
                  <a:lnTo>
                    <a:pt x="2400385" y="785871"/>
                  </a:lnTo>
                  <a:lnTo>
                    <a:pt x="2407920" y="739139"/>
                  </a:lnTo>
                  <a:lnTo>
                    <a:pt x="2407920" y="147827"/>
                  </a:lnTo>
                  <a:lnTo>
                    <a:pt x="2400385" y="101096"/>
                  </a:lnTo>
                  <a:lnTo>
                    <a:pt x="2379402" y="60514"/>
                  </a:lnTo>
                  <a:lnTo>
                    <a:pt x="2347405" y="28517"/>
                  </a:lnTo>
                  <a:lnTo>
                    <a:pt x="2306823" y="7534"/>
                  </a:lnTo>
                  <a:lnTo>
                    <a:pt x="2260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09544" y="760476"/>
              <a:ext cx="2407920" cy="1055370"/>
            </a:xfrm>
            <a:custGeom>
              <a:avLst/>
              <a:gdLst/>
              <a:ahLst/>
              <a:cxnLst/>
              <a:rect l="l" t="t" r="r" b="b"/>
              <a:pathLst>
                <a:path w="2407920" h="1055370">
                  <a:moveTo>
                    <a:pt x="0" y="147827"/>
                  </a:moveTo>
                  <a:lnTo>
                    <a:pt x="7534" y="101096"/>
                  </a:lnTo>
                  <a:lnTo>
                    <a:pt x="28517" y="60514"/>
                  </a:lnTo>
                  <a:lnTo>
                    <a:pt x="60514" y="28517"/>
                  </a:lnTo>
                  <a:lnTo>
                    <a:pt x="101096" y="7534"/>
                  </a:lnTo>
                  <a:lnTo>
                    <a:pt x="147828" y="0"/>
                  </a:lnTo>
                  <a:lnTo>
                    <a:pt x="1404620" y="0"/>
                  </a:lnTo>
                  <a:lnTo>
                    <a:pt x="2006600" y="0"/>
                  </a:lnTo>
                  <a:lnTo>
                    <a:pt x="2260092" y="0"/>
                  </a:lnTo>
                  <a:lnTo>
                    <a:pt x="2306823" y="7534"/>
                  </a:lnTo>
                  <a:lnTo>
                    <a:pt x="2347405" y="28517"/>
                  </a:lnTo>
                  <a:lnTo>
                    <a:pt x="2379402" y="60514"/>
                  </a:lnTo>
                  <a:lnTo>
                    <a:pt x="2400385" y="101096"/>
                  </a:lnTo>
                  <a:lnTo>
                    <a:pt x="2407920" y="147827"/>
                  </a:lnTo>
                  <a:lnTo>
                    <a:pt x="2407920" y="517398"/>
                  </a:lnTo>
                  <a:lnTo>
                    <a:pt x="2407920" y="739139"/>
                  </a:lnTo>
                  <a:lnTo>
                    <a:pt x="2400385" y="785871"/>
                  </a:lnTo>
                  <a:lnTo>
                    <a:pt x="2379402" y="826453"/>
                  </a:lnTo>
                  <a:lnTo>
                    <a:pt x="2347405" y="858450"/>
                  </a:lnTo>
                  <a:lnTo>
                    <a:pt x="2306823" y="879433"/>
                  </a:lnTo>
                  <a:lnTo>
                    <a:pt x="2260092" y="886968"/>
                  </a:lnTo>
                  <a:lnTo>
                    <a:pt x="2006600" y="886968"/>
                  </a:lnTo>
                  <a:lnTo>
                    <a:pt x="1747773" y="1055243"/>
                  </a:lnTo>
                  <a:lnTo>
                    <a:pt x="1404620" y="886968"/>
                  </a:lnTo>
                  <a:lnTo>
                    <a:pt x="147828" y="886968"/>
                  </a:lnTo>
                  <a:lnTo>
                    <a:pt x="101096" y="879433"/>
                  </a:lnTo>
                  <a:lnTo>
                    <a:pt x="60514" y="858450"/>
                  </a:lnTo>
                  <a:lnTo>
                    <a:pt x="28517" y="826453"/>
                  </a:lnTo>
                  <a:lnTo>
                    <a:pt x="7534" y="785871"/>
                  </a:lnTo>
                  <a:lnTo>
                    <a:pt x="0" y="739139"/>
                  </a:lnTo>
                  <a:lnTo>
                    <a:pt x="0" y="517398"/>
                  </a:lnTo>
                  <a:lnTo>
                    <a:pt x="0" y="14782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36111" y="773684"/>
            <a:ext cx="1955164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635" algn="ctr">
              <a:lnSpc>
                <a:spcPct val="98900"/>
              </a:lnSpc>
              <a:spcBef>
                <a:spcPts val="1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Windows,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Linux,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MacOS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2101" y="3197098"/>
            <a:ext cx="2426970" cy="901065"/>
            <a:chOff x="562101" y="3197098"/>
            <a:chExt cx="2426970" cy="901065"/>
          </a:xfrm>
        </p:grpSpPr>
        <p:sp>
          <p:nvSpPr>
            <p:cNvPr id="45" name="object 45"/>
            <p:cNvSpPr/>
            <p:nvPr/>
          </p:nvSpPr>
          <p:spPr>
            <a:xfrm>
              <a:off x="568451" y="3203448"/>
              <a:ext cx="2414270" cy="888365"/>
            </a:xfrm>
            <a:custGeom>
              <a:avLst/>
              <a:gdLst/>
              <a:ahLst/>
              <a:cxnLst/>
              <a:rect l="l" t="t" r="r" b="b"/>
              <a:pathLst>
                <a:path w="2414270" h="888364">
                  <a:moveTo>
                    <a:pt x="2011680" y="746759"/>
                  </a:moveTo>
                  <a:lnTo>
                    <a:pt x="1408176" y="746759"/>
                  </a:lnTo>
                  <a:lnTo>
                    <a:pt x="1752219" y="888364"/>
                  </a:lnTo>
                  <a:lnTo>
                    <a:pt x="2011680" y="746759"/>
                  </a:lnTo>
                  <a:close/>
                </a:path>
                <a:path w="2414270" h="888364">
                  <a:moveTo>
                    <a:pt x="2289556" y="0"/>
                  </a:moveTo>
                  <a:lnTo>
                    <a:pt x="124460" y="0"/>
                  </a:lnTo>
                  <a:lnTo>
                    <a:pt x="76016" y="9784"/>
                  </a:lnTo>
                  <a:lnTo>
                    <a:pt x="36455" y="36464"/>
                  </a:lnTo>
                  <a:lnTo>
                    <a:pt x="9781" y="76027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81" y="670732"/>
                  </a:lnTo>
                  <a:lnTo>
                    <a:pt x="36455" y="710295"/>
                  </a:lnTo>
                  <a:lnTo>
                    <a:pt x="76016" y="736975"/>
                  </a:lnTo>
                  <a:lnTo>
                    <a:pt x="124460" y="746759"/>
                  </a:lnTo>
                  <a:lnTo>
                    <a:pt x="2289556" y="746759"/>
                  </a:lnTo>
                  <a:lnTo>
                    <a:pt x="2337988" y="736975"/>
                  </a:lnTo>
                  <a:lnTo>
                    <a:pt x="2377551" y="710295"/>
                  </a:lnTo>
                  <a:lnTo>
                    <a:pt x="2404231" y="670732"/>
                  </a:lnTo>
                  <a:lnTo>
                    <a:pt x="2414016" y="622300"/>
                  </a:lnTo>
                  <a:lnTo>
                    <a:pt x="2414016" y="124460"/>
                  </a:lnTo>
                  <a:lnTo>
                    <a:pt x="2404231" y="76027"/>
                  </a:lnTo>
                  <a:lnTo>
                    <a:pt x="2377551" y="36464"/>
                  </a:lnTo>
                  <a:lnTo>
                    <a:pt x="2337988" y="9784"/>
                  </a:lnTo>
                  <a:lnTo>
                    <a:pt x="22895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8451" y="3203448"/>
              <a:ext cx="2414270" cy="888365"/>
            </a:xfrm>
            <a:custGeom>
              <a:avLst/>
              <a:gdLst/>
              <a:ahLst/>
              <a:cxnLst/>
              <a:rect l="l" t="t" r="r" b="b"/>
              <a:pathLst>
                <a:path w="2414270" h="888364">
                  <a:moveTo>
                    <a:pt x="0" y="124460"/>
                  </a:moveTo>
                  <a:lnTo>
                    <a:pt x="9781" y="76027"/>
                  </a:lnTo>
                  <a:lnTo>
                    <a:pt x="36455" y="36464"/>
                  </a:lnTo>
                  <a:lnTo>
                    <a:pt x="76016" y="9784"/>
                  </a:lnTo>
                  <a:lnTo>
                    <a:pt x="124460" y="0"/>
                  </a:lnTo>
                  <a:lnTo>
                    <a:pt x="1408176" y="0"/>
                  </a:lnTo>
                  <a:lnTo>
                    <a:pt x="2011680" y="0"/>
                  </a:lnTo>
                  <a:lnTo>
                    <a:pt x="2289556" y="0"/>
                  </a:lnTo>
                  <a:lnTo>
                    <a:pt x="2337988" y="9784"/>
                  </a:lnTo>
                  <a:lnTo>
                    <a:pt x="2377551" y="36464"/>
                  </a:lnTo>
                  <a:lnTo>
                    <a:pt x="2404231" y="76027"/>
                  </a:lnTo>
                  <a:lnTo>
                    <a:pt x="2414016" y="124460"/>
                  </a:lnTo>
                  <a:lnTo>
                    <a:pt x="2414016" y="435609"/>
                  </a:lnTo>
                  <a:lnTo>
                    <a:pt x="2414016" y="622300"/>
                  </a:lnTo>
                  <a:lnTo>
                    <a:pt x="2404231" y="670732"/>
                  </a:lnTo>
                  <a:lnTo>
                    <a:pt x="2377551" y="710295"/>
                  </a:lnTo>
                  <a:lnTo>
                    <a:pt x="2337988" y="736975"/>
                  </a:lnTo>
                  <a:lnTo>
                    <a:pt x="2289556" y="746759"/>
                  </a:lnTo>
                  <a:lnTo>
                    <a:pt x="2011680" y="746759"/>
                  </a:lnTo>
                  <a:lnTo>
                    <a:pt x="1752219" y="888364"/>
                  </a:lnTo>
                  <a:lnTo>
                    <a:pt x="1408176" y="746759"/>
                  </a:lnTo>
                  <a:lnTo>
                    <a:pt x="124460" y="746759"/>
                  </a:lnTo>
                  <a:lnTo>
                    <a:pt x="76016" y="736975"/>
                  </a:lnTo>
                  <a:lnTo>
                    <a:pt x="36455" y="710295"/>
                  </a:lnTo>
                  <a:lnTo>
                    <a:pt x="9781" y="670732"/>
                  </a:lnTo>
                  <a:lnTo>
                    <a:pt x="0" y="622300"/>
                  </a:lnTo>
                  <a:lnTo>
                    <a:pt x="0" y="435609"/>
                  </a:lnTo>
                  <a:lnTo>
                    <a:pt x="0" y="12446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0869" y="3284601"/>
            <a:ext cx="193167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hosts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5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managed</a:t>
            </a:r>
            <a:r>
              <a:rPr sz="18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by</a:t>
            </a:r>
            <a:r>
              <a:rPr sz="1800" b="1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C000"/>
                </a:solidFill>
                <a:latin typeface="Arial"/>
                <a:cs typeface="Arial"/>
              </a:rPr>
              <a:t>AWS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342121" y="4581144"/>
            <a:ext cx="3213100" cy="1273175"/>
            <a:chOff x="8342121" y="4581144"/>
            <a:chExt cx="3213100" cy="1273175"/>
          </a:xfrm>
        </p:grpSpPr>
        <p:sp>
          <p:nvSpPr>
            <p:cNvPr id="49" name="object 49"/>
            <p:cNvSpPr/>
            <p:nvPr/>
          </p:nvSpPr>
          <p:spPr>
            <a:xfrm>
              <a:off x="8348471" y="4587494"/>
              <a:ext cx="3200400" cy="1260475"/>
            </a:xfrm>
            <a:custGeom>
              <a:avLst/>
              <a:gdLst/>
              <a:ahLst/>
              <a:cxnLst/>
              <a:rect l="l" t="t" r="r" b="b"/>
              <a:pathLst>
                <a:path w="3200400" h="1260475">
                  <a:moveTo>
                    <a:pt x="3032252" y="251205"/>
                  </a:moveTo>
                  <a:lnTo>
                    <a:pt x="168148" y="251205"/>
                  </a:lnTo>
                  <a:lnTo>
                    <a:pt x="123457" y="257214"/>
                  </a:lnTo>
                  <a:lnTo>
                    <a:pt x="83293" y="274169"/>
                  </a:lnTo>
                  <a:lnTo>
                    <a:pt x="49260" y="300466"/>
                  </a:lnTo>
                  <a:lnTo>
                    <a:pt x="22963" y="334499"/>
                  </a:lnTo>
                  <a:lnTo>
                    <a:pt x="6008" y="374663"/>
                  </a:lnTo>
                  <a:lnTo>
                    <a:pt x="0" y="419353"/>
                  </a:lnTo>
                  <a:lnTo>
                    <a:pt x="0" y="1091945"/>
                  </a:lnTo>
                  <a:lnTo>
                    <a:pt x="6008" y="1136645"/>
                  </a:lnTo>
                  <a:lnTo>
                    <a:pt x="22963" y="1176812"/>
                  </a:lnTo>
                  <a:lnTo>
                    <a:pt x="49260" y="1210843"/>
                  </a:lnTo>
                  <a:lnTo>
                    <a:pt x="83293" y="1237136"/>
                  </a:lnTo>
                  <a:lnTo>
                    <a:pt x="123457" y="1254087"/>
                  </a:lnTo>
                  <a:lnTo>
                    <a:pt x="168148" y="1260093"/>
                  </a:lnTo>
                  <a:lnTo>
                    <a:pt x="3032252" y="1260093"/>
                  </a:lnTo>
                  <a:lnTo>
                    <a:pt x="3076942" y="1254087"/>
                  </a:lnTo>
                  <a:lnTo>
                    <a:pt x="3117106" y="1237136"/>
                  </a:lnTo>
                  <a:lnTo>
                    <a:pt x="3151139" y="1210843"/>
                  </a:lnTo>
                  <a:lnTo>
                    <a:pt x="3177436" y="1176812"/>
                  </a:lnTo>
                  <a:lnTo>
                    <a:pt x="3194391" y="1136645"/>
                  </a:lnTo>
                  <a:lnTo>
                    <a:pt x="3200400" y="1091945"/>
                  </a:lnTo>
                  <a:lnTo>
                    <a:pt x="3200400" y="419353"/>
                  </a:lnTo>
                  <a:lnTo>
                    <a:pt x="3194391" y="374663"/>
                  </a:lnTo>
                  <a:lnTo>
                    <a:pt x="3177436" y="334499"/>
                  </a:lnTo>
                  <a:lnTo>
                    <a:pt x="3151139" y="300466"/>
                  </a:lnTo>
                  <a:lnTo>
                    <a:pt x="3117106" y="274169"/>
                  </a:lnTo>
                  <a:lnTo>
                    <a:pt x="3076942" y="257214"/>
                  </a:lnTo>
                  <a:lnTo>
                    <a:pt x="3032252" y="251205"/>
                  </a:lnTo>
                  <a:close/>
                </a:path>
                <a:path w="3200400" h="1260475">
                  <a:moveTo>
                    <a:pt x="2156713" y="0"/>
                  </a:moveTo>
                  <a:lnTo>
                    <a:pt x="1866900" y="251205"/>
                  </a:lnTo>
                  <a:lnTo>
                    <a:pt x="2667000" y="251205"/>
                  </a:lnTo>
                  <a:lnTo>
                    <a:pt x="21567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48471" y="4587494"/>
              <a:ext cx="3200400" cy="1260475"/>
            </a:xfrm>
            <a:custGeom>
              <a:avLst/>
              <a:gdLst/>
              <a:ahLst/>
              <a:cxnLst/>
              <a:rect l="l" t="t" r="r" b="b"/>
              <a:pathLst>
                <a:path w="3200400" h="1260475">
                  <a:moveTo>
                    <a:pt x="0" y="419353"/>
                  </a:moveTo>
                  <a:lnTo>
                    <a:pt x="6008" y="374663"/>
                  </a:lnTo>
                  <a:lnTo>
                    <a:pt x="22963" y="334499"/>
                  </a:lnTo>
                  <a:lnTo>
                    <a:pt x="49260" y="300466"/>
                  </a:lnTo>
                  <a:lnTo>
                    <a:pt x="83293" y="274169"/>
                  </a:lnTo>
                  <a:lnTo>
                    <a:pt x="123457" y="257214"/>
                  </a:lnTo>
                  <a:lnTo>
                    <a:pt x="168148" y="251205"/>
                  </a:lnTo>
                  <a:lnTo>
                    <a:pt x="1866900" y="251205"/>
                  </a:lnTo>
                  <a:lnTo>
                    <a:pt x="2156713" y="0"/>
                  </a:lnTo>
                  <a:lnTo>
                    <a:pt x="2667000" y="251205"/>
                  </a:lnTo>
                  <a:lnTo>
                    <a:pt x="3032252" y="251205"/>
                  </a:lnTo>
                  <a:lnTo>
                    <a:pt x="3076942" y="257214"/>
                  </a:lnTo>
                  <a:lnTo>
                    <a:pt x="3117106" y="274169"/>
                  </a:lnTo>
                  <a:lnTo>
                    <a:pt x="3151139" y="300466"/>
                  </a:lnTo>
                  <a:lnTo>
                    <a:pt x="3177436" y="334499"/>
                  </a:lnTo>
                  <a:lnTo>
                    <a:pt x="3194391" y="374663"/>
                  </a:lnTo>
                  <a:lnTo>
                    <a:pt x="3200400" y="419353"/>
                  </a:lnTo>
                  <a:lnTo>
                    <a:pt x="3200400" y="671575"/>
                  </a:lnTo>
                  <a:lnTo>
                    <a:pt x="3200400" y="1091945"/>
                  </a:lnTo>
                  <a:lnTo>
                    <a:pt x="3194391" y="1136645"/>
                  </a:lnTo>
                  <a:lnTo>
                    <a:pt x="3177436" y="1176812"/>
                  </a:lnTo>
                  <a:lnTo>
                    <a:pt x="3151139" y="1210843"/>
                  </a:lnTo>
                  <a:lnTo>
                    <a:pt x="3117106" y="1237136"/>
                  </a:lnTo>
                  <a:lnTo>
                    <a:pt x="3076942" y="1254087"/>
                  </a:lnTo>
                  <a:lnTo>
                    <a:pt x="3032252" y="1260093"/>
                  </a:lnTo>
                  <a:lnTo>
                    <a:pt x="2667000" y="1260093"/>
                  </a:lnTo>
                  <a:lnTo>
                    <a:pt x="1866900" y="1260093"/>
                  </a:lnTo>
                  <a:lnTo>
                    <a:pt x="168148" y="1260093"/>
                  </a:lnTo>
                  <a:lnTo>
                    <a:pt x="123457" y="1254087"/>
                  </a:lnTo>
                  <a:lnTo>
                    <a:pt x="83293" y="1237136"/>
                  </a:lnTo>
                  <a:lnTo>
                    <a:pt x="49260" y="1210843"/>
                  </a:lnTo>
                  <a:lnTo>
                    <a:pt x="22963" y="1176812"/>
                  </a:lnTo>
                  <a:lnTo>
                    <a:pt x="6008" y="1136645"/>
                  </a:lnTo>
                  <a:lnTo>
                    <a:pt x="0" y="1091945"/>
                  </a:lnTo>
                  <a:lnTo>
                    <a:pt x="0" y="671575"/>
                  </a:lnTo>
                  <a:lnTo>
                    <a:pt x="0" y="4193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496427" y="4838446"/>
            <a:ext cx="29038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instance</a:t>
            </a:r>
            <a:r>
              <a:rPr sz="1600" b="1" spc="-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Arial"/>
                <a:cs typeface="Arial"/>
              </a:rPr>
              <a:t>types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come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varying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combinations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CPU,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memory,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47403" y="5564225"/>
            <a:ext cx="1005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networking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Amazon</a:t>
            </a:r>
            <a:r>
              <a:rPr spc="-14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EC2</a:t>
            </a:r>
            <a:r>
              <a:rPr spc="-13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Instance</a:t>
            </a:r>
            <a:r>
              <a:rPr spc="-1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9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Public</a:t>
            </a:r>
            <a:r>
              <a:rPr spc="-13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Subnet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3" y="82296"/>
            <a:ext cx="490728" cy="49072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22322" y="1117091"/>
            <a:ext cx="6293485" cy="4621530"/>
            <a:chOff x="2322322" y="1117091"/>
            <a:chExt cx="6293485" cy="4621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6" y="1117091"/>
              <a:ext cx="377951" cy="3779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28672" y="1126235"/>
              <a:ext cx="6280785" cy="4605655"/>
            </a:xfrm>
            <a:custGeom>
              <a:avLst/>
              <a:gdLst/>
              <a:ahLst/>
              <a:cxnLst/>
              <a:rect l="l" t="t" r="r" b="b"/>
              <a:pathLst>
                <a:path w="6280784" h="4605655">
                  <a:moveTo>
                    <a:pt x="0" y="4605528"/>
                  </a:moveTo>
                  <a:lnTo>
                    <a:pt x="6280404" y="4605528"/>
                  </a:lnTo>
                  <a:lnTo>
                    <a:pt x="6280404" y="0"/>
                  </a:lnTo>
                  <a:lnTo>
                    <a:pt x="0" y="0"/>
                  </a:lnTo>
                  <a:lnTo>
                    <a:pt x="0" y="4605528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73426" y="1200150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Region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99004" y="1661160"/>
            <a:ext cx="5431790" cy="3811904"/>
          </a:xfrm>
          <a:custGeom>
            <a:avLst/>
            <a:gdLst/>
            <a:ahLst/>
            <a:cxnLst/>
            <a:rect l="l" t="t" r="r" b="b"/>
            <a:pathLst>
              <a:path w="5431790" h="3811904">
                <a:moveTo>
                  <a:pt x="0" y="3811524"/>
                </a:moveTo>
                <a:lnTo>
                  <a:pt x="5431536" y="3811524"/>
                </a:lnTo>
                <a:lnTo>
                  <a:pt x="5431536" y="0"/>
                </a:lnTo>
                <a:lnTo>
                  <a:pt x="0" y="0"/>
                </a:lnTo>
                <a:lnTo>
                  <a:pt x="0" y="3811524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43250" y="1732026"/>
            <a:ext cx="273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FAC46"/>
                </a:solidFill>
                <a:latin typeface="Calibri"/>
                <a:cs typeface="Calibri"/>
              </a:rPr>
              <a:t>VPC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99004" y="1661160"/>
            <a:ext cx="5093970" cy="3595370"/>
            <a:chOff x="2699004" y="1661160"/>
            <a:chExt cx="5093970" cy="35953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9004" y="1661160"/>
              <a:ext cx="329183" cy="3307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12364" y="2106168"/>
              <a:ext cx="4874260" cy="3144520"/>
            </a:xfrm>
            <a:custGeom>
              <a:avLst/>
              <a:gdLst/>
              <a:ahLst/>
              <a:cxnLst/>
              <a:rect l="l" t="t" r="r" b="b"/>
              <a:pathLst>
                <a:path w="4874259" h="3144520">
                  <a:moveTo>
                    <a:pt x="0" y="3144011"/>
                  </a:moveTo>
                  <a:lnTo>
                    <a:pt x="4873751" y="3144011"/>
                  </a:lnTo>
                  <a:lnTo>
                    <a:pt x="4873751" y="0"/>
                  </a:lnTo>
                  <a:lnTo>
                    <a:pt x="0" y="0"/>
                  </a:lnTo>
                  <a:lnTo>
                    <a:pt x="0" y="3144011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83328" y="2180971"/>
            <a:ext cx="113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59251" y="2465832"/>
            <a:ext cx="4447540" cy="2542540"/>
          </a:xfrm>
          <a:custGeom>
            <a:avLst/>
            <a:gdLst/>
            <a:ahLst/>
            <a:cxnLst/>
            <a:rect l="l" t="t" r="r" b="b"/>
            <a:pathLst>
              <a:path w="4447540" h="2542540">
                <a:moveTo>
                  <a:pt x="4447032" y="0"/>
                </a:moveTo>
                <a:lnTo>
                  <a:pt x="0" y="0"/>
                </a:lnTo>
                <a:lnTo>
                  <a:pt x="0" y="2542032"/>
                </a:lnTo>
                <a:lnTo>
                  <a:pt x="4447032" y="2542032"/>
                </a:lnTo>
                <a:lnTo>
                  <a:pt x="4447032" y="0"/>
                </a:lnTo>
                <a:close/>
              </a:path>
            </a:pathLst>
          </a:custGeom>
          <a:solidFill>
            <a:srgbClr val="E1EF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84626" y="2490596"/>
            <a:ext cx="861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AC46"/>
                </a:solidFill>
                <a:latin typeface="Calibri"/>
                <a:cs typeface="Calibri"/>
              </a:rPr>
              <a:t>Public</a:t>
            </a: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 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59251" y="2465832"/>
            <a:ext cx="5320665" cy="1403985"/>
            <a:chOff x="3159251" y="2465832"/>
            <a:chExt cx="5320665" cy="140398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9251" y="2465832"/>
              <a:ext cx="274320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1543" y="3171444"/>
              <a:ext cx="697992" cy="69799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473194" y="3869258"/>
            <a:ext cx="1752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9016" y="2583179"/>
            <a:ext cx="5171440" cy="1286510"/>
            <a:chOff x="509016" y="2583179"/>
            <a:chExt cx="5171440" cy="128651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0056" y="3208019"/>
              <a:ext cx="659891" cy="6614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1975" y="3320795"/>
              <a:ext cx="416051" cy="4160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016" y="2583179"/>
              <a:ext cx="946404" cy="94792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7812" y="3508375"/>
            <a:ext cx="175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Management Console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66844" y="2676144"/>
            <a:ext cx="1765300" cy="1781810"/>
          </a:xfrm>
          <a:custGeom>
            <a:avLst/>
            <a:gdLst/>
            <a:ahLst/>
            <a:cxnLst/>
            <a:rect l="l" t="t" r="r" b="b"/>
            <a:pathLst>
              <a:path w="1765300" h="1781810">
                <a:moveTo>
                  <a:pt x="0" y="1781555"/>
                </a:moveTo>
                <a:lnTo>
                  <a:pt x="1764792" y="1781555"/>
                </a:lnTo>
                <a:lnTo>
                  <a:pt x="1764792" y="0"/>
                </a:lnTo>
                <a:lnTo>
                  <a:pt x="0" y="0"/>
                </a:lnTo>
                <a:lnTo>
                  <a:pt x="0" y="1781555"/>
                </a:lnTo>
                <a:close/>
              </a:path>
            </a:pathLst>
          </a:custGeom>
          <a:ln w="12700">
            <a:solidFill>
              <a:srgbClr val="DF3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73194" y="2751582"/>
            <a:ext cx="175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F3312"/>
                </a:solidFill>
                <a:latin typeface="Arial"/>
                <a:cs typeface="Arial"/>
              </a:rPr>
              <a:t>Security</a:t>
            </a:r>
            <a:r>
              <a:rPr sz="1200" spc="-20" dirty="0">
                <a:solidFill>
                  <a:srgbClr val="DF331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F3312"/>
                </a:solidFill>
                <a:latin typeface="Arial"/>
                <a:cs typeface="Arial"/>
              </a:rPr>
              <a:t>group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4036" y="4157852"/>
            <a:ext cx="882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EBS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Volume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18803" y="3529965"/>
            <a:ext cx="1411605" cy="584835"/>
            <a:chOff x="3618803" y="3529965"/>
            <a:chExt cx="1411605" cy="584835"/>
          </a:xfrm>
        </p:grpSpPr>
        <p:sp>
          <p:nvSpPr>
            <p:cNvPr id="29" name="object 29"/>
            <p:cNvSpPr/>
            <p:nvPr/>
          </p:nvSpPr>
          <p:spPr>
            <a:xfrm>
              <a:off x="3618803" y="3704192"/>
              <a:ext cx="329565" cy="410845"/>
            </a:xfrm>
            <a:custGeom>
              <a:avLst/>
              <a:gdLst/>
              <a:ahLst/>
              <a:cxnLst/>
              <a:rect l="l" t="t" r="r" b="b"/>
              <a:pathLst>
                <a:path w="329564" h="410845">
                  <a:moveTo>
                    <a:pt x="267400" y="0"/>
                  </a:moveTo>
                  <a:lnTo>
                    <a:pt x="62015" y="0"/>
                  </a:lnTo>
                  <a:lnTo>
                    <a:pt x="59257" y="1367"/>
                  </a:lnTo>
                  <a:lnTo>
                    <a:pt x="344" y="79977"/>
                  </a:lnTo>
                  <a:lnTo>
                    <a:pt x="0" y="83755"/>
                  </a:lnTo>
                  <a:lnTo>
                    <a:pt x="3142" y="90089"/>
                  </a:lnTo>
                  <a:lnTo>
                    <a:pt x="6369" y="92079"/>
                  </a:lnTo>
                  <a:lnTo>
                    <a:pt x="323053" y="92079"/>
                  </a:lnTo>
                  <a:lnTo>
                    <a:pt x="326269" y="90089"/>
                  </a:lnTo>
                  <a:lnTo>
                    <a:pt x="329422" y="83755"/>
                  </a:lnTo>
                  <a:lnTo>
                    <a:pt x="329082" y="79978"/>
                  </a:lnTo>
                  <a:lnTo>
                    <a:pt x="324170" y="73425"/>
                  </a:lnTo>
                  <a:lnTo>
                    <a:pt x="28517" y="73425"/>
                  </a:lnTo>
                  <a:lnTo>
                    <a:pt x="69571" y="18653"/>
                  </a:lnTo>
                  <a:lnTo>
                    <a:pt x="283109" y="18653"/>
                  </a:lnTo>
                  <a:lnTo>
                    <a:pt x="270151" y="1368"/>
                  </a:lnTo>
                  <a:lnTo>
                    <a:pt x="267400" y="0"/>
                  </a:lnTo>
                  <a:close/>
                </a:path>
                <a:path w="329564" h="410845">
                  <a:moveTo>
                    <a:pt x="283109" y="18653"/>
                  </a:moveTo>
                  <a:lnTo>
                    <a:pt x="259845" y="18653"/>
                  </a:lnTo>
                  <a:lnTo>
                    <a:pt x="300907" y="73425"/>
                  </a:lnTo>
                  <a:lnTo>
                    <a:pt x="324170" y="73425"/>
                  </a:lnTo>
                  <a:lnTo>
                    <a:pt x="283109" y="18653"/>
                  </a:lnTo>
                  <a:close/>
                </a:path>
                <a:path w="329564" h="410845">
                  <a:moveTo>
                    <a:pt x="324672" y="106054"/>
                  </a:moveTo>
                  <a:lnTo>
                    <a:pt x="5309" y="106054"/>
                  </a:lnTo>
                  <a:lnTo>
                    <a:pt x="1153" y="110220"/>
                  </a:lnTo>
                  <a:lnTo>
                    <a:pt x="1153" y="406072"/>
                  </a:lnTo>
                  <a:lnTo>
                    <a:pt x="5309" y="410241"/>
                  </a:lnTo>
                  <a:lnTo>
                    <a:pt x="324673" y="410241"/>
                  </a:lnTo>
                  <a:lnTo>
                    <a:pt x="328826" y="406072"/>
                  </a:lnTo>
                  <a:lnTo>
                    <a:pt x="328826" y="391587"/>
                  </a:lnTo>
                  <a:lnTo>
                    <a:pt x="19753" y="391587"/>
                  </a:lnTo>
                  <a:lnTo>
                    <a:pt x="19753" y="124708"/>
                  </a:lnTo>
                  <a:lnTo>
                    <a:pt x="328826" y="124708"/>
                  </a:lnTo>
                  <a:lnTo>
                    <a:pt x="328826" y="110220"/>
                  </a:lnTo>
                  <a:lnTo>
                    <a:pt x="324672" y="106054"/>
                  </a:lnTo>
                  <a:close/>
                </a:path>
                <a:path w="329564" h="410845">
                  <a:moveTo>
                    <a:pt x="328826" y="124708"/>
                  </a:moveTo>
                  <a:lnTo>
                    <a:pt x="310228" y="124708"/>
                  </a:lnTo>
                  <a:lnTo>
                    <a:pt x="310229" y="391587"/>
                  </a:lnTo>
                  <a:lnTo>
                    <a:pt x="328826" y="391587"/>
                  </a:lnTo>
                  <a:lnTo>
                    <a:pt x="328826" y="124708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86377" y="3539490"/>
              <a:ext cx="1234440" cy="140335"/>
            </a:xfrm>
            <a:custGeom>
              <a:avLst/>
              <a:gdLst/>
              <a:ahLst/>
              <a:cxnLst/>
              <a:rect l="l" t="t" r="r" b="b"/>
              <a:pathLst>
                <a:path w="1234439" h="140335">
                  <a:moveTo>
                    <a:pt x="1233932" y="0"/>
                  </a:moveTo>
                  <a:lnTo>
                    <a:pt x="0" y="0"/>
                  </a:lnTo>
                  <a:lnTo>
                    <a:pt x="0" y="139954"/>
                  </a:lnTo>
                </a:path>
              </a:pathLst>
            </a:custGeom>
            <a:ln w="1905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08926" y="3906773"/>
            <a:ext cx="1461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Gateway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0181" y="1740154"/>
            <a:ext cx="4947285" cy="1468755"/>
            <a:chOff x="440181" y="1740154"/>
            <a:chExt cx="4947285" cy="1468755"/>
          </a:xfrm>
        </p:grpSpPr>
        <p:sp>
          <p:nvSpPr>
            <p:cNvPr id="33" name="object 33"/>
            <p:cNvSpPr/>
            <p:nvPr/>
          </p:nvSpPr>
          <p:spPr>
            <a:xfrm>
              <a:off x="1455420" y="3049143"/>
              <a:ext cx="3931920" cy="159385"/>
            </a:xfrm>
            <a:custGeom>
              <a:avLst/>
              <a:gdLst/>
              <a:ahLst/>
              <a:cxnLst/>
              <a:rect l="l" t="t" r="r" b="b"/>
              <a:pathLst>
                <a:path w="3931920" h="159385">
                  <a:moveTo>
                    <a:pt x="63500" y="0"/>
                  </a:moveTo>
                  <a:lnTo>
                    <a:pt x="0" y="0"/>
                  </a:lnTo>
                  <a:lnTo>
                    <a:pt x="0" y="15875"/>
                  </a:lnTo>
                  <a:lnTo>
                    <a:pt x="63500" y="15875"/>
                  </a:lnTo>
                  <a:lnTo>
                    <a:pt x="63500" y="0"/>
                  </a:lnTo>
                  <a:close/>
                </a:path>
                <a:path w="3931920" h="159385">
                  <a:moveTo>
                    <a:pt x="174625" y="0"/>
                  </a:moveTo>
                  <a:lnTo>
                    <a:pt x="111125" y="0"/>
                  </a:lnTo>
                  <a:lnTo>
                    <a:pt x="111125" y="15875"/>
                  </a:lnTo>
                  <a:lnTo>
                    <a:pt x="174625" y="15875"/>
                  </a:lnTo>
                  <a:lnTo>
                    <a:pt x="174625" y="0"/>
                  </a:lnTo>
                  <a:close/>
                </a:path>
                <a:path w="3931920" h="159385">
                  <a:moveTo>
                    <a:pt x="285750" y="0"/>
                  </a:moveTo>
                  <a:lnTo>
                    <a:pt x="222250" y="0"/>
                  </a:lnTo>
                  <a:lnTo>
                    <a:pt x="222250" y="15875"/>
                  </a:lnTo>
                  <a:lnTo>
                    <a:pt x="285750" y="15875"/>
                  </a:lnTo>
                  <a:lnTo>
                    <a:pt x="285750" y="0"/>
                  </a:lnTo>
                  <a:close/>
                </a:path>
                <a:path w="3931920" h="159385">
                  <a:moveTo>
                    <a:pt x="396875" y="0"/>
                  </a:moveTo>
                  <a:lnTo>
                    <a:pt x="333375" y="0"/>
                  </a:lnTo>
                  <a:lnTo>
                    <a:pt x="333375" y="15875"/>
                  </a:lnTo>
                  <a:lnTo>
                    <a:pt x="396875" y="15875"/>
                  </a:lnTo>
                  <a:lnTo>
                    <a:pt x="396875" y="0"/>
                  </a:lnTo>
                  <a:close/>
                </a:path>
                <a:path w="3931920" h="159385">
                  <a:moveTo>
                    <a:pt x="508000" y="0"/>
                  </a:moveTo>
                  <a:lnTo>
                    <a:pt x="444500" y="0"/>
                  </a:lnTo>
                  <a:lnTo>
                    <a:pt x="444500" y="15875"/>
                  </a:lnTo>
                  <a:lnTo>
                    <a:pt x="508000" y="15875"/>
                  </a:lnTo>
                  <a:lnTo>
                    <a:pt x="508000" y="0"/>
                  </a:lnTo>
                  <a:close/>
                </a:path>
                <a:path w="3931920" h="159385">
                  <a:moveTo>
                    <a:pt x="619125" y="0"/>
                  </a:moveTo>
                  <a:lnTo>
                    <a:pt x="555625" y="0"/>
                  </a:lnTo>
                  <a:lnTo>
                    <a:pt x="555625" y="15875"/>
                  </a:lnTo>
                  <a:lnTo>
                    <a:pt x="619125" y="15875"/>
                  </a:lnTo>
                  <a:lnTo>
                    <a:pt x="619125" y="0"/>
                  </a:lnTo>
                  <a:close/>
                </a:path>
                <a:path w="3931920" h="159385">
                  <a:moveTo>
                    <a:pt x="730250" y="0"/>
                  </a:moveTo>
                  <a:lnTo>
                    <a:pt x="666750" y="0"/>
                  </a:lnTo>
                  <a:lnTo>
                    <a:pt x="666750" y="15875"/>
                  </a:lnTo>
                  <a:lnTo>
                    <a:pt x="730250" y="15875"/>
                  </a:lnTo>
                  <a:lnTo>
                    <a:pt x="730250" y="0"/>
                  </a:lnTo>
                  <a:close/>
                </a:path>
                <a:path w="3931920" h="159385">
                  <a:moveTo>
                    <a:pt x="841375" y="0"/>
                  </a:moveTo>
                  <a:lnTo>
                    <a:pt x="777875" y="0"/>
                  </a:lnTo>
                  <a:lnTo>
                    <a:pt x="777875" y="15875"/>
                  </a:lnTo>
                  <a:lnTo>
                    <a:pt x="841375" y="15875"/>
                  </a:lnTo>
                  <a:lnTo>
                    <a:pt x="841375" y="0"/>
                  </a:lnTo>
                  <a:close/>
                </a:path>
                <a:path w="3931920" h="159385">
                  <a:moveTo>
                    <a:pt x="952500" y="0"/>
                  </a:moveTo>
                  <a:lnTo>
                    <a:pt x="889000" y="0"/>
                  </a:lnTo>
                  <a:lnTo>
                    <a:pt x="889000" y="15875"/>
                  </a:lnTo>
                  <a:lnTo>
                    <a:pt x="952500" y="15875"/>
                  </a:lnTo>
                  <a:lnTo>
                    <a:pt x="952500" y="0"/>
                  </a:lnTo>
                  <a:close/>
                </a:path>
                <a:path w="3931920" h="159385">
                  <a:moveTo>
                    <a:pt x="1063625" y="0"/>
                  </a:moveTo>
                  <a:lnTo>
                    <a:pt x="1000125" y="0"/>
                  </a:lnTo>
                  <a:lnTo>
                    <a:pt x="1000125" y="15875"/>
                  </a:lnTo>
                  <a:lnTo>
                    <a:pt x="1063625" y="15875"/>
                  </a:lnTo>
                  <a:lnTo>
                    <a:pt x="1063625" y="0"/>
                  </a:lnTo>
                  <a:close/>
                </a:path>
                <a:path w="3931920" h="159385">
                  <a:moveTo>
                    <a:pt x="1174750" y="0"/>
                  </a:moveTo>
                  <a:lnTo>
                    <a:pt x="1111250" y="0"/>
                  </a:lnTo>
                  <a:lnTo>
                    <a:pt x="1111250" y="15875"/>
                  </a:lnTo>
                  <a:lnTo>
                    <a:pt x="1174750" y="15875"/>
                  </a:lnTo>
                  <a:lnTo>
                    <a:pt x="1174750" y="0"/>
                  </a:lnTo>
                  <a:close/>
                </a:path>
                <a:path w="3931920" h="159385">
                  <a:moveTo>
                    <a:pt x="1285875" y="0"/>
                  </a:moveTo>
                  <a:lnTo>
                    <a:pt x="1222375" y="0"/>
                  </a:lnTo>
                  <a:lnTo>
                    <a:pt x="1222375" y="15875"/>
                  </a:lnTo>
                  <a:lnTo>
                    <a:pt x="1285875" y="15875"/>
                  </a:lnTo>
                  <a:lnTo>
                    <a:pt x="1285875" y="0"/>
                  </a:lnTo>
                  <a:close/>
                </a:path>
                <a:path w="3931920" h="159385">
                  <a:moveTo>
                    <a:pt x="1397000" y="0"/>
                  </a:moveTo>
                  <a:lnTo>
                    <a:pt x="1333500" y="0"/>
                  </a:lnTo>
                  <a:lnTo>
                    <a:pt x="1333500" y="15875"/>
                  </a:lnTo>
                  <a:lnTo>
                    <a:pt x="1397000" y="15875"/>
                  </a:lnTo>
                  <a:lnTo>
                    <a:pt x="1397000" y="0"/>
                  </a:lnTo>
                  <a:close/>
                </a:path>
                <a:path w="3931920" h="159385">
                  <a:moveTo>
                    <a:pt x="1508125" y="0"/>
                  </a:moveTo>
                  <a:lnTo>
                    <a:pt x="1444625" y="0"/>
                  </a:lnTo>
                  <a:lnTo>
                    <a:pt x="1444625" y="15875"/>
                  </a:lnTo>
                  <a:lnTo>
                    <a:pt x="1508125" y="15875"/>
                  </a:lnTo>
                  <a:lnTo>
                    <a:pt x="1508125" y="0"/>
                  </a:lnTo>
                  <a:close/>
                </a:path>
                <a:path w="3931920" h="159385">
                  <a:moveTo>
                    <a:pt x="1619250" y="0"/>
                  </a:moveTo>
                  <a:lnTo>
                    <a:pt x="1555750" y="0"/>
                  </a:lnTo>
                  <a:lnTo>
                    <a:pt x="1555750" y="15875"/>
                  </a:lnTo>
                  <a:lnTo>
                    <a:pt x="1619250" y="15875"/>
                  </a:lnTo>
                  <a:lnTo>
                    <a:pt x="1619250" y="0"/>
                  </a:lnTo>
                  <a:close/>
                </a:path>
                <a:path w="3931920" h="159385">
                  <a:moveTo>
                    <a:pt x="1730375" y="0"/>
                  </a:moveTo>
                  <a:lnTo>
                    <a:pt x="1666875" y="0"/>
                  </a:lnTo>
                  <a:lnTo>
                    <a:pt x="1666875" y="15875"/>
                  </a:lnTo>
                  <a:lnTo>
                    <a:pt x="1730375" y="15875"/>
                  </a:lnTo>
                  <a:lnTo>
                    <a:pt x="1730375" y="0"/>
                  </a:lnTo>
                  <a:close/>
                </a:path>
                <a:path w="3931920" h="159385">
                  <a:moveTo>
                    <a:pt x="1841500" y="0"/>
                  </a:moveTo>
                  <a:lnTo>
                    <a:pt x="1778000" y="0"/>
                  </a:lnTo>
                  <a:lnTo>
                    <a:pt x="1778000" y="15875"/>
                  </a:lnTo>
                  <a:lnTo>
                    <a:pt x="1841500" y="15875"/>
                  </a:lnTo>
                  <a:lnTo>
                    <a:pt x="1841500" y="0"/>
                  </a:lnTo>
                  <a:close/>
                </a:path>
                <a:path w="3931920" h="159385">
                  <a:moveTo>
                    <a:pt x="1952625" y="0"/>
                  </a:moveTo>
                  <a:lnTo>
                    <a:pt x="1889125" y="0"/>
                  </a:lnTo>
                  <a:lnTo>
                    <a:pt x="1889125" y="15875"/>
                  </a:lnTo>
                  <a:lnTo>
                    <a:pt x="1952625" y="15875"/>
                  </a:lnTo>
                  <a:lnTo>
                    <a:pt x="1952625" y="0"/>
                  </a:lnTo>
                  <a:close/>
                </a:path>
                <a:path w="3931920" h="159385">
                  <a:moveTo>
                    <a:pt x="2063750" y="0"/>
                  </a:moveTo>
                  <a:lnTo>
                    <a:pt x="2000250" y="0"/>
                  </a:lnTo>
                  <a:lnTo>
                    <a:pt x="2000250" y="15875"/>
                  </a:lnTo>
                  <a:lnTo>
                    <a:pt x="2063750" y="15875"/>
                  </a:lnTo>
                  <a:lnTo>
                    <a:pt x="2063750" y="0"/>
                  </a:lnTo>
                  <a:close/>
                </a:path>
                <a:path w="3931920" h="159385">
                  <a:moveTo>
                    <a:pt x="2174875" y="0"/>
                  </a:moveTo>
                  <a:lnTo>
                    <a:pt x="2111375" y="0"/>
                  </a:lnTo>
                  <a:lnTo>
                    <a:pt x="2111375" y="15875"/>
                  </a:lnTo>
                  <a:lnTo>
                    <a:pt x="2174875" y="15875"/>
                  </a:lnTo>
                  <a:lnTo>
                    <a:pt x="2174875" y="0"/>
                  </a:lnTo>
                  <a:close/>
                </a:path>
                <a:path w="3931920" h="159385">
                  <a:moveTo>
                    <a:pt x="2286000" y="0"/>
                  </a:moveTo>
                  <a:lnTo>
                    <a:pt x="2222500" y="0"/>
                  </a:lnTo>
                  <a:lnTo>
                    <a:pt x="2222500" y="15875"/>
                  </a:lnTo>
                  <a:lnTo>
                    <a:pt x="2286000" y="15875"/>
                  </a:lnTo>
                  <a:lnTo>
                    <a:pt x="2286000" y="0"/>
                  </a:lnTo>
                  <a:close/>
                </a:path>
                <a:path w="3931920" h="159385">
                  <a:moveTo>
                    <a:pt x="2397125" y="0"/>
                  </a:moveTo>
                  <a:lnTo>
                    <a:pt x="2333625" y="0"/>
                  </a:lnTo>
                  <a:lnTo>
                    <a:pt x="2333625" y="15875"/>
                  </a:lnTo>
                  <a:lnTo>
                    <a:pt x="2397125" y="15875"/>
                  </a:lnTo>
                  <a:lnTo>
                    <a:pt x="2397125" y="0"/>
                  </a:lnTo>
                  <a:close/>
                </a:path>
                <a:path w="3931920" h="159385">
                  <a:moveTo>
                    <a:pt x="2508250" y="0"/>
                  </a:moveTo>
                  <a:lnTo>
                    <a:pt x="2444750" y="0"/>
                  </a:lnTo>
                  <a:lnTo>
                    <a:pt x="2444750" y="15875"/>
                  </a:lnTo>
                  <a:lnTo>
                    <a:pt x="2508250" y="15875"/>
                  </a:lnTo>
                  <a:lnTo>
                    <a:pt x="2508250" y="0"/>
                  </a:lnTo>
                  <a:close/>
                </a:path>
                <a:path w="3931920" h="159385">
                  <a:moveTo>
                    <a:pt x="2619375" y="0"/>
                  </a:moveTo>
                  <a:lnTo>
                    <a:pt x="2555875" y="0"/>
                  </a:lnTo>
                  <a:lnTo>
                    <a:pt x="2555875" y="15875"/>
                  </a:lnTo>
                  <a:lnTo>
                    <a:pt x="2619375" y="15875"/>
                  </a:lnTo>
                  <a:lnTo>
                    <a:pt x="2619375" y="0"/>
                  </a:lnTo>
                  <a:close/>
                </a:path>
                <a:path w="3931920" h="159385">
                  <a:moveTo>
                    <a:pt x="2730500" y="0"/>
                  </a:moveTo>
                  <a:lnTo>
                    <a:pt x="2667000" y="0"/>
                  </a:lnTo>
                  <a:lnTo>
                    <a:pt x="2667000" y="15875"/>
                  </a:lnTo>
                  <a:lnTo>
                    <a:pt x="2730500" y="15875"/>
                  </a:lnTo>
                  <a:lnTo>
                    <a:pt x="2730500" y="0"/>
                  </a:lnTo>
                  <a:close/>
                </a:path>
                <a:path w="3931920" h="159385">
                  <a:moveTo>
                    <a:pt x="2841625" y="0"/>
                  </a:moveTo>
                  <a:lnTo>
                    <a:pt x="2778125" y="0"/>
                  </a:lnTo>
                  <a:lnTo>
                    <a:pt x="2778125" y="15875"/>
                  </a:lnTo>
                  <a:lnTo>
                    <a:pt x="2841625" y="15875"/>
                  </a:lnTo>
                  <a:lnTo>
                    <a:pt x="2841625" y="0"/>
                  </a:lnTo>
                  <a:close/>
                </a:path>
                <a:path w="3931920" h="159385">
                  <a:moveTo>
                    <a:pt x="2952750" y="0"/>
                  </a:moveTo>
                  <a:lnTo>
                    <a:pt x="2889250" y="0"/>
                  </a:lnTo>
                  <a:lnTo>
                    <a:pt x="2889250" y="15875"/>
                  </a:lnTo>
                  <a:lnTo>
                    <a:pt x="2952750" y="15875"/>
                  </a:lnTo>
                  <a:lnTo>
                    <a:pt x="2952750" y="0"/>
                  </a:lnTo>
                  <a:close/>
                </a:path>
                <a:path w="3931920" h="159385">
                  <a:moveTo>
                    <a:pt x="3063875" y="0"/>
                  </a:moveTo>
                  <a:lnTo>
                    <a:pt x="3000375" y="0"/>
                  </a:lnTo>
                  <a:lnTo>
                    <a:pt x="3000375" y="15875"/>
                  </a:lnTo>
                  <a:lnTo>
                    <a:pt x="3063875" y="15875"/>
                  </a:lnTo>
                  <a:lnTo>
                    <a:pt x="3063875" y="0"/>
                  </a:lnTo>
                  <a:close/>
                </a:path>
                <a:path w="3931920" h="159385">
                  <a:moveTo>
                    <a:pt x="3175000" y="0"/>
                  </a:moveTo>
                  <a:lnTo>
                    <a:pt x="3111500" y="0"/>
                  </a:lnTo>
                  <a:lnTo>
                    <a:pt x="3111500" y="15875"/>
                  </a:lnTo>
                  <a:lnTo>
                    <a:pt x="3175000" y="15875"/>
                  </a:lnTo>
                  <a:lnTo>
                    <a:pt x="3175000" y="0"/>
                  </a:lnTo>
                  <a:close/>
                </a:path>
                <a:path w="3931920" h="159385">
                  <a:moveTo>
                    <a:pt x="3286125" y="0"/>
                  </a:moveTo>
                  <a:lnTo>
                    <a:pt x="3222625" y="0"/>
                  </a:lnTo>
                  <a:lnTo>
                    <a:pt x="3222625" y="15875"/>
                  </a:lnTo>
                  <a:lnTo>
                    <a:pt x="3286125" y="15875"/>
                  </a:lnTo>
                  <a:lnTo>
                    <a:pt x="3286125" y="0"/>
                  </a:lnTo>
                  <a:close/>
                </a:path>
                <a:path w="3931920" h="159385">
                  <a:moveTo>
                    <a:pt x="3397250" y="0"/>
                  </a:moveTo>
                  <a:lnTo>
                    <a:pt x="3333750" y="0"/>
                  </a:lnTo>
                  <a:lnTo>
                    <a:pt x="3333750" y="15875"/>
                  </a:lnTo>
                  <a:lnTo>
                    <a:pt x="3397250" y="15875"/>
                  </a:lnTo>
                  <a:lnTo>
                    <a:pt x="3397250" y="0"/>
                  </a:lnTo>
                  <a:close/>
                </a:path>
                <a:path w="3931920" h="159385">
                  <a:moveTo>
                    <a:pt x="3508375" y="0"/>
                  </a:moveTo>
                  <a:lnTo>
                    <a:pt x="3444875" y="0"/>
                  </a:lnTo>
                  <a:lnTo>
                    <a:pt x="3444875" y="15875"/>
                  </a:lnTo>
                  <a:lnTo>
                    <a:pt x="3508375" y="15875"/>
                  </a:lnTo>
                  <a:lnTo>
                    <a:pt x="3508375" y="0"/>
                  </a:lnTo>
                  <a:close/>
                </a:path>
                <a:path w="3931920" h="159385">
                  <a:moveTo>
                    <a:pt x="3619500" y="0"/>
                  </a:moveTo>
                  <a:lnTo>
                    <a:pt x="3556000" y="0"/>
                  </a:lnTo>
                  <a:lnTo>
                    <a:pt x="3556000" y="15875"/>
                  </a:lnTo>
                  <a:lnTo>
                    <a:pt x="3619500" y="15875"/>
                  </a:lnTo>
                  <a:lnTo>
                    <a:pt x="3619500" y="0"/>
                  </a:lnTo>
                  <a:close/>
                </a:path>
                <a:path w="3931920" h="159385">
                  <a:moveTo>
                    <a:pt x="3730625" y="0"/>
                  </a:moveTo>
                  <a:lnTo>
                    <a:pt x="3667125" y="0"/>
                  </a:lnTo>
                  <a:lnTo>
                    <a:pt x="3667125" y="15875"/>
                  </a:lnTo>
                  <a:lnTo>
                    <a:pt x="3730625" y="15875"/>
                  </a:lnTo>
                  <a:lnTo>
                    <a:pt x="3730625" y="0"/>
                  </a:lnTo>
                  <a:close/>
                </a:path>
                <a:path w="3931920" h="159385">
                  <a:moveTo>
                    <a:pt x="3841750" y="0"/>
                  </a:moveTo>
                  <a:lnTo>
                    <a:pt x="3778250" y="0"/>
                  </a:lnTo>
                  <a:lnTo>
                    <a:pt x="3778250" y="15875"/>
                  </a:lnTo>
                  <a:lnTo>
                    <a:pt x="3841750" y="15875"/>
                  </a:lnTo>
                  <a:lnTo>
                    <a:pt x="3841750" y="0"/>
                  </a:lnTo>
                  <a:close/>
                </a:path>
                <a:path w="3931920" h="159385">
                  <a:moveTo>
                    <a:pt x="3885438" y="8001"/>
                  </a:moveTo>
                  <a:lnTo>
                    <a:pt x="3885438" y="67437"/>
                  </a:lnTo>
                  <a:lnTo>
                    <a:pt x="3901313" y="67437"/>
                  </a:lnTo>
                  <a:lnTo>
                    <a:pt x="3901313" y="15875"/>
                  </a:lnTo>
                  <a:lnTo>
                    <a:pt x="3889375" y="15875"/>
                  </a:lnTo>
                  <a:lnTo>
                    <a:pt x="3889375" y="11875"/>
                  </a:lnTo>
                  <a:lnTo>
                    <a:pt x="3885438" y="8001"/>
                  </a:lnTo>
                  <a:close/>
                </a:path>
                <a:path w="3931920" h="159385">
                  <a:moveTo>
                    <a:pt x="3889375" y="11875"/>
                  </a:moveTo>
                  <a:lnTo>
                    <a:pt x="3889375" y="15875"/>
                  </a:lnTo>
                  <a:lnTo>
                    <a:pt x="3893439" y="15875"/>
                  </a:lnTo>
                  <a:lnTo>
                    <a:pt x="3889375" y="11875"/>
                  </a:lnTo>
                  <a:close/>
                </a:path>
                <a:path w="3931920" h="159385">
                  <a:moveTo>
                    <a:pt x="3901313" y="0"/>
                  </a:moveTo>
                  <a:lnTo>
                    <a:pt x="3889375" y="0"/>
                  </a:lnTo>
                  <a:lnTo>
                    <a:pt x="3889375" y="11875"/>
                  </a:lnTo>
                  <a:lnTo>
                    <a:pt x="3893439" y="15875"/>
                  </a:lnTo>
                  <a:lnTo>
                    <a:pt x="3901313" y="15875"/>
                  </a:lnTo>
                  <a:lnTo>
                    <a:pt x="3901313" y="0"/>
                  </a:lnTo>
                  <a:close/>
                </a:path>
                <a:path w="3931920" h="159385">
                  <a:moveTo>
                    <a:pt x="3931539" y="83058"/>
                  </a:moveTo>
                  <a:lnTo>
                    <a:pt x="3855339" y="83058"/>
                  </a:lnTo>
                  <a:lnTo>
                    <a:pt x="3893439" y="159258"/>
                  </a:lnTo>
                  <a:lnTo>
                    <a:pt x="3931539" y="830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6531" y="1746504"/>
              <a:ext cx="1789430" cy="1055370"/>
            </a:xfrm>
            <a:custGeom>
              <a:avLst/>
              <a:gdLst/>
              <a:ahLst/>
              <a:cxnLst/>
              <a:rect l="l" t="t" r="r" b="b"/>
              <a:pathLst>
                <a:path w="1789430" h="1055370">
                  <a:moveTo>
                    <a:pt x="1490980" y="743712"/>
                  </a:moveTo>
                  <a:lnTo>
                    <a:pt x="1043686" y="743712"/>
                  </a:lnTo>
                  <a:lnTo>
                    <a:pt x="1688592" y="1055370"/>
                  </a:lnTo>
                  <a:lnTo>
                    <a:pt x="1490980" y="743712"/>
                  </a:lnTo>
                  <a:close/>
                </a:path>
                <a:path w="1789430" h="1055370">
                  <a:moveTo>
                    <a:pt x="1665224" y="0"/>
                  </a:moveTo>
                  <a:lnTo>
                    <a:pt x="123952" y="0"/>
                  </a:lnTo>
                  <a:lnTo>
                    <a:pt x="75705" y="9741"/>
                  </a:lnTo>
                  <a:lnTo>
                    <a:pt x="36306" y="36306"/>
                  </a:lnTo>
                  <a:lnTo>
                    <a:pt x="9741" y="75705"/>
                  </a:lnTo>
                  <a:lnTo>
                    <a:pt x="0" y="123951"/>
                  </a:lnTo>
                  <a:lnTo>
                    <a:pt x="0" y="619760"/>
                  </a:lnTo>
                  <a:lnTo>
                    <a:pt x="9741" y="668006"/>
                  </a:lnTo>
                  <a:lnTo>
                    <a:pt x="36306" y="707405"/>
                  </a:lnTo>
                  <a:lnTo>
                    <a:pt x="75705" y="733970"/>
                  </a:lnTo>
                  <a:lnTo>
                    <a:pt x="123952" y="743712"/>
                  </a:lnTo>
                  <a:lnTo>
                    <a:pt x="1665224" y="743712"/>
                  </a:lnTo>
                  <a:lnTo>
                    <a:pt x="1713470" y="733970"/>
                  </a:lnTo>
                  <a:lnTo>
                    <a:pt x="1752869" y="707405"/>
                  </a:lnTo>
                  <a:lnTo>
                    <a:pt x="1779434" y="668006"/>
                  </a:lnTo>
                  <a:lnTo>
                    <a:pt x="1789176" y="619760"/>
                  </a:lnTo>
                  <a:lnTo>
                    <a:pt x="1789176" y="123951"/>
                  </a:lnTo>
                  <a:lnTo>
                    <a:pt x="1779434" y="75705"/>
                  </a:lnTo>
                  <a:lnTo>
                    <a:pt x="1752869" y="36306"/>
                  </a:lnTo>
                  <a:lnTo>
                    <a:pt x="1713470" y="9741"/>
                  </a:lnTo>
                  <a:lnTo>
                    <a:pt x="1665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531" y="1746504"/>
              <a:ext cx="1789430" cy="1055370"/>
            </a:xfrm>
            <a:custGeom>
              <a:avLst/>
              <a:gdLst/>
              <a:ahLst/>
              <a:cxnLst/>
              <a:rect l="l" t="t" r="r" b="b"/>
              <a:pathLst>
                <a:path w="1789430" h="1055370">
                  <a:moveTo>
                    <a:pt x="0" y="123951"/>
                  </a:moveTo>
                  <a:lnTo>
                    <a:pt x="9741" y="75705"/>
                  </a:lnTo>
                  <a:lnTo>
                    <a:pt x="36306" y="36306"/>
                  </a:lnTo>
                  <a:lnTo>
                    <a:pt x="75705" y="9741"/>
                  </a:lnTo>
                  <a:lnTo>
                    <a:pt x="123952" y="0"/>
                  </a:lnTo>
                  <a:lnTo>
                    <a:pt x="1043686" y="0"/>
                  </a:lnTo>
                  <a:lnTo>
                    <a:pt x="1490980" y="0"/>
                  </a:lnTo>
                  <a:lnTo>
                    <a:pt x="1665224" y="0"/>
                  </a:lnTo>
                  <a:lnTo>
                    <a:pt x="1713470" y="9741"/>
                  </a:lnTo>
                  <a:lnTo>
                    <a:pt x="1752869" y="36306"/>
                  </a:lnTo>
                  <a:lnTo>
                    <a:pt x="1779434" y="75705"/>
                  </a:lnTo>
                  <a:lnTo>
                    <a:pt x="1789176" y="123951"/>
                  </a:lnTo>
                  <a:lnTo>
                    <a:pt x="1789176" y="433832"/>
                  </a:lnTo>
                  <a:lnTo>
                    <a:pt x="1789176" y="619760"/>
                  </a:lnTo>
                  <a:lnTo>
                    <a:pt x="1779434" y="668006"/>
                  </a:lnTo>
                  <a:lnTo>
                    <a:pt x="1752869" y="707405"/>
                  </a:lnTo>
                  <a:lnTo>
                    <a:pt x="1713470" y="733970"/>
                  </a:lnTo>
                  <a:lnTo>
                    <a:pt x="1665224" y="743712"/>
                  </a:lnTo>
                  <a:lnTo>
                    <a:pt x="1490980" y="743712"/>
                  </a:lnTo>
                  <a:lnTo>
                    <a:pt x="1688592" y="1055370"/>
                  </a:lnTo>
                  <a:lnTo>
                    <a:pt x="1043686" y="743712"/>
                  </a:lnTo>
                  <a:lnTo>
                    <a:pt x="123952" y="743712"/>
                  </a:lnTo>
                  <a:lnTo>
                    <a:pt x="75705" y="733970"/>
                  </a:lnTo>
                  <a:lnTo>
                    <a:pt x="36306" y="707405"/>
                  </a:lnTo>
                  <a:lnTo>
                    <a:pt x="9741" y="668006"/>
                  </a:lnTo>
                  <a:lnTo>
                    <a:pt x="0" y="619760"/>
                  </a:lnTo>
                  <a:lnTo>
                    <a:pt x="0" y="433832"/>
                  </a:lnTo>
                  <a:lnTo>
                    <a:pt x="0" y="12395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1225" y="1825878"/>
            <a:ext cx="146113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EC2</a:t>
            </a:r>
            <a:r>
              <a:rPr sz="1800" b="1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instance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launched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70989" y="4445380"/>
            <a:ext cx="2254885" cy="1261110"/>
            <a:chOff x="1570989" y="4445380"/>
            <a:chExt cx="2254885" cy="1261110"/>
          </a:xfrm>
        </p:grpSpPr>
        <p:sp>
          <p:nvSpPr>
            <p:cNvPr id="38" name="object 38"/>
            <p:cNvSpPr/>
            <p:nvPr/>
          </p:nvSpPr>
          <p:spPr>
            <a:xfrm>
              <a:off x="1577339" y="4451730"/>
              <a:ext cx="2242185" cy="1248410"/>
            </a:xfrm>
            <a:custGeom>
              <a:avLst/>
              <a:gdLst/>
              <a:ahLst/>
              <a:cxnLst/>
              <a:rect l="l" t="t" r="r" b="b"/>
              <a:pathLst>
                <a:path w="2242185" h="1248410">
                  <a:moveTo>
                    <a:pt x="2081022" y="283337"/>
                  </a:moveTo>
                  <a:lnTo>
                    <a:pt x="160782" y="283337"/>
                  </a:lnTo>
                  <a:lnTo>
                    <a:pt x="109971" y="291536"/>
                  </a:lnTo>
                  <a:lnTo>
                    <a:pt x="65836" y="314365"/>
                  </a:lnTo>
                  <a:lnTo>
                    <a:pt x="31028" y="349173"/>
                  </a:lnTo>
                  <a:lnTo>
                    <a:pt x="8199" y="393308"/>
                  </a:lnTo>
                  <a:lnTo>
                    <a:pt x="0" y="444119"/>
                  </a:lnTo>
                  <a:lnTo>
                    <a:pt x="0" y="1087247"/>
                  </a:lnTo>
                  <a:lnTo>
                    <a:pt x="8199" y="1138066"/>
                  </a:lnTo>
                  <a:lnTo>
                    <a:pt x="31028" y="1182203"/>
                  </a:lnTo>
                  <a:lnTo>
                    <a:pt x="65836" y="1217007"/>
                  </a:lnTo>
                  <a:lnTo>
                    <a:pt x="109971" y="1239832"/>
                  </a:lnTo>
                  <a:lnTo>
                    <a:pt x="160782" y="1248029"/>
                  </a:lnTo>
                  <a:lnTo>
                    <a:pt x="2081022" y="1248029"/>
                  </a:lnTo>
                  <a:lnTo>
                    <a:pt x="2131832" y="1239832"/>
                  </a:lnTo>
                  <a:lnTo>
                    <a:pt x="2175967" y="1217007"/>
                  </a:lnTo>
                  <a:lnTo>
                    <a:pt x="2210775" y="1182203"/>
                  </a:lnTo>
                  <a:lnTo>
                    <a:pt x="2233604" y="1138066"/>
                  </a:lnTo>
                  <a:lnTo>
                    <a:pt x="2241804" y="1087247"/>
                  </a:lnTo>
                  <a:lnTo>
                    <a:pt x="2241804" y="444119"/>
                  </a:lnTo>
                  <a:lnTo>
                    <a:pt x="2233604" y="393308"/>
                  </a:lnTo>
                  <a:lnTo>
                    <a:pt x="2210775" y="349173"/>
                  </a:lnTo>
                  <a:lnTo>
                    <a:pt x="2175967" y="314365"/>
                  </a:lnTo>
                  <a:lnTo>
                    <a:pt x="2131832" y="291536"/>
                  </a:lnTo>
                  <a:lnTo>
                    <a:pt x="2081022" y="283337"/>
                  </a:lnTo>
                  <a:close/>
                </a:path>
                <a:path w="2242185" h="1248410">
                  <a:moveTo>
                    <a:pt x="2001393" y="0"/>
                  </a:moveTo>
                  <a:lnTo>
                    <a:pt x="1307718" y="283337"/>
                  </a:lnTo>
                  <a:lnTo>
                    <a:pt x="1868170" y="283337"/>
                  </a:lnTo>
                  <a:lnTo>
                    <a:pt x="20013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77339" y="4451730"/>
              <a:ext cx="2242185" cy="1248410"/>
            </a:xfrm>
            <a:custGeom>
              <a:avLst/>
              <a:gdLst/>
              <a:ahLst/>
              <a:cxnLst/>
              <a:rect l="l" t="t" r="r" b="b"/>
              <a:pathLst>
                <a:path w="2242185" h="1248410">
                  <a:moveTo>
                    <a:pt x="0" y="444119"/>
                  </a:moveTo>
                  <a:lnTo>
                    <a:pt x="8199" y="393308"/>
                  </a:lnTo>
                  <a:lnTo>
                    <a:pt x="31028" y="349173"/>
                  </a:lnTo>
                  <a:lnTo>
                    <a:pt x="65836" y="314365"/>
                  </a:lnTo>
                  <a:lnTo>
                    <a:pt x="109971" y="291536"/>
                  </a:lnTo>
                  <a:lnTo>
                    <a:pt x="160782" y="283337"/>
                  </a:lnTo>
                  <a:lnTo>
                    <a:pt x="1307718" y="283337"/>
                  </a:lnTo>
                  <a:lnTo>
                    <a:pt x="2001393" y="0"/>
                  </a:lnTo>
                  <a:lnTo>
                    <a:pt x="1868170" y="283337"/>
                  </a:lnTo>
                  <a:lnTo>
                    <a:pt x="2081022" y="283337"/>
                  </a:lnTo>
                  <a:lnTo>
                    <a:pt x="2131832" y="291536"/>
                  </a:lnTo>
                  <a:lnTo>
                    <a:pt x="2175967" y="314365"/>
                  </a:lnTo>
                  <a:lnTo>
                    <a:pt x="2210775" y="349173"/>
                  </a:lnTo>
                  <a:lnTo>
                    <a:pt x="2233604" y="393308"/>
                  </a:lnTo>
                  <a:lnTo>
                    <a:pt x="2241804" y="444119"/>
                  </a:lnTo>
                  <a:lnTo>
                    <a:pt x="2241804" y="685292"/>
                  </a:lnTo>
                  <a:lnTo>
                    <a:pt x="2241804" y="1087247"/>
                  </a:lnTo>
                  <a:lnTo>
                    <a:pt x="2233604" y="1138066"/>
                  </a:lnTo>
                  <a:lnTo>
                    <a:pt x="2210775" y="1182203"/>
                  </a:lnTo>
                  <a:lnTo>
                    <a:pt x="2175967" y="1217007"/>
                  </a:lnTo>
                  <a:lnTo>
                    <a:pt x="2131832" y="1239832"/>
                  </a:lnTo>
                  <a:lnTo>
                    <a:pt x="2081022" y="1248029"/>
                  </a:lnTo>
                  <a:lnTo>
                    <a:pt x="1868170" y="1248029"/>
                  </a:lnTo>
                  <a:lnTo>
                    <a:pt x="1307718" y="1248029"/>
                  </a:lnTo>
                  <a:lnTo>
                    <a:pt x="160782" y="1248029"/>
                  </a:lnTo>
                  <a:lnTo>
                    <a:pt x="109971" y="1239832"/>
                  </a:lnTo>
                  <a:lnTo>
                    <a:pt x="65836" y="1217007"/>
                  </a:lnTo>
                  <a:lnTo>
                    <a:pt x="31028" y="1182203"/>
                  </a:lnTo>
                  <a:lnTo>
                    <a:pt x="8199" y="1138066"/>
                  </a:lnTo>
                  <a:lnTo>
                    <a:pt x="0" y="1087247"/>
                  </a:lnTo>
                  <a:lnTo>
                    <a:pt x="0" y="685292"/>
                  </a:lnTo>
                  <a:lnTo>
                    <a:pt x="0" y="44411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822830" y="4787900"/>
            <a:ext cx="1753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62454" y="5062220"/>
            <a:ext cx="1672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EBS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66442" y="5330139"/>
            <a:ext cx="1864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(virtual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hard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drive)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207253" y="4566539"/>
            <a:ext cx="2469515" cy="1222375"/>
            <a:chOff x="5207253" y="4566539"/>
            <a:chExt cx="2469515" cy="1222375"/>
          </a:xfrm>
        </p:grpSpPr>
        <p:sp>
          <p:nvSpPr>
            <p:cNvPr id="44" name="object 44"/>
            <p:cNvSpPr/>
            <p:nvPr/>
          </p:nvSpPr>
          <p:spPr>
            <a:xfrm>
              <a:off x="5213603" y="4572889"/>
              <a:ext cx="2456815" cy="1209675"/>
            </a:xfrm>
            <a:custGeom>
              <a:avLst/>
              <a:gdLst/>
              <a:ahLst/>
              <a:cxnLst/>
              <a:rect l="l" t="t" r="r" b="b"/>
              <a:pathLst>
                <a:path w="2456815" h="1209675">
                  <a:moveTo>
                    <a:pt x="2296922" y="250571"/>
                  </a:moveTo>
                  <a:lnTo>
                    <a:pt x="159766" y="250571"/>
                  </a:lnTo>
                  <a:lnTo>
                    <a:pt x="109256" y="258713"/>
                  </a:lnTo>
                  <a:lnTo>
                    <a:pt x="65397" y="281388"/>
                  </a:lnTo>
                  <a:lnTo>
                    <a:pt x="30817" y="315968"/>
                  </a:lnTo>
                  <a:lnTo>
                    <a:pt x="8142" y="359827"/>
                  </a:lnTo>
                  <a:lnTo>
                    <a:pt x="0" y="410337"/>
                  </a:lnTo>
                  <a:lnTo>
                    <a:pt x="0" y="1049401"/>
                  </a:lnTo>
                  <a:lnTo>
                    <a:pt x="8142" y="1099900"/>
                  </a:lnTo>
                  <a:lnTo>
                    <a:pt x="30817" y="1143758"/>
                  </a:lnTo>
                  <a:lnTo>
                    <a:pt x="65397" y="1178342"/>
                  </a:lnTo>
                  <a:lnTo>
                    <a:pt x="109256" y="1201022"/>
                  </a:lnTo>
                  <a:lnTo>
                    <a:pt x="159766" y="1209167"/>
                  </a:lnTo>
                  <a:lnTo>
                    <a:pt x="2296922" y="1209167"/>
                  </a:lnTo>
                  <a:lnTo>
                    <a:pt x="2347431" y="1201022"/>
                  </a:lnTo>
                  <a:lnTo>
                    <a:pt x="2391290" y="1178342"/>
                  </a:lnTo>
                  <a:lnTo>
                    <a:pt x="2425870" y="1143758"/>
                  </a:lnTo>
                  <a:lnTo>
                    <a:pt x="2448545" y="1099900"/>
                  </a:lnTo>
                  <a:lnTo>
                    <a:pt x="2456688" y="1049401"/>
                  </a:lnTo>
                  <a:lnTo>
                    <a:pt x="2456688" y="410337"/>
                  </a:lnTo>
                  <a:lnTo>
                    <a:pt x="2448545" y="359827"/>
                  </a:lnTo>
                  <a:lnTo>
                    <a:pt x="2425870" y="315968"/>
                  </a:lnTo>
                  <a:lnTo>
                    <a:pt x="2391290" y="281388"/>
                  </a:lnTo>
                  <a:lnTo>
                    <a:pt x="2347431" y="258713"/>
                  </a:lnTo>
                  <a:lnTo>
                    <a:pt x="2296922" y="250571"/>
                  </a:lnTo>
                  <a:close/>
                </a:path>
                <a:path w="2456815" h="1209675">
                  <a:moveTo>
                    <a:pt x="507746" y="0"/>
                  </a:moveTo>
                  <a:lnTo>
                    <a:pt x="409448" y="250571"/>
                  </a:lnTo>
                  <a:lnTo>
                    <a:pt x="1023620" y="250571"/>
                  </a:lnTo>
                  <a:lnTo>
                    <a:pt x="5077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13603" y="4572889"/>
              <a:ext cx="2456815" cy="1209675"/>
            </a:xfrm>
            <a:custGeom>
              <a:avLst/>
              <a:gdLst/>
              <a:ahLst/>
              <a:cxnLst/>
              <a:rect l="l" t="t" r="r" b="b"/>
              <a:pathLst>
                <a:path w="2456815" h="1209675">
                  <a:moveTo>
                    <a:pt x="0" y="410337"/>
                  </a:moveTo>
                  <a:lnTo>
                    <a:pt x="8142" y="359827"/>
                  </a:lnTo>
                  <a:lnTo>
                    <a:pt x="30817" y="315968"/>
                  </a:lnTo>
                  <a:lnTo>
                    <a:pt x="65397" y="281388"/>
                  </a:lnTo>
                  <a:lnTo>
                    <a:pt x="109256" y="258713"/>
                  </a:lnTo>
                  <a:lnTo>
                    <a:pt x="159766" y="250571"/>
                  </a:lnTo>
                  <a:lnTo>
                    <a:pt x="409448" y="250571"/>
                  </a:lnTo>
                  <a:lnTo>
                    <a:pt x="507746" y="0"/>
                  </a:lnTo>
                  <a:lnTo>
                    <a:pt x="1023620" y="250571"/>
                  </a:lnTo>
                  <a:lnTo>
                    <a:pt x="2296922" y="250571"/>
                  </a:lnTo>
                  <a:lnTo>
                    <a:pt x="2347431" y="258713"/>
                  </a:lnTo>
                  <a:lnTo>
                    <a:pt x="2391290" y="281388"/>
                  </a:lnTo>
                  <a:lnTo>
                    <a:pt x="2425870" y="315968"/>
                  </a:lnTo>
                  <a:lnTo>
                    <a:pt x="2448545" y="359827"/>
                  </a:lnTo>
                  <a:lnTo>
                    <a:pt x="2456688" y="410337"/>
                  </a:lnTo>
                  <a:lnTo>
                    <a:pt x="2456688" y="649986"/>
                  </a:lnTo>
                  <a:lnTo>
                    <a:pt x="2456688" y="1049401"/>
                  </a:lnTo>
                  <a:lnTo>
                    <a:pt x="2448545" y="1099900"/>
                  </a:lnTo>
                  <a:lnTo>
                    <a:pt x="2425870" y="1143758"/>
                  </a:lnTo>
                  <a:lnTo>
                    <a:pt x="2391290" y="1178342"/>
                  </a:lnTo>
                  <a:lnTo>
                    <a:pt x="2347431" y="1201022"/>
                  </a:lnTo>
                  <a:lnTo>
                    <a:pt x="2296922" y="1209167"/>
                  </a:lnTo>
                  <a:lnTo>
                    <a:pt x="1023620" y="1209167"/>
                  </a:lnTo>
                  <a:lnTo>
                    <a:pt x="409448" y="1209167"/>
                  </a:lnTo>
                  <a:lnTo>
                    <a:pt x="159766" y="1209167"/>
                  </a:lnTo>
                  <a:lnTo>
                    <a:pt x="109256" y="1201022"/>
                  </a:lnTo>
                  <a:lnTo>
                    <a:pt x="65397" y="1178342"/>
                  </a:lnTo>
                  <a:lnTo>
                    <a:pt x="30817" y="1143758"/>
                  </a:lnTo>
                  <a:lnTo>
                    <a:pt x="8142" y="1099900"/>
                  </a:lnTo>
                  <a:lnTo>
                    <a:pt x="0" y="1049401"/>
                  </a:lnTo>
                  <a:lnTo>
                    <a:pt x="0" y="649986"/>
                  </a:lnTo>
                  <a:lnTo>
                    <a:pt x="0" y="4103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500878" y="4873497"/>
            <a:ext cx="188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Security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 Group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69814" y="5147817"/>
            <a:ext cx="214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inbound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4134" y="5416092"/>
            <a:ext cx="159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outbound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900161" y="2028189"/>
            <a:ext cx="2618740" cy="1122045"/>
            <a:chOff x="7900161" y="2028189"/>
            <a:chExt cx="2618740" cy="1122045"/>
          </a:xfrm>
        </p:grpSpPr>
        <p:sp>
          <p:nvSpPr>
            <p:cNvPr id="50" name="object 50"/>
            <p:cNvSpPr/>
            <p:nvPr/>
          </p:nvSpPr>
          <p:spPr>
            <a:xfrm>
              <a:off x="7906511" y="2034539"/>
              <a:ext cx="2606040" cy="1109345"/>
            </a:xfrm>
            <a:custGeom>
              <a:avLst/>
              <a:gdLst/>
              <a:ahLst/>
              <a:cxnLst/>
              <a:rect l="l" t="t" r="r" b="b"/>
              <a:pathLst>
                <a:path w="2606040" h="1109345">
                  <a:moveTo>
                    <a:pt x="1085850" y="890015"/>
                  </a:moveTo>
                  <a:lnTo>
                    <a:pt x="434340" y="890015"/>
                  </a:lnTo>
                  <a:lnTo>
                    <a:pt x="486664" y="1109345"/>
                  </a:lnTo>
                  <a:lnTo>
                    <a:pt x="1085850" y="890015"/>
                  </a:lnTo>
                  <a:close/>
                </a:path>
                <a:path w="2606040" h="1109345">
                  <a:moveTo>
                    <a:pt x="2457704" y="0"/>
                  </a:moveTo>
                  <a:lnTo>
                    <a:pt x="148336" y="0"/>
                  </a:lnTo>
                  <a:lnTo>
                    <a:pt x="101453" y="7563"/>
                  </a:lnTo>
                  <a:lnTo>
                    <a:pt x="60734" y="28622"/>
                  </a:lnTo>
                  <a:lnTo>
                    <a:pt x="28622" y="60734"/>
                  </a:lnTo>
                  <a:lnTo>
                    <a:pt x="7563" y="101453"/>
                  </a:lnTo>
                  <a:lnTo>
                    <a:pt x="0" y="148336"/>
                  </a:lnTo>
                  <a:lnTo>
                    <a:pt x="0" y="741680"/>
                  </a:lnTo>
                  <a:lnTo>
                    <a:pt x="7563" y="788562"/>
                  </a:lnTo>
                  <a:lnTo>
                    <a:pt x="28622" y="829281"/>
                  </a:lnTo>
                  <a:lnTo>
                    <a:pt x="60734" y="861393"/>
                  </a:lnTo>
                  <a:lnTo>
                    <a:pt x="101453" y="882452"/>
                  </a:lnTo>
                  <a:lnTo>
                    <a:pt x="148336" y="890015"/>
                  </a:lnTo>
                  <a:lnTo>
                    <a:pt x="2457704" y="890015"/>
                  </a:lnTo>
                  <a:lnTo>
                    <a:pt x="2504586" y="882452"/>
                  </a:lnTo>
                  <a:lnTo>
                    <a:pt x="2545305" y="861393"/>
                  </a:lnTo>
                  <a:lnTo>
                    <a:pt x="2577417" y="829281"/>
                  </a:lnTo>
                  <a:lnTo>
                    <a:pt x="2598476" y="788562"/>
                  </a:lnTo>
                  <a:lnTo>
                    <a:pt x="2606040" y="741680"/>
                  </a:lnTo>
                  <a:lnTo>
                    <a:pt x="2606040" y="148336"/>
                  </a:lnTo>
                  <a:lnTo>
                    <a:pt x="2598476" y="101453"/>
                  </a:lnTo>
                  <a:lnTo>
                    <a:pt x="2577417" y="60734"/>
                  </a:lnTo>
                  <a:lnTo>
                    <a:pt x="2545305" y="28622"/>
                  </a:lnTo>
                  <a:lnTo>
                    <a:pt x="2504586" y="7563"/>
                  </a:lnTo>
                  <a:lnTo>
                    <a:pt x="24577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06511" y="2034539"/>
              <a:ext cx="2606040" cy="1109345"/>
            </a:xfrm>
            <a:custGeom>
              <a:avLst/>
              <a:gdLst/>
              <a:ahLst/>
              <a:cxnLst/>
              <a:rect l="l" t="t" r="r" b="b"/>
              <a:pathLst>
                <a:path w="2606040" h="1109345">
                  <a:moveTo>
                    <a:pt x="0" y="148336"/>
                  </a:moveTo>
                  <a:lnTo>
                    <a:pt x="7563" y="101453"/>
                  </a:lnTo>
                  <a:lnTo>
                    <a:pt x="28622" y="60734"/>
                  </a:lnTo>
                  <a:lnTo>
                    <a:pt x="60734" y="28622"/>
                  </a:lnTo>
                  <a:lnTo>
                    <a:pt x="101453" y="7563"/>
                  </a:lnTo>
                  <a:lnTo>
                    <a:pt x="148336" y="0"/>
                  </a:lnTo>
                  <a:lnTo>
                    <a:pt x="434340" y="0"/>
                  </a:lnTo>
                  <a:lnTo>
                    <a:pt x="1085850" y="0"/>
                  </a:lnTo>
                  <a:lnTo>
                    <a:pt x="2457704" y="0"/>
                  </a:lnTo>
                  <a:lnTo>
                    <a:pt x="2504586" y="7563"/>
                  </a:lnTo>
                  <a:lnTo>
                    <a:pt x="2545305" y="28622"/>
                  </a:lnTo>
                  <a:lnTo>
                    <a:pt x="2577417" y="60734"/>
                  </a:lnTo>
                  <a:lnTo>
                    <a:pt x="2598476" y="101453"/>
                  </a:lnTo>
                  <a:lnTo>
                    <a:pt x="2606040" y="148336"/>
                  </a:lnTo>
                  <a:lnTo>
                    <a:pt x="2606040" y="519175"/>
                  </a:lnTo>
                  <a:lnTo>
                    <a:pt x="2606040" y="741680"/>
                  </a:lnTo>
                  <a:lnTo>
                    <a:pt x="2598476" y="788562"/>
                  </a:lnTo>
                  <a:lnTo>
                    <a:pt x="2577417" y="829281"/>
                  </a:lnTo>
                  <a:lnTo>
                    <a:pt x="2545305" y="861393"/>
                  </a:lnTo>
                  <a:lnTo>
                    <a:pt x="2504586" y="882452"/>
                  </a:lnTo>
                  <a:lnTo>
                    <a:pt x="2457704" y="890015"/>
                  </a:lnTo>
                  <a:lnTo>
                    <a:pt x="1085850" y="890015"/>
                  </a:lnTo>
                  <a:lnTo>
                    <a:pt x="486664" y="1109345"/>
                  </a:lnTo>
                  <a:lnTo>
                    <a:pt x="434340" y="890015"/>
                  </a:lnTo>
                  <a:lnTo>
                    <a:pt x="148336" y="890015"/>
                  </a:lnTo>
                  <a:lnTo>
                    <a:pt x="101453" y="882452"/>
                  </a:lnTo>
                  <a:lnTo>
                    <a:pt x="60734" y="861393"/>
                  </a:lnTo>
                  <a:lnTo>
                    <a:pt x="28622" y="829281"/>
                  </a:lnTo>
                  <a:lnTo>
                    <a:pt x="7563" y="788562"/>
                  </a:lnTo>
                  <a:lnTo>
                    <a:pt x="0" y="741680"/>
                  </a:lnTo>
                  <a:lnTo>
                    <a:pt x="0" y="519175"/>
                  </a:lnTo>
                  <a:lnTo>
                    <a:pt x="0" y="14833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047101" y="2050541"/>
            <a:ext cx="2329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Internet 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33029" y="2324861"/>
            <a:ext cx="195453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653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enables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to/from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607040" y="3480815"/>
            <a:ext cx="1049020" cy="929640"/>
            <a:chOff x="10607040" y="3480815"/>
            <a:chExt cx="1049020" cy="929640"/>
          </a:xfrm>
        </p:grpSpPr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07040" y="3480815"/>
              <a:ext cx="748283" cy="74676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81944" y="3736847"/>
              <a:ext cx="673607" cy="673607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0768076" y="4419346"/>
            <a:ext cx="530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680709" y="3478276"/>
            <a:ext cx="5996940" cy="2446020"/>
            <a:chOff x="5680709" y="3478276"/>
            <a:chExt cx="5996940" cy="2446020"/>
          </a:xfrm>
        </p:grpSpPr>
        <p:sp>
          <p:nvSpPr>
            <p:cNvPr id="59" name="object 59"/>
            <p:cNvSpPr/>
            <p:nvPr/>
          </p:nvSpPr>
          <p:spPr>
            <a:xfrm>
              <a:off x="5680710" y="3478275"/>
              <a:ext cx="4928235" cy="391795"/>
            </a:xfrm>
            <a:custGeom>
              <a:avLst/>
              <a:gdLst/>
              <a:ahLst/>
              <a:cxnLst/>
              <a:rect l="l" t="t" r="r" b="b"/>
              <a:pathLst>
                <a:path w="4928234" h="391795">
                  <a:moveTo>
                    <a:pt x="2101850" y="28575"/>
                  </a:moveTo>
                  <a:lnTo>
                    <a:pt x="1036701" y="28575"/>
                  </a:lnTo>
                  <a:lnTo>
                    <a:pt x="1036701" y="47244"/>
                  </a:lnTo>
                  <a:lnTo>
                    <a:pt x="85725" y="47244"/>
                  </a:lnTo>
                  <a:lnTo>
                    <a:pt x="85725" y="18669"/>
                  </a:lnTo>
                  <a:lnTo>
                    <a:pt x="0" y="61607"/>
                  </a:lnTo>
                  <a:lnTo>
                    <a:pt x="85725" y="104406"/>
                  </a:lnTo>
                  <a:lnTo>
                    <a:pt x="85725" y="75831"/>
                  </a:lnTo>
                  <a:lnTo>
                    <a:pt x="1065276" y="75831"/>
                  </a:lnTo>
                  <a:lnTo>
                    <a:pt x="1065276" y="61607"/>
                  </a:lnTo>
                  <a:lnTo>
                    <a:pt x="1065276" y="57150"/>
                  </a:lnTo>
                  <a:lnTo>
                    <a:pt x="2101850" y="57150"/>
                  </a:lnTo>
                  <a:lnTo>
                    <a:pt x="2101850" y="42926"/>
                  </a:lnTo>
                  <a:lnTo>
                    <a:pt x="2101850" y="28575"/>
                  </a:lnTo>
                  <a:close/>
                </a:path>
                <a:path w="4928234" h="391795">
                  <a:moveTo>
                    <a:pt x="4927981" y="362839"/>
                  </a:moveTo>
                  <a:lnTo>
                    <a:pt x="3878072" y="362839"/>
                  </a:lnTo>
                  <a:lnTo>
                    <a:pt x="3878072" y="57150"/>
                  </a:lnTo>
                  <a:lnTo>
                    <a:pt x="3878072" y="42926"/>
                  </a:lnTo>
                  <a:lnTo>
                    <a:pt x="3878072" y="28575"/>
                  </a:lnTo>
                  <a:lnTo>
                    <a:pt x="2885313" y="28575"/>
                  </a:lnTo>
                  <a:lnTo>
                    <a:pt x="2885313" y="0"/>
                  </a:lnTo>
                  <a:lnTo>
                    <a:pt x="2799588" y="42926"/>
                  </a:lnTo>
                  <a:lnTo>
                    <a:pt x="2885313" y="85725"/>
                  </a:lnTo>
                  <a:lnTo>
                    <a:pt x="2885313" y="57150"/>
                  </a:lnTo>
                  <a:lnTo>
                    <a:pt x="3849497" y="57150"/>
                  </a:lnTo>
                  <a:lnTo>
                    <a:pt x="3849497" y="391414"/>
                  </a:lnTo>
                  <a:lnTo>
                    <a:pt x="4927981" y="391414"/>
                  </a:lnTo>
                  <a:lnTo>
                    <a:pt x="4927981" y="377063"/>
                  </a:lnTo>
                  <a:lnTo>
                    <a:pt x="4927981" y="36283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79635" y="4775962"/>
              <a:ext cx="2391410" cy="1141730"/>
            </a:xfrm>
            <a:custGeom>
              <a:avLst/>
              <a:gdLst/>
              <a:ahLst/>
              <a:cxnLst/>
              <a:rect l="l" t="t" r="r" b="b"/>
              <a:pathLst>
                <a:path w="2391409" h="1141729">
                  <a:moveTo>
                    <a:pt x="2242820" y="251713"/>
                  </a:moveTo>
                  <a:lnTo>
                    <a:pt x="148336" y="251713"/>
                  </a:lnTo>
                  <a:lnTo>
                    <a:pt x="101453" y="259277"/>
                  </a:lnTo>
                  <a:lnTo>
                    <a:pt x="60734" y="280336"/>
                  </a:lnTo>
                  <a:lnTo>
                    <a:pt x="28622" y="312448"/>
                  </a:lnTo>
                  <a:lnTo>
                    <a:pt x="7563" y="353167"/>
                  </a:lnTo>
                  <a:lnTo>
                    <a:pt x="0" y="400050"/>
                  </a:lnTo>
                  <a:lnTo>
                    <a:pt x="0" y="993394"/>
                  </a:lnTo>
                  <a:lnTo>
                    <a:pt x="7563" y="1040281"/>
                  </a:lnTo>
                  <a:lnTo>
                    <a:pt x="28622" y="1081001"/>
                  </a:lnTo>
                  <a:lnTo>
                    <a:pt x="60734" y="1113110"/>
                  </a:lnTo>
                  <a:lnTo>
                    <a:pt x="101453" y="1134168"/>
                  </a:lnTo>
                  <a:lnTo>
                    <a:pt x="148336" y="1141730"/>
                  </a:lnTo>
                  <a:lnTo>
                    <a:pt x="2242820" y="1141730"/>
                  </a:lnTo>
                  <a:lnTo>
                    <a:pt x="2289702" y="1134168"/>
                  </a:lnTo>
                  <a:lnTo>
                    <a:pt x="2330421" y="1113110"/>
                  </a:lnTo>
                  <a:lnTo>
                    <a:pt x="2362533" y="1081001"/>
                  </a:lnTo>
                  <a:lnTo>
                    <a:pt x="2383592" y="1040281"/>
                  </a:lnTo>
                  <a:lnTo>
                    <a:pt x="2391156" y="993394"/>
                  </a:lnTo>
                  <a:lnTo>
                    <a:pt x="2391156" y="400050"/>
                  </a:lnTo>
                  <a:lnTo>
                    <a:pt x="2383592" y="353167"/>
                  </a:lnTo>
                  <a:lnTo>
                    <a:pt x="2362533" y="312448"/>
                  </a:lnTo>
                  <a:lnTo>
                    <a:pt x="2330421" y="280336"/>
                  </a:lnTo>
                  <a:lnTo>
                    <a:pt x="2289702" y="259277"/>
                  </a:lnTo>
                  <a:lnTo>
                    <a:pt x="2242820" y="251713"/>
                  </a:lnTo>
                  <a:close/>
                </a:path>
                <a:path w="2391409" h="1141729">
                  <a:moveTo>
                    <a:pt x="1791081" y="0"/>
                  </a:moveTo>
                  <a:lnTo>
                    <a:pt x="1394841" y="251713"/>
                  </a:lnTo>
                  <a:lnTo>
                    <a:pt x="1992630" y="251713"/>
                  </a:lnTo>
                  <a:lnTo>
                    <a:pt x="17910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79635" y="4775962"/>
              <a:ext cx="2391410" cy="1141730"/>
            </a:xfrm>
            <a:custGeom>
              <a:avLst/>
              <a:gdLst/>
              <a:ahLst/>
              <a:cxnLst/>
              <a:rect l="l" t="t" r="r" b="b"/>
              <a:pathLst>
                <a:path w="2391409" h="1141729">
                  <a:moveTo>
                    <a:pt x="0" y="400050"/>
                  </a:moveTo>
                  <a:lnTo>
                    <a:pt x="7563" y="353167"/>
                  </a:lnTo>
                  <a:lnTo>
                    <a:pt x="28622" y="312448"/>
                  </a:lnTo>
                  <a:lnTo>
                    <a:pt x="60734" y="280336"/>
                  </a:lnTo>
                  <a:lnTo>
                    <a:pt x="101453" y="259277"/>
                  </a:lnTo>
                  <a:lnTo>
                    <a:pt x="148336" y="251713"/>
                  </a:lnTo>
                  <a:lnTo>
                    <a:pt x="1394841" y="251713"/>
                  </a:lnTo>
                  <a:lnTo>
                    <a:pt x="1791081" y="0"/>
                  </a:lnTo>
                  <a:lnTo>
                    <a:pt x="1992630" y="251713"/>
                  </a:lnTo>
                  <a:lnTo>
                    <a:pt x="2242820" y="251713"/>
                  </a:lnTo>
                  <a:lnTo>
                    <a:pt x="2289702" y="259277"/>
                  </a:lnTo>
                  <a:lnTo>
                    <a:pt x="2330421" y="280336"/>
                  </a:lnTo>
                  <a:lnTo>
                    <a:pt x="2362533" y="312448"/>
                  </a:lnTo>
                  <a:lnTo>
                    <a:pt x="2383592" y="353167"/>
                  </a:lnTo>
                  <a:lnTo>
                    <a:pt x="2391156" y="400050"/>
                  </a:lnTo>
                  <a:lnTo>
                    <a:pt x="2391156" y="622554"/>
                  </a:lnTo>
                  <a:lnTo>
                    <a:pt x="2391156" y="993394"/>
                  </a:lnTo>
                  <a:lnTo>
                    <a:pt x="2383592" y="1040281"/>
                  </a:lnTo>
                  <a:lnTo>
                    <a:pt x="2362533" y="1081001"/>
                  </a:lnTo>
                  <a:lnTo>
                    <a:pt x="2330421" y="1113110"/>
                  </a:lnTo>
                  <a:lnTo>
                    <a:pt x="2289702" y="1134168"/>
                  </a:lnTo>
                  <a:lnTo>
                    <a:pt x="2242820" y="1141730"/>
                  </a:lnTo>
                  <a:lnTo>
                    <a:pt x="1992630" y="1141730"/>
                  </a:lnTo>
                  <a:lnTo>
                    <a:pt x="1394841" y="1141730"/>
                  </a:lnTo>
                  <a:lnTo>
                    <a:pt x="148336" y="1141730"/>
                  </a:lnTo>
                  <a:lnTo>
                    <a:pt x="101453" y="1134168"/>
                  </a:lnTo>
                  <a:lnTo>
                    <a:pt x="60734" y="1113110"/>
                  </a:lnTo>
                  <a:lnTo>
                    <a:pt x="28622" y="1081001"/>
                  </a:lnTo>
                  <a:lnTo>
                    <a:pt x="7563" y="1040281"/>
                  </a:lnTo>
                  <a:lnTo>
                    <a:pt x="0" y="993394"/>
                  </a:lnTo>
                  <a:lnTo>
                    <a:pt x="0" y="622554"/>
                  </a:lnTo>
                  <a:lnTo>
                    <a:pt x="0" y="4000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523221" y="5043296"/>
            <a:ext cx="1905000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8900"/>
              </a:lnSpc>
              <a:spcBef>
                <a:spcPts val="1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connects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over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3767" y="4053840"/>
            <a:ext cx="4447540" cy="1141730"/>
          </a:xfrm>
          <a:custGeom>
            <a:avLst/>
            <a:gdLst/>
            <a:ahLst/>
            <a:cxnLst/>
            <a:rect l="l" t="t" r="r" b="b"/>
            <a:pathLst>
              <a:path w="4447540" h="1141729">
                <a:moveTo>
                  <a:pt x="4447032" y="0"/>
                </a:moveTo>
                <a:lnTo>
                  <a:pt x="0" y="0"/>
                </a:lnTo>
                <a:lnTo>
                  <a:pt x="0" y="1141475"/>
                </a:lnTo>
                <a:lnTo>
                  <a:pt x="4447032" y="1141475"/>
                </a:lnTo>
                <a:lnTo>
                  <a:pt x="4447032" y="0"/>
                </a:lnTo>
                <a:close/>
              </a:path>
            </a:pathLst>
          </a:custGeom>
          <a:solidFill>
            <a:srgbClr val="C1F3FF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9142" y="4081983"/>
            <a:ext cx="10001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Private</a:t>
            </a:r>
            <a:r>
              <a:rPr sz="1200" spc="-25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-2666"/>
            <a:ext cx="613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Private</a:t>
            </a:r>
            <a:r>
              <a:rPr spc="-155" dirty="0"/>
              <a:t> </a:t>
            </a:r>
            <a:r>
              <a:rPr spc="-10" dirty="0"/>
              <a:t>Subnets</a:t>
            </a:r>
            <a:r>
              <a:rPr spc="-155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spc="-20" dirty="0"/>
              <a:t>Bastion</a:t>
            </a:r>
            <a:r>
              <a:rPr spc="-155" dirty="0"/>
              <a:t> </a:t>
            </a:r>
            <a:r>
              <a:rPr spc="-10" dirty="0"/>
              <a:t>Hosts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2171" y="78482"/>
            <a:ext cx="488315" cy="488950"/>
            <a:chOff x="92171" y="78482"/>
            <a:chExt cx="488315" cy="488950"/>
          </a:xfrm>
        </p:grpSpPr>
        <p:sp>
          <p:nvSpPr>
            <p:cNvPr id="6" name="object 6"/>
            <p:cNvSpPr/>
            <p:nvPr/>
          </p:nvSpPr>
          <p:spPr>
            <a:xfrm>
              <a:off x="92171" y="78482"/>
              <a:ext cx="488315" cy="488950"/>
            </a:xfrm>
            <a:custGeom>
              <a:avLst/>
              <a:gdLst/>
              <a:ahLst/>
              <a:cxnLst/>
              <a:rect l="l" t="t" r="r" b="b"/>
              <a:pathLst>
                <a:path w="488315" h="488950">
                  <a:moveTo>
                    <a:pt x="487972" y="0"/>
                  </a:moveTo>
                  <a:lnTo>
                    <a:pt x="0" y="0"/>
                  </a:lnTo>
                  <a:lnTo>
                    <a:pt x="0" y="488813"/>
                  </a:lnTo>
                  <a:lnTo>
                    <a:pt x="487972" y="488813"/>
                  </a:lnTo>
                  <a:lnTo>
                    <a:pt x="48797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853" y="155298"/>
              <a:ext cx="334645" cy="335280"/>
            </a:xfrm>
            <a:custGeom>
              <a:avLst/>
              <a:gdLst/>
              <a:ahLst/>
              <a:cxnLst/>
              <a:rect l="l" t="t" r="r" b="b"/>
              <a:pathLst>
                <a:path w="334645" h="335280">
                  <a:moveTo>
                    <a:pt x="85046" y="302362"/>
                  </a:moveTo>
                  <a:lnTo>
                    <a:pt x="71104" y="302362"/>
                  </a:lnTo>
                  <a:lnTo>
                    <a:pt x="71104" y="335182"/>
                  </a:lnTo>
                  <a:lnTo>
                    <a:pt x="85046" y="335182"/>
                  </a:lnTo>
                  <a:lnTo>
                    <a:pt x="85046" y="302362"/>
                  </a:lnTo>
                  <a:close/>
                </a:path>
                <a:path w="334645" h="335280">
                  <a:moveTo>
                    <a:pt x="128824" y="302362"/>
                  </a:moveTo>
                  <a:lnTo>
                    <a:pt x="114882" y="302362"/>
                  </a:lnTo>
                  <a:lnTo>
                    <a:pt x="114882" y="335182"/>
                  </a:lnTo>
                  <a:lnTo>
                    <a:pt x="128824" y="335182"/>
                  </a:lnTo>
                  <a:lnTo>
                    <a:pt x="128824" y="302362"/>
                  </a:lnTo>
                  <a:close/>
                </a:path>
                <a:path w="334645" h="335280">
                  <a:moveTo>
                    <a:pt x="172602" y="302362"/>
                  </a:moveTo>
                  <a:lnTo>
                    <a:pt x="158660" y="302362"/>
                  </a:lnTo>
                  <a:lnTo>
                    <a:pt x="158660" y="335182"/>
                  </a:lnTo>
                  <a:lnTo>
                    <a:pt x="172602" y="335182"/>
                  </a:lnTo>
                  <a:lnTo>
                    <a:pt x="172602" y="302362"/>
                  </a:lnTo>
                  <a:close/>
                </a:path>
                <a:path w="334645" h="335280">
                  <a:moveTo>
                    <a:pt x="216102" y="302362"/>
                  </a:moveTo>
                  <a:lnTo>
                    <a:pt x="202160" y="302362"/>
                  </a:lnTo>
                  <a:lnTo>
                    <a:pt x="202160" y="335182"/>
                  </a:lnTo>
                  <a:lnTo>
                    <a:pt x="216102" y="335182"/>
                  </a:lnTo>
                  <a:lnTo>
                    <a:pt x="216102" y="302362"/>
                  </a:lnTo>
                  <a:close/>
                </a:path>
                <a:path w="334645" h="335280">
                  <a:moveTo>
                    <a:pt x="259880" y="302362"/>
                  </a:moveTo>
                  <a:lnTo>
                    <a:pt x="245938" y="302362"/>
                  </a:lnTo>
                  <a:lnTo>
                    <a:pt x="245938" y="335182"/>
                  </a:lnTo>
                  <a:lnTo>
                    <a:pt x="259880" y="335182"/>
                  </a:lnTo>
                  <a:lnTo>
                    <a:pt x="259880" y="302362"/>
                  </a:lnTo>
                  <a:close/>
                </a:path>
                <a:path w="334645" h="335280">
                  <a:moveTo>
                    <a:pt x="301845" y="32820"/>
                  </a:moveTo>
                  <a:lnTo>
                    <a:pt x="32763" y="32820"/>
                  </a:lnTo>
                  <a:lnTo>
                    <a:pt x="32763" y="72902"/>
                  </a:lnTo>
                  <a:lnTo>
                    <a:pt x="0" y="72902"/>
                  </a:lnTo>
                  <a:lnTo>
                    <a:pt x="0" y="86869"/>
                  </a:lnTo>
                  <a:lnTo>
                    <a:pt x="32763" y="86869"/>
                  </a:lnTo>
                  <a:lnTo>
                    <a:pt x="32763" y="116756"/>
                  </a:lnTo>
                  <a:lnTo>
                    <a:pt x="0" y="116756"/>
                  </a:lnTo>
                  <a:lnTo>
                    <a:pt x="0" y="130722"/>
                  </a:lnTo>
                  <a:lnTo>
                    <a:pt x="32763" y="130722"/>
                  </a:lnTo>
                  <a:lnTo>
                    <a:pt x="32763" y="160610"/>
                  </a:lnTo>
                  <a:lnTo>
                    <a:pt x="0" y="160610"/>
                  </a:lnTo>
                  <a:lnTo>
                    <a:pt x="0" y="174576"/>
                  </a:lnTo>
                  <a:lnTo>
                    <a:pt x="32763" y="174576"/>
                  </a:lnTo>
                  <a:lnTo>
                    <a:pt x="32763" y="204463"/>
                  </a:lnTo>
                  <a:lnTo>
                    <a:pt x="0" y="204463"/>
                  </a:lnTo>
                  <a:lnTo>
                    <a:pt x="0" y="218429"/>
                  </a:lnTo>
                  <a:lnTo>
                    <a:pt x="32763" y="218429"/>
                  </a:lnTo>
                  <a:lnTo>
                    <a:pt x="32763" y="248317"/>
                  </a:lnTo>
                  <a:lnTo>
                    <a:pt x="0" y="248317"/>
                  </a:lnTo>
                  <a:lnTo>
                    <a:pt x="0" y="262283"/>
                  </a:lnTo>
                  <a:lnTo>
                    <a:pt x="32763" y="262283"/>
                  </a:lnTo>
                  <a:lnTo>
                    <a:pt x="32763" y="302362"/>
                  </a:lnTo>
                  <a:lnTo>
                    <a:pt x="301706" y="302362"/>
                  </a:lnTo>
                  <a:lnTo>
                    <a:pt x="301706" y="288399"/>
                  </a:lnTo>
                  <a:lnTo>
                    <a:pt x="46705" y="288399"/>
                  </a:lnTo>
                  <a:lnTo>
                    <a:pt x="46705" y="46786"/>
                  </a:lnTo>
                  <a:lnTo>
                    <a:pt x="301845" y="46786"/>
                  </a:lnTo>
                  <a:lnTo>
                    <a:pt x="301845" y="32820"/>
                  </a:lnTo>
                  <a:close/>
                </a:path>
                <a:path w="334645" h="335280">
                  <a:moveTo>
                    <a:pt x="301845" y="46786"/>
                  </a:moveTo>
                  <a:lnTo>
                    <a:pt x="287903" y="46786"/>
                  </a:lnTo>
                  <a:lnTo>
                    <a:pt x="287903" y="288399"/>
                  </a:lnTo>
                  <a:lnTo>
                    <a:pt x="301706" y="288399"/>
                  </a:lnTo>
                  <a:lnTo>
                    <a:pt x="301706" y="262283"/>
                  </a:lnTo>
                  <a:lnTo>
                    <a:pt x="334609" y="262283"/>
                  </a:lnTo>
                  <a:lnTo>
                    <a:pt x="334609" y="248317"/>
                  </a:lnTo>
                  <a:lnTo>
                    <a:pt x="301845" y="248317"/>
                  </a:lnTo>
                  <a:lnTo>
                    <a:pt x="301845" y="218429"/>
                  </a:lnTo>
                  <a:lnTo>
                    <a:pt x="334609" y="218429"/>
                  </a:lnTo>
                  <a:lnTo>
                    <a:pt x="334609" y="204463"/>
                  </a:lnTo>
                  <a:lnTo>
                    <a:pt x="301845" y="204463"/>
                  </a:lnTo>
                  <a:lnTo>
                    <a:pt x="301845" y="174576"/>
                  </a:lnTo>
                  <a:lnTo>
                    <a:pt x="334609" y="174576"/>
                  </a:lnTo>
                  <a:lnTo>
                    <a:pt x="334609" y="160610"/>
                  </a:lnTo>
                  <a:lnTo>
                    <a:pt x="301845" y="160610"/>
                  </a:lnTo>
                  <a:lnTo>
                    <a:pt x="301845" y="130722"/>
                  </a:lnTo>
                  <a:lnTo>
                    <a:pt x="334609" y="130722"/>
                  </a:lnTo>
                  <a:lnTo>
                    <a:pt x="334609" y="116756"/>
                  </a:lnTo>
                  <a:lnTo>
                    <a:pt x="301845" y="116756"/>
                  </a:lnTo>
                  <a:lnTo>
                    <a:pt x="301845" y="86869"/>
                  </a:lnTo>
                  <a:lnTo>
                    <a:pt x="334609" y="86869"/>
                  </a:lnTo>
                  <a:lnTo>
                    <a:pt x="334609" y="72902"/>
                  </a:lnTo>
                  <a:lnTo>
                    <a:pt x="301845" y="72902"/>
                  </a:lnTo>
                  <a:lnTo>
                    <a:pt x="301845" y="46786"/>
                  </a:lnTo>
                  <a:close/>
                </a:path>
                <a:path w="334645" h="335280">
                  <a:moveTo>
                    <a:pt x="85046" y="0"/>
                  </a:moveTo>
                  <a:lnTo>
                    <a:pt x="71104" y="0"/>
                  </a:lnTo>
                  <a:lnTo>
                    <a:pt x="71104" y="32820"/>
                  </a:lnTo>
                  <a:lnTo>
                    <a:pt x="85046" y="32820"/>
                  </a:lnTo>
                  <a:lnTo>
                    <a:pt x="85046" y="0"/>
                  </a:lnTo>
                  <a:close/>
                </a:path>
                <a:path w="334645" h="335280">
                  <a:moveTo>
                    <a:pt x="128824" y="0"/>
                  </a:moveTo>
                  <a:lnTo>
                    <a:pt x="114882" y="0"/>
                  </a:lnTo>
                  <a:lnTo>
                    <a:pt x="114882" y="32820"/>
                  </a:lnTo>
                  <a:lnTo>
                    <a:pt x="128824" y="32820"/>
                  </a:lnTo>
                  <a:lnTo>
                    <a:pt x="128824" y="0"/>
                  </a:lnTo>
                  <a:close/>
                </a:path>
                <a:path w="334645" h="335280">
                  <a:moveTo>
                    <a:pt x="172602" y="0"/>
                  </a:moveTo>
                  <a:lnTo>
                    <a:pt x="158660" y="0"/>
                  </a:lnTo>
                  <a:lnTo>
                    <a:pt x="158660" y="32820"/>
                  </a:lnTo>
                  <a:lnTo>
                    <a:pt x="172602" y="32820"/>
                  </a:lnTo>
                  <a:lnTo>
                    <a:pt x="172602" y="0"/>
                  </a:lnTo>
                  <a:close/>
                </a:path>
                <a:path w="334645" h="335280">
                  <a:moveTo>
                    <a:pt x="216102" y="0"/>
                  </a:moveTo>
                  <a:lnTo>
                    <a:pt x="202160" y="0"/>
                  </a:lnTo>
                  <a:lnTo>
                    <a:pt x="202160" y="32820"/>
                  </a:lnTo>
                  <a:lnTo>
                    <a:pt x="216102" y="32820"/>
                  </a:lnTo>
                  <a:lnTo>
                    <a:pt x="216102" y="0"/>
                  </a:lnTo>
                  <a:close/>
                </a:path>
                <a:path w="334645" h="335280">
                  <a:moveTo>
                    <a:pt x="260019" y="0"/>
                  </a:moveTo>
                  <a:lnTo>
                    <a:pt x="246077" y="0"/>
                  </a:lnTo>
                  <a:lnTo>
                    <a:pt x="246077" y="32820"/>
                  </a:lnTo>
                  <a:lnTo>
                    <a:pt x="260019" y="32820"/>
                  </a:lnTo>
                  <a:lnTo>
                    <a:pt x="260019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15567" y="1341119"/>
            <a:ext cx="6294755" cy="4621530"/>
            <a:chOff x="1115567" y="1341119"/>
            <a:chExt cx="6294755" cy="4621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567" y="1341119"/>
              <a:ext cx="377952" cy="3779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3187" y="1348739"/>
              <a:ext cx="6280785" cy="4607560"/>
            </a:xfrm>
            <a:custGeom>
              <a:avLst/>
              <a:gdLst/>
              <a:ahLst/>
              <a:cxnLst/>
              <a:rect l="l" t="t" r="r" b="b"/>
              <a:pathLst>
                <a:path w="6280784" h="4607560">
                  <a:moveTo>
                    <a:pt x="0" y="4607052"/>
                  </a:moveTo>
                  <a:lnTo>
                    <a:pt x="6280404" y="4607052"/>
                  </a:lnTo>
                  <a:lnTo>
                    <a:pt x="6280404" y="0"/>
                  </a:lnTo>
                  <a:lnTo>
                    <a:pt x="0" y="0"/>
                  </a:lnTo>
                  <a:lnTo>
                    <a:pt x="0" y="4607052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67941" y="1423796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Region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3519" y="1885188"/>
            <a:ext cx="5431790" cy="3811904"/>
          </a:xfrm>
          <a:custGeom>
            <a:avLst/>
            <a:gdLst/>
            <a:ahLst/>
            <a:cxnLst/>
            <a:rect l="l" t="t" r="r" b="b"/>
            <a:pathLst>
              <a:path w="5431790" h="3811904">
                <a:moveTo>
                  <a:pt x="0" y="3811524"/>
                </a:moveTo>
                <a:lnTo>
                  <a:pt x="5431535" y="3811524"/>
                </a:lnTo>
                <a:lnTo>
                  <a:pt x="5431535" y="0"/>
                </a:lnTo>
                <a:lnTo>
                  <a:pt x="0" y="0"/>
                </a:lnTo>
                <a:lnTo>
                  <a:pt x="0" y="3811524"/>
                </a:lnTo>
                <a:close/>
              </a:path>
            </a:pathLst>
          </a:custGeom>
          <a:ln w="12699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37766" y="1955419"/>
            <a:ext cx="273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FAC46"/>
                </a:solidFill>
                <a:latin typeface="Calibri"/>
                <a:cs typeface="Calibri"/>
              </a:rPr>
              <a:t>VPC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93519" y="1885188"/>
            <a:ext cx="5093970" cy="3595370"/>
            <a:chOff x="1493519" y="1885188"/>
            <a:chExt cx="5093970" cy="359537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3519" y="1885188"/>
              <a:ext cx="329183" cy="3307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08403" y="2330196"/>
              <a:ext cx="4872355" cy="3144520"/>
            </a:xfrm>
            <a:custGeom>
              <a:avLst/>
              <a:gdLst/>
              <a:ahLst/>
              <a:cxnLst/>
              <a:rect l="l" t="t" r="r" b="b"/>
              <a:pathLst>
                <a:path w="4872355" h="3144520">
                  <a:moveTo>
                    <a:pt x="0" y="3144012"/>
                  </a:moveTo>
                  <a:lnTo>
                    <a:pt x="4872228" y="3144012"/>
                  </a:lnTo>
                  <a:lnTo>
                    <a:pt x="4872228" y="0"/>
                  </a:lnTo>
                  <a:lnTo>
                    <a:pt x="0" y="0"/>
                  </a:lnTo>
                  <a:lnTo>
                    <a:pt x="0" y="3144012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77844" y="2404617"/>
            <a:ext cx="113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53767" y="2689860"/>
            <a:ext cx="4447540" cy="1117600"/>
          </a:xfrm>
          <a:custGeom>
            <a:avLst/>
            <a:gdLst/>
            <a:ahLst/>
            <a:cxnLst/>
            <a:rect l="l" t="t" r="r" b="b"/>
            <a:pathLst>
              <a:path w="4447540" h="1117600">
                <a:moveTo>
                  <a:pt x="4447032" y="0"/>
                </a:moveTo>
                <a:lnTo>
                  <a:pt x="0" y="0"/>
                </a:lnTo>
                <a:lnTo>
                  <a:pt x="0" y="1117091"/>
                </a:lnTo>
                <a:lnTo>
                  <a:pt x="4447032" y="1117091"/>
                </a:lnTo>
                <a:lnTo>
                  <a:pt x="4447032" y="0"/>
                </a:lnTo>
                <a:close/>
              </a:path>
            </a:pathLst>
          </a:custGeom>
          <a:solidFill>
            <a:srgbClr val="E1EF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79142" y="2714371"/>
            <a:ext cx="861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AC46"/>
                </a:solidFill>
                <a:latin typeface="Calibri"/>
                <a:cs typeface="Calibri"/>
              </a:rPr>
              <a:t>Public</a:t>
            </a: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 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53767" y="2689860"/>
            <a:ext cx="7179309" cy="2308860"/>
            <a:chOff x="1953767" y="2689860"/>
            <a:chExt cx="7179309" cy="230886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3767" y="2689860"/>
              <a:ext cx="274319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1027" y="3686556"/>
              <a:ext cx="469392" cy="4693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6859" y="2827020"/>
              <a:ext cx="469391" cy="4693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6859" y="4529327"/>
              <a:ext cx="469391" cy="4693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3767" y="4058412"/>
              <a:ext cx="274319" cy="2743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535422" y="3603497"/>
              <a:ext cx="3597275" cy="607060"/>
            </a:xfrm>
            <a:custGeom>
              <a:avLst/>
              <a:gdLst/>
              <a:ahLst/>
              <a:cxnLst/>
              <a:rect l="l" t="t" r="r" b="b"/>
              <a:pathLst>
                <a:path w="3597275" h="607060">
                  <a:moveTo>
                    <a:pt x="113792" y="541782"/>
                  </a:moveTo>
                  <a:lnTo>
                    <a:pt x="113284" y="534797"/>
                  </a:lnTo>
                  <a:lnTo>
                    <a:pt x="108712" y="530733"/>
                  </a:lnTo>
                  <a:lnTo>
                    <a:pt x="104013" y="526669"/>
                  </a:lnTo>
                  <a:lnTo>
                    <a:pt x="97028" y="527177"/>
                  </a:lnTo>
                  <a:lnTo>
                    <a:pt x="92964" y="531749"/>
                  </a:lnTo>
                  <a:lnTo>
                    <a:pt x="67945" y="560349"/>
                  </a:lnTo>
                  <a:lnTo>
                    <a:pt x="67945" y="0"/>
                  </a:lnTo>
                  <a:lnTo>
                    <a:pt x="45720" y="0"/>
                  </a:lnTo>
                  <a:lnTo>
                    <a:pt x="45720" y="560197"/>
                  </a:lnTo>
                  <a:lnTo>
                    <a:pt x="20828" y="531749"/>
                  </a:lnTo>
                  <a:lnTo>
                    <a:pt x="16764" y="527177"/>
                  </a:lnTo>
                  <a:lnTo>
                    <a:pt x="9779" y="526669"/>
                  </a:lnTo>
                  <a:lnTo>
                    <a:pt x="5080" y="530733"/>
                  </a:lnTo>
                  <a:lnTo>
                    <a:pt x="508" y="534797"/>
                  </a:lnTo>
                  <a:lnTo>
                    <a:pt x="0" y="541782"/>
                  </a:lnTo>
                  <a:lnTo>
                    <a:pt x="4064" y="546354"/>
                  </a:lnTo>
                  <a:lnTo>
                    <a:pt x="56896" y="606806"/>
                  </a:lnTo>
                  <a:lnTo>
                    <a:pt x="71653" y="589915"/>
                  </a:lnTo>
                  <a:lnTo>
                    <a:pt x="109728" y="546354"/>
                  </a:lnTo>
                  <a:lnTo>
                    <a:pt x="113792" y="541782"/>
                  </a:lnTo>
                  <a:close/>
                </a:path>
                <a:path w="3597275" h="607060">
                  <a:moveTo>
                    <a:pt x="3597275" y="320294"/>
                  </a:moveTo>
                  <a:lnTo>
                    <a:pt x="1682305" y="307670"/>
                  </a:lnTo>
                  <a:lnTo>
                    <a:pt x="1682534" y="307467"/>
                  </a:lnTo>
                  <a:lnTo>
                    <a:pt x="1715643" y="278892"/>
                  </a:lnTo>
                  <a:lnTo>
                    <a:pt x="1716151" y="271907"/>
                  </a:lnTo>
                  <a:lnTo>
                    <a:pt x="1712214" y="267208"/>
                  </a:lnTo>
                  <a:lnTo>
                    <a:pt x="1708150" y="262636"/>
                  </a:lnTo>
                  <a:lnTo>
                    <a:pt x="1701165" y="262128"/>
                  </a:lnTo>
                  <a:lnTo>
                    <a:pt x="1696466" y="266065"/>
                  </a:lnTo>
                  <a:lnTo>
                    <a:pt x="1635760" y="318516"/>
                  </a:lnTo>
                  <a:lnTo>
                    <a:pt x="1700403" y="375793"/>
                  </a:lnTo>
                  <a:lnTo>
                    <a:pt x="1682140" y="329895"/>
                  </a:lnTo>
                  <a:lnTo>
                    <a:pt x="3597148" y="342519"/>
                  </a:lnTo>
                  <a:lnTo>
                    <a:pt x="3597275" y="320294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07226" y="4201159"/>
            <a:ext cx="8712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Internet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978775" y="2291207"/>
          <a:ext cx="3575685" cy="98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Destination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A4A4A4"/>
                      </a:solidFill>
                      <a:prstDash val="solid"/>
                    </a:lnL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55372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R w="12700">
                      <a:solidFill>
                        <a:srgbClr val="A4A4A4"/>
                      </a:solidFill>
                      <a:prstDash val="solid"/>
                    </a:lnR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R="80010" algn="ctr">
                        <a:lnSpc>
                          <a:spcPts val="1910"/>
                        </a:lnSpc>
                        <a:spcBef>
                          <a:spcPts val="50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172.31.0.0/16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A4A4A4"/>
                      </a:solidFill>
                      <a:prstDash val="solid"/>
                    </a:lnL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605790" algn="r">
                        <a:lnSpc>
                          <a:spcPts val="1910"/>
                        </a:lnSpc>
                        <a:spcBef>
                          <a:spcPts val="50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Local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R w="12700">
                      <a:solidFill>
                        <a:srgbClr val="A4A4A4"/>
                      </a:solidFill>
                      <a:prstDash val="solid"/>
                    </a:lnR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R="79375" algn="ctr">
                        <a:lnSpc>
                          <a:spcPts val="1905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0.0.0.0/0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61340" algn="r">
                        <a:lnSpc>
                          <a:spcPts val="1905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igw-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8386318" y="1873758"/>
            <a:ext cx="277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813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Route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7978775" y="5047234"/>
          <a:ext cx="357505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R="80010" algn="ctr">
                        <a:lnSpc>
                          <a:spcPts val="1905"/>
                        </a:lnSpc>
                        <a:spcBef>
                          <a:spcPts val="6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Destination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A4A4A4"/>
                      </a:solidFill>
                      <a:prstDash val="solid"/>
                    </a:lnL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1905"/>
                        </a:lnSpc>
                        <a:spcBef>
                          <a:spcPts val="6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R w="12700">
                      <a:solidFill>
                        <a:srgbClr val="A4A4A4"/>
                      </a:solidFill>
                      <a:prstDash val="solid"/>
                    </a:lnR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R="80010" algn="ctr">
                        <a:lnSpc>
                          <a:spcPts val="1905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172.31.0.0/16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A4A4A4"/>
                      </a:solidFill>
                      <a:prstDash val="solid"/>
                    </a:lnL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905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Local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A4A4A4"/>
                      </a:solidFill>
                      <a:prstDash val="solid"/>
                    </a:lnR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8341232" y="4640326"/>
            <a:ext cx="286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3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Subnet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Route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32959" y="3300806"/>
            <a:ext cx="916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FFFF00"/>
                </a:solidFill>
                <a:latin typeface="Arial"/>
                <a:cs typeface="Arial"/>
              </a:rPr>
              <a:t>Private-</a:t>
            </a:r>
            <a:r>
              <a:rPr sz="1600" i="1" spc="-25" dirty="0">
                <a:solidFill>
                  <a:srgbClr val="FFFF00"/>
                </a:solidFill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32959" y="4239259"/>
            <a:ext cx="916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FFFF00"/>
                </a:solidFill>
                <a:latin typeface="Arial"/>
                <a:cs typeface="Arial"/>
              </a:rPr>
              <a:t>Private-</a:t>
            </a:r>
            <a:r>
              <a:rPr sz="1600" i="1" spc="-25" dirty="0">
                <a:solidFill>
                  <a:srgbClr val="FFFF00"/>
                </a:solidFill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7100" y="2703702"/>
            <a:ext cx="838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FFFF00"/>
                </a:solidFill>
                <a:latin typeface="Arial"/>
                <a:cs typeface="Arial"/>
              </a:rPr>
              <a:t>Public-</a:t>
            </a:r>
            <a:r>
              <a:rPr sz="1600" i="1" spc="-25" dirty="0">
                <a:solidFill>
                  <a:srgbClr val="FFFF00"/>
                </a:solidFill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31807" y="3560064"/>
            <a:ext cx="748283" cy="748284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5827014" y="3005582"/>
            <a:ext cx="874394" cy="927100"/>
          </a:xfrm>
          <a:custGeom>
            <a:avLst/>
            <a:gdLst/>
            <a:ahLst/>
            <a:cxnLst/>
            <a:rect l="l" t="t" r="r" b="b"/>
            <a:pathLst>
              <a:path w="874395" h="927100">
                <a:moveTo>
                  <a:pt x="426085" y="56895"/>
                </a:moveTo>
                <a:lnTo>
                  <a:pt x="426085" y="926972"/>
                </a:lnTo>
                <a:lnTo>
                  <a:pt x="874267" y="926972"/>
                </a:lnTo>
                <a:lnTo>
                  <a:pt x="874267" y="915923"/>
                </a:lnTo>
                <a:lnTo>
                  <a:pt x="448310" y="915923"/>
                </a:lnTo>
                <a:lnTo>
                  <a:pt x="437134" y="904747"/>
                </a:lnTo>
                <a:lnTo>
                  <a:pt x="448310" y="904748"/>
                </a:lnTo>
                <a:lnTo>
                  <a:pt x="448310" y="67944"/>
                </a:lnTo>
                <a:lnTo>
                  <a:pt x="437134" y="67944"/>
                </a:lnTo>
                <a:lnTo>
                  <a:pt x="426085" y="56895"/>
                </a:lnTo>
                <a:close/>
              </a:path>
              <a:path w="874395" h="927100">
                <a:moveTo>
                  <a:pt x="448310" y="904747"/>
                </a:moveTo>
                <a:lnTo>
                  <a:pt x="437134" y="904747"/>
                </a:lnTo>
                <a:lnTo>
                  <a:pt x="448310" y="915923"/>
                </a:lnTo>
                <a:lnTo>
                  <a:pt x="448310" y="904747"/>
                </a:lnTo>
                <a:close/>
              </a:path>
              <a:path w="874395" h="927100">
                <a:moveTo>
                  <a:pt x="874267" y="904747"/>
                </a:moveTo>
                <a:lnTo>
                  <a:pt x="448310" y="904747"/>
                </a:lnTo>
                <a:lnTo>
                  <a:pt x="448310" y="915923"/>
                </a:lnTo>
                <a:lnTo>
                  <a:pt x="874267" y="915923"/>
                </a:lnTo>
                <a:lnTo>
                  <a:pt x="874267" y="904747"/>
                </a:lnTo>
                <a:close/>
              </a:path>
              <a:path w="874395" h="927100">
                <a:moveTo>
                  <a:pt x="65024" y="0"/>
                </a:moveTo>
                <a:lnTo>
                  <a:pt x="60325" y="4063"/>
                </a:lnTo>
                <a:lnTo>
                  <a:pt x="0" y="56895"/>
                </a:lnTo>
                <a:lnTo>
                  <a:pt x="60325" y="109727"/>
                </a:lnTo>
                <a:lnTo>
                  <a:pt x="65024" y="113791"/>
                </a:lnTo>
                <a:lnTo>
                  <a:pt x="72009" y="113283"/>
                </a:lnTo>
                <a:lnTo>
                  <a:pt x="76073" y="108712"/>
                </a:lnTo>
                <a:lnTo>
                  <a:pt x="80137" y="104012"/>
                </a:lnTo>
                <a:lnTo>
                  <a:pt x="79628" y="97027"/>
                </a:lnTo>
                <a:lnTo>
                  <a:pt x="75057" y="92963"/>
                </a:lnTo>
                <a:lnTo>
                  <a:pt x="46463" y="67944"/>
                </a:lnTo>
                <a:lnTo>
                  <a:pt x="16890" y="67944"/>
                </a:lnTo>
                <a:lnTo>
                  <a:pt x="16890" y="45719"/>
                </a:lnTo>
                <a:lnTo>
                  <a:pt x="46609" y="45719"/>
                </a:lnTo>
                <a:lnTo>
                  <a:pt x="75057" y="20827"/>
                </a:lnTo>
                <a:lnTo>
                  <a:pt x="79628" y="16763"/>
                </a:lnTo>
                <a:lnTo>
                  <a:pt x="80137" y="9778"/>
                </a:lnTo>
                <a:lnTo>
                  <a:pt x="76073" y="5079"/>
                </a:lnTo>
                <a:lnTo>
                  <a:pt x="72009" y="507"/>
                </a:lnTo>
                <a:lnTo>
                  <a:pt x="65024" y="0"/>
                </a:lnTo>
                <a:close/>
              </a:path>
              <a:path w="874395" h="927100">
                <a:moveTo>
                  <a:pt x="46609" y="45719"/>
                </a:moveTo>
                <a:lnTo>
                  <a:pt x="16890" y="45719"/>
                </a:lnTo>
                <a:lnTo>
                  <a:pt x="16890" y="67944"/>
                </a:lnTo>
                <a:lnTo>
                  <a:pt x="46463" y="67944"/>
                </a:lnTo>
                <a:lnTo>
                  <a:pt x="43415" y="65277"/>
                </a:lnTo>
                <a:lnTo>
                  <a:pt x="24257" y="65277"/>
                </a:lnTo>
                <a:lnTo>
                  <a:pt x="24257" y="48513"/>
                </a:lnTo>
                <a:lnTo>
                  <a:pt x="43415" y="48513"/>
                </a:lnTo>
                <a:lnTo>
                  <a:pt x="46609" y="45719"/>
                </a:lnTo>
                <a:close/>
              </a:path>
              <a:path w="874395" h="927100">
                <a:moveTo>
                  <a:pt x="448310" y="45719"/>
                </a:moveTo>
                <a:lnTo>
                  <a:pt x="46609" y="45719"/>
                </a:lnTo>
                <a:lnTo>
                  <a:pt x="33836" y="56895"/>
                </a:lnTo>
                <a:lnTo>
                  <a:pt x="46463" y="67944"/>
                </a:lnTo>
                <a:lnTo>
                  <a:pt x="426085" y="67944"/>
                </a:lnTo>
                <a:lnTo>
                  <a:pt x="426085" y="56895"/>
                </a:lnTo>
                <a:lnTo>
                  <a:pt x="448310" y="56895"/>
                </a:lnTo>
                <a:lnTo>
                  <a:pt x="448310" y="45719"/>
                </a:lnTo>
                <a:close/>
              </a:path>
              <a:path w="874395" h="927100">
                <a:moveTo>
                  <a:pt x="448310" y="56895"/>
                </a:moveTo>
                <a:lnTo>
                  <a:pt x="426085" y="56895"/>
                </a:lnTo>
                <a:lnTo>
                  <a:pt x="437134" y="67944"/>
                </a:lnTo>
                <a:lnTo>
                  <a:pt x="448310" y="67944"/>
                </a:lnTo>
                <a:lnTo>
                  <a:pt x="448310" y="56895"/>
                </a:lnTo>
                <a:close/>
              </a:path>
              <a:path w="874395" h="927100">
                <a:moveTo>
                  <a:pt x="24257" y="48513"/>
                </a:moveTo>
                <a:lnTo>
                  <a:pt x="24257" y="65277"/>
                </a:lnTo>
                <a:lnTo>
                  <a:pt x="33836" y="56895"/>
                </a:lnTo>
                <a:lnTo>
                  <a:pt x="24257" y="48513"/>
                </a:lnTo>
                <a:close/>
              </a:path>
              <a:path w="874395" h="927100">
                <a:moveTo>
                  <a:pt x="33836" y="56895"/>
                </a:moveTo>
                <a:lnTo>
                  <a:pt x="24257" y="65277"/>
                </a:lnTo>
                <a:lnTo>
                  <a:pt x="43415" y="65277"/>
                </a:lnTo>
                <a:lnTo>
                  <a:pt x="33836" y="56895"/>
                </a:lnTo>
                <a:close/>
              </a:path>
              <a:path w="874395" h="927100">
                <a:moveTo>
                  <a:pt x="43415" y="48513"/>
                </a:moveTo>
                <a:lnTo>
                  <a:pt x="24257" y="48513"/>
                </a:lnTo>
                <a:lnTo>
                  <a:pt x="33836" y="56895"/>
                </a:lnTo>
                <a:lnTo>
                  <a:pt x="43415" y="48513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-2666"/>
            <a:ext cx="4121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EC2</a:t>
            </a:r>
            <a:r>
              <a:rPr spc="-140" dirty="0"/>
              <a:t> </a:t>
            </a:r>
            <a:r>
              <a:rPr spc="-25" dirty="0"/>
              <a:t>Placement</a:t>
            </a:r>
            <a:r>
              <a:rPr spc="-140" dirty="0"/>
              <a:t> </a:t>
            </a:r>
            <a:r>
              <a:rPr spc="-30" dirty="0"/>
              <a:t>Groups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82296"/>
            <a:ext cx="454152" cy="4785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7859" y="1269314"/>
            <a:ext cx="9076055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Cluster</a:t>
            </a:r>
            <a:r>
              <a:rPr sz="22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packs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close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together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inside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2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Zone.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enables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workloads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achieve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EB8007"/>
                </a:solidFill>
                <a:latin typeface="Calibri"/>
                <a:cs typeface="Calibri"/>
              </a:rPr>
              <a:t>low-</a:t>
            </a:r>
            <a:r>
              <a:rPr sz="2200" b="1" dirty="0">
                <a:solidFill>
                  <a:srgbClr val="EB8007"/>
                </a:solidFill>
                <a:latin typeface="Calibri"/>
                <a:cs typeface="Calibri"/>
              </a:rPr>
              <a:t>latency</a:t>
            </a:r>
            <a:r>
              <a:rPr sz="2200" b="1" spc="-55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performance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EB8007"/>
                </a:solidFill>
                <a:latin typeface="Calibri"/>
                <a:cs typeface="Calibri"/>
              </a:rPr>
              <a:t>tightly-</a:t>
            </a:r>
            <a:r>
              <a:rPr sz="2200" b="1" dirty="0">
                <a:solidFill>
                  <a:srgbClr val="EB8007"/>
                </a:solidFill>
                <a:latin typeface="Calibri"/>
                <a:cs typeface="Calibri"/>
              </a:rPr>
              <a:t>coupled</a:t>
            </a:r>
            <a:r>
              <a:rPr sz="2200" b="1" spc="-45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node-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to-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typical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b="1" dirty="0">
                <a:solidFill>
                  <a:srgbClr val="EB8007"/>
                </a:solidFill>
                <a:latin typeface="Calibri"/>
                <a:cs typeface="Calibri"/>
              </a:rPr>
              <a:t>HPC</a:t>
            </a:r>
            <a:r>
              <a:rPr sz="2200" b="1" spc="-25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B8007"/>
                </a:solidFill>
                <a:latin typeface="Calibri"/>
                <a:cs typeface="Calibri"/>
              </a:rPr>
              <a:t>applications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355600" marR="61594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Partition</a:t>
            </a:r>
            <a:r>
              <a:rPr sz="22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spreads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logical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partitions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groups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EB8007"/>
                </a:solidFill>
                <a:latin typeface="Calibri"/>
                <a:cs typeface="Calibri"/>
              </a:rPr>
              <a:t>do</a:t>
            </a:r>
            <a:r>
              <a:rPr sz="2200" b="1" spc="-60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EB8007"/>
                </a:solidFill>
                <a:latin typeface="Calibri"/>
                <a:cs typeface="Calibri"/>
              </a:rPr>
              <a:t>not</a:t>
            </a:r>
            <a:r>
              <a:rPr sz="2200" b="1" spc="-45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EB8007"/>
                </a:solidFill>
                <a:latin typeface="Calibri"/>
                <a:cs typeface="Calibri"/>
              </a:rPr>
              <a:t>share</a:t>
            </a:r>
            <a:r>
              <a:rPr sz="2200" b="1" spc="-30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EB8007"/>
                </a:solidFill>
                <a:latin typeface="Calibri"/>
                <a:cs typeface="Calibri"/>
              </a:rPr>
              <a:t>the</a:t>
            </a:r>
            <a:r>
              <a:rPr sz="2200" b="1" spc="-50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B8007"/>
                </a:solidFill>
                <a:latin typeface="Calibri"/>
                <a:cs typeface="Calibri"/>
              </a:rPr>
              <a:t>underlying</a:t>
            </a:r>
            <a:r>
              <a:rPr sz="2200" b="1" spc="-55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EB8007"/>
                </a:solidFill>
                <a:latin typeface="Calibri"/>
                <a:cs typeface="Calibri"/>
              </a:rPr>
              <a:t>hardware</a:t>
            </a:r>
            <a:r>
              <a:rPr sz="2200" b="1" spc="5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groups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partitions.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typically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B8007"/>
                </a:solidFill>
                <a:latin typeface="Calibri"/>
                <a:cs typeface="Calibri"/>
              </a:rPr>
              <a:t>distributed</a:t>
            </a:r>
            <a:r>
              <a:rPr sz="2200" b="1" spc="-65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EB8007"/>
                </a:solidFill>
                <a:latin typeface="Calibri"/>
                <a:cs typeface="Calibri"/>
              </a:rPr>
              <a:t>and</a:t>
            </a:r>
            <a:r>
              <a:rPr sz="2200" b="1" spc="-65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B8007"/>
                </a:solidFill>
                <a:latin typeface="Calibri"/>
                <a:cs typeface="Calibri"/>
              </a:rPr>
              <a:t>replicated</a:t>
            </a:r>
            <a:r>
              <a:rPr sz="2200" b="1" spc="-60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EB8007"/>
                </a:solidFill>
                <a:latin typeface="Calibri"/>
                <a:cs typeface="Calibri"/>
              </a:rPr>
              <a:t>workloads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Hadoop,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Cassandra,</a:t>
            </a:r>
            <a:r>
              <a:rPr sz="2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Kafka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355600" marR="53975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Spread</a:t>
            </a:r>
            <a:r>
              <a:rPr sz="22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strictly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places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EB8007"/>
                </a:solidFill>
                <a:latin typeface="Calibri"/>
                <a:cs typeface="Calibri"/>
              </a:rPr>
              <a:t>distinct</a:t>
            </a:r>
            <a:r>
              <a:rPr sz="2200" b="1" spc="-60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B8007"/>
                </a:solidFill>
                <a:latin typeface="Calibri"/>
                <a:cs typeface="Calibri"/>
              </a:rPr>
              <a:t>underlying hardware</a:t>
            </a:r>
            <a:r>
              <a:rPr sz="2200" b="1" spc="-65" dirty="0">
                <a:solidFill>
                  <a:srgbClr val="EB8007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correlated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failures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-2666"/>
            <a:ext cx="4528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Cluster</a:t>
            </a:r>
            <a:r>
              <a:rPr spc="-150" dirty="0"/>
              <a:t> </a:t>
            </a:r>
            <a:r>
              <a:rPr spc="-25" dirty="0"/>
              <a:t>Placement</a:t>
            </a:r>
            <a:r>
              <a:rPr spc="-140" dirty="0"/>
              <a:t> </a:t>
            </a:r>
            <a:r>
              <a:rPr spc="-20" dirty="0"/>
              <a:t>Group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82296"/>
            <a:ext cx="454152" cy="4785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20085" y="1238758"/>
            <a:ext cx="6291580" cy="4620260"/>
            <a:chOff x="2720085" y="1238758"/>
            <a:chExt cx="6291580" cy="46202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6435" y="1245108"/>
              <a:ext cx="377951" cy="3779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26435" y="1245108"/>
              <a:ext cx="6278880" cy="4607560"/>
            </a:xfrm>
            <a:custGeom>
              <a:avLst/>
              <a:gdLst/>
              <a:ahLst/>
              <a:cxnLst/>
              <a:rect l="l" t="t" r="r" b="b"/>
              <a:pathLst>
                <a:path w="6278880" h="4607560">
                  <a:moveTo>
                    <a:pt x="0" y="4607052"/>
                  </a:moveTo>
                  <a:lnTo>
                    <a:pt x="6278879" y="4607052"/>
                  </a:lnTo>
                  <a:lnTo>
                    <a:pt x="6278879" y="0"/>
                  </a:lnTo>
                  <a:lnTo>
                    <a:pt x="0" y="0"/>
                  </a:lnTo>
                  <a:lnTo>
                    <a:pt x="0" y="4607052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4387" y="1789176"/>
              <a:ext cx="5431790" cy="3811904"/>
            </a:xfrm>
            <a:custGeom>
              <a:avLst/>
              <a:gdLst/>
              <a:ahLst/>
              <a:cxnLst/>
              <a:rect l="l" t="t" r="r" b="b"/>
              <a:pathLst>
                <a:path w="5431790" h="3811904">
                  <a:moveTo>
                    <a:pt x="0" y="3811524"/>
                  </a:moveTo>
                  <a:lnTo>
                    <a:pt x="5431536" y="3811524"/>
                  </a:lnTo>
                  <a:lnTo>
                    <a:pt x="5431536" y="0"/>
                  </a:lnTo>
                  <a:lnTo>
                    <a:pt x="0" y="0"/>
                  </a:lnTo>
                  <a:lnTo>
                    <a:pt x="0" y="3811524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70935" y="1319529"/>
            <a:ext cx="651510" cy="74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Region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</a:pPr>
            <a:r>
              <a:rPr sz="1200" spc="-25" dirty="0">
                <a:solidFill>
                  <a:srgbClr val="6FAC46"/>
                </a:solidFill>
                <a:latin typeface="Calibri"/>
                <a:cs typeface="Calibri"/>
              </a:rPr>
              <a:t>VPC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04388" y="1789176"/>
            <a:ext cx="5093970" cy="3542029"/>
            <a:chOff x="3104388" y="1789176"/>
            <a:chExt cx="5093970" cy="3542029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4388" y="1789176"/>
              <a:ext cx="329184" cy="3307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19272" y="2234184"/>
              <a:ext cx="4872355" cy="3091180"/>
            </a:xfrm>
            <a:custGeom>
              <a:avLst/>
              <a:gdLst/>
              <a:ahLst/>
              <a:cxnLst/>
              <a:rect l="l" t="t" r="r" b="b"/>
              <a:pathLst>
                <a:path w="4872355" h="3091179">
                  <a:moveTo>
                    <a:pt x="0" y="3090672"/>
                  </a:moveTo>
                  <a:lnTo>
                    <a:pt x="4872228" y="3090672"/>
                  </a:lnTo>
                  <a:lnTo>
                    <a:pt x="4872228" y="0"/>
                  </a:lnTo>
                  <a:lnTo>
                    <a:pt x="0" y="0"/>
                  </a:lnTo>
                  <a:lnTo>
                    <a:pt x="0" y="3090672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89346" y="2308605"/>
            <a:ext cx="113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36364" y="3380232"/>
            <a:ext cx="684530" cy="696595"/>
            <a:chOff x="4436364" y="3380232"/>
            <a:chExt cx="684530" cy="6965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1248" y="3607308"/>
              <a:ext cx="469391" cy="4693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6364" y="3380232"/>
              <a:ext cx="470915" cy="4693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51147" y="2976372"/>
            <a:ext cx="2039620" cy="1628139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Cluster</a:t>
            </a:r>
            <a:r>
              <a:rPr sz="12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Placement</a:t>
            </a:r>
            <a:r>
              <a:rPr sz="1200" spc="-20" dirty="0">
                <a:solidFill>
                  <a:srgbClr val="C00000"/>
                </a:solidFill>
                <a:latin typeface="Calibri"/>
                <a:cs typeface="Calibri"/>
              </a:rPr>
              <a:t> Group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L="17780" algn="ctr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26508" y="3842003"/>
            <a:ext cx="4717415" cy="1373505"/>
            <a:chOff x="4826508" y="3842003"/>
            <a:chExt cx="4717415" cy="137350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6508" y="3842003"/>
              <a:ext cx="469391" cy="47091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72759" y="3896867"/>
              <a:ext cx="3464560" cy="1312545"/>
            </a:xfrm>
            <a:custGeom>
              <a:avLst/>
              <a:gdLst/>
              <a:ahLst/>
              <a:cxnLst/>
              <a:rect l="l" t="t" r="r" b="b"/>
              <a:pathLst>
                <a:path w="3464559" h="1312545">
                  <a:moveTo>
                    <a:pt x="3245739" y="0"/>
                  </a:moveTo>
                  <a:lnTo>
                    <a:pt x="685418" y="0"/>
                  </a:lnTo>
                  <a:lnTo>
                    <a:pt x="635275" y="5776"/>
                  </a:lnTo>
                  <a:lnTo>
                    <a:pt x="589244" y="22229"/>
                  </a:lnTo>
                  <a:lnTo>
                    <a:pt x="548638" y="48045"/>
                  </a:lnTo>
                  <a:lnTo>
                    <a:pt x="514770" y="81913"/>
                  </a:lnTo>
                  <a:lnTo>
                    <a:pt x="488954" y="122519"/>
                  </a:lnTo>
                  <a:lnTo>
                    <a:pt x="472501" y="168550"/>
                  </a:lnTo>
                  <a:lnTo>
                    <a:pt x="466724" y="218693"/>
                  </a:lnTo>
                  <a:lnTo>
                    <a:pt x="0" y="236092"/>
                  </a:lnTo>
                  <a:lnTo>
                    <a:pt x="466724" y="546734"/>
                  </a:lnTo>
                  <a:lnTo>
                    <a:pt x="466724" y="1093469"/>
                  </a:lnTo>
                  <a:lnTo>
                    <a:pt x="472501" y="1143613"/>
                  </a:lnTo>
                  <a:lnTo>
                    <a:pt x="488954" y="1189644"/>
                  </a:lnTo>
                  <a:lnTo>
                    <a:pt x="514770" y="1230250"/>
                  </a:lnTo>
                  <a:lnTo>
                    <a:pt x="548638" y="1264118"/>
                  </a:lnTo>
                  <a:lnTo>
                    <a:pt x="589244" y="1289934"/>
                  </a:lnTo>
                  <a:lnTo>
                    <a:pt x="635275" y="1306387"/>
                  </a:lnTo>
                  <a:lnTo>
                    <a:pt x="685418" y="1312163"/>
                  </a:lnTo>
                  <a:lnTo>
                    <a:pt x="3245739" y="1312163"/>
                  </a:lnTo>
                  <a:lnTo>
                    <a:pt x="3295882" y="1306387"/>
                  </a:lnTo>
                  <a:lnTo>
                    <a:pt x="3341913" y="1289934"/>
                  </a:lnTo>
                  <a:lnTo>
                    <a:pt x="3382519" y="1264118"/>
                  </a:lnTo>
                  <a:lnTo>
                    <a:pt x="3416387" y="1230250"/>
                  </a:lnTo>
                  <a:lnTo>
                    <a:pt x="3442203" y="1189644"/>
                  </a:lnTo>
                  <a:lnTo>
                    <a:pt x="3458656" y="1143613"/>
                  </a:lnTo>
                  <a:lnTo>
                    <a:pt x="3464433" y="1093469"/>
                  </a:lnTo>
                  <a:lnTo>
                    <a:pt x="3464433" y="218693"/>
                  </a:lnTo>
                  <a:lnTo>
                    <a:pt x="3458656" y="168550"/>
                  </a:lnTo>
                  <a:lnTo>
                    <a:pt x="3442203" y="122519"/>
                  </a:lnTo>
                  <a:lnTo>
                    <a:pt x="3416387" y="81913"/>
                  </a:lnTo>
                  <a:lnTo>
                    <a:pt x="3382519" y="48045"/>
                  </a:lnTo>
                  <a:lnTo>
                    <a:pt x="3341913" y="22229"/>
                  </a:lnTo>
                  <a:lnTo>
                    <a:pt x="3295882" y="5776"/>
                  </a:lnTo>
                  <a:lnTo>
                    <a:pt x="32457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72759" y="3896867"/>
              <a:ext cx="3464560" cy="1312545"/>
            </a:xfrm>
            <a:custGeom>
              <a:avLst/>
              <a:gdLst/>
              <a:ahLst/>
              <a:cxnLst/>
              <a:rect l="l" t="t" r="r" b="b"/>
              <a:pathLst>
                <a:path w="3464559" h="1312545">
                  <a:moveTo>
                    <a:pt x="466724" y="218693"/>
                  </a:moveTo>
                  <a:lnTo>
                    <a:pt x="472501" y="168550"/>
                  </a:lnTo>
                  <a:lnTo>
                    <a:pt x="488954" y="122519"/>
                  </a:lnTo>
                  <a:lnTo>
                    <a:pt x="514770" y="81913"/>
                  </a:lnTo>
                  <a:lnTo>
                    <a:pt x="548638" y="48045"/>
                  </a:lnTo>
                  <a:lnTo>
                    <a:pt x="589244" y="22229"/>
                  </a:lnTo>
                  <a:lnTo>
                    <a:pt x="635275" y="5776"/>
                  </a:lnTo>
                  <a:lnTo>
                    <a:pt x="685418" y="0"/>
                  </a:lnTo>
                  <a:lnTo>
                    <a:pt x="966342" y="0"/>
                  </a:lnTo>
                  <a:lnTo>
                    <a:pt x="1715769" y="0"/>
                  </a:lnTo>
                  <a:lnTo>
                    <a:pt x="3245739" y="0"/>
                  </a:lnTo>
                  <a:lnTo>
                    <a:pt x="3295882" y="5776"/>
                  </a:lnTo>
                  <a:lnTo>
                    <a:pt x="3341913" y="22229"/>
                  </a:lnTo>
                  <a:lnTo>
                    <a:pt x="3382519" y="48045"/>
                  </a:lnTo>
                  <a:lnTo>
                    <a:pt x="3416387" y="81913"/>
                  </a:lnTo>
                  <a:lnTo>
                    <a:pt x="3442203" y="122519"/>
                  </a:lnTo>
                  <a:lnTo>
                    <a:pt x="3458656" y="168550"/>
                  </a:lnTo>
                  <a:lnTo>
                    <a:pt x="3464433" y="218693"/>
                  </a:lnTo>
                  <a:lnTo>
                    <a:pt x="3464433" y="546734"/>
                  </a:lnTo>
                  <a:lnTo>
                    <a:pt x="3464433" y="1093469"/>
                  </a:lnTo>
                  <a:lnTo>
                    <a:pt x="3458656" y="1143613"/>
                  </a:lnTo>
                  <a:lnTo>
                    <a:pt x="3442203" y="1189644"/>
                  </a:lnTo>
                  <a:lnTo>
                    <a:pt x="3416387" y="1230250"/>
                  </a:lnTo>
                  <a:lnTo>
                    <a:pt x="3382519" y="1264118"/>
                  </a:lnTo>
                  <a:lnTo>
                    <a:pt x="3341913" y="1289934"/>
                  </a:lnTo>
                  <a:lnTo>
                    <a:pt x="3295882" y="1306387"/>
                  </a:lnTo>
                  <a:lnTo>
                    <a:pt x="3245739" y="1312163"/>
                  </a:lnTo>
                  <a:lnTo>
                    <a:pt x="1715769" y="1312163"/>
                  </a:lnTo>
                  <a:lnTo>
                    <a:pt x="966342" y="1312163"/>
                  </a:lnTo>
                  <a:lnTo>
                    <a:pt x="685418" y="1312163"/>
                  </a:lnTo>
                  <a:lnTo>
                    <a:pt x="635275" y="1306387"/>
                  </a:lnTo>
                  <a:lnTo>
                    <a:pt x="589244" y="1289934"/>
                  </a:lnTo>
                  <a:lnTo>
                    <a:pt x="548638" y="1264118"/>
                  </a:lnTo>
                  <a:lnTo>
                    <a:pt x="514770" y="1230250"/>
                  </a:lnTo>
                  <a:lnTo>
                    <a:pt x="488954" y="1189644"/>
                  </a:lnTo>
                  <a:lnTo>
                    <a:pt x="472501" y="1143613"/>
                  </a:lnTo>
                  <a:lnTo>
                    <a:pt x="466724" y="1093469"/>
                  </a:lnTo>
                  <a:lnTo>
                    <a:pt x="466724" y="546734"/>
                  </a:lnTo>
                  <a:lnTo>
                    <a:pt x="0" y="236092"/>
                  </a:lnTo>
                  <a:lnTo>
                    <a:pt x="466724" y="21869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22109" y="3977385"/>
            <a:ext cx="26371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enhanced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networking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latency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throughput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inter-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34757" y="4800727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instance</a:t>
            </a:r>
            <a:r>
              <a:rPr sz="1800" b="1" spc="-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241AAA7-545C-7BCE-FD73-1F8B215F3B78}"/>
              </a:ext>
            </a:extLst>
          </p:cNvPr>
          <p:cNvSpPr/>
          <p:nvPr/>
        </p:nvSpPr>
        <p:spPr>
          <a:xfrm>
            <a:off x="359229" y="936171"/>
            <a:ext cx="11146971" cy="5725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6ACDE42-E33B-06FC-3544-CB3102A04492}"/>
              </a:ext>
            </a:extLst>
          </p:cNvPr>
          <p:cNvSpPr/>
          <p:nvPr/>
        </p:nvSpPr>
        <p:spPr>
          <a:xfrm>
            <a:off x="797231" y="1621971"/>
            <a:ext cx="4746171" cy="47461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BF698B8-3988-36ED-0BFC-04A058BAEB52}"/>
              </a:ext>
            </a:extLst>
          </p:cNvPr>
          <p:cNvSpPr/>
          <p:nvPr/>
        </p:nvSpPr>
        <p:spPr>
          <a:xfrm>
            <a:off x="947057" y="4996545"/>
            <a:ext cx="4386943" cy="1251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B4A71AAC-84F2-766B-9BF4-E3AA698D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Infrastructure</a:t>
            </a:r>
          </a:p>
        </p:txBody>
      </p:sp>
      <p:pic>
        <p:nvPicPr>
          <p:cNvPr id="55" name="object 8">
            <a:extLst>
              <a:ext uri="{FF2B5EF4-FFF2-40B4-BE49-F238E27FC236}">
                <a16:creationId xmlns:a16="http://schemas.microsoft.com/office/drawing/2014/main" id="{A1957D6A-1FD1-2F5C-873E-EC3B2F6F4AF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029" y="5127172"/>
            <a:ext cx="1055914" cy="988423"/>
          </a:xfrm>
          <a:prstGeom prst="rect">
            <a:avLst/>
          </a:prstGeom>
        </p:spPr>
      </p:pic>
      <p:pic>
        <p:nvPicPr>
          <p:cNvPr id="56" name="object 8">
            <a:extLst>
              <a:ext uri="{FF2B5EF4-FFF2-40B4-BE49-F238E27FC236}">
                <a16:creationId xmlns:a16="http://schemas.microsoft.com/office/drawing/2014/main" id="{FFC2AAC2-923C-04B1-7CF0-9D54FFBC91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943" y="5127172"/>
            <a:ext cx="1055914" cy="988423"/>
          </a:xfrm>
          <a:prstGeom prst="rect">
            <a:avLst/>
          </a:prstGeom>
        </p:spPr>
      </p:pic>
      <p:pic>
        <p:nvPicPr>
          <p:cNvPr id="57" name="object 8">
            <a:extLst>
              <a:ext uri="{FF2B5EF4-FFF2-40B4-BE49-F238E27FC236}">
                <a16:creationId xmlns:a16="http://schemas.microsoft.com/office/drawing/2014/main" id="{5016AD34-F50D-6CA7-AA72-C1F1687386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6857" y="5127171"/>
            <a:ext cx="1055914" cy="988423"/>
          </a:xfrm>
          <a:prstGeom prst="rect">
            <a:avLst/>
          </a:prstGeom>
        </p:spPr>
      </p:pic>
      <p:pic>
        <p:nvPicPr>
          <p:cNvPr id="58" name="object 8">
            <a:extLst>
              <a:ext uri="{FF2B5EF4-FFF2-40B4-BE49-F238E27FC236}">
                <a16:creationId xmlns:a16="http://schemas.microsoft.com/office/drawing/2014/main" id="{00B8DF96-3C27-F226-125F-863E7A89F8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771" y="5127171"/>
            <a:ext cx="1055914" cy="988423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213185-C65F-055D-0489-C18BEF2E026B}"/>
              </a:ext>
            </a:extLst>
          </p:cNvPr>
          <p:cNvSpPr/>
          <p:nvPr/>
        </p:nvSpPr>
        <p:spPr>
          <a:xfrm>
            <a:off x="947057" y="3579224"/>
            <a:ext cx="4386943" cy="1251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object 8">
            <a:extLst>
              <a:ext uri="{FF2B5EF4-FFF2-40B4-BE49-F238E27FC236}">
                <a16:creationId xmlns:a16="http://schemas.microsoft.com/office/drawing/2014/main" id="{AB5F7DC3-73FB-409B-485D-25D7722CB6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029" y="3709851"/>
            <a:ext cx="1055914" cy="988423"/>
          </a:xfrm>
          <a:prstGeom prst="rect">
            <a:avLst/>
          </a:prstGeom>
        </p:spPr>
      </p:pic>
      <p:pic>
        <p:nvPicPr>
          <p:cNvPr id="62" name="object 8">
            <a:extLst>
              <a:ext uri="{FF2B5EF4-FFF2-40B4-BE49-F238E27FC236}">
                <a16:creationId xmlns:a16="http://schemas.microsoft.com/office/drawing/2014/main" id="{4A293476-8370-5E73-D820-FB9C1E3475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943" y="3709851"/>
            <a:ext cx="1055914" cy="988423"/>
          </a:xfrm>
          <a:prstGeom prst="rect">
            <a:avLst/>
          </a:prstGeom>
        </p:spPr>
      </p:pic>
      <p:pic>
        <p:nvPicPr>
          <p:cNvPr id="63" name="object 8">
            <a:extLst>
              <a:ext uri="{FF2B5EF4-FFF2-40B4-BE49-F238E27FC236}">
                <a16:creationId xmlns:a16="http://schemas.microsoft.com/office/drawing/2014/main" id="{F853B6E4-6AB4-6BB7-CB5E-CEFCAC0CFB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6857" y="3709850"/>
            <a:ext cx="1055914" cy="988423"/>
          </a:xfrm>
          <a:prstGeom prst="rect">
            <a:avLst/>
          </a:prstGeom>
        </p:spPr>
      </p:pic>
      <p:pic>
        <p:nvPicPr>
          <p:cNvPr id="64" name="object 8">
            <a:extLst>
              <a:ext uri="{FF2B5EF4-FFF2-40B4-BE49-F238E27FC236}">
                <a16:creationId xmlns:a16="http://schemas.microsoft.com/office/drawing/2014/main" id="{44FA940F-707C-3C99-1CD2-97727EBB08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771" y="3709850"/>
            <a:ext cx="1055914" cy="988423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4833F3B-3F47-2374-2474-4A1B7E8D605C}"/>
              </a:ext>
            </a:extLst>
          </p:cNvPr>
          <p:cNvSpPr/>
          <p:nvPr/>
        </p:nvSpPr>
        <p:spPr>
          <a:xfrm>
            <a:off x="947057" y="2161903"/>
            <a:ext cx="4386943" cy="1251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object 8">
            <a:extLst>
              <a:ext uri="{FF2B5EF4-FFF2-40B4-BE49-F238E27FC236}">
                <a16:creationId xmlns:a16="http://schemas.microsoft.com/office/drawing/2014/main" id="{2E869C65-C0D2-8E77-0C25-5CC046AF02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029" y="2292530"/>
            <a:ext cx="1055914" cy="988423"/>
          </a:xfrm>
          <a:prstGeom prst="rect">
            <a:avLst/>
          </a:prstGeom>
        </p:spPr>
      </p:pic>
      <p:pic>
        <p:nvPicPr>
          <p:cNvPr id="67" name="object 8">
            <a:extLst>
              <a:ext uri="{FF2B5EF4-FFF2-40B4-BE49-F238E27FC236}">
                <a16:creationId xmlns:a16="http://schemas.microsoft.com/office/drawing/2014/main" id="{19C0451D-A913-CE59-D698-9E6BAFDFC4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943" y="2292530"/>
            <a:ext cx="1055914" cy="988423"/>
          </a:xfrm>
          <a:prstGeom prst="rect">
            <a:avLst/>
          </a:prstGeom>
        </p:spPr>
      </p:pic>
      <p:pic>
        <p:nvPicPr>
          <p:cNvPr id="68" name="object 8">
            <a:extLst>
              <a:ext uri="{FF2B5EF4-FFF2-40B4-BE49-F238E27FC236}">
                <a16:creationId xmlns:a16="http://schemas.microsoft.com/office/drawing/2014/main" id="{6D2DD619-CEAB-C7B8-388A-45FED1D4CB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6857" y="2292529"/>
            <a:ext cx="1055914" cy="988423"/>
          </a:xfrm>
          <a:prstGeom prst="rect">
            <a:avLst/>
          </a:prstGeom>
        </p:spPr>
      </p:pic>
      <p:pic>
        <p:nvPicPr>
          <p:cNvPr id="69" name="object 8">
            <a:extLst>
              <a:ext uri="{FF2B5EF4-FFF2-40B4-BE49-F238E27FC236}">
                <a16:creationId xmlns:a16="http://schemas.microsoft.com/office/drawing/2014/main" id="{79F10263-5B47-1FB1-4D7B-46CB6672BA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771" y="2292529"/>
            <a:ext cx="1055914" cy="98842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1F76F9A-F0A1-5F2B-D4A0-DB11979B83A5}"/>
              </a:ext>
            </a:extLst>
          </p:cNvPr>
          <p:cNvSpPr txBox="1"/>
          <p:nvPr/>
        </p:nvSpPr>
        <p:spPr>
          <a:xfrm>
            <a:off x="2153890" y="1727258"/>
            <a:ext cx="200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Availability Zone 01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8FD834-0C93-2195-838F-510EFCCFB3E5}"/>
              </a:ext>
            </a:extLst>
          </p:cNvPr>
          <p:cNvSpPr/>
          <p:nvPr/>
        </p:nvSpPr>
        <p:spPr>
          <a:xfrm>
            <a:off x="6324599" y="1621971"/>
            <a:ext cx="4746172" cy="47461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F3B480B-F891-0BB5-1064-629DAE6F6A68}"/>
              </a:ext>
            </a:extLst>
          </p:cNvPr>
          <p:cNvSpPr/>
          <p:nvPr/>
        </p:nvSpPr>
        <p:spPr>
          <a:xfrm>
            <a:off x="6501345" y="4996545"/>
            <a:ext cx="4386943" cy="1251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object 8">
            <a:extLst>
              <a:ext uri="{FF2B5EF4-FFF2-40B4-BE49-F238E27FC236}">
                <a16:creationId xmlns:a16="http://schemas.microsoft.com/office/drawing/2014/main" id="{C5592CA6-FBA0-8D66-A893-8A10C48C26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9317" y="5127172"/>
            <a:ext cx="1055914" cy="988423"/>
          </a:xfrm>
          <a:prstGeom prst="rect">
            <a:avLst/>
          </a:prstGeom>
        </p:spPr>
      </p:pic>
      <p:pic>
        <p:nvPicPr>
          <p:cNvPr id="92" name="object 8">
            <a:extLst>
              <a:ext uri="{FF2B5EF4-FFF2-40B4-BE49-F238E27FC236}">
                <a16:creationId xmlns:a16="http://schemas.microsoft.com/office/drawing/2014/main" id="{7C041095-E36E-C15D-3240-78A8F3D5CD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1145" y="5127171"/>
            <a:ext cx="1055914" cy="988423"/>
          </a:xfrm>
          <a:prstGeom prst="rect">
            <a:avLst/>
          </a:prstGeom>
        </p:spPr>
      </p:pic>
      <p:pic>
        <p:nvPicPr>
          <p:cNvPr id="93" name="object 8">
            <a:extLst>
              <a:ext uri="{FF2B5EF4-FFF2-40B4-BE49-F238E27FC236}">
                <a16:creationId xmlns:a16="http://schemas.microsoft.com/office/drawing/2014/main" id="{0EE0911D-57AB-FFC9-BC1E-FD2D29AF5F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7059" y="5127171"/>
            <a:ext cx="1055914" cy="988423"/>
          </a:xfrm>
          <a:prstGeom prst="rect">
            <a:avLst/>
          </a:prstGeom>
        </p:spPr>
      </p:pic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F8C328C-15B7-59D0-2C03-9CE964BF77B2}"/>
              </a:ext>
            </a:extLst>
          </p:cNvPr>
          <p:cNvSpPr/>
          <p:nvPr/>
        </p:nvSpPr>
        <p:spPr>
          <a:xfrm>
            <a:off x="6501345" y="3579224"/>
            <a:ext cx="4386943" cy="1251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object 8">
            <a:extLst>
              <a:ext uri="{FF2B5EF4-FFF2-40B4-BE49-F238E27FC236}">
                <a16:creationId xmlns:a16="http://schemas.microsoft.com/office/drawing/2014/main" id="{500D77D7-8AF6-2DEB-8393-0AB7843A4B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9317" y="3709851"/>
            <a:ext cx="1055914" cy="988423"/>
          </a:xfrm>
          <a:prstGeom prst="rect">
            <a:avLst/>
          </a:prstGeom>
        </p:spPr>
      </p:pic>
      <p:pic>
        <p:nvPicPr>
          <p:cNvPr id="96" name="object 8">
            <a:extLst>
              <a:ext uri="{FF2B5EF4-FFF2-40B4-BE49-F238E27FC236}">
                <a16:creationId xmlns:a16="http://schemas.microsoft.com/office/drawing/2014/main" id="{B3147EB4-FE40-42FE-DC7F-DD3671A4C1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5231" y="3709851"/>
            <a:ext cx="1055914" cy="988423"/>
          </a:xfrm>
          <a:prstGeom prst="rect">
            <a:avLst/>
          </a:prstGeom>
        </p:spPr>
      </p:pic>
      <p:pic>
        <p:nvPicPr>
          <p:cNvPr id="97" name="object 8">
            <a:extLst>
              <a:ext uri="{FF2B5EF4-FFF2-40B4-BE49-F238E27FC236}">
                <a16:creationId xmlns:a16="http://schemas.microsoft.com/office/drawing/2014/main" id="{722348B9-2484-790D-CBE9-B2D57540DF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1145" y="3709850"/>
            <a:ext cx="1055914" cy="988423"/>
          </a:xfrm>
          <a:prstGeom prst="rect">
            <a:avLst/>
          </a:prstGeom>
        </p:spPr>
      </p:pic>
      <p:pic>
        <p:nvPicPr>
          <p:cNvPr id="98" name="object 8">
            <a:extLst>
              <a:ext uri="{FF2B5EF4-FFF2-40B4-BE49-F238E27FC236}">
                <a16:creationId xmlns:a16="http://schemas.microsoft.com/office/drawing/2014/main" id="{EB6DE1AF-BE00-9039-5F29-45F4F0A6055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7059" y="3709850"/>
            <a:ext cx="1055914" cy="988423"/>
          </a:xfrm>
          <a:prstGeom prst="rect">
            <a:avLst/>
          </a:prstGeom>
        </p:spPr>
      </p:pic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20E372B-F022-93B6-1B28-158C9D421CAC}"/>
              </a:ext>
            </a:extLst>
          </p:cNvPr>
          <p:cNvSpPr/>
          <p:nvPr/>
        </p:nvSpPr>
        <p:spPr>
          <a:xfrm>
            <a:off x="6501345" y="2161903"/>
            <a:ext cx="4386943" cy="1251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object 8">
            <a:extLst>
              <a:ext uri="{FF2B5EF4-FFF2-40B4-BE49-F238E27FC236}">
                <a16:creationId xmlns:a16="http://schemas.microsoft.com/office/drawing/2014/main" id="{2DA2DDB8-EF82-8FD5-A96F-464A8229E2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9317" y="2292530"/>
            <a:ext cx="1055914" cy="988423"/>
          </a:xfrm>
          <a:prstGeom prst="rect">
            <a:avLst/>
          </a:prstGeom>
        </p:spPr>
      </p:pic>
      <p:pic>
        <p:nvPicPr>
          <p:cNvPr id="101" name="object 8">
            <a:extLst>
              <a:ext uri="{FF2B5EF4-FFF2-40B4-BE49-F238E27FC236}">
                <a16:creationId xmlns:a16="http://schemas.microsoft.com/office/drawing/2014/main" id="{C079CFD8-BA4E-AD37-A1ED-46B56B0E99F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5231" y="2292530"/>
            <a:ext cx="1055914" cy="988423"/>
          </a:xfrm>
          <a:prstGeom prst="rect">
            <a:avLst/>
          </a:prstGeom>
        </p:spPr>
      </p:pic>
      <p:pic>
        <p:nvPicPr>
          <p:cNvPr id="102" name="object 8">
            <a:extLst>
              <a:ext uri="{FF2B5EF4-FFF2-40B4-BE49-F238E27FC236}">
                <a16:creationId xmlns:a16="http://schemas.microsoft.com/office/drawing/2014/main" id="{A5664BD1-B31B-35FB-D392-53628F9175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1145" y="2292529"/>
            <a:ext cx="1055914" cy="988423"/>
          </a:xfrm>
          <a:prstGeom prst="rect">
            <a:avLst/>
          </a:prstGeom>
        </p:spPr>
      </p:pic>
      <p:pic>
        <p:nvPicPr>
          <p:cNvPr id="103" name="object 8">
            <a:extLst>
              <a:ext uri="{FF2B5EF4-FFF2-40B4-BE49-F238E27FC236}">
                <a16:creationId xmlns:a16="http://schemas.microsoft.com/office/drawing/2014/main" id="{B6731DA2-A278-D583-D74A-506FBB0040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7059" y="2292529"/>
            <a:ext cx="1055914" cy="98842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C8ACF1C-C22A-2F89-715B-0D5090EF614B}"/>
              </a:ext>
            </a:extLst>
          </p:cNvPr>
          <p:cNvSpPr txBox="1"/>
          <p:nvPr/>
        </p:nvSpPr>
        <p:spPr>
          <a:xfrm>
            <a:off x="7708178" y="1727258"/>
            <a:ext cx="189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Availability Zone 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C27E6F-035F-EBA0-E590-2F2A24FF7313}"/>
              </a:ext>
            </a:extLst>
          </p:cNvPr>
          <p:cNvSpPr txBox="1"/>
          <p:nvPr/>
        </p:nvSpPr>
        <p:spPr>
          <a:xfrm>
            <a:off x="5412773" y="1029681"/>
            <a:ext cx="105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Region</a:t>
            </a:r>
          </a:p>
        </p:txBody>
      </p:sp>
      <p:pic>
        <p:nvPicPr>
          <p:cNvPr id="107" name="object 8">
            <a:extLst>
              <a:ext uri="{FF2B5EF4-FFF2-40B4-BE49-F238E27FC236}">
                <a16:creationId xmlns:a16="http://schemas.microsoft.com/office/drawing/2014/main" id="{3BD8AC33-8562-C720-301C-E21733A32D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5231" y="5127170"/>
            <a:ext cx="1055914" cy="9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16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-2666"/>
            <a:ext cx="481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Partition</a:t>
            </a:r>
            <a:r>
              <a:rPr spc="-130" dirty="0"/>
              <a:t> </a:t>
            </a:r>
            <a:r>
              <a:rPr spc="-25" dirty="0"/>
              <a:t>Placement</a:t>
            </a:r>
            <a:r>
              <a:rPr spc="-120" dirty="0"/>
              <a:t> </a:t>
            </a:r>
            <a:r>
              <a:rPr spc="-20" dirty="0"/>
              <a:t>Group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82296"/>
            <a:ext cx="454152" cy="4785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5005" y="1394205"/>
            <a:ext cx="11188700" cy="4618355"/>
            <a:chOff x="175005" y="1394205"/>
            <a:chExt cx="11188700" cy="46183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355" y="1400555"/>
              <a:ext cx="382523" cy="3779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1355" y="1400555"/>
              <a:ext cx="11176000" cy="4605655"/>
            </a:xfrm>
            <a:custGeom>
              <a:avLst/>
              <a:gdLst/>
              <a:ahLst/>
              <a:cxnLst/>
              <a:rect l="l" t="t" r="r" b="b"/>
              <a:pathLst>
                <a:path w="11176000" h="4605655">
                  <a:moveTo>
                    <a:pt x="0" y="4605528"/>
                  </a:moveTo>
                  <a:lnTo>
                    <a:pt x="11175492" y="4605528"/>
                  </a:lnTo>
                  <a:lnTo>
                    <a:pt x="11175492" y="0"/>
                  </a:lnTo>
                  <a:lnTo>
                    <a:pt x="0" y="0"/>
                  </a:lnTo>
                  <a:lnTo>
                    <a:pt x="0" y="4605528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644" y="1894331"/>
              <a:ext cx="10355580" cy="3811904"/>
            </a:xfrm>
            <a:custGeom>
              <a:avLst/>
              <a:gdLst/>
              <a:ahLst/>
              <a:cxnLst/>
              <a:rect l="l" t="t" r="r" b="b"/>
              <a:pathLst>
                <a:path w="10355580" h="3811904">
                  <a:moveTo>
                    <a:pt x="0" y="3811524"/>
                  </a:moveTo>
                  <a:lnTo>
                    <a:pt x="10355580" y="3811524"/>
                  </a:lnTo>
                  <a:lnTo>
                    <a:pt x="10355580" y="0"/>
                  </a:lnTo>
                  <a:lnTo>
                    <a:pt x="0" y="0"/>
                  </a:lnTo>
                  <a:lnTo>
                    <a:pt x="0" y="3811524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5551" y="1474723"/>
            <a:ext cx="67246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Region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919"/>
              </a:spcBef>
            </a:pPr>
            <a:r>
              <a:rPr sz="1200" spc="-25" dirty="0">
                <a:solidFill>
                  <a:srgbClr val="6FAC46"/>
                </a:solidFill>
                <a:latin typeface="Calibri"/>
                <a:cs typeface="Calibri"/>
              </a:rPr>
              <a:t>VPC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0644" y="1894332"/>
            <a:ext cx="5256530" cy="3569970"/>
            <a:chOff x="580644" y="1894332"/>
            <a:chExt cx="5256530" cy="35699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644" y="1894332"/>
              <a:ext cx="329184" cy="3307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58596" y="2366772"/>
              <a:ext cx="4872355" cy="3091180"/>
            </a:xfrm>
            <a:custGeom>
              <a:avLst/>
              <a:gdLst/>
              <a:ahLst/>
              <a:cxnLst/>
              <a:rect l="l" t="t" r="r" b="b"/>
              <a:pathLst>
                <a:path w="4872355" h="3091179">
                  <a:moveTo>
                    <a:pt x="0" y="3090672"/>
                  </a:moveTo>
                  <a:lnTo>
                    <a:pt x="4872228" y="3090672"/>
                  </a:lnTo>
                  <a:lnTo>
                    <a:pt x="4872228" y="0"/>
                  </a:lnTo>
                  <a:lnTo>
                    <a:pt x="0" y="0"/>
                  </a:lnTo>
                  <a:lnTo>
                    <a:pt x="0" y="3090672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0735" y="2441828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01951" y="3512820"/>
            <a:ext cx="684530" cy="698500"/>
            <a:chOff x="1901951" y="3512820"/>
            <a:chExt cx="684530" cy="6985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6835" y="3739896"/>
              <a:ext cx="469392" cy="4709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1951" y="3512820"/>
              <a:ext cx="470915" cy="4693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15211" y="3110483"/>
            <a:ext cx="2040889" cy="162623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Partition</a:t>
            </a:r>
            <a:r>
              <a:rPr sz="1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alibri"/>
              <a:cs typeface="Calibri"/>
            </a:endParaRPr>
          </a:p>
          <a:p>
            <a:pPr marL="19050" algn="ctr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90572" y="3512820"/>
            <a:ext cx="2467610" cy="932815"/>
            <a:chOff x="2290572" y="3512820"/>
            <a:chExt cx="2467610" cy="93281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0572" y="3976116"/>
              <a:ext cx="470915" cy="4693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7011" y="3739896"/>
              <a:ext cx="470915" cy="4709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3651" y="3512820"/>
              <a:ext cx="469391" cy="46939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486911" y="3110483"/>
            <a:ext cx="2039620" cy="162623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Partition</a:t>
            </a:r>
            <a:r>
              <a:rPr sz="1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alibri"/>
              <a:cs typeface="Calibri"/>
            </a:endParaRPr>
          </a:p>
          <a:p>
            <a:pPr marL="18415" algn="ctr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62271" y="2360422"/>
            <a:ext cx="6378575" cy="3103880"/>
            <a:chOff x="4462271" y="2360422"/>
            <a:chExt cx="6378575" cy="310388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2271" y="3976116"/>
              <a:ext cx="469391" cy="4693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961887" y="2366772"/>
              <a:ext cx="4872355" cy="3091180"/>
            </a:xfrm>
            <a:custGeom>
              <a:avLst/>
              <a:gdLst/>
              <a:ahLst/>
              <a:cxnLst/>
              <a:rect l="l" t="t" r="r" b="b"/>
              <a:pathLst>
                <a:path w="4872355" h="3091179">
                  <a:moveTo>
                    <a:pt x="0" y="3090672"/>
                  </a:moveTo>
                  <a:lnTo>
                    <a:pt x="4872227" y="3090672"/>
                  </a:lnTo>
                  <a:lnTo>
                    <a:pt x="4872227" y="0"/>
                  </a:lnTo>
                  <a:lnTo>
                    <a:pt x="0" y="0"/>
                  </a:lnTo>
                  <a:lnTo>
                    <a:pt x="0" y="3090672"/>
                  </a:lnTo>
                  <a:close/>
                </a:path>
              </a:pathLst>
            </a:custGeom>
            <a:ln w="12699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44917" y="2441828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06768" y="3512820"/>
            <a:ext cx="683260" cy="698500"/>
            <a:chOff x="6906768" y="3512820"/>
            <a:chExt cx="683260" cy="698500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0128" y="3739896"/>
              <a:ext cx="469392" cy="4709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6768" y="3512820"/>
              <a:ext cx="469392" cy="4693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320028" y="3110483"/>
            <a:ext cx="2039620" cy="162623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Partition</a:t>
            </a:r>
            <a:r>
              <a:rPr sz="1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alibri"/>
              <a:cs typeface="Calibri"/>
            </a:endParaRPr>
          </a:p>
          <a:p>
            <a:pPr marL="19050" algn="ctr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92497" y="2171445"/>
            <a:ext cx="3272790" cy="2274570"/>
            <a:chOff x="4492497" y="2171445"/>
            <a:chExt cx="3272790" cy="227457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5387" y="3976116"/>
              <a:ext cx="469392" cy="46939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498847" y="2177795"/>
              <a:ext cx="2796540" cy="838835"/>
            </a:xfrm>
            <a:custGeom>
              <a:avLst/>
              <a:gdLst/>
              <a:ahLst/>
              <a:cxnLst/>
              <a:rect l="l" t="t" r="r" b="b"/>
              <a:pathLst>
                <a:path w="2796540" h="838835">
                  <a:moveTo>
                    <a:pt x="1165225" y="603503"/>
                  </a:moveTo>
                  <a:lnTo>
                    <a:pt x="466089" y="603503"/>
                  </a:lnTo>
                  <a:lnTo>
                    <a:pt x="374396" y="838707"/>
                  </a:lnTo>
                  <a:lnTo>
                    <a:pt x="1165225" y="603503"/>
                  </a:lnTo>
                  <a:close/>
                </a:path>
                <a:path w="2796540" h="838835">
                  <a:moveTo>
                    <a:pt x="2695955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3"/>
                  </a:lnTo>
                  <a:lnTo>
                    <a:pt x="0" y="502919"/>
                  </a:lnTo>
                  <a:lnTo>
                    <a:pt x="7911" y="542049"/>
                  </a:lnTo>
                  <a:lnTo>
                    <a:pt x="29479" y="574024"/>
                  </a:lnTo>
                  <a:lnTo>
                    <a:pt x="61454" y="595592"/>
                  </a:lnTo>
                  <a:lnTo>
                    <a:pt x="100584" y="603503"/>
                  </a:lnTo>
                  <a:lnTo>
                    <a:pt x="2695955" y="603503"/>
                  </a:lnTo>
                  <a:lnTo>
                    <a:pt x="2735085" y="595592"/>
                  </a:lnTo>
                  <a:lnTo>
                    <a:pt x="2767060" y="574024"/>
                  </a:lnTo>
                  <a:lnTo>
                    <a:pt x="2788628" y="542049"/>
                  </a:lnTo>
                  <a:lnTo>
                    <a:pt x="2796540" y="502919"/>
                  </a:lnTo>
                  <a:lnTo>
                    <a:pt x="2796540" y="100583"/>
                  </a:lnTo>
                  <a:lnTo>
                    <a:pt x="2788628" y="61454"/>
                  </a:lnTo>
                  <a:lnTo>
                    <a:pt x="2767060" y="29479"/>
                  </a:lnTo>
                  <a:lnTo>
                    <a:pt x="2735085" y="7911"/>
                  </a:lnTo>
                  <a:lnTo>
                    <a:pt x="26959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98847" y="2177795"/>
              <a:ext cx="2796540" cy="838835"/>
            </a:xfrm>
            <a:custGeom>
              <a:avLst/>
              <a:gdLst/>
              <a:ahLst/>
              <a:cxnLst/>
              <a:rect l="l" t="t" r="r" b="b"/>
              <a:pathLst>
                <a:path w="2796540" h="838835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466089" y="0"/>
                  </a:lnTo>
                  <a:lnTo>
                    <a:pt x="1165225" y="0"/>
                  </a:lnTo>
                  <a:lnTo>
                    <a:pt x="2695955" y="0"/>
                  </a:lnTo>
                  <a:lnTo>
                    <a:pt x="2735085" y="7911"/>
                  </a:lnTo>
                  <a:lnTo>
                    <a:pt x="2767060" y="29479"/>
                  </a:lnTo>
                  <a:lnTo>
                    <a:pt x="2788628" y="61454"/>
                  </a:lnTo>
                  <a:lnTo>
                    <a:pt x="2796540" y="100583"/>
                  </a:lnTo>
                  <a:lnTo>
                    <a:pt x="2796540" y="352043"/>
                  </a:lnTo>
                  <a:lnTo>
                    <a:pt x="2796540" y="502919"/>
                  </a:lnTo>
                  <a:lnTo>
                    <a:pt x="2788628" y="542049"/>
                  </a:lnTo>
                  <a:lnTo>
                    <a:pt x="2767060" y="574024"/>
                  </a:lnTo>
                  <a:lnTo>
                    <a:pt x="2735085" y="595592"/>
                  </a:lnTo>
                  <a:lnTo>
                    <a:pt x="2695955" y="603503"/>
                  </a:lnTo>
                  <a:lnTo>
                    <a:pt x="1165225" y="603503"/>
                  </a:lnTo>
                  <a:lnTo>
                    <a:pt x="374396" y="838707"/>
                  </a:lnTo>
                  <a:lnTo>
                    <a:pt x="466089" y="603503"/>
                  </a:lnTo>
                  <a:lnTo>
                    <a:pt x="100584" y="603503"/>
                  </a:lnTo>
                  <a:lnTo>
                    <a:pt x="61454" y="595592"/>
                  </a:lnTo>
                  <a:lnTo>
                    <a:pt x="29479" y="574024"/>
                  </a:lnTo>
                  <a:lnTo>
                    <a:pt x="7911" y="542049"/>
                  </a:lnTo>
                  <a:lnTo>
                    <a:pt x="0" y="502919"/>
                  </a:lnTo>
                  <a:lnTo>
                    <a:pt x="0" y="352043"/>
                  </a:lnTo>
                  <a:lnTo>
                    <a:pt x="0" y="10058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638421" y="2177922"/>
            <a:ext cx="252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5080" indent="-2971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located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separate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AWS</a:t>
            </a:r>
            <a:r>
              <a:rPr sz="18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rack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92363" y="3626865"/>
            <a:ext cx="2319655" cy="951865"/>
            <a:chOff x="8492363" y="3626865"/>
            <a:chExt cx="2319655" cy="951865"/>
          </a:xfrm>
        </p:grpSpPr>
        <p:sp>
          <p:nvSpPr>
            <p:cNvPr id="36" name="object 36"/>
            <p:cNvSpPr/>
            <p:nvPr/>
          </p:nvSpPr>
          <p:spPr>
            <a:xfrm>
              <a:off x="8498713" y="3633215"/>
              <a:ext cx="2306955" cy="939165"/>
            </a:xfrm>
            <a:custGeom>
              <a:avLst/>
              <a:gdLst/>
              <a:ahLst/>
              <a:cxnLst/>
              <a:rect l="l" t="t" r="r" b="b"/>
              <a:pathLst>
                <a:path w="2306954" h="939164">
                  <a:moveTo>
                    <a:pt x="2149982" y="0"/>
                  </a:moveTo>
                  <a:lnTo>
                    <a:pt x="423798" y="0"/>
                  </a:lnTo>
                  <a:lnTo>
                    <a:pt x="374364" y="7981"/>
                  </a:lnTo>
                  <a:lnTo>
                    <a:pt x="331416" y="30203"/>
                  </a:lnTo>
                  <a:lnTo>
                    <a:pt x="297538" y="64081"/>
                  </a:lnTo>
                  <a:lnTo>
                    <a:pt x="275316" y="107029"/>
                  </a:lnTo>
                  <a:lnTo>
                    <a:pt x="267334" y="156463"/>
                  </a:lnTo>
                  <a:lnTo>
                    <a:pt x="267334" y="547623"/>
                  </a:lnTo>
                  <a:lnTo>
                    <a:pt x="0" y="675512"/>
                  </a:lnTo>
                  <a:lnTo>
                    <a:pt x="267334" y="782319"/>
                  </a:lnTo>
                  <a:lnTo>
                    <a:pt x="275316" y="831754"/>
                  </a:lnTo>
                  <a:lnTo>
                    <a:pt x="297538" y="874702"/>
                  </a:lnTo>
                  <a:lnTo>
                    <a:pt x="331416" y="908580"/>
                  </a:lnTo>
                  <a:lnTo>
                    <a:pt x="374364" y="930802"/>
                  </a:lnTo>
                  <a:lnTo>
                    <a:pt x="423798" y="938783"/>
                  </a:lnTo>
                  <a:lnTo>
                    <a:pt x="2149982" y="938783"/>
                  </a:lnTo>
                  <a:lnTo>
                    <a:pt x="2199417" y="930802"/>
                  </a:lnTo>
                  <a:lnTo>
                    <a:pt x="2242365" y="908580"/>
                  </a:lnTo>
                  <a:lnTo>
                    <a:pt x="2276243" y="874702"/>
                  </a:lnTo>
                  <a:lnTo>
                    <a:pt x="2298465" y="831754"/>
                  </a:lnTo>
                  <a:lnTo>
                    <a:pt x="2306446" y="782319"/>
                  </a:lnTo>
                  <a:lnTo>
                    <a:pt x="2306446" y="156463"/>
                  </a:lnTo>
                  <a:lnTo>
                    <a:pt x="2298465" y="107029"/>
                  </a:lnTo>
                  <a:lnTo>
                    <a:pt x="2276243" y="64081"/>
                  </a:lnTo>
                  <a:lnTo>
                    <a:pt x="2242365" y="30203"/>
                  </a:lnTo>
                  <a:lnTo>
                    <a:pt x="2199417" y="7981"/>
                  </a:lnTo>
                  <a:lnTo>
                    <a:pt x="21499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98713" y="3633215"/>
              <a:ext cx="2306955" cy="939165"/>
            </a:xfrm>
            <a:custGeom>
              <a:avLst/>
              <a:gdLst/>
              <a:ahLst/>
              <a:cxnLst/>
              <a:rect l="l" t="t" r="r" b="b"/>
              <a:pathLst>
                <a:path w="2306954" h="939164">
                  <a:moveTo>
                    <a:pt x="267334" y="156463"/>
                  </a:moveTo>
                  <a:lnTo>
                    <a:pt x="275316" y="107029"/>
                  </a:lnTo>
                  <a:lnTo>
                    <a:pt x="297538" y="64081"/>
                  </a:lnTo>
                  <a:lnTo>
                    <a:pt x="331416" y="30203"/>
                  </a:lnTo>
                  <a:lnTo>
                    <a:pt x="374364" y="7981"/>
                  </a:lnTo>
                  <a:lnTo>
                    <a:pt x="423798" y="0"/>
                  </a:lnTo>
                  <a:lnTo>
                    <a:pt x="607186" y="0"/>
                  </a:lnTo>
                  <a:lnTo>
                    <a:pt x="1116964" y="0"/>
                  </a:lnTo>
                  <a:lnTo>
                    <a:pt x="2149982" y="0"/>
                  </a:lnTo>
                  <a:lnTo>
                    <a:pt x="2199417" y="7981"/>
                  </a:lnTo>
                  <a:lnTo>
                    <a:pt x="2242365" y="30203"/>
                  </a:lnTo>
                  <a:lnTo>
                    <a:pt x="2276243" y="64081"/>
                  </a:lnTo>
                  <a:lnTo>
                    <a:pt x="2298465" y="107029"/>
                  </a:lnTo>
                  <a:lnTo>
                    <a:pt x="2306446" y="156463"/>
                  </a:lnTo>
                  <a:lnTo>
                    <a:pt x="2306446" y="547623"/>
                  </a:lnTo>
                  <a:lnTo>
                    <a:pt x="2306446" y="782319"/>
                  </a:lnTo>
                  <a:lnTo>
                    <a:pt x="2298465" y="831754"/>
                  </a:lnTo>
                  <a:lnTo>
                    <a:pt x="2276243" y="874702"/>
                  </a:lnTo>
                  <a:lnTo>
                    <a:pt x="2242365" y="908580"/>
                  </a:lnTo>
                  <a:lnTo>
                    <a:pt x="2199417" y="930802"/>
                  </a:lnTo>
                  <a:lnTo>
                    <a:pt x="2149982" y="938783"/>
                  </a:lnTo>
                  <a:lnTo>
                    <a:pt x="1116964" y="938783"/>
                  </a:lnTo>
                  <a:lnTo>
                    <a:pt x="607186" y="938783"/>
                  </a:lnTo>
                  <a:lnTo>
                    <a:pt x="423798" y="938783"/>
                  </a:lnTo>
                  <a:lnTo>
                    <a:pt x="374364" y="930802"/>
                  </a:lnTo>
                  <a:lnTo>
                    <a:pt x="331416" y="908580"/>
                  </a:lnTo>
                  <a:lnTo>
                    <a:pt x="297538" y="874702"/>
                  </a:lnTo>
                  <a:lnTo>
                    <a:pt x="275316" y="831754"/>
                  </a:lnTo>
                  <a:lnTo>
                    <a:pt x="267334" y="782319"/>
                  </a:lnTo>
                  <a:lnTo>
                    <a:pt x="0" y="675512"/>
                  </a:lnTo>
                  <a:lnTo>
                    <a:pt x="267334" y="547623"/>
                  </a:lnTo>
                  <a:lnTo>
                    <a:pt x="267334" y="15646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009633" y="3663518"/>
            <a:ext cx="1564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Partitions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multiple</a:t>
            </a:r>
            <a:r>
              <a:rPr sz="18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AZs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(up to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AZ)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-2666"/>
            <a:ext cx="452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Spread</a:t>
            </a:r>
            <a:r>
              <a:rPr spc="-140" dirty="0"/>
              <a:t> </a:t>
            </a:r>
            <a:r>
              <a:rPr spc="-25" dirty="0"/>
              <a:t>Placement</a:t>
            </a:r>
            <a:r>
              <a:rPr spc="-125" dirty="0"/>
              <a:t> </a:t>
            </a:r>
            <a:r>
              <a:rPr spc="-25" dirty="0"/>
              <a:t>Group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82296"/>
            <a:ext cx="454152" cy="4785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57530" y="1394205"/>
            <a:ext cx="11188700" cy="4618355"/>
            <a:chOff x="557530" y="1394205"/>
            <a:chExt cx="11188700" cy="46183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80" y="1400555"/>
              <a:ext cx="382523" cy="3779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880" y="1400555"/>
              <a:ext cx="11176000" cy="4605655"/>
            </a:xfrm>
            <a:custGeom>
              <a:avLst/>
              <a:gdLst/>
              <a:ahLst/>
              <a:cxnLst/>
              <a:rect l="l" t="t" r="r" b="b"/>
              <a:pathLst>
                <a:path w="11176000" h="4605655">
                  <a:moveTo>
                    <a:pt x="0" y="4605528"/>
                  </a:moveTo>
                  <a:lnTo>
                    <a:pt x="11175492" y="4605528"/>
                  </a:lnTo>
                  <a:lnTo>
                    <a:pt x="11175492" y="0"/>
                  </a:lnTo>
                  <a:lnTo>
                    <a:pt x="0" y="0"/>
                  </a:lnTo>
                  <a:lnTo>
                    <a:pt x="0" y="4605528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3168" y="1894331"/>
              <a:ext cx="10355580" cy="3811904"/>
            </a:xfrm>
            <a:custGeom>
              <a:avLst/>
              <a:gdLst/>
              <a:ahLst/>
              <a:cxnLst/>
              <a:rect l="l" t="t" r="r" b="b"/>
              <a:pathLst>
                <a:path w="10355580" h="3811904">
                  <a:moveTo>
                    <a:pt x="0" y="3811524"/>
                  </a:moveTo>
                  <a:lnTo>
                    <a:pt x="10355580" y="3811524"/>
                  </a:lnTo>
                  <a:lnTo>
                    <a:pt x="10355580" y="0"/>
                  </a:lnTo>
                  <a:lnTo>
                    <a:pt x="0" y="0"/>
                  </a:lnTo>
                  <a:lnTo>
                    <a:pt x="0" y="3811524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08684" y="1474723"/>
            <a:ext cx="67246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Region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919"/>
              </a:spcBef>
            </a:pPr>
            <a:r>
              <a:rPr sz="1200" spc="-25" dirty="0">
                <a:solidFill>
                  <a:srgbClr val="6FAC46"/>
                </a:solidFill>
                <a:latin typeface="Calibri"/>
                <a:cs typeface="Calibri"/>
              </a:rPr>
              <a:t>VPC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3167" y="1894332"/>
            <a:ext cx="5256530" cy="3569970"/>
            <a:chOff x="963167" y="1894332"/>
            <a:chExt cx="5256530" cy="35699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167" y="1894332"/>
              <a:ext cx="330707" cy="3307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41119" y="2366772"/>
              <a:ext cx="4872355" cy="3091180"/>
            </a:xfrm>
            <a:custGeom>
              <a:avLst/>
              <a:gdLst/>
              <a:ahLst/>
              <a:cxnLst/>
              <a:rect l="l" t="t" r="r" b="b"/>
              <a:pathLst>
                <a:path w="4872355" h="3091179">
                  <a:moveTo>
                    <a:pt x="0" y="3090672"/>
                  </a:moveTo>
                  <a:lnTo>
                    <a:pt x="4872228" y="3090672"/>
                  </a:lnTo>
                  <a:lnTo>
                    <a:pt x="4872228" y="0"/>
                  </a:lnTo>
                  <a:lnTo>
                    <a:pt x="0" y="0"/>
                  </a:lnTo>
                  <a:lnTo>
                    <a:pt x="0" y="3090672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23895" y="2441828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48942" y="2360422"/>
            <a:ext cx="9276080" cy="3103880"/>
            <a:chOff x="1948942" y="2360422"/>
            <a:chExt cx="9276080" cy="310388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0552" y="3590544"/>
              <a:ext cx="469392" cy="4693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55292" y="3429000"/>
              <a:ext cx="814069" cy="803275"/>
            </a:xfrm>
            <a:custGeom>
              <a:avLst/>
              <a:gdLst/>
              <a:ahLst/>
              <a:cxnLst/>
              <a:rect l="l" t="t" r="r" b="b"/>
              <a:pathLst>
                <a:path w="814069" h="803275">
                  <a:moveTo>
                    <a:pt x="0" y="803148"/>
                  </a:moveTo>
                  <a:lnTo>
                    <a:pt x="813816" y="803148"/>
                  </a:lnTo>
                  <a:lnTo>
                    <a:pt x="813816" y="0"/>
                  </a:lnTo>
                  <a:lnTo>
                    <a:pt x="0" y="0"/>
                  </a:lnTo>
                  <a:lnTo>
                    <a:pt x="0" y="80314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4412" y="2366772"/>
              <a:ext cx="4874260" cy="3091180"/>
            </a:xfrm>
            <a:custGeom>
              <a:avLst/>
              <a:gdLst/>
              <a:ahLst/>
              <a:cxnLst/>
              <a:rect l="l" t="t" r="r" b="b"/>
              <a:pathLst>
                <a:path w="4874259" h="3091179">
                  <a:moveTo>
                    <a:pt x="0" y="3090672"/>
                  </a:moveTo>
                  <a:lnTo>
                    <a:pt x="4873751" y="3090672"/>
                  </a:lnTo>
                  <a:lnTo>
                    <a:pt x="4873751" y="0"/>
                  </a:lnTo>
                  <a:lnTo>
                    <a:pt x="0" y="0"/>
                  </a:lnTo>
                  <a:lnTo>
                    <a:pt x="0" y="3090672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28076" y="2441828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40710" y="2218689"/>
            <a:ext cx="5539105" cy="2019935"/>
            <a:chOff x="3140710" y="2218689"/>
            <a:chExt cx="5539105" cy="201993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2320" y="3590543"/>
              <a:ext cx="470915" cy="4693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47060" y="3429000"/>
              <a:ext cx="815340" cy="803275"/>
            </a:xfrm>
            <a:custGeom>
              <a:avLst/>
              <a:gdLst/>
              <a:ahLst/>
              <a:cxnLst/>
              <a:rect l="l" t="t" r="r" b="b"/>
              <a:pathLst>
                <a:path w="815339" h="803275">
                  <a:moveTo>
                    <a:pt x="0" y="803148"/>
                  </a:moveTo>
                  <a:lnTo>
                    <a:pt x="815339" y="803148"/>
                  </a:lnTo>
                  <a:lnTo>
                    <a:pt x="815339" y="0"/>
                  </a:lnTo>
                  <a:lnTo>
                    <a:pt x="0" y="0"/>
                  </a:lnTo>
                  <a:lnTo>
                    <a:pt x="0" y="80314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6280" y="3585972"/>
              <a:ext cx="469391" cy="4693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51020" y="3425951"/>
              <a:ext cx="814069" cy="803275"/>
            </a:xfrm>
            <a:custGeom>
              <a:avLst/>
              <a:gdLst/>
              <a:ahLst/>
              <a:cxnLst/>
              <a:rect l="l" t="t" r="r" b="b"/>
              <a:pathLst>
                <a:path w="814070" h="803275">
                  <a:moveTo>
                    <a:pt x="0" y="803148"/>
                  </a:moveTo>
                  <a:lnTo>
                    <a:pt x="813815" y="803148"/>
                  </a:lnTo>
                  <a:lnTo>
                    <a:pt x="813815" y="0"/>
                  </a:lnTo>
                  <a:lnTo>
                    <a:pt x="0" y="0"/>
                  </a:lnTo>
                  <a:lnTo>
                    <a:pt x="0" y="80314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1236" y="3569207"/>
              <a:ext cx="469392" cy="47091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65975" y="3409187"/>
              <a:ext cx="815340" cy="803275"/>
            </a:xfrm>
            <a:custGeom>
              <a:avLst/>
              <a:gdLst/>
              <a:ahLst/>
              <a:cxnLst/>
              <a:rect l="l" t="t" r="r" b="b"/>
              <a:pathLst>
                <a:path w="815340" h="803275">
                  <a:moveTo>
                    <a:pt x="0" y="803148"/>
                  </a:moveTo>
                  <a:lnTo>
                    <a:pt x="815340" y="803148"/>
                  </a:lnTo>
                  <a:lnTo>
                    <a:pt x="815340" y="0"/>
                  </a:lnTo>
                  <a:lnTo>
                    <a:pt x="0" y="0"/>
                  </a:lnTo>
                  <a:lnTo>
                    <a:pt x="0" y="80314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4527" y="3569207"/>
              <a:ext cx="469392" cy="47091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59268" y="3409187"/>
              <a:ext cx="814069" cy="803275"/>
            </a:xfrm>
            <a:custGeom>
              <a:avLst/>
              <a:gdLst/>
              <a:ahLst/>
              <a:cxnLst/>
              <a:rect l="l" t="t" r="r" b="b"/>
              <a:pathLst>
                <a:path w="814070" h="803275">
                  <a:moveTo>
                    <a:pt x="0" y="803148"/>
                  </a:moveTo>
                  <a:lnTo>
                    <a:pt x="813816" y="803148"/>
                  </a:lnTo>
                  <a:lnTo>
                    <a:pt x="813816" y="0"/>
                  </a:lnTo>
                  <a:lnTo>
                    <a:pt x="0" y="0"/>
                  </a:lnTo>
                  <a:lnTo>
                    <a:pt x="0" y="80314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3939" y="2225039"/>
              <a:ext cx="2894330" cy="1008380"/>
            </a:xfrm>
            <a:custGeom>
              <a:avLst/>
              <a:gdLst/>
              <a:ahLst/>
              <a:cxnLst/>
              <a:rect l="l" t="t" r="r" b="b"/>
              <a:pathLst>
                <a:path w="2894329" h="1008380">
                  <a:moveTo>
                    <a:pt x="1205864" y="725424"/>
                  </a:moveTo>
                  <a:lnTo>
                    <a:pt x="482346" y="725424"/>
                  </a:lnTo>
                  <a:lnTo>
                    <a:pt x="387476" y="1008126"/>
                  </a:lnTo>
                  <a:lnTo>
                    <a:pt x="1205864" y="725424"/>
                  </a:lnTo>
                  <a:close/>
                </a:path>
                <a:path w="2894329" h="1008380">
                  <a:moveTo>
                    <a:pt x="2773171" y="0"/>
                  </a:moveTo>
                  <a:lnTo>
                    <a:pt x="120904" y="0"/>
                  </a:lnTo>
                  <a:lnTo>
                    <a:pt x="73830" y="9497"/>
                  </a:lnTo>
                  <a:lnTo>
                    <a:pt x="35401" y="35401"/>
                  </a:lnTo>
                  <a:lnTo>
                    <a:pt x="9497" y="73830"/>
                  </a:lnTo>
                  <a:lnTo>
                    <a:pt x="0" y="120904"/>
                  </a:lnTo>
                  <a:lnTo>
                    <a:pt x="0" y="604520"/>
                  </a:lnTo>
                  <a:lnTo>
                    <a:pt x="9497" y="651593"/>
                  </a:lnTo>
                  <a:lnTo>
                    <a:pt x="35401" y="690022"/>
                  </a:lnTo>
                  <a:lnTo>
                    <a:pt x="73830" y="715926"/>
                  </a:lnTo>
                  <a:lnTo>
                    <a:pt x="120904" y="725424"/>
                  </a:lnTo>
                  <a:lnTo>
                    <a:pt x="2773171" y="725424"/>
                  </a:lnTo>
                  <a:lnTo>
                    <a:pt x="2820245" y="715926"/>
                  </a:lnTo>
                  <a:lnTo>
                    <a:pt x="2858674" y="690022"/>
                  </a:lnTo>
                  <a:lnTo>
                    <a:pt x="2884578" y="651593"/>
                  </a:lnTo>
                  <a:lnTo>
                    <a:pt x="2894076" y="604520"/>
                  </a:lnTo>
                  <a:lnTo>
                    <a:pt x="2894076" y="120904"/>
                  </a:lnTo>
                  <a:lnTo>
                    <a:pt x="2884578" y="73830"/>
                  </a:lnTo>
                  <a:lnTo>
                    <a:pt x="2858674" y="35401"/>
                  </a:lnTo>
                  <a:lnTo>
                    <a:pt x="2820245" y="9497"/>
                  </a:lnTo>
                  <a:lnTo>
                    <a:pt x="27731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53939" y="2225039"/>
              <a:ext cx="2894330" cy="1008380"/>
            </a:xfrm>
            <a:custGeom>
              <a:avLst/>
              <a:gdLst/>
              <a:ahLst/>
              <a:cxnLst/>
              <a:rect l="l" t="t" r="r" b="b"/>
              <a:pathLst>
                <a:path w="2894329" h="1008380">
                  <a:moveTo>
                    <a:pt x="0" y="120904"/>
                  </a:moveTo>
                  <a:lnTo>
                    <a:pt x="9497" y="73830"/>
                  </a:lnTo>
                  <a:lnTo>
                    <a:pt x="35401" y="35401"/>
                  </a:lnTo>
                  <a:lnTo>
                    <a:pt x="73830" y="9497"/>
                  </a:lnTo>
                  <a:lnTo>
                    <a:pt x="120904" y="0"/>
                  </a:lnTo>
                  <a:lnTo>
                    <a:pt x="482346" y="0"/>
                  </a:lnTo>
                  <a:lnTo>
                    <a:pt x="1205864" y="0"/>
                  </a:lnTo>
                  <a:lnTo>
                    <a:pt x="2773171" y="0"/>
                  </a:lnTo>
                  <a:lnTo>
                    <a:pt x="2820245" y="9497"/>
                  </a:lnTo>
                  <a:lnTo>
                    <a:pt x="2858674" y="35401"/>
                  </a:lnTo>
                  <a:lnTo>
                    <a:pt x="2884578" y="73830"/>
                  </a:lnTo>
                  <a:lnTo>
                    <a:pt x="2894076" y="120904"/>
                  </a:lnTo>
                  <a:lnTo>
                    <a:pt x="2894076" y="423163"/>
                  </a:lnTo>
                  <a:lnTo>
                    <a:pt x="2894076" y="604520"/>
                  </a:lnTo>
                  <a:lnTo>
                    <a:pt x="2884578" y="651593"/>
                  </a:lnTo>
                  <a:lnTo>
                    <a:pt x="2858674" y="690022"/>
                  </a:lnTo>
                  <a:lnTo>
                    <a:pt x="2820245" y="715926"/>
                  </a:lnTo>
                  <a:lnTo>
                    <a:pt x="2773171" y="725424"/>
                  </a:lnTo>
                  <a:lnTo>
                    <a:pt x="1205864" y="725424"/>
                  </a:lnTo>
                  <a:lnTo>
                    <a:pt x="387476" y="1008126"/>
                  </a:lnTo>
                  <a:lnTo>
                    <a:pt x="482346" y="725424"/>
                  </a:lnTo>
                  <a:lnTo>
                    <a:pt x="120904" y="725424"/>
                  </a:lnTo>
                  <a:lnTo>
                    <a:pt x="73830" y="715926"/>
                  </a:lnTo>
                  <a:lnTo>
                    <a:pt x="35401" y="690022"/>
                  </a:lnTo>
                  <a:lnTo>
                    <a:pt x="9497" y="651593"/>
                  </a:lnTo>
                  <a:lnTo>
                    <a:pt x="0" y="604520"/>
                  </a:lnTo>
                  <a:lnTo>
                    <a:pt x="0" y="423163"/>
                  </a:lnTo>
                  <a:lnTo>
                    <a:pt x="0" y="12090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059679" y="2285746"/>
            <a:ext cx="2496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located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on</a:t>
            </a:r>
            <a:endParaRPr sz="180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separate</a:t>
            </a:r>
            <a:r>
              <a:rPr sz="18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AWS</a:t>
            </a:r>
            <a:r>
              <a:rPr sz="1800" b="1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rack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4979" y="1469136"/>
            <a:ext cx="4811395" cy="1259205"/>
          </a:xfrm>
          <a:custGeom>
            <a:avLst/>
            <a:gdLst/>
            <a:ahLst/>
            <a:cxnLst/>
            <a:rect l="l" t="t" r="r" b="b"/>
            <a:pathLst>
              <a:path w="4811395" h="1259205">
                <a:moveTo>
                  <a:pt x="4811268" y="0"/>
                </a:moveTo>
                <a:lnTo>
                  <a:pt x="0" y="0"/>
                </a:lnTo>
                <a:lnTo>
                  <a:pt x="0" y="1258824"/>
                </a:lnTo>
                <a:lnTo>
                  <a:pt x="4811268" y="1258824"/>
                </a:lnTo>
                <a:lnTo>
                  <a:pt x="481126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dirty="0"/>
              <a:t>EC2</a:t>
            </a:r>
            <a:r>
              <a:rPr spc="-150" dirty="0"/>
              <a:t> </a:t>
            </a:r>
            <a:r>
              <a:rPr spc="-25" dirty="0"/>
              <a:t>Placement</a:t>
            </a:r>
            <a:r>
              <a:rPr spc="-135" dirty="0"/>
              <a:t> </a:t>
            </a:r>
            <a:r>
              <a:rPr spc="-20" dirty="0"/>
              <a:t>Group</a:t>
            </a:r>
            <a:r>
              <a:rPr spc="-145" dirty="0"/>
              <a:t> </a:t>
            </a:r>
            <a:r>
              <a:rPr dirty="0"/>
              <a:t>Use</a:t>
            </a:r>
            <a:r>
              <a:rPr spc="-140" dirty="0"/>
              <a:t> </a:t>
            </a:r>
            <a:r>
              <a:rPr spc="-10" dirty="0"/>
              <a:t>Cases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54979" y="1469136"/>
            <a:ext cx="4811395" cy="125920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610360" marR="244475">
              <a:lnSpc>
                <a:spcPct val="100000"/>
              </a:lnSpc>
              <a:spcBef>
                <a:spcPts val="680"/>
              </a:spcBef>
            </a:pPr>
            <a:r>
              <a:rPr sz="1800" spc="-10" dirty="0">
                <a:latin typeface="Calibri"/>
                <a:cs typeface="Calibri"/>
              </a:rPr>
              <a:t>Tightly-</a:t>
            </a:r>
            <a:r>
              <a:rPr sz="1800" dirty="0">
                <a:latin typeface="Calibri"/>
                <a:cs typeface="Calibri"/>
              </a:rPr>
              <a:t>coupled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requires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low-latency,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high </a:t>
            </a:r>
            <a:r>
              <a:rPr sz="1800" dirty="0">
                <a:latin typeface="Calibri"/>
                <a:cs typeface="Calibri"/>
              </a:rPr>
              <a:t>throughput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traffic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644" y="3352800"/>
            <a:ext cx="2752725" cy="448309"/>
          </a:xfrm>
          <a:prstGeom prst="rect">
            <a:avLst/>
          </a:prstGeom>
          <a:solidFill>
            <a:srgbClr val="8FAADC"/>
          </a:solidFill>
          <a:ln w="12700">
            <a:solidFill>
              <a:srgbClr val="2E528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82650">
              <a:lnSpc>
                <a:spcPct val="100000"/>
              </a:lnSpc>
              <a:spcBef>
                <a:spcPts val="254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644" y="4102608"/>
            <a:ext cx="2752725" cy="449580"/>
          </a:xfrm>
          <a:prstGeom prst="rect">
            <a:avLst/>
          </a:prstGeom>
          <a:solidFill>
            <a:srgbClr val="8FAADC"/>
          </a:solidFill>
          <a:ln w="12700">
            <a:solidFill>
              <a:srgbClr val="2E528F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Spread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6815" y="1528572"/>
            <a:ext cx="1129284" cy="11292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0644" y="2613660"/>
            <a:ext cx="2752725" cy="449580"/>
          </a:xfrm>
          <a:prstGeom prst="rect">
            <a:avLst/>
          </a:prstGeom>
          <a:solidFill>
            <a:srgbClr val="8FAADC"/>
          </a:solidFill>
          <a:ln w="12700">
            <a:solidFill>
              <a:srgbClr val="2E528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315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54979" y="3063239"/>
            <a:ext cx="4811395" cy="1259205"/>
          </a:xfrm>
          <a:custGeom>
            <a:avLst/>
            <a:gdLst/>
            <a:ahLst/>
            <a:cxnLst/>
            <a:rect l="l" t="t" r="r" b="b"/>
            <a:pathLst>
              <a:path w="4811395" h="1259204">
                <a:moveTo>
                  <a:pt x="4811268" y="0"/>
                </a:moveTo>
                <a:lnTo>
                  <a:pt x="0" y="0"/>
                </a:lnTo>
                <a:lnTo>
                  <a:pt x="0" y="1258824"/>
                </a:lnTo>
                <a:lnTo>
                  <a:pt x="4811268" y="1258824"/>
                </a:lnTo>
                <a:lnTo>
                  <a:pt x="481126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316287" y="1760220"/>
            <a:ext cx="3340735" cy="1096645"/>
            <a:chOff x="3316287" y="1760220"/>
            <a:chExt cx="3340735" cy="1096645"/>
          </a:xfrm>
        </p:grpSpPr>
        <p:sp>
          <p:nvSpPr>
            <p:cNvPr id="11" name="object 11"/>
            <p:cNvSpPr/>
            <p:nvPr/>
          </p:nvSpPr>
          <p:spPr>
            <a:xfrm>
              <a:off x="3333750" y="2099310"/>
              <a:ext cx="2221865" cy="739775"/>
            </a:xfrm>
            <a:custGeom>
              <a:avLst/>
              <a:gdLst/>
              <a:ahLst/>
              <a:cxnLst/>
              <a:rect l="l" t="t" r="r" b="b"/>
              <a:pathLst>
                <a:path w="2221865" h="739775">
                  <a:moveTo>
                    <a:pt x="0" y="739648"/>
                  </a:moveTo>
                  <a:lnTo>
                    <a:pt x="1110741" y="739648"/>
                  </a:lnTo>
                  <a:lnTo>
                    <a:pt x="1110741" y="0"/>
                  </a:lnTo>
                  <a:lnTo>
                    <a:pt x="2221611" y="0"/>
                  </a:lnTo>
                </a:path>
              </a:pathLst>
            </a:custGeom>
            <a:ln w="349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4748" y="1760220"/>
              <a:ext cx="672083" cy="67208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554979" y="3063239"/>
            <a:ext cx="4811395" cy="12592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10360" marR="60579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replicated </a:t>
            </a:r>
            <a:r>
              <a:rPr sz="1800" dirty="0">
                <a:latin typeface="Calibri"/>
                <a:cs typeface="Calibri"/>
              </a:rPr>
              <a:t>NoSQL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requires </a:t>
            </a:r>
            <a:r>
              <a:rPr sz="1800" dirty="0">
                <a:latin typeface="Calibri"/>
                <a:cs typeface="Calibri"/>
              </a:rPr>
              <a:t>separate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hardware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node </a:t>
            </a:r>
            <a:r>
              <a:rPr sz="1800" spc="-10" dirty="0">
                <a:latin typeface="Calibri"/>
                <a:cs typeface="Calibri"/>
              </a:rPr>
              <a:t>groups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54979" y="3122676"/>
            <a:ext cx="4811395" cy="2856230"/>
            <a:chOff x="5554979" y="3122676"/>
            <a:chExt cx="4811395" cy="285623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6815" y="3122676"/>
              <a:ext cx="1129284" cy="11292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54979" y="4718304"/>
              <a:ext cx="4811395" cy="1260475"/>
            </a:xfrm>
            <a:custGeom>
              <a:avLst/>
              <a:gdLst/>
              <a:ahLst/>
              <a:cxnLst/>
              <a:rect l="l" t="t" r="r" b="b"/>
              <a:pathLst>
                <a:path w="4811395" h="1260475">
                  <a:moveTo>
                    <a:pt x="4811268" y="0"/>
                  </a:moveTo>
                  <a:lnTo>
                    <a:pt x="0" y="0"/>
                  </a:lnTo>
                  <a:lnTo>
                    <a:pt x="0" y="1260348"/>
                  </a:lnTo>
                  <a:lnTo>
                    <a:pt x="4811268" y="1260348"/>
                  </a:lnTo>
                  <a:lnTo>
                    <a:pt x="48112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53402" y="4875021"/>
            <a:ext cx="27419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Small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critical </a:t>
            </a:r>
            <a:r>
              <a:rPr sz="1800" dirty="0">
                <a:latin typeface="Calibri"/>
                <a:cs typeface="Calibri"/>
              </a:rPr>
              <a:t>instances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kept </a:t>
            </a:r>
            <a:r>
              <a:rPr sz="1800" dirty="0">
                <a:latin typeface="Calibri"/>
                <a:cs typeface="Calibri"/>
              </a:rPr>
              <a:t>separate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8" y="82296"/>
            <a:ext cx="454152" cy="478536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305619" y="3328415"/>
            <a:ext cx="3590925" cy="2578735"/>
            <a:chOff x="3305619" y="3328415"/>
            <a:chExt cx="3590925" cy="25787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1888" y="3328415"/>
              <a:ext cx="717804" cy="7178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29178" y="3594353"/>
              <a:ext cx="2226310" cy="99695"/>
            </a:xfrm>
            <a:custGeom>
              <a:avLst/>
              <a:gdLst/>
              <a:ahLst/>
              <a:cxnLst/>
              <a:rect l="l" t="t" r="r" b="b"/>
              <a:pathLst>
                <a:path w="2226310" h="99695">
                  <a:moveTo>
                    <a:pt x="0" y="0"/>
                  </a:moveTo>
                  <a:lnTo>
                    <a:pt x="1113027" y="0"/>
                  </a:lnTo>
                  <a:lnTo>
                    <a:pt x="1113027" y="99187"/>
                  </a:lnTo>
                  <a:lnTo>
                    <a:pt x="2226183" y="99187"/>
                  </a:lnTo>
                </a:path>
              </a:pathLst>
            </a:custGeom>
            <a:ln w="349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6816" y="4777739"/>
              <a:ext cx="1129284" cy="11292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4748" y="4991099"/>
              <a:ext cx="693420" cy="6949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23082" y="4319777"/>
              <a:ext cx="2233295" cy="1029969"/>
            </a:xfrm>
            <a:custGeom>
              <a:avLst/>
              <a:gdLst/>
              <a:ahLst/>
              <a:cxnLst/>
              <a:rect l="l" t="t" r="r" b="b"/>
              <a:pathLst>
                <a:path w="2233295" h="1029970">
                  <a:moveTo>
                    <a:pt x="0" y="0"/>
                  </a:moveTo>
                  <a:lnTo>
                    <a:pt x="1116329" y="0"/>
                  </a:lnTo>
                  <a:lnTo>
                    <a:pt x="1116329" y="1029843"/>
                  </a:lnTo>
                  <a:lnTo>
                    <a:pt x="2232787" y="1029843"/>
                  </a:lnTo>
                </a:path>
              </a:pathLst>
            </a:custGeom>
            <a:ln w="349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Amazon</a:t>
            </a:r>
            <a:r>
              <a:rPr spc="-170" dirty="0"/>
              <a:t> </a:t>
            </a:r>
            <a:r>
              <a:rPr dirty="0"/>
              <a:t>EC2</a:t>
            </a:r>
            <a:r>
              <a:rPr spc="-165" dirty="0"/>
              <a:t> </a:t>
            </a:r>
            <a:r>
              <a:rPr spc="-10" dirty="0"/>
              <a:t>Pricing</a:t>
            </a:r>
            <a:r>
              <a:rPr spc="-170" dirty="0"/>
              <a:t> </a:t>
            </a:r>
            <a:r>
              <a:rPr spc="-20" dirty="0"/>
              <a:t>Options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" y="100584"/>
            <a:ext cx="445008" cy="4450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7368" y="681227"/>
            <a:ext cx="11637645" cy="5955665"/>
          </a:xfrm>
          <a:custGeom>
            <a:avLst/>
            <a:gdLst/>
            <a:ahLst/>
            <a:cxnLst/>
            <a:rect l="l" t="t" r="r" b="b"/>
            <a:pathLst>
              <a:path w="11637645" h="5955665">
                <a:moveTo>
                  <a:pt x="5743956" y="0"/>
                </a:moveTo>
                <a:lnTo>
                  <a:pt x="5743956" y="5955436"/>
                </a:lnTo>
              </a:path>
              <a:path w="11637645" h="5955665">
                <a:moveTo>
                  <a:pt x="11637517" y="1780032"/>
                </a:moveTo>
                <a:lnTo>
                  <a:pt x="0" y="1780032"/>
                </a:lnTo>
              </a:path>
              <a:path w="11637645" h="5955665">
                <a:moveTo>
                  <a:pt x="11637517" y="3713988"/>
                </a:moveTo>
                <a:lnTo>
                  <a:pt x="0" y="3713988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60338" y="782593"/>
            <a:ext cx="5151120" cy="52939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315"/>
              </a:spcBef>
            </a:pP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Reserved</a:t>
            </a:r>
            <a:endParaRPr sz="30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3-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commitment;</a:t>
            </a:r>
            <a:endParaRPr sz="2200">
              <a:latin typeface="Calibri"/>
              <a:cs typeface="Calibri"/>
            </a:endParaRPr>
          </a:p>
          <a:p>
            <a:pPr marL="90170" marR="508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75%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discount;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steady-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state,</a:t>
            </a:r>
            <a:r>
              <a:rPr sz="2200" spc="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predictable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workloads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reserved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endParaRPr sz="22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1585"/>
              </a:spcBef>
            </a:pPr>
            <a:r>
              <a:rPr sz="3000" b="1" dirty="0">
                <a:solidFill>
                  <a:srgbClr val="FFC000"/>
                </a:solidFill>
                <a:latin typeface="Calibri"/>
                <a:cs typeface="Calibri"/>
              </a:rPr>
              <a:t>Dedicated</a:t>
            </a:r>
            <a:r>
              <a:rPr sz="3000" b="1" spc="-1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Instances</a:t>
            </a:r>
            <a:endParaRPr sz="3000">
              <a:latin typeface="Calibri"/>
              <a:cs typeface="Calibri"/>
            </a:endParaRPr>
          </a:p>
          <a:p>
            <a:pPr marL="71120" marR="123189">
              <a:lnSpc>
                <a:spcPct val="100000"/>
              </a:lnSpc>
              <a:spcBef>
                <a:spcPts val="90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isolation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host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level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belonging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other customers;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pay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solidFill>
                  <a:srgbClr val="FFC000"/>
                </a:solidFill>
                <a:latin typeface="Calibri"/>
                <a:cs typeface="Calibri"/>
              </a:rPr>
              <a:t>Savings</a:t>
            </a:r>
            <a:r>
              <a:rPr sz="3000" b="1" spc="-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Plans</a:t>
            </a:r>
            <a:endParaRPr sz="30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  <a:spcBef>
                <a:spcPts val="1340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Commitment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(EC2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Fargate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Lambda);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Pay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endParaRPr sz="22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$/hour;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3-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commitment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451" y="776000"/>
            <a:ext cx="5099050" cy="56356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On-Demand</a:t>
            </a:r>
            <a:endParaRPr sz="3000">
              <a:latin typeface="Calibri"/>
              <a:cs typeface="Calibri"/>
            </a:endParaRPr>
          </a:p>
          <a:p>
            <a:pPr marL="103505" marR="579755">
              <a:lnSpc>
                <a:spcPct val="100000"/>
              </a:lnSpc>
              <a:spcBef>
                <a:spcPts val="195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discount;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commitments;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dev/test,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short-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term,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unpredictable</a:t>
            </a:r>
            <a:r>
              <a:rPr sz="2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workloads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b="1" dirty="0">
                <a:solidFill>
                  <a:srgbClr val="FFC000"/>
                </a:solidFill>
                <a:latin typeface="Calibri"/>
                <a:cs typeface="Calibri"/>
              </a:rPr>
              <a:t>Spot</a:t>
            </a:r>
            <a:r>
              <a:rPr sz="30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Instances</a:t>
            </a:r>
            <a:endParaRPr sz="3000">
              <a:latin typeface="Calibri"/>
              <a:cs typeface="Calibri"/>
            </a:endParaRPr>
          </a:p>
          <a:p>
            <a:pPr marL="43815" marR="558165">
              <a:lnSpc>
                <a:spcPct val="100000"/>
              </a:lnSpc>
              <a:spcBef>
                <a:spcPts val="1220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discounts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90%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unused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capacity.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terminated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FFC000"/>
                </a:solidFill>
                <a:latin typeface="Calibri"/>
                <a:cs typeface="Calibri"/>
              </a:rPr>
              <a:t>Dedicated</a:t>
            </a:r>
            <a:r>
              <a:rPr sz="3000" b="1" spc="-114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C000"/>
                </a:solidFill>
                <a:latin typeface="Calibri"/>
                <a:cs typeface="Calibri"/>
              </a:rPr>
              <a:t>Hosts</a:t>
            </a:r>
            <a:endParaRPr sz="3000">
              <a:latin typeface="Calibri"/>
              <a:cs typeface="Calibri"/>
            </a:endParaRPr>
          </a:p>
          <a:p>
            <a:pPr marL="66040" marR="5080">
              <a:lnSpc>
                <a:spcPct val="100000"/>
              </a:lnSpc>
              <a:spcBef>
                <a:spcPts val="134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dedicated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use;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Socket/core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visibility,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host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affinity;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pay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per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host;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workloads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server-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bound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software licenses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Scaling</a:t>
            </a:r>
            <a:r>
              <a:rPr spc="-140" dirty="0"/>
              <a:t> </a:t>
            </a:r>
            <a:r>
              <a:rPr dirty="0"/>
              <a:t>Up</a:t>
            </a:r>
            <a:r>
              <a:rPr spc="-105" dirty="0"/>
              <a:t> </a:t>
            </a:r>
            <a:r>
              <a:rPr spc="-20" dirty="0"/>
              <a:t>(vertical</a:t>
            </a:r>
            <a:r>
              <a:rPr spc="-114" dirty="0"/>
              <a:t> </a:t>
            </a:r>
            <a:r>
              <a:rPr spc="-20" dirty="0"/>
              <a:t>scaling)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12079" y="4061459"/>
            <a:ext cx="1550035" cy="410209"/>
            <a:chOff x="5212079" y="4061459"/>
            <a:chExt cx="1550035" cy="41020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79" y="4067555"/>
              <a:ext cx="403860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5939" y="4061459"/>
              <a:ext cx="403860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799" y="4105655"/>
              <a:ext cx="326136" cy="3276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8127" y="4061459"/>
              <a:ext cx="403859" cy="40385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640326" y="2950464"/>
            <a:ext cx="2595880" cy="1002030"/>
            <a:chOff x="4640326" y="2950464"/>
            <a:chExt cx="2595880" cy="100203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1832" y="2950464"/>
              <a:ext cx="379475" cy="3794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46676" y="3392424"/>
              <a:ext cx="2583180" cy="553720"/>
            </a:xfrm>
            <a:custGeom>
              <a:avLst/>
              <a:gdLst/>
              <a:ahLst/>
              <a:cxnLst/>
              <a:rect l="l" t="t" r="r" b="b"/>
              <a:pathLst>
                <a:path w="2583179" h="553720">
                  <a:moveTo>
                    <a:pt x="0" y="553212"/>
                  </a:moveTo>
                  <a:lnTo>
                    <a:pt x="2583179" y="553212"/>
                  </a:lnTo>
                  <a:lnTo>
                    <a:pt x="2583179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6028" y="3450336"/>
              <a:ext cx="416051" cy="41605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51426" y="2762250"/>
            <a:ext cx="2794000" cy="1797050"/>
          </a:xfrm>
          <a:prstGeom prst="rect">
            <a:avLst/>
          </a:prstGeom>
          <a:ln w="19050">
            <a:solidFill>
              <a:srgbClr val="D76412"/>
            </a:solidFill>
          </a:ln>
        </p:spPr>
        <p:txBody>
          <a:bodyPr vert="horz" wrap="square" lIns="0" tIns="221615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174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97779" y="4015740"/>
            <a:ext cx="1743710" cy="492759"/>
          </a:xfrm>
          <a:custGeom>
            <a:avLst/>
            <a:gdLst/>
            <a:ahLst/>
            <a:cxnLst/>
            <a:rect l="l" t="t" r="r" b="b"/>
            <a:pathLst>
              <a:path w="1743709" h="492760">
                <a:moveTo>
                  <a:pt x="0" y="492251"/>
                </a:moveTo>
                <a:lnTo>
                  <a:pt x="1743455" y="492251"/>
                </a:lnTo>
                <a:lnTo>
                  <a:pt x="1743455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6676" y="2840735"/>
            <a:ext cx="2583180" cy="551815"/>
          </a:xfrm>
          <a:custGeom>
            <a:avLst/>
            <a:gdLst/>
            <a:ahLst/>
            <a:cxnLst/>
            <a:rect l="l" t="t" r="r" b="b"/>
            <a:pathLst>
              <a:path w="2583179" h="551814">
                <a:moveTo>
                  <a:pt x="0" y="551688"/>
                </a:moveTo>
                <a:lnTo>
                  <a:pt x="2583179" y="551688"/>
                </a:lnTo>
                <a:lnTo>
                  <a:pt x="2583179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69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789431" cy="71780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033637" y="4237132"/>
            <a:ext cx="320040" cy="321945"/>
            <a:chOff x="7033637" y="4237132"/>
            <a:chExt cx="320040" cy="321945"/>
          </a:xfrm>
        </p:grpSpPr>
        <p:sp>
          <p:nvSpPr>
            <p:cNvPr id="17" name="object 17"/>
            <p:cNvSpPr/>
            <p:nvPr/>
          </p:nvSpPr>
          <p:spPr>
            <a:xfrm>
              <a:off x="7033637" y="4237132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40" h="321945">
                  <a:moveTo>
                    <a:pt x="319910" y="0"/>
                  </a:moveTo>
                  <a:lnTo>
                    <a:pt x="0" y="0"/>
                  </a:lnTo>
                  <a:lnTo>
                    <a:pt x="0" y="321434"/>
                  </a:lnTo>
                  <a:lnTo>
                    <a:pt x="319911" y="321434"/>
                  </a:lnTo>
                  <a:lnTo>
                    <a:pt x="319910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3909" y="4287645"/>
              <a:ext cx="219367" cy="220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Scaling</a:t>
            </a:r>
            <a:r>
              <a:rPr spc="-140" dirty="0"/>
              <a:t> </a:t>
            </a:r>
            <a:r>
              <a:rPr dirty="0"/>
              <a:t>Up</a:t>
            </a:r>
            <a:r>
              <a:rPr spc="-105" dirty="0"/>
              <a:t> </a:t>
            </a:r>
            <a:r>
              <a:rPr spc="-20" dirty="0"/>
              <a:t>(vertical</a:t>
            </a:r>
            <a:r>
              <a:rPr spc="-114" dirty="0"/>
              <a:t> </a:t>
            </a:r>
            <a:r>
              <a:rPr spc="-20" dirty="0"/>
              <a:t>scaling)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9431" cy="7178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12079" y="4061459"/>
            <a:ext cx="1550035" cy="410209"/>
            <a:chOff x="5212079" y="4061459"/>
            <a:chExt cx="1550035" cy="41020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2079" y="4067555"/>
              <a:ext cx="403860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5939" y="4061459"/>
              <a:ext cx="403860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9799" y="4105655"/>
              <a:ext cx="326136" cy="327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8127" y="4061459"/>
              <a:ext cx="403859" cy="40385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640326" y="2401823"/>
            <a:ext cx="2595880" cy="1002030"/>
            <a:chOff x="4640326" y="2401823"/>
            <a:chExt cx="2595880" cy="100203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1832" y="2401823"/>
              <a:ext cx="379475" cy="3794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46676" y="2843783"/>
              <a:ext cx="2583180" cy="553720"/>
            </a:xfrm>
            <a:custGeom>
              <a:avLst/>
              <a:gdLst/>
              <a:ahLst/>
              <a:cxnLst/>
              <a:rect l="l" t="t" r="r" b="b"/>
              <a:pathLst>
                <a:path w="2583179" h="553720">
                  <a:moveTo>
                    <a:pt x="0" y="553212"/>
                  </a:moveTo>
                  <a:lnTo>
                    <a:pt x="2583179" y="553212"/>
                  </a:lnTo>
                  <a:lnTo>
                    <a:pt x="2583179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6028" y="2901695"/>
              <a:ext cx="416051" cy="41605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51426" y="2236470"/>
            <a:ext cx="2794000" cy="2322830"/>
          </a:xfrm>
          <a:prstGeom prst="rect">
            <a:avLst/>
          </a:prstGeom>
          <a:ln w="19050">
            <a:solidFill>
              <a:srgbClr val="D76412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156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46676" y="2292095"/>
            <a:ext cx="2583180" cy="551815"/>
          </a:xfrm>
          <a:custGeom>
            <a:avLst/>
            <a:gdLst/>
            <a:ahLst/>
            <a:cxnLst/>
            <a:rect l="l" t="t" r="r" b="b"/>
            <a:pathLst>
              <a:path w="2583179" h="551814">
                <a:moveTo>
                  <a:pt x="0" y="551688"/>
                </a:moveTo>
                <a:lnTo>
                  <a:pt x="2583179" y="551688"/>
                </a:lnTo>
                <a:lnTo>
                  <a:pt x="2583179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69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091429" y="3538473"/>
            <a:ext cx="1756410" cy="975994"/>
            <a:chOff x="5091429" y="3538473"/>
            <a:chExt cx="1756410" cy="975994"/>
          </a:xfrm>
        </p:grpSpPr>
        <p:sp>
          <p:nvSpPr>
            <p:cNvPr id="16" name="object 16"/>
            <p:cNvSpPr/>
            <p:nvPr/>
          </p:nvSpPr>
          <p:spPr>
            <a:xfrm>
              <a:off x="5097779" y="3544823"/>
              <a:ext cx="1743710" cy="963294"/>
            </a:xfrm>
            <a:custGeom>
              <a:avLst/>
              <a:gdLst/>
              <a:ahLst/>
              <a:cxnLst/>
              <a:rect l="l" t="t" r="r" b="b"/>
              <a:pathLst>
                <a:path w="1743709" h="963295">
                  <a:moveTo>
                    <a:pt x="0" y="963168"/>
                  </a:moveTo>
                  <a:lnTo>
                    <a:pt x="1743455" y="963168"/>
                  </a:lnTo>
                  <a:lnTo>
                    <a:pt x="1743455" y="0"/>
                  </a:lnTo>
                  <a:lnTo>
                    <a:pt x="0" y="0"/>
                  </a:lnTo>
                  <a:lnTo>
                    <a:pt x="0" y="963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8363" y="3619499"/>
              <a:ext cx="403860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223" y="3613403"/>
              <a:ext cx="403860" cy="4038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6083" y="3659123"/>
              <a:ext cx="326136" cy="3261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5935" y="3613403"/>
              <a:ext cx="402336" cy="40385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035162" y="4244725"/>
            <a:ext cx="320040" cy="320040"/>
            <a:chOff x="7035162" y="4244725"/>
            <a:chExt cx="320040" cy="320040"/>
          </a:xfrm>
        </p:grpSpPr>
        <p:sp>
          <p:nvSpPr>
            <p:cNvPr id="22" name="object 22"/>
            <p:cNvSpPr/>
            <p:nvPr/>
          </p:nvSpPr>
          <p:spPr>
            <a:xfrm>
              <a:off x="7035162" y="4244725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319910" y="0"/>
                  </a:moveTo>
                  <a:lnTo>
                    <a:pt x="0" y="0"/>
                  </a:lnTo>
                  <a:lnTo>
                    <a:pt x="0" y="319950"/>
                  </a:lnTo>
                  <a:lnTo>
                    <a:pt x="319911" y="319950"/>
                  </a:lnTo>
                  <a:lnTo>
                    <a:pt x="319910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5433" y="4295005"/>
              <a:ext cx="219367" cy="21939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038857" y="3215385"/>
            <a:ext cx="2393315" cy="845185"/>
            <a:chOff x="2038857" y="3215385"/>
            <a:chExt cx="2393315" cy="845185"/>
          </a:xfrm>
        </p:grpSpPr>
        <p:sp>
          <p:nvSpPr>
            <p:cNvPr id="25" name="object 25"/>
            <p:cNvSpPr/>
            <p:nvPr/>
          </p:nvSpPr>
          <p:spPr>
            <a:xfrm>
              <a:off x="2045207" y="3221735"/>
              <a:ext cx="2380615" cy="832485"/>
            </a:xfrm>
            <a:custGeom>
              <a:avLst/>
              <a:gdLst/>
              <a:ahLst/>
              <a:cxnLst/>
              <a:rect l="l" t="t" r="r" b="b"/>
              <a:pathLst>
                <a:path w="2380615" h="832485">
                  <a:moveTo>
                    <a:pt x="1840992" y="0"/>
                  </a:moveTo>
                  <a:lnTo>
                    <a:pt x="138684" y="0"/>
                  </a:lnTo>
                  <a:lnTo>
                    <a:pt x="94853" y="7071"/>
                  </a:lnTo>
                  <a:lnTo>
                    <a:pt x="56784" y="26761"/>
                  </a:lnTo>
                  <a:lnTo>
                    <a:pt x="26761" y="56784"/>
                  </a:lnTo>
                  <a:lnTo>
                    <a:pt x="7071" y="94853"/>
                  </a:lnTo>
                  <a:lnTo>
                    <a:pt x="0" y="138684"/>
                  </a:lnTo>
                  <a:lnTo>
                    <a:pt x="0" y="693419"/>
                  </a:lnTo>
                  <a:lnTo>
                    <a:pt x="7071" y="737250"/>
                  </a:lnTo>
                  <a:lnTo>
                    <a:pt x="26761" y="775319"/>
                  </a:lnTo>
                  <a:lnTo>
                    <a:pt x="56784" y="805342"/>
                  </a:lnTo>
                  <a:lnTo>
                    <a:pt x="94853" y="825032"/>
                  </a:lnTo>
                  <a:lnTo>
                    <a:pt x="138684" y="832103"/>
                  </a:lnTo>
                  <a:lnTo>
                    <a:pt x="1840992" y="832103"/>
                  </a:lnTo>
                  <a:lnTo>
                    <a:pt x="1884822" y="825032"/>
                  </a:lnTo>
                  <a:lnTo>
                    <a:pt x="1922891" y="805342"/>
                  </a:lnTo>
                  <a:lnTo>
                    <a:pt x="1952914" y="775319"/>
                  </a:lnTo>
                  <a:lnTo>
                    <a:pt x="1972604" y="737250"/>
                  </a:lnTo>
                  <a:lnTo>
                    <a:pt x="1979676" y="693419"/>
                  </a:lnTo>
                  <a:lnTo>
                    <a:pt x="2380488" y="550671"/>
                  </a:lnTo>
                  <a:lnTo>
                    <a:pt x="1979676" y="485394"/>
                  </a:lnTo>
                  <a:lnTo>
                    <a:pt x="1979676" y="138684"/>
                  </a:lnTo>
                  <a:lnTo>
                    <a:pt x="1972604" y="94853"/>
                  </a:lnTo>
                  <a:lnTo>
                    <a:pt x="1952914" y="56784"/>
                  </a:lnTo>
                  <a:lnTo>
                    <a:pt x="1922891" y="26761"/>
                  </a:lnTo>
                  <a:lnTo>
                    <a:pt x="1884822" y="7071"/>
                  </a:lnTo>
                  <a:lnTo>
                    <a:pt x="18409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45207" y="3221735"/>
              <a:ext cx="2380615" cy="832485"/>
            </a:xfrm>
            <a:custGeom>
              <a:avLst/>
              <a:gdLst/>
              <a:ahLst/>
              <a:cxnLst/>
              <a:rect l="l" t="t" r="r" b="b"/>
              <a:pathLst>
                <a:path w="2380615" h="832485">
                  <a:moveTo>
                    <a:pt x="0" y="138684"/>
                  </a:moveTo>
                  <a:lnTo>
                    <a:pt x="7071" y="94853"/>
                  </a:lnTo>
                  <a:lnTo>
                    <a:pt x="26761" y="56784"/>
                  </a:lnTo>
                  <a:lnTo>
                    <a:pt x="56784" y="26761"/>
                  </a:lnTo>
                  <a:lnTo>
                    <a:pt x="94853" y="7071"/>
                  </a:lnTo>
                  <a:lnTo>
                    <a:pt x="138684" y="0"/>
                  </a:lnTo>
                  <a:lnTo>
                    <a:pt x="1154811" y="0"/>
                  </a:lnTo>
                  <a:lnTo>
                    <a:pt x="1649730" y="0"/>
                  </a:lnTo>
                  <a:lnTo>
                    <a:pt x="1840992" y="0"/>
                  </a:lnTo>
                  <a:lnTo>
                    <a:pt x="1884822" y="7071"/>
                  </a:lnTo>
                  <a:lnTo>
                    <a:pt x="1922891" y="26761"/>
                  </a:lnTo>
                  <a:lnTo>
                    <a:pt x="1952914" y="56784"/>
                  </a:lnTo>
                  <a:lnTo>
                    <a:pt x="1972604" y="94853"/>
                  </a:lnTo>
                  <a:lnTo>
                    <a:pt x="1979676" y="138684"/>
                  </a:lnTo>
                  <a:lnTo>
                    <a:pt x="1979676" y="485394"/>
                  </a:lnTo>
                  <a:lnTo>
                    <a:pt x="2380488" y="550671"/>
                  </a:lnTo>
                  <a:lnTo>
                    <a:pt x="1979676" y="693419"/>
                  </a:lnTo>
                  <a:lnTo>
                    <a:pt x="1972604" y="737250"/>
                  </a:lnTo>
                  <a:lnTo>
                    <a:pt x="1952914" y="775319"/>
                  </a:lnTo>
                  <a:lnTo>
                    <a:pt x="1922891" y="805342"/>
                  </a:lnTo>
                  <a:lnTo>
                    <a:pt x="1884822" y="825032"/>
                  </a:lnTo>
                  <a:lnTo>
                    <a:pt x="1840992" y="832103"/>
                  </a:lnTo>
                  <a:lnTo>
                    <a:pt x="1649730" y="832103"/>
                  </a:lnTo>
                  <a:lnTo>
                    <a:pt x="1154811" y="832103"/>
                  </a:lnTo>
                  <a:lnTo>
                    <a:pt x="138684" y="832103"/>
                  </a:lnTo>
                  <a:lnTo>
                    <a:pt x="94853" y="825032"/>
                  </a:lnTo>
                  <a:lnTo>
                    <a:pt x="56784" y="805342"/>
                  </a:lnTo>
                  <a:lnTo>
                    <a:pt x="26761" y="775319"/>
                  </a:lnTo>
                  <a:lnTo>
                    <a:pt x="7071" y="737250"/>
                  </a:lnTo>
                  <a:lnTo>
                    <a:pt x="0" y="693419"/>
                  </a:lnTo>
                  <a:lnTo>
                    <a:pt x="0" y="485394"/>
                  </a:lnTo>
                  <a:lnTo>
                    <a:pt x="0" y="13868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18435" y="3199257"/>
            <a:ext cx="16287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means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adding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04303" y="1926082"/>
            <a:ext cx="2708275" cy="924560"/>
            <a:chOff x="7504303" y="1926082"/>
            <a:chExt cx="2708275" cy="924560"/>
          </a:xfrm>
        </p:grpSpPr>
        <p:sp>
          <p:nvSpPr>
            <p:cNvPr id="29" name="object 29"/>
            <p:cNvSpPr/>
            <p:nvPr/>
          </p:nvSpPr>
          <p:spPr>
            <a:xfrm>
              <a:off x="7510653" y="1932432"/>
              <a:ext cx="2695575" cy="911860"/>
            </a:xfrm>
            <a:custGeom>
              <a:avLst/>
              <a:gdLst/>
              <a:ahLst/>
              <a:cxnLst/>
              <a:rect l="l" t="t" r="r" b="b"/>
              <a:pathLst>
                <a:path w="2695575" h="911860">
                  <a:moveTo>
                    <a:pt x="2543682" y="0"/>
                  </a:moveTo>
                  <a:lnTo>
                    <a:pt x="512699" y="0"/>
                  </a:lnTo>
                  <a:lnTo>
                    <a:pt x="464666" y="7737"/>
                  </a:lnTo>
                  <a:lnTo>
                    <a:pt x="422967" y="29289"/>
                  </a:lnTo>
                  <a:lnTo>
                    <a:pt x="390096" y="62160"/>
                  </a:lnTo>
                  <a:lnTo>
                    <a:pt x="368544" y="103859"/>
                  </a:lnTo>
                  <a:lnTo>
                    <a:pt x="360806" y="151891"/>
                  </a:lnTo>
                  <a:lnTo>
                    <a:pt x="360806" y="531621"/>
                  </a:lnTo>
                  <a:lnTo>
                    <a:pt x="0" y="729488"/>
                  </a:lnTo>
                  <a:lnTo>
                    <a:pt x="360806" y="759459"/>
                  </a:lnTo>
                  <a:lnTo>
                    <a:pt x="368544" y="807492"/>
                  </a:lnTo>
                  <a:lnTo>
                    <a:pt x="390096" y="849191"/>
                  </a:lnTo>
                  <a:lnTo>
                    <a:pt x="422967" y="882062"/>
                  </a:lnTo>
                  <a:lnTo>
                    <a:pt x="464666" y="903614"/>
                  </a:lnTo>
                  <a:lnTo>
                    <a:pt x="512699" y="911351"/>
                  </a:lnTo>
                  <a:lnTo>
                    <a:pt x="2543682" y="911351"/>
                  </a:lnTo>
                  <a:lnTo>
                    <a:pt x="2591715" y="903614"/>
                  </a:lnTo>
                  <a:lnTo>
                    <a:pt x="2633414" y="882062"/>
                  </a:lnTo>
                  <a:lnTo>
                    <a:pt x="2666285" y="849191"/>
                  </a:lnTo>
                  <a:lnTo>
                    <a:pt x="2687837" y="807492"/>
                  </a:lnTo>
                  <a:lnTo>
                    <a:pt x="2695575" y="759459"/>
                  </a:lnTo>
                  <a:lnTo>
                    <a:pt x="2695575" y="151891"/>
                  </a:lnTo>
                  <a:lnTo>
                    <a:pt x="2687837" y="103859"/>
                  </a:lnTo>
                  <a:lnTo>
                    <a:pt x="2666285" y="62160"/>
                  </a:lnTo>
                  <a:lnTo>
                    <a:pt x="2633414" y="29289"/>
                  </a:lnTo>
                  <a:lnTo>
                    <a:pt x="2591715" y="7737"/>
                  </a:lnTo>
                  <a:lnTo>
                    <a:pt x="25436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10653" y="1932432"/>
              <a:ext cx="2695575" cy="911860"/>
            </a:xfrm>
            <a:custGeom>
              <a:avLst/>
              <a:gdLst/>
              <a:ahLst/>
              <a:cxnLst/>
              <a:rect l="l" t="t" r="r" b="b"/>
              <a:pathLst>
                <a:path w="2695575" h="911860">
                  <a:moveTo>
                    <a:pt x="360806" y="151891"/>
                  </a:moveTo>
                  <a:lnTo>
                    <a:pt x="368544" y="103859"/>
                  </a:lnTo>
                  <a:lnTo>
                    <a:pt x="390096" y="62160"/>
                  </a:lnTo>
                  <a:lnTo>
                    <a:pt x="422967" y="29289"/>
                  </a:lnTo>
                  <a:lnTo>
                    <a:pt x="464666" y="7737"/>
                  </a:lnTo>
                  <a:lnTo>
                    <a:pt x="512699" y="0"/>
                  </a:lnTo>
                  <a:lnTo>
                    <a:pt x="749935" y="0"/>
                  </a:lnTo>
                  <a:lnTo>
                    <a:pt x="1333627" y="0"/>
                  </a:lnTo>
                  <a:lnTo>
                    <a:pt x="2543682" y="0"/>
                  </a:lnTo>
                  <a:lnTo>
                    <a:pt x="2591715" y="7737"/>
                  </a:lnTo>
                  <a:lnTo>
                    <a:pt x="2633414" y="29289"/>
                  </a:lnTo>
                  <a:lnTo>
                    <a:pt x="2666285" y="62160"/>
                  </a:lnTo>
                  <a:lnTo>
                    <a:pt x="2687837" y="103859"/>
                  </a:lnTo>
                  <a:lnTo>
                    <a:pt x="2695575" y="151891"/>
                  </a:lnTo>
                  <a:lnTo>
                    <a:pt x="2695575" y="531621"/>
                  </a:lnTo>
                  <a:lnTo>
                    <a:pt x="2695575" y="759459"/>
                  </a:lnTo>
                  <a:lnTo>
                    <a:pt x="2687837" y="807492"/>
                  </a:lnTo>
                  <a:lnTo>
                    <a:pt x="2666285" y="849191"/>
                  </a:lnTo>
                  <a:lnTo>
                    <a:pt x="2633414" y="882062"/>
                  </a:lnTo>
                  <a:lnTo>
                    <a:pt x="2591715" y="903614"/>
                  </a:lnTo>
                  <a:lnTo>
                    <a:pt x="2543682" y="911351"/>
                  </a:lnTo>
                  <a:lnTo>
                    <a:pt x="1333627" y="911351"/>
                  </a:lnTo>
                  <a:lnTo>
                    <a:pt x="749935" y="911351"/>
                  </a:lnTo>
                  <a:lnTo>
                    <a:pt x="512699" y="911351"/>
                  </a:lnTo>
                  <a:lnTo>
                    <a:pt x="464666" y="903614"/>
                  </a:lnTo>
                  <a:lnTo>
                    <a:pt x="422967" y="882062"/>
                  </a:lnTo>
                  <a:lnTo>
                    <a:pt x="390096" y="849191"/>
                  </a:lnTo>
                  <a:lnTo>
                    <a:pt x="368544" y="807492"/>
                  </a:lnTo>
                  <a:lnTo>
                    <a:pt x="360806" y="759459"/>
                  </a:lnTo>
                  <a:lnTo>
                    <a:pt x="0" y="729488"/>
                  </a:lnTo>
                  <a:lnTo>
                    <a:pt x="360806" y="531621"/>
                  </a:lnTo>
                  <a:lnTo>
                    <a:pt x="360806" y="151891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26654" y="1949577"/>
            <a:ext cx="20269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Limitation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single</a:t>
            </a:r>
            <a:r>
              <a:rPr sz="18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point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of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failure</a:t>
            </a:r>
            <a:r>
              <a:rPr sz="1800" b="1" spc="-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(SPOF)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Scaling</a:t>
            </a:r>
            <a:r>
              <a:rPr spc="-140" dirty="0"/>
              <a:t> </a:t>
            </a:r>
            <a:r>
              <a:rPr dirty="0"/>
              <a:t>Out</a:t>
            </a:r>
            <a:r>
              <a:rPr spc="-105" dirty="0"/>
              <a:t> </a:t>
            </a:r>
            <a:r>
              <a:rPr spc="-35" dirty="0"/>
              <a:t>(horizontal</a:t>
            </a:r>
            <a:r>
              <a:rPr spc="-120" dirty="0"/>
              <a:t> </a:t>
            </a:r>
            <a:r>
              <a:rPr spc="-20" dirty="0"/>
              <a:t>scaling)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9431" cy="7178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60285" y="4851277"/>
            <a:ext cx="320040" cy="320040"/>
            <a:chOff x="5360285" y="4851277"/>
            <a:chExt cx="320040" cy="320040"/>
          </a:xfrm>
        </p:grpSpPr>
        <p:sp>
          <p:nvSpPr>
            <p:cNvPr id="5" name="object 5"/>
            <p:cNvSpPr/>
            <p:nvPr/>
          </p:nvSpPr>
          <p:spPr>
            <a:xfrm>
              <a:off x="5360285" y="4851277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319910" y="0"/>
                  </a:moveTo>
                  <a:lnTo>
                    <a:pt x="0" y="0"/>
                  </a:lnTo>
                  <a:lnTo>
                    <a:pt x="0" y="319950"/>
                  </a:lnTo>
                  <a:lnTo>
                    <a:pt x="319910" y="319950"/>
                  </a:lnTo>
                  <a:lnTo>
                    <a:pt x="319910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557" y="4901557"/>
              <a:ext cx="219367" cy="21939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425697" y="4626609"/>
            <a:ext cx="1756410" cy="503555"/>
            <a:chOff x="3425697" y="4626609"/>
            <a:chExt cx="1756410" cy="5035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6347" y="4684775"/>
              <a:ext cx="402336" cy="4023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8683" y="4678679"/>
              <a:ext cx="403860" cy="4023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2543" y="4722875"/>
              <a:ext cx="326136" cy="3261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2395" y="4678679"/>
              <a:ext cx="403859" cy="4023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32047" y="4632959"/>
              <a:ext cx="1743710" cy="490855"/>
            </a:xfrm>
            <a:custGeom>
              <a:avLst/>
              <a:gdLst/>
              <a:ahLst/>
              <a:cxnLst/>
              <a:rect l="l" t="t" r="r" b="b"/>
              <a:pathLst>
                <a:path w="1743710" h="490854">
                  <a:moveTo>
                    <a:pt x="0" y="490727"/>
                  </a:moveTo>
                  <a:lnTo>
                    <a:pt x="1743455" y="490727"/>
                  </a:lnTo>
                  <a:lnTo>
                    <a:pt x="174345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973070" y="3450082"/>
            <a:ext cx="2595880" cy="1119505"/>
            <a:chOff x="2973070" y="3450082"/>
            <a:chExt cx="2595880" cy="1119505"/>
          </a:xfrm>
        </p:grpSpPr>
        <p:sp>
          <p:nvSpPr>
            <p:cNvPr id="14" name="object 14"/>
            <p:cNvSpPr/>
            <p:nvPr/>
          </p:nvSpPr>
          <p:spPr>
            <a:xfrm>
              <a:off x="2979420" y="4009644"/>
              <a:ext cx="2583180" cy="553720"/>
            </a:xfrm>
            <a:custGeom>
              <a:avLst/>
              <a:gdLst/>
              <a:ahLst/>
              <a:cxnLst/>
              <a:rect l="l" t="t" r="r" b="b"/>
              <a:pathLst>
                <a:path w="2583179" h="553720">
                  <a:moveTo>
                    <a:pt x="0" y="553211"/>
                  </a:moveTo>
                  <a:lnTo>
                    <a:pt x="2583180" y="553211"/>
                  </a:lnTo>
                  <a:lnTo>
                    <a:pt x="2583180" y="0"/>
                  </a:lnTo>
                  <a:lnTo>
                    <a:pt x="0" y="0"/>
                  </a:lnTo>
                  <a:lnTo>
                    <a:pt x="0" y="553211"/>
                  </a:lnTo>
                  <a:close/>
                </a:path>
              </a:pathLst>
            </a:custGeom>
            <a:ln w="127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0296" y="4066032"/>
              <a:ext cx="416052" cy="4160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79420" y="3456432"/>
              <a:ext cx="2583180" cy="553720"/>
            </a:xfrm>
            <a:custGeom>
              <a:avLst/>
              <a:gdLst/>
              <a:ahLst/>
              <a:cxnLst/>
              <a:rect l="l" t="t" r="r" b="b"/>
              <a:pathLst>
                <a:path w="2583179" h="553720">
                  <a:moveTo>
                    <a:pt x="0" y="553212"/>
                  </a:moveTo>
                  <a:lnTo>
                    <a:pt x="2583180" y="553212"/>
                  </a:lnTo>
                  <a:lnTo>
                    <a:pt x="258318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6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85694" y="3379470"/>
            <a:ext cx="2794000" cy="1795780"/>
          </a:xfrm>
          <a:prstGeom prst="rect">
            <a:avLst/>
          </a:prstGeom>
          <a:ln w="19050">
            <a:solidFill>
              <a:srgbClr val="D76412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909319">
              <a:lnSpc>
                <a:spcPct val="100000"/>
              </a:lnSpc>
              <a:spcBef>
                <a:spcPts val="142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Arial"/>
              <a:cs typeface="Arial"/>
            </a:endParaRPr>
          </a:p>
          <a:p>
            <a:pPr marL="901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95244" y="3526535"/>
            <a:ext cx="379476" cy="37947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8304624" y="4845208"/>
            <a:ext cx="318770" cy="321945"/>
            <a:chOff x="8304624" y="4845208"/>
            <a:chExt cx="318770" cy="321945"/>
          </a:xfrm>
        </p:grpSpPr>
        <p:sp>
          <p:nvSpPr>
            <p:cNvPr id="20" name="object 20"/>
            <p:cNvSpPr/>
            <p:nvPr/>
          </p:nvSpPr>
          <p:spPr>
            <a:xfrm>
              <a:off x="8304624" y="4845208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318433" y="0"/>
                  </a:moveTo>
                  <a:lnTo>
                    <a:pt x="0" y="0"/>
                  </a:lnTo>
                  <a:lnTo>
                    <a:pt x="0" y="321434"/>
                  </a:lnTo>
                  <a:lnTo>
                    <a:pt x="318434" y="321434"/>
                  </a:lnTo>
                  <a:lnTo>
                    <a:pt x="318433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4663" y="4895721"/>
              <a:ext cx="218354" cy="22041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368541" y="4620514"/>
            <a:ext cx="1756410" cy="505459"/>
            <a:chOff x="6368541" y="4620514"/>
            <a:chExt cx="1756410" cy="505459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9191" y="4678680"/>
              <a:ext cx="403860" cy="4038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3051" y="4672584"/>
              <a:ext cx="402335" cy="4038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5387" y="4716780"/>
              <a:ext cx="326135" cy="3261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5239" y="4672584"/>
              <a:ext cx="403859" cy="40386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74891" y="4626864"/>
              <a:ext cx="1743710" cy="492759"/>
            </a:xfrm>
            <a:custGeom>
              <a:avLst/>
              <a:gdLst/>
              <a:ahLst/>
              <a:cxnLst/>
              <a:rect l="l" t="t" r="r" b="b"/>
              <a:pathLst>
                <a:path w="1743709" h="492760">
                  <a:moveTo>
                    <a:pt x="0" y="492251"/>
                  </a:moveTo>
                  <a:lnTo>
                    <a:pt x="1743456" y="492251"/>
                  </a:lnTo>
                  <a:lnTo>
                    <a:pt x="1743456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915914" y="3445509"/>
            <a:ext cx="2595880" cy="1117600"/>
            <a:chOff x="5915914" y="3445509"/>
            <a:chExt cx="2595880" cy="1117600"/>
          </a:xfrm>
        </p:grpSpPr>
        <p:sp>
          <p:nvSpPr>
            <p:cNvPr id="29" name="object 29"/>
            <p:cNvSpPr/>
            <p:nvPr/>
          </p:nvSpPr>
          <p:spPr>
            <a:xfrm>
              <a:off x="5922264" y="4003547"/>
              <a:ext cx="2583180" cy="553720"/>
            </a:xfrm>
            <a:custGeom>
              <a:avLst/>
              <a:gdLst/>
              <a:ahLst/>
              <a:cxnLst/>
              <a:rect l="l" t="t" r="r" b="b"/>
              <a:pathLst>
                <a:path w="2583179" h="553720">
                  <a:moveTo>
                    <a:pt x="0" y="553212"/>
                  </a:moveTo>
                  <a:lnTo>
                    <a:pt x="2583180" y="553212"/>
                  </a:lnTo>
                  <a:lnTo>
                    <a:pt x="258318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3140" y="4061459"/>
              <a:ext cx="416051" cy="41605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922264" y="3451859"/>
              <a:ext cx="2583180" cy="551815"/>
            </a:xfrm>
            <a:custGeom>
              <a:avLst/>
              <a:gdLst/>
              <a:ahLst/>
              <a:cxnLst/>
              <a:rect l="l" t="t" r="r" b="b"/>
              <a:pathLst>
                <a:path w="2583179" h="551814">
                  <a:moveTo>
                    <a:pt x="0" y="551688"/>
                  </a:moveTo>
                  <a:lnTo>
                    <a:pt x="2583180" y="551688"/>
                  </a:lnTo>
                  <a:lnTo>
                    <a:pt x="2583180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ln w="126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28538" y="3373373"/>
            <a:ext cx="2794000" cy="1797050"/>
          </a:xfrm>
          <a:prstGeom prst="rect">
            <a:avLst/>
          </a:prstGeom>
          <a:ln w="19050">
            <a:solidFill>
              <a:srgbClr val="D76412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909955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38088" y="3520440"/>
            <a:ext cx="379475" cy="38100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5367876" y="2928016"/>
            <a:ext cx="318770" cy="321945"/>
            <a:chOff x="5367876" y="2928016"/>
            <a:chExt cx="318770" cy="321945"/>
          </a:xfrm>
        </p:grpSpPr>
        <p:sp>
          <p:nvSpPr>
            <p:cNvPr id="35" name="object 35"/>
            <p:cNvSpPr/>
            <p:nvPr/>
          </p:nvSpPr>
          <p:spPr>
            <a:xfrm>
              <a:off x="5367876" y="2928016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4">
                  <a:moveTo>
                    <a:pt x="318433" y="0"/>
                  </a:moveTo>
                  <a:lnTo>
                    <a:pt x="0" y="0"/>
                  </a:lnTo>
                  <a:lnTo>
                    <a:pt x="0" y="321434"/>
                  </a:lnTo>
                  <a:lnTo>
                    <a:pt x="318433" y="321434"/>
                  </a:lnTo>
                  <a:lnTo>
                    <a:pt x="318433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7915" y="2978529"/>
              <a:ext cx="218354" cy="22041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3431794" y="2703322"/>
            <a:ext cx="1756410" cy="505459"/>
            <a:chOff x="3431794" y="2703322"/>
            <a:chExt cx="1756410" cy="505459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2444" y="2761488"/>
              <a:ext cx="403860" cy="4038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6304" y="2755392"/>
              <a:ext cx="402336" cy="4038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8640" y="2801112"/>
              <a:ext cx="326136" cy="32613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8491" y="2755392"/>
              <a:ext cx="403860" cy="40386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438144" y="2709672"/>
              <a:ext cx="1743710" cy="492759"/>
            </a:xfrm>
            <a:custGeom>
              <a:avLst/>
              <a:gdLst/>
              <a:ahLst/>
              <a:cxnLst/>
              <a:rect l="l" t="t" r="r" b="b"/>
              <a:pathLst>
                <a:path w="1743710" h="492760">
                  <a:moveTo>
                    <a:pt x="0" y="492251"/>
                  </a:moveTo>
                  <a:lnTo>
                    <a:pt x="1743455" y="492251"/>
                  </a:lnTo>
                  <a:lnTo>
                    <a:pt x="1743455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2979166" y="1528317"/>
            <a:ext cx="2595880" cy="1117600"/>
            <a:chOff x="2979166" y="1528317"/>
            <a:chExt cx="2595880" cy="1117600"/>
          </a:xfrm>
        </p:grpSpPr>
        <p:sp>
          <p:nvSpPr>
            <p:cNvPr id="44" name="object 44"/>
            <p:cNvSpPr/>
            <p:nvPr/>
          </p:nvSpPr>
          <p:spPr>
            <a:xfrm>
              <a:off x="2985516" y="2087879"/>
              <a:ext cx="2583180" cy="551815"/>
            </a:xfrm>
            <a:custGeom>
              <a:avLst/>
              <a:gdLst/>
              <a:ahLst/>
              <a:cxnLst/>
              <a:rect l="l" t="t" r="r" b="b"/>
              <a:pathLst>
                <a:path w="2583179" h="551814">
                  <a:moveTo>
                    <a:pt x="0" y="551688"/>
                  </a:moveTo>
                  <a:lnTo>
                    <a:pt x="2583180" y="551688"/>
                  </a:lnTo>
                  <a:lnTo>
                    <a:pt x="2583180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ln w="126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6392" y="2144267"/>
              <a:ext cx="416052" cy="41605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85516" y="1534667"/>
              <a:ext cx="2583180" cy="553720"/>
            </a:xfrm>
            <a:custGeom>
              <a:avLst/>
              <a:gdLst/>
              <a:ahLst/>
              <a:cxnLst/>
              <a:rect l="l" t="t" r="r" b="b"/>
              <a:pathLst>
                <a:path w="2583179" h="553719">
                  <a:moveTo>
                    <a:pt x="0" y="553212"/>
                  </a:moveTo>
                  <a:lnTo>
                    <a:pt x="2583180" y="553212"/>
                  </a:lnTo>
                  <a:lnTo>
                    <a:pt x="258318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891789" y="1456182"/>
            <a:ext cx="2794000" cy="1797050"/>
          </a:xfrm>
          <a:prstGeom prst="rect">
            <a:avLst/>
          </a:prstGeom>
          <a:ln w="19050">
            <a:solidFill>
              <a:srgbClr val="D76412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909955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01339" y="1604772"/>
            <a:ext cx="379475" cy="379475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8304624" y="2928016"/>
            <a:ext cx="318770" cy="321945"/>
            <a:chOff x="8304624" y="2928016"/>
            <a:chExt cx="318770" cy="321945"/>
          </a:xfrm>
        </p:grpSpPr>
        <p:sp>
          <p:nvSpPr>
            <p:cNvPr id="50" name="object 50"/>
            <p:cNvSpPr/>
            <p:nvPr/>
          </p:nvSpPr>
          <p:spPr>
            <a:xfrm>
              <a:off x="8304624" y="2928016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4">
                  <a:moveTo>
                    <a:pt x="318433" y="0"/>
                  </a:moveTo>
                  <a:lnTo>
                    <a:pt x="0" y="0"/>
                  </a:lnTo>
                  <a:lnTo>
                    <a:pt x="0" y="321434"/>
                  </a:lnTo>
                  <a:lnTo>
                    <a:pt x="318434" y="321434"/>
                  </a:lnTo>
                  <a:lnTo>
                    <a:pt x="318433" y="0"/>
                  </a:lnTo>
                  <a:close/>
                </a:path>
              </a:pathLst>
            </a:custGeom>
            <a:solidFill>
              <a:srgbClr val="D766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54663" y="2978529"/>
              <a:ext cx="218354" cy="22041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6368541" y="2703322"/>
            <a:ext cx="1756410" cy="505459"/>
            <a:chOff x="6368541" y="2703322"/>
            <a:chExt cx="1756410" cy="505459"/>
          </a:xfrm>
        </p:grpSpPr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9191" y="2761488"/>
              <a:ext cx="403860" cy="40386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3051" y="2755392"/>
              <a:ext cx="402335" cy="40386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5387" y="2801112"/>
              <a:ext cx="326135" cy="32613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5239" y="2755392"/>
              <a:ext cx="403859" cy="40386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374891" y="2709672"/>
              <a:ext cx="1743710" cy="492759"/>
            </a:xfrm>
            <a:custGeom>
              <a:avLst/>
              <a:gdLst/>
              <a:ahLst/>
              <a:cxnLst/>
              <a:rect l="l" t="t" r="r" b="b"/>
              <a:pathLst>
                <a:path w="1743709" h="492760">
                  <a:moveTo>
                    <a:pt x="0" y="492251"/>
                  </a:moveTo>
                  <a:lnTo>
                    <a:pt x="1743456" y="492251"/>
                  </a:lnTo>
                  <a:lnTo>
                    <a:pt x="1743456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5915914" y="1528317"/>
            <a:ext cx="2595880" cy="1117600"/>
            <a:chOff x="5915914" y="1528317"/>
            <a:chExt cx="2595880" cy="1117600"/>
          </a:xfrm>
        </p:grpSpPr>
        <p:sp>
          <p:nvSpPr>
            <p:cNvPr id="59" name="object 59"/>
            <p:cNvSpPr/>
            <p:nvPr/>
          </p:nvSpPr>
          <p:spPr>
            <a:xfrm>
              <a:off x="5922264" y="2087879"/>
              <a:ext cx="2583180" cy="551815"/>
            </a:xfrm>
            <a:custGeom>
              <a:avLst/>
              <a:gdLst/>
              <a:ahLst/>
              <a:cxnLst/>
              <a:rect l="l" t="t" r="r" b="b"/>
              <a:pathLst>
                <a:path w="2583179" h="551814">
                  <a:moveTo>
                    <a:pt x="0" y="551688"/>
                  </a:moveTo>
                  <a:lnTo>
                    <a:pt x="2583180" y="551688"/>
                  </a:lnTo>
                  <a:lnTo>
                    <a:pt x="2583180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ln w="126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3140" y="2144267"/>
              <a:ext cx="416051" cy="41605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922264" y="1534667"/>
              <a:ext cx="2583180" cy="553720"/>
            </a:xfrm>
            <a:custGeom>
              <a:avLst/>
              <a:gdLst/>
              <a:ahLst/>
              <a:cxnLst/>
              <a:rect l="l" t="t" r="r" b="b"/>
              <a:pathLst>
                <a:path w="2583179" h="553719">
                  <a:moveTo>
                    <a:pt x="0" y="553212"/>
                  </a:moveTo>
                  <a:lnTo>
                    <a:pt x="2583180" y="553212"/>
                  </a:lnTo>
                  <a:lnTo>
                    <a:pt x="258318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828538" y="1456182"/>
            <a:ext cx="2794000" cy="1797050"/>
          </a:xfrm>
          <a:prstGeom prst="rect">
            <a:avLst/>
          </a:prstGeom>
          <a:ln w="19050">
            <a:solidFill>
              <a:srgbClr val="D76412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909955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3" name="object 6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38088" y="1604772"/>
            <a:ext cx="379475" cy="379475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405129" y="1685289"/>
            <a:ext cx="2451100" cy="758190"/>
            <a:chOff x="405129" y="1685289"/>
            <a:chExt cx="2451100" cy="758190"/>
          </a:xfrm>
        </p:grpSpPr>
        <p:sp>
          <p:nvSpPr>
            <p:cNvPr id="65" name="object 65"/>
            <p:cNvSpPr/>
            <p:nvPr/>
          </p:nvSpPr>
          <p:spPr>
            <a:xfrm>
              <a:off x="411479" y="1691639"/>
              <a:ext cx="2438400" cy="745490"/>
            </a:xfrm>
            <a:custGeom>
              <a:avLst/>
              <a:gdLst/>
              <a:ahLst/>
              <a:cxnLst/>
              <a:rect l="l" t="t" r="r" b="b"/>
              <a:pathLst>
                <a:path w="2438400" h="745489">
                  <a:moveTo>
                    <a:pt x="2020062" y="0"/>
                  </a:moveTo>
                  <a:lnTo>
                    <a:pt x="124206" y="0"/>
                  </a:lnTo>
                  <a:lnTo>
                    <a:pt x="75861" y="9763"/>
                  </a:lnTo>
                  <a:lnTo>
                    <a:pt x="36380" y="36385"/>
                  </a:lnTo>
                  <a:lnTo>
                    <a:pt x="9761" y="75866"/>
                  </a:lnTo>
                  <a:lnTo>
                    <a:pt x="0" y="124206"/>
                  </a:lnTo>
                  <a:lnTo>
                    <a:pt x="0" y="621030"/>
                  </a:lnTo>
                  <a:lnTo>
                    <a:pt x="9761" y="669369"/>
                  </a:lnTo>
                  <a:lnTo>
                    <a:pt x="36380" y="708850"/>
                  </a:lnTo>
                  <a:lnTo>
                    <a:pt x="75861" y="735472"/>
                  </a:lnTo>
                  <a:lnTo>
                    <a:pt x="124206" y="745236"/>
                  </a:lnTo>
                  <a:lnTo>
                    <a:pt x="2020062" y="745236"/>
                  </a:lnTo>
                  <a:lnTo>
                    <a:pt x="2068401" y="735472"/>
                  </a:lnTo>
                  <a:lnTo>
                    <a:pt x="2107882" y="708850"/>
                  </a:lnTo>
                  <a:lnTo>
                    <a:pt x="2134504" y="669369"/>
                  </a:lnTo>
                  <a:lnTo>
                    <a:pt x="2144268" y="621030"/>
                  </a:lnTo>
                  <a:lnTo>
                    <a:pt x="2438400" y="575310"/>
                  </a:lnTo>
                  <a:lnTo>
                    <a:pt x="2144268" y="434721"/>
                  </a:lnTo>
                  <a:lnTo>
                    <a:pt x="2144268" y="124206"/>
                  </a:lnTo>
                  <a:lnTo>
                    <a:pt x="2134504" y="75866"/>
                  </a:lnTo>
                  <a:lnTo>
                    <a:pt x="2107882" y="36385"/>
                  </a:lnTo>
                  <a:lnTo>
                    <a:pt x="2068401" y="9763"/>
                  </a:lnTo>
                  <a:lnTo>
                    <a:pt x="202006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1479" y="1691639"/>
              <a:ext cx="2438400" cy="745490"/>
            </a:xfrm>
            <a:custGeom>
              <a:avLst/>
              <a:gdLst/>
              <a:ahLst/>
              <a:cxnLst/>
              <a:rect l="l" t="t" r="r" b="b"/>
              <a:pathLst>
                <a:path w="2438400" h="745489">
                  <a:moveTo>
                    <a:pt x="0" y="124206"/>
                  </a:moveTo>
                  <a:lnTo>
                    <a:pt x="9761" y="75866"/>
                  </a:lnTo>
                  <a:lnTo>
                    <a:pt x="36380" y="36385"/>
                  </a:lnTo>
                  <a:lnTo>
                    <a:pt x="75861" y="9763"/>
                  </a:lnTo>
                  <a:lnTo>
                    <a:pt x="124206" y="0"/>
                  </a:lnTo>
                  <a:lnTo>
                    <a:pt x="1250822" y="0"/>
                  </a:lnTo>
                  <a:lnTo>
                    <a:pt x="1786889" y="0"/>
                  </a:lnTo>
                  <a:lnTo>
                    <a:pt x="2020062" y="0"/>
                  </a:lnTo>
                  <a:lnTo>
                    <a:pt x="2068401" y="9763"/>
                  </a:lnTo>
                  <a:lnTo>
                    <a:pt x="2107882" y="36385"/>
                  </a:lnTo>
                  <a:lnTo>
                    <a:pt x="2134504" y="75866"/>
                  </a:lnTo>
                  <a:lnTo>
                    <a:pt x="2144268" y="124206"/>
                  </a:lnTo>
                  <a:lnTo>
                    <a:pt x="2144268" y="434721"/>
                  </a:lnTo>
                  <a:lnTo>
                    <a:pt x="2438400" y="575310"/>
                  </a:lnTo>
                  <a:lnTo>
                    <a:pt x="2144268" y="621030"/>
                  </a:lnTo>
                  <a:lnTo>
                    <a:pt x="2134504" y="669369"/>
                  </a:lnTo>
                  <a:lnTo>
                    <a:pt x="2107882" y="708850"/>
                  </a:lnTo>
                  <a:lnTo>
                    <a:pt x="2068401" y="735472"/>
                  </a:lnTo>
                  <a:lnTo>
                    <a:pt x="2020062" y="745236"/>
                  </a:lnTo>
                  <a:lnTo>
                    <a:pt x="1786889" y="745236"/>
                  </a:lnTo>
                  <a:lnTo>
                    <a:pt x="1250822" y="745236"/>
                  </a:lnTo>
                  <a:lnTo>
                    <a:pt x="124206" y="745236"/>
                  </a:lnTo>
                  <a:lnTo>
                    <a:pt x="75861" y="735472"/>
                  </a:lnTo>
                  <a:lnTo>
                    <a:pt x="36380" y="708850"/>
                  </a:lnTo>
                  <a:lnTo>
                    <a:pt x="9761" y="669369"/>
                  </a:lnTo>
                  <a:lnTo>
                    <a:pt x="0" y="621030"/>
                  </a:lnTo>
                  <a:lnTo>
                    <a:pt x="0" y="434721"/>
                  </a:lnTo>
                  <a:lnTo>
                    <a:pt x="0" y="12420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40816" y="1762505"/>
            <a:ext cx="1884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greater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resiliency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804529" y="3366261"/>
            <a:ext cx="2554605" cy="982344"/>
            <a:chOff x="8804529" y="3366261"/>
            <a:chExt cx="2554605" cy="982344"/>
          </a:xfrm>
        </p:grpSpPr>
        <p:sp>
          <p:nvSpPr>
            <p:cNvPr id="69" name="object 69"/>
            <p:cNvSpPr/>
            <p:nvPr/>
          </p:nvSpPr>
          <p:spPr>
            <a:xfrm>
              <a:off x="8810879" y="3372611"/>
              <a:ext cx="2541905" cy="969644"/>
            </a:xfrm>
            <a:custGeom>
              <a:avLst/>
              <a:gdLst/>
              <a:ahLst/>
              <a:cxnLst/>
              <a:rect l="l" t="t" r="r" b="b"/>
              <a:pathLst>
                <a:path w="2541904" h="969645">
                  <a:moveTo>
                    <a:pt x="2379853" y="0"/>
                  </a:moveTo>
                  <a:lnTo>
                    <a:pt x="432180" y="0"/>
                  </a:lnTo>
                  <a:lnTo>
                    <a:pt x="389214" y="5766"/>
                  </a:lnTo>
                  <a:lnTo>
                    <a:pt x="350618" y="22041"/>
                  </a:lnTo>
                  <a:lnTo>
                    <a:pt x="317928" y="47291"/>
                  </a:lnTo>
                  <a:lnTo>
                    <a:pt x="292678" y="79981"/>
                  </a:lnTo>
                  <a:lnTo>
                    <a:pt x="276403" y="118577"/>
                  </a:lnTo>
                  <a:lnTo>
                    <a:pt x="270637" y="161543"/>
                  </a:lnTo>
                  <a:lnTo>
                    <a:pt x="270637" y="565404"/>
                  </a:lnTo>
                  <a:lnTo>
                    <a:pt x="0" y="769746"/>
                  </a:lnTo>
                  <a:lnTo>
                    <a:pt x="270637" y="807719"/>
                  </a:lnTo>
                  <a:lnTo>
                    <a:pt x="276403" y="850642"/>
                  </a:lnTo>
                  <a:lnTo>
                    <a:pt x="292678" y="889225"/>
                  </a:lnTo>
                  <a:lnTo>
                    <a:pt x="317928" y="921924"/>
                  </a:lnTo>
                  <a:lnTo>
                    <a:pt x="350618" y="947194"/>
                  </a:lnTo>
                  <a:lnTo>
                    <a:pt x="389214" y="963489"/>
                  </a:lnTo>
                  <a:lnTo>
                    <a:pt x="432180" y="969263"/>
                  </a:lnTo>
                  <a:lnTo>
                    <a:pt x="2379853" y="969263"/>
                  </a:lnTo>
                  <a:lnTo>
                    <a:pt x="2422775" y="963489"/>
                  </a:lnTo>
                  <a:lnTo>
                    <a:pt x="2461358" y="947194"/>
                  </a:lnTo>
                  <a:lnTo>
                    <a:pt x="2494057" y="921924"/>
                  </a:lnTo>
                  <a:lnTo>
                    <a:pt x="2519327" y="889225"/>
                  </a:lnTo>
                  <a:lnTo>
                    <a:pt x="2535622" y="850642"/>
                  </a:lnTo>
                  <a:lnTo>
                    <a:pt x="2541397" y="807719"/>
                  </a:lnTo>
                  <a:lnTo>
                    <a:pt x="2541397" y="161543"/>
                  </a:lnTo>
                  <a:lnTo>
                    <a:pt x="2535622" y="118577"/>
                  </a:lnTo>
                  <a:lnTo>
                    <a:pt x="2519327" y="79981"/>
                  </a:lnTo>
                  <a:lnTo>
                    <a:pt x="2494057" y="47291"/>
                  </a:lnTo>
                  <a:lnTo>
                    <a:pt x="2461358" y="22041"/>
                  </a:lnTo>
                  <a:lnTo>
                    <a:pt x="2422775" y="5766"/>
                  </a:lnTo>
                  <a:lnTo>
                    <a:pt x="23798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810879" y="3372611"/>
              <a:ext cx="2541905" cy="969644"/>
            </a:xfrm>
            <a:custGeom>
              <a:avLst/>
              <a:gdLst/>
              <a:ahLst/>
              <a:cxnLst/>
              <a:rect l="l" t="t" r="r" b="b"/>
              <a:pathLst>
                <a:path w="2541904" h="969645">
                  <a:moveTo>
                    <a:pt x="270637" y="161543"/>
                  </a:moveTo>
                  <a:lnTo>
                    <a:pt x="276403" y="118577"/>
                  </a:lnTo>
                  <a:lnTo>
                    <a:pt x="292678" y="79981"/>
                  </a:lnTo>
                  <a:lnTo>
                    <a:pt x="317928" y="47291"/>
                  </a:lnTo>
                  <a:lnTo>
                    <a:pt x="350618" y="22041"/>
                  </a:lnTo>
                  <a:lnTo>
                    <a:pt x="389214" y="5766"/>
                  </a:lnTo>
                  <a:lnTo>
                    <a:pt x="432180" y="0"/>
                  </a:lnTo>
                  <a:lnTo>
                    <a:pt x="649097" y="0"/>
                  </a:lnTo>
                  <a:lnTo>
                    <a:pt x="1216787" y="0"/>
                  </a:lnTo>
                  <a:lnTo>
                    <a:pt x="2379853" y="0"/>
                  </a:lnTo>
                  <a:lnTo>
                    <a:pt x="2422775" y="5766"/>
                  </a:lnTo>
                  <a:lnTo>
                    <a:pt x="2461358" y="22041"/>
                  </a:lnTo>
                  <a:lnTo>
                    <a:pt x="2494057" y="47291"/>
                  </a:lnTo>
                  <a:lnTo>
                    <a:pt x="2519327" y="79981"/>
                  </a:lnTo>
                  <a:lnTo>
                    <a:pt x="2535622" y="118577"/>
                  </a:lnTo>
                  <a:lnTo>
                    <a:pt x="2541397" y="161543"/>
                  </a:lnTo>
                  <a:lnTo>
                    <a:pt x="2541397" y="565404"/>
                  </a:lnTo>
                  <a:lnTo>
                    <a:pt x="2541397" y="807719"/>
                  </a:lnTo>
                  <a:lnTo>
                    <a:pt x="2535622" y="850642"/>
                  </a:lnTo>
                  <a:lnTo>
                    <a:pt x="2519327" y="889225"/>
                  </a:lnTo>
                  <a:lnTo>
                    <a:pt x="2494057" y="921924"/>
                  </a:lnTo>
                  <a:lnTo>
                    <a:pt x="2461358" y="947194"/>
                  </a:lnTo>
                  <a:lnTo>
                    <a:pt x="2422775" y="963489"/>
                  </a:lnTo>
                  <a:lnTo>
                    <a:pt x="2379853" y="969263"/>
                  </a:lnTo>
                  <a:lnTo>
                    <a:pt x="1216787" y="969263"/>
                  </a:lnTo>
                  <a:lnTo>
                    <a:pt x="649097" y="969263"/>
                  </a:lnTo>
                  <a:lnTo>
                    <a:pt x="432180" y="969263"/>
                  </a:lnTo>
                  <a:lnTo>
                    <a:pt x="389214" y="963489"/>
                  </a:lnTo>
                  <a:lnTo>
                    <a:pt x="350618" y="947194"/>
                  </a:lnTo>
                  <a:lnTo>
                    <a:pt x="317928" y="921924"/>
                  </a:lnTo>
                  <a:lnTo>
                    <a:pt x="292678" y="889225"/>
                  </a:lnTo>
                  <a:lnTo>
                    <a:pt x="276403" y="850642"/>
                  </a:lnTo>
                  <a:lnTo>
                    <a:pt x="270637" y="807719"/>
                  </a:lnTo>
                  <a:lnTo>
                    <a:pt x="0" y="769746"/>
                  </a:lnTo>
                  <a:lnTo>
                    <a:pt x="270637" y="565404"/>
                  </a:lnTo>
                  <a:lnTo>
                    <a:pt x="270637" y="16154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316973" y="3419094"/>
            <a:ext cx="18008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16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almost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unlimited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Scaling</a:t>
            </a:r>
            <a:r>
              <a:rPr spc="-140" dirty="0"/>
              <a:t> </a:t>
            </a:r>
            <a:r>
              <a:rPr dirty="0"/>
              <a:t>Up</a:t>
            </a:r>
            <a:r>
              <a:rPr spc="-105" dirty="0"/>
              <a:t> </a:t>
            </a:r>
            <a:r>
              <a:rPr spc="-20" dirty="0"/>
              <a:t>(vertical</a:t>
            </a:r>
            <a:r>
              <a:rPr spc="-114" dirty="0"/>
              <a:t> </a:t>
            </a:r>
            <a:r>
              <a:rPr spc="-20" dirty="0"/>
              <a:t>scaling)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9431" cy="7178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89597" y="3257694"/>
            <a:ext cx="880110" cy="881380"/>
          </a:xfrm>
          <a:custGeom>
            <a:avLst/>
            <a:gdLst/>
            <a:ahLst/>
            <a:cxnLst/>
            <a:rect l="l" t="t" r="r" b="b"/>
            <a:pathLst>
              <a:path w="880110" h="881379">
                <a:moveTo>
                  <a:pt x="219914" y="780818"/>
                </a:moveTo>
                <a:lnTo>
                  <a:pt x="179929" y="780818"/>
                </a:lnTo>
                <a:lnTo>
                  <a:pt x="179929" y="880924"/>
                </a:lnTo>
                <a:lnTo>
                  <a:pt x="219914" y="880924"/>
                </a:lnTo>
                <a:lnTo>
                  <a:pt x="219914" y="780818"/>
                </a:lnTo>
                <a:close/>
              </a:path>
              <a:path w="880110" h="881379">
                <a:moveTo>
                  <a:pt x="339867" y="780818"/>
                </a:moveTo>
                <a:lnTo>
                  <a:pt x="299882" y="780818"/>
                </a:lnTo>
                <a:lnTo>
                  <a:pt x="299882" y="880924"/>
                </a:lnTo>
                <a:lnTo>
                  <a:pt x="339867" y="880924"/>
                </a:lnTo>
                <a:lnTo>
                  <a:pt x="339867" y="780818"/>
                </a:lnTo>
                <a:close/>
              </a:path>
              <a:path w="880110" h="881379">
                <a:moveTo>
                  <a:pt x="459820" y="780818"/>
                </a:moveTo>
                <a:lnTo>
                  <a:pt x="419835" y="780818"/>
                </a:lnTo>
                <a:lnTo>
                  <a:pt x="419835" y="880924"/>
                </a:lnTo>
                <a:lnTo>
                  <a:pt x="459820" y="880924"/>
                </a:lnTo>
                <a:lnTo>
                  <a:pt x="459820" y="780818"/>
                </a:lnTo>
                <a:close/>
              </a:path>
              <a:path w="880110" h="881379">
                <a:moveTo>
                  <a:pt x="579773" y="780818"/>
                </a:moveTo>
                <a:lnTo>
                  <a:pt x="539788" y="780818"/>
                </a:lnTo>
                <a:lnTo>
                  <a:pt x="539788" y="880924"/>
                </a:lnTo>
                <a:lnTo>
                  <a:pt x="579773" y="880924"/>
                </a:lnTo>
                <a:lnTo>
                  <a:pt x="579773" y="780818"/>
                </a:lnTo>
                <a:close/>
              </a:path>
              <a:path w="880110" h="881379">
                <a:moveTo>
                  <a:pt x="699726" y="780818"/>
                </a:moveTo>
                <a:lnTo>
                  <a:pt x="659741" y="780818"/>
                </a:lnTo>
                <a:lnTo>
                  <a:pt x="659742" y="880924"/>
                </a:lnTo>
                <a:lnTo>
                  <a:pt x="699726" y="880924"/>
                </a:lnTo>
                <a:lnTo>
                  <a:pt x="699726" y="780818"/>
                </a:lnTo>
                <a:close/>
              </a:path>
              <a:path w="880110" h="881379">
                <a:moveTo>
                  <a:pt x="759702" y="100105"/>
                </a:moveTo>
                <a:lnTo>
                  <a:pt x="119953" y="100105"/>
                </a:lnTo>
                <a:lnTo>
                  <a:pt x="99960" y="120126"/>
                </a:lnTo>
                <a:lnTo>
                  <a:pt x="99960" y="180189"/>
                </a:lnTo>
                <a:lnTo>
                  <a:pt x="0" y="180189"/>
                </a:lnTo>
                <a:lnTo>
                  <a:pt x="0" y="220231"/>
                </a:lnTo>
                <a:lnTo>
                  <a:pt x="99960" y="220231"/>
                </a:lnTo>
                <a:lnTo>
                  <a:pt x="99960" y="300316"/>
                </a:lnTo>
                <a:lnTo>
                  <a:pt x="0" y="300316"/>
                </a:lnTo>
                <a:lnTo>
                  <a:pt x="0" y="340358"/>
                </a:lnTo>
                <a:lnTo>
                  <a:pt x="99960" y="340358"/>
                </a:lnTo>
                <a:lnTo>
                  <a:pt x="99960" y="420442"/>
                </a:lnTo>
                <a:lnTo>
                  <a:pt x="0" y="420442"/>
                </a:lnTo>
                <a:lnTo>
                  <a:pt x="0" y="460484"/>
                </a:lnTo>
                <a:lnTo>
                  <a:pt x="99960" y="460484"/>
                </a:lnTo>
                <a:lnTo>
                  <a:pt x="99961" y="540569"/>
                </a:lnTo>
                <a:lnTo>
                  <a:pt x="0" y="540569"/>
                </a:lnTo>
                <a:lnTo>
                  <a:pt x="0" y="580611"/>
                </a:lnTo>
                <a:lnTo>
                  <a:pt x="99961" y="580611"/>
                </a:lnTo>
                <a:lnTo>
                  <a:pt x="99961" y="660695"/>
                </a:lnTo>
                <a:lnTo>
                  <a:pt x="0" y="660695"/>
                </a:lnTo>
                <a:lnTo>
                  <a:pt x="0" y="700737"/>
                </a:lnTo>
                <a:lnTo>
                  <a:pt x="99961" y="700737"/>
                </a:lnTo>
                <a:lnTo>
                  <a:pt x="99961" y="760797"/>
                </a:lnTo>
                <a:lnTo>
                  <a:pt x="759702" y="780818"/>
                </a:lnTo>
                <a:lnTo>
                  <a:pt x="767493" y="779247"/>
                </a:lnTo>
                <a:lnTo>
                  <a:pt x="773847" y="774960"/>
                </a:lnTo>
                <a:lnTo>
                  <a:pt x="778126" y="768596"/>
                </a:lnTo>
                <a:lnTo>
                  <a:pt x="779695" y="760797"/>
                </a:lnTo>
                <a:lnTo>
                  <a:pt x="779695" y="740780"/>
                </a:lnTo>
                <a:lnTo>
                  <a:pt x="139945" y="740779"/>
                </a:lnTo>
                <a:lnTo>
                  <a:pt x="139945" y="140147"/>
                </a:lnTo>
                <a:lnTo>
                  <a:pt x="779694" y="140147"/>
                </a:lnTo>
                <a:lnTo>
                  <a:pt x="779694" y="120126"/>
                </a:lnTo>
                <a:lnTo>
                  <a:pt x="778126" y="112324"/>
                </a:lnTo>
                <a:lnTo>
                  <a:pt x="773847" y="105961"/>
                </a:lnTo>
                <a:lnTo>
                  <a:pt x="767493" y="101675"/>
                </a:lnTo>
                <a:lnTo>
                  <a:pt x="759702" y="100105"/>
                </a:lnTo>
                <a:close/>
              </a:path>
              <a:path w="880110" h="881379">
                <a:moveTo>
                  <a:pt x="779694" y="140147"/>
                </a:moveTo>
                <a:lnTo>
                  <a:pt x="739710" y="140147"/>
                </a:lnTo>
                <a:lnTo>
                  <a:pt x="739710" y="740780"/>
                </a:lnTo>
                <a:lnTo>
                  <a:pt x="779695" y="740780"/>
                </a:lnTo>
                <a:lnTo>
                  <a:pt x="779695" y="700737"/>
                </a:lnTo>
                <a:lnTo>
                  <a:pt x="879655" y="700737"/>
                </a:lnTo>
                <a:lnTo>
                  <a:pt x="879655" y="660695"/>
                </a:lnTo>
                <a:lnTo>
                  <a:pt x="779695" y="660695"/>
                </a:lnTo>
                <a:lnTo>
                  <a:pt x="779694" y="580611"/>
                </a:lnTo>
                <a:lnTo>
                  <a:pt x="879655" y="580611"/>
                </a:lnTo>
                <a:lnTo>
                  <a:pt x="879655" y="540569"/>
                </a:lnTo>
                <a:lnTo>
                  <a:pt x="779694" y="540569"/>
                </a:lnTo>
                <a:lnTo>
                  <a:pt x="779694" y="460484"/>
                </a:lnTo>
                <a:lnTo>
                  <a:pt x="879655" y="460484"/>
                </a:lnTo>
                <a:lnTo>
                  <a:pt x="879655" y="420442"/>
                </a:lnTo>
                <a:lnTo>
                  <a:pt x="779694" y="420442"/>
                </a:lnTo>
                <a:lnTo>
                  <a:pt x="779694" y="340358"/>
                </a:lnTo>
                <a:lnTo>
                  <a:pt x="879655" y="340358"/>
                </a:lnTo>
                <a:lnTo>
                  <a:pt x="879655" y="300316"/>
                </a:lnTo>
                <a:lnTo>
                  <a:pt x="779694" y="300316"/>
                </a:lnTo>
                <a:lnTo>
                  <a:pt x="779694" y="220231"/>
                </a:lnTo>
                <a:lnTo>
                  <a:pt x="879655" y="220231"/>
                </a:lnTo>
                <a:lnTo>
                  <a:pt x="879655" y="180189"/>
                </a:lnTo>
                <a:lnTo>
                  <a:pt x="779694" y="180189"/>
                </a:lnTo>
                <a:lnTo>
                  <a:pt x="779694" y="140147"/>
                </a:lnTo>
                <a:close/>
              </a:path>
              <a:path w="880110" h="881379">
                <a:moveTo>
                  <a:pt x="374919" y="370223"/>
                </a:moveTo>
                <a:lnTo>
                  <a:pt x="340766" y="370223"/>
                </a:lnTo>
                <a:lnTo>
                  <a:pt x="340766" y="536414"/>
                </a:lnTo>
                <a:lnTo>
                  <a:pt x="374920" y="536414"/>
                </a:lnTo>
                <a:lnTo>
                  <a:pt x="374919" y="370223"/>
                </a:lnTo>
                <a:close/>
              </a:path>
              <a:path w="880110" h="881379">
                <a:moveTo>
                  <a:pt x="574436" y="366002"/>
                </a:moveTo>
                <a:lnTo>
                  <a:pt x="526227" y="366002"/>
                </a:lnTo>
                <a:lnTo>
                  <a:pt x="533324" y="368387"/>
                </a:lnTo>
                <a:lnTo>
                  <a:pt x="543404" y="377931"/>
                </a:lnTo>
                <a:lnTo>
                  <a:pt x="545919" y="384621"/>
                </a:lnTo>
                <a:lnTo>
                  <a:pt x="545919" y="400505"/>
                </a:lnTo>
                <a:lnTo>
                  <a:pt x="543587" y="408430"/>
                </a:lnTo>
                <a:lnTo>
                  <a:pt x="522128" y="440926"/>
                </a:lnTo>
                <a:lnTo>
                  <a:pt x="490437" y="476520"/>
                </a:lnTo>
                <a:lnTo>
                  <a:pt x="456921" y="511188"/>
                </a:lnTo>
                <a:lnTo>
                  <a:pt x="456921" y="536414"/>
                </a:lnTo>
                <a:lnTo>
                  <a:pt x="588469" y="536414"/>
                </a:lnTo>
                <a:lnTo>
                  <a:pt x="588469" y="509786"/>
                </a:lnTo>
                <a:lnTo>
                  <a:pt x="490774" y="509786"/>
                </a:lnTo>
                <a:lnTo>
                  <a:pt x="506645" y="495140"/>
                </a:lnTo>
                <a:lnTo>
                  <a:pt x="543454" y="458632"/>
                </a:lnTo>
                <a:lnTo>
                  <a:pt x="571176" y="421927"/>
                </a:lnTo>
                <a:lnTo>
                  <a:pt x="579773" y="390110"/>
                </a:lnTo>
                <a:lnTo>
                  <a:pt x="579311" y="382268"/>
                </a:lnTo>
                <a:lnTo>
                  <a:pt x="577925" y="374984"/>
                </a:lnTo>
                <a:lnTo>
                  <a:pt x="575619" y="368260"/>
                </a:lnTo>
                <a:lnTo>
                  <a:pt x="574436" y="366002"/>
                </a:lnTo>
                <a:close/>
              </a:path>
              <a:path w="880110" h="881379">
                <a:moveTo>
                  <a:pt x="521296" y="337688"/>
                </a:moveTo>
                <a:lnTo>
                  <a:pt x="505491" y="339055"/>
                </a:lnTo>
                <a:lnTo>
                  <a:pt x="490372" y="343157"/>
                </a:lnTo>
                <a:lnTo>
                  <a:pt x="475950" y="349992"/>
                </a:lnTo>
                <a:lnTo>
                  <a:pt x="462235" y="359561"/>
                </a:lnTo>
                <a:lnTo>
                  <a:pt x="462235" y="387040"/>
                </a:lnTo>
                <a:lnTo>
                  <a:pt x="469509" y="382268"/>
                </a:lnTo>
                <a:lnTo>
                  <a:pt x="476680" y="378102"/>
                </a:lnTo>
                <a:lnTo>
                  <a:pt x="517097" y="366002"/>
                </a:lnTo>
                <a:lnTo>
                  <a:pt x="574436" y="366002"/>
                </a:lnTo>
                <a:lnTo>
                  <a:pt x="572392" y="362097"/>
                </a:lnTo>
                <a:lnTo>
                  <a:pt x="537718" y="339273"/>
                </a:lnTo>
                <a:lnTo>
                  <a:pt x="529786" y="338085"/>
                </a:lnTo>
                <a:lnTo>
                  <a:pt x="521296" y="337688"/>
                </a:lnTo>
                <a:close/>
              </a:path>
              <a:path w="880110" h="881379">
                <a:moveTo>
                  <a:pt x="435646" y="342193"/>
                </a:moveTo>
                <a:lnTo>
                  <a:pt x="280023" y="342193"/>
                </a:lnTo>
                <a:lnTo>
                  <a:pt x="280023" y="370223"/>
                </a:lnTo>
                <a:lnTo>
                  <a:pt x="435646" y="370223"/>
                </a:lnTo>
                <a:lnTo>
                  <a:pt x="435646" y="342193"/>
                </a:lnTo>
                <a:close/>
              </a:path>
              <a:path w="880110" h="881379">
                <a:moveTo>
                  <a:pt x="219913" y="0"/>
                </a:moveTo>
                <a:lnTo>
                  <a:pt x="179929" y="0"/>
                </a:lnTo>
                <a:lnTo>
                  <a:pt x="179929" y="100105"/>
                </a:lnTo>
                <a:lnTo>
                  <a:pt x="219913" y="100105"/>
                </a:lnTo>
                <a:lnTo>
                  <a:pt x="219913" y="0"/>
                </a:lnTo>
                <a:close/>
              </a:path>
              <a:path w="880110" h="881379">
                <a:moveTo>
                  <a:pt x="339866" y="0"/>
                </a:moveTo>
                <a:lnTo>
                  <a:pt x="299882" y="0"/>
                </a:lnTo>
                <a:lnTo>
                  <a:pt x="299882" y="100105"/>
                </a:lnTo>
                <a:lnTo>
                  <a:pt x="339866" y="100105"/>
                </a:lnTo>
                <a:lnTo>
                  <a:pt x="339866" y="0"/>
                </a:lnTo>
                <a:close/>
              </a:path>
              <a:path w="880110" h="881379">
                <a:moveTo>
                  <a:pt x="459819" y="0"/>
                </a:moveTo>
                <a:lnTo>
                  <a:pt x="419835" y="0"/>
                </a:lnTo>
                <a:lnTo>
                  <a:pt x="419835" y="100105"/>
                </a:lnTo>
                <a:lnTo>
                  <a:pt x="459820" y="100105"/>
                </a:lnTo>
                <a:lnTo>
                  <a:pt x="459819" y="0"/>
                </a:lnTo>
                <a:close/>
              </a:path>
              <a:path w="880110" h="881379">
                <a:moveTo>
                  <a:pt x="579773" y="0"/>
                </a:moveTo>
                <a:lnTo>
                  <a:pt x="539788" y="0"/>
                </a:lnTo>
                <a:lnTo>
                  <a:pt x="539788" y="100105"/>
                </a:lnTo>
                <a:lnTo>
                  <a:pt x="579773" y="100105"/>
                </a:lnTo>
                <a:lnTo>
                  <a:pt x="579773" y="0"/>
                </a:lnTo>
                <a:close/>
              </a:path>
              <a:path w="880110" h="881379">
                <a:moveTo>
                  <a:pt x="699726" y="0"/>
                </a:moveTo>
                <a:lnTo>
                  <a:pt x="659741" y="0"/>
                </a:lnTo>
                <a:lnTo>
                  <a:pt x="659741" y="100105"/>
                </a:lnTo>
                <a:lnTo>
                  <a:pt x="699726" y="100105"/>
                </a:lnTo>
                <a:lnTo>
                  <a:pt x="69972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7321" y="1556249"/>
            <a:ext cx="1634489" cy="1638935"/>
          </a:xfrm>
          <a:custGeom>
            <a:avLst/>
            <a:gdLst/>
            <a:ahLst/>
            <a:cxnLst/>
            <a:rect l="l" t="t" r="r" b="b"/>
            <a:pathLst>
              <a:path w="1634490" h="1638935">
                <a:moveTo>
                  <a:pt x="408467" y="1452586"/>
                </a:moveTo>
                <a:lnTo>
                  <a:pt x="334200" y="1452586"/>
                </a:lnTo>
                <a:lnTo>
                  <a:pt x="334200" y="1638816"/>
                </a:lnTo>
                <a:lnTo>
                  <a:pt x="408467" y="1638816"/>
                </a:lnTo>
                <a:lnTo>
                  <a:pt x="408467" y="1452586"/>
                </a:lnTo>
                <a:close/>
              </a:path>
              <a:path w="1634490" h="1638935">
                <a:moveTo>
                  <a:pt x="631267" y="1452586"/>
                </a:moveTo>
                <a:lnTo>
                  <a:pt x="557000" y="1452586"/>
                </a:lnTo>
                <a:lnTo>
                  <a:pt x="557001" y="1638816"/>
                </a:lnTo>
                <a:lnTo>
                  <a:pt x="631267" y="1638816"/>
                </a:lnTo>
                <a:lnTo>
                  <a:pt x="631267" y="1452586"/>
                </a:lnTo>
                <a:close/>
              </a:path>
              <a:path w="1634490" h="1638935">
                <a:moveTo>
                  <a:pt x="854067" y="1452586"/>
                </a:moveTo>
                <a:lnTo>
                  <a:pt x="779801" y="1452586"/>
                </a:lnTo>
                <a:lnTo>
                  <a:pt x="779801" y="1638816"/>
                </a:lnTo>
                <a:lnTo>
                  <a:pt x="854068" y="1638816"/>
                </a:lnTo>
                <a:lnTo>
                  <a:pt x="854067" y="1452586"/>
                </a:lnTo>
                <a:close/>
              </a:path>
              <a:path w="1634490" h="1638935">
                <a:moveTo>
                  <a:pt x="1076868" y="1452586"/>
                </a:moveTo>
                <a:lnTo>
                  <a:pt x="1002601" y="1452586"/>
                </a:lnTo>
                <a:lnTo>
                  <a:pt x="1002601" y="1638816"/>
                </a:lnTo>
                <a:lnTo>
                  <a:pt x="1076868" y="1638816"/>
                </a:lnTo>
                <a:lnTo>
                  <a:pt x="1076868" y="1452586"/>
                </a:lnTo>
                <a:close/>
              </a:path>
              <a:path w="1634490" h="1638935">
                <a:moveTo>
                  <a:pt x="1299668" y="1452586"/>
                </a:moveTo>
                <a:lnTo>
                  <a:pt x="1225401" y="1452586"/>
                </a:lnTo>
                <a:lnTo>
                  <a:pt x="1225401" y="1638816"/>
                </a:lnTo>
                <a:lnTo>
                  <a:pt x="1299668" y="1638816"/>
                </a:lnTo>
                <a:lnTo>
                  <a:pt x="1299668" y="1452586"/>
                </a:lnTo>
                <a:close/>
              </a:path>
              <a:path w="1634490" h="1638935">
                <a:moveTo>
                  <a:pt x="1411068" y="186230"/>
                </a:moveTo>
                <a:lnTo>
                  <a:pt x="222800" y="186229"/>
                </a:lnTo>
                <a:lnTo>
                  <a:pt x="188586" y="208974"/>
                </a:lnTo>
                <a:lnTo>
                  <a:pt x="185666" y="223475"/>
                </a:lnTo>
                <a:lnTo>
                  <a:pt x="185666" y="335213"/>
                </a:lnTo>
                <a:lnTo>
                  <a:pt x="0" y="335213"/>
                </a:lnTo>
                <a:lnTo>
                  <a:pt x="0" y="409705"/>
                </a:lnTo>
                <a:lnTo>
                  <a:pt x="185666" y="409705"/>
                </a:lnTo>
                <a:lnTo>
                  <a:pt x="185666" y="558689"/>
                </a:lnTo>
                <a:lnTo>
                  <a:pt x="0" y="558689"/>
                </a:lnTo>
                <a:lnTo>
                  <a:pt x="0" y="633181"/>
                </a:lnTo>
                <a:lnTo>
                  <a:pt x="185666" y="633181"/>
                </a:lnTo>
                <a:lnTo>
                  <a:pt x="185667" y="782165"/>
                </a:lnTo>
                <a:lnTo>
                  <a:pt x="0" y="782165"/>
                </a:lnTo>
                <a:lnTo>
                  <a:pt x="0" y="856657"/>
                </a:lnTo>
                <a:lnTo>
                  <a:pt x="185667" y="856657"/>
                </a:lnTo>
                <a:lnTo>
                  <a:pt x="185667" y="1005640"/>
                </a:lnTo>
                <a:lnTo>
                  <a:pt x="0" y="1005640"/>
                </a:lnTo>
                <a:lnTo>
                  <a:pt x="0" y="1080132"/>
                </a:lnTo>
                <a:lnTo>
                  <a:pt x="185667" y="1080132"/>
                </a:lnTo>
                <a:lnTo>
                  <a:pt x="185667" y="1229116"/>
                </a:lnTo>
                <a:lnTo>
                  <a:pt x="0" y="1229116"/>
                </a:lnTo>
                <a:lnTo>
                  <a:pt x="0" y="1303608"/>
                </a:lnTo>
                <a:lnTo>
                  <a:pt x="185667" y="1303608"/>
                </a:lnTo>
                <a:lnTo>
                  <a:pt x="185667" y="1415340"/>
                </a:lnTo>
                <a:lnTo>
                  <a:pt x="208351" y="1449663"/>
                </a:lnTo>
                <a:lnTo>
                  <a:pt x="1411068" y="1452586"/>
                </a:lnTo>
                <a:lnTo>
                  <a:pt x="1425538" y="1449663"/>
                </a:lnTo>
                <a:lnTo>
                  <a:pt x="1437340" y="1441687"/>
                </a:lnTo>
                <a:lnTo>
                  <a:pt x="1445289" y="1429849"/>
                </a:lnTo>
                <a:lnTo>
                  <a:pt x="1448201" y="1415340"/>
                </a:lnTo>
                <a:lnTo>
                  <a:pt x="1448201" y="1378100"/>
                </a:lnTo>
                <a:lnTo>
                  <a:pt x="259933" y="1378100"/>
                </a:lnTo>
                <a:lnTo>
                  <a:pt x="259933" y="260721"/>
                </a:lnTo>
                <a:lnTo>
                  <a:pt x="1448201" y="260721"/>
                </a:lnTo>
                <a:lnTo>
                  <a:pt x="1448201" y="223475"/>
                </a:lnTo>
                <a:lnTo>
                  <a:pt x="1445288" y="208974"/>
                </a:lnTo>
                <a:lnTo>
                  <a:pt x="1437339" y="197136"/>
                </a:lnTo>
                <a:lnTo>
                  <a:pt x="1425538" y="189155"/>
                </a:lnTo>
                <a:lnTo>
                  <a:pt x="1411068" y="186230"/>
                </a:lnTo>
                <a:close/>
              </a:path>
              <a:path w="1634490" h="1638935">
                <a:moveTo>
                  <a:pt x="1448201" y="260721"/>
                </a:moveTo>
                <a:lnTo>
                  <a:pt x="1373934" y="260721"/>
                </a:lnTo>
                <a:lnTo>
                  <a:pt x="1373935" y="1378100"/>
                </a:lnTo>
                <a:lnTo>
                  <a:pt x="1448201" y="1378100"/>
                </a:lnTo>
                <a:lnTo>
                  <a:pt x="1448201" y="1303608"/>
                </a:lnTo>
                <a:lnTo>
                  <a:pt x="1633868" y="1303608"/>
                </a:lnTo>
                <a:lnTo>
                  <a:pt x="1633868" y="1229117"/>
                </a:lnTo>
                <a:lnTo>
                  <a:pt x="1448201" y="1229116"/>
                </a:lnTo>
                <a:lnTo>
                  <a:pt x="1448201" y="1080133"/>
                </a:lnTo>
                <a:lnTo>
                  <a:pt x="1633868" y="1080133"/>
                </a:lnTo>
                <a:lnTo>
                  <a:pt x="1633868" y="1005641"/>
                </a:lnTo>
                <a:lnTo>
                  <a:pt x="1448201" y="1005641"/>
                </a:lnTo>
                <a:lnTo>
                  <a:pt x="1448201" y="856657"/>
                </a:lnTo>
                <a:lnTo>
                  <a:pt x="1633868" y="856657"/>
                </a:lnTo>
                <a:lnTo>
                  <a:pt x="1633868" y="782165"/>
                </a:lnTo>
                <a:lnTo>
                  <a:pt x="1448201" y="782165"/>
                </a:lnTo>
                <a:lnTo>
                  <a:pt x="1448201" y="633181"/>
                </a:lnTo>
                <a:lnTo>
                  <a:pt x="1633868" y="633181"/>
                </a:lnTo>
                <a:lnTo>
                  <a:pt x="1633868" y="558689"/>
                </a:lnTo>
                <a:lnTo>
                  <a:pt x="1448201" y="558689"/>
                </a:lnTo>
                <a:lnTo>
                  <a:pt x="1448201" y="409705"/>
                </a:lnTo>
                <a:lnTo>
                  <a:pt x="1633868" y="409705"/>
                </a:lnTo>
                <a:lnTo>
                  <a:pt x="1633868" y="335213"/>
                </a:lnTo>
                <a:lnTo>
                  <a:pt x="1448201" y="335213"/>
                </a:lnTo>
                <a:lnTo>
                  <a:pt x="1448201" y="260721"/>
                </a:lnTo>
                <a:close/>
              </a:path>
              <a:path w="1634490" h="1638935">
                <a:moveTo>
                  <a:pt x="857007" y="936177"/>
                </a:moveTo>
                <a:lnTo>
                  <a:pt x="857007" y="985155"/>
                </a:lnTo>
                <a:lnTo>
                  <a:pt x="905872" y="1000826"/>
                </a:lnTo>
                <a:lnTo>
                  <a:pt x="956803" y="1006044"/>
                </a:lnTo>
                <a:lnTo>
                  <a:pt x="986899" y="1004042"/>
                </a:lnTo>
                <a:lnTo>
                  <a:pt x="1037333" y="988013"/>
                </a:lnTo>
                <a:lnTo>
                  <a:pt x="1074050" y="956549"/>
                </a:lnTo>
                <a:lnTo>
                  <a:pt x="1074685" y="955452"/>
                </a:lnTo>
                <a:lnTo>
                  <a:pt x="955194" y="955452"/>
                </a:lnTo>
                <a:lnTo>
                  <a:pt x="933547" y="954247"/>
                </a:lnTo>
                <a:lnTo>
                  <a:pt x="909965" y="950633"/>
                </a:lnTo>
                <a:lnTo>
                  <a:pt x="884450" y="944610"/>
                </a:lnTo>
                <a:lnTo>
                  <a:pt x="857007" y="936177"/>
                </a:lnTo>
                <a:close/>
              </a:path>
              <a:path w="1634490" h="1638935">
                <a:moveTo>
                  <a:pt x="715065" y="631132"/>
                </a:moveTo>
                <a:lnTo>
                  <a:pt x="674937" y="634245"/>
                </a:lnTo>
                <a:lnTo>
                  <a:pt x="609583" y="659141"/>
                </a:lnTo>
                <a:lnTo>
                  <a:pt x="564436" y="708467"/>
                </a:lnTo>
                <a:lnTo>
                  <a:pt x="541679" y="779522"/>
                </a:lnTo>
                <a:lnTo>
                  <a:pt x="538836" y="823011"/>
                </a:lnTo>
                <a:lnTo>
                  <a:pt x="541586" y="865111"/>
                </a:lnTo>
                <a:lnTo>
                  <a:pt x="563575" y="932898"/>
                </a:lnTo>
                <a:lnTo>
                  <a:pt x="607410" y="978657"/>
                </a:lnTo>
                <a:lnTo>
                  <a:pt x="672511" y="1001619"/>
                </a:lnTo>
                <a:lnTo>
                  <a:pt x="713022" y="1004492"/>
                </a:lnTo>
                <a:lnTo>
                  <a:pt x="738557" y="1003480"/>
                </a:lnTo>
                <a:lnTo>
                  <a:pt x="762665" y="1000442"/>
                </a:lnTo>
                <a:lnTo>
                  <a:pt x="785345" y="995379"/>
                </a:lnTo>
                <a:lnTo>
                  <a:pt x="806598" y="988290"/>
                </a:lnTo>
                <a:lnTo>
                  <a:pt x="806598" y="949213"/>
                </a:lnTo>
                <a:lnTo>
                  <a:pt x="719118" y="949213"/>
                </a:lnTo>
                <a:lnTo>
                  <a:pt x="691650" y="947305"/>
                </a:lnTo>
                <a:lnTo>
                  <a:pt x="648027" y="932046"/>
                </a:lnTo>
                <a:lnTo>
                  <a:pt x="619364" y="901370"/>
                </a:lnTo>
                <a:lnTo>
                  <a:pt x="605080" y="854322"/>
                </a:lnTo>
                <a:lnTo>
                  <a:pt x="603293" y="812055"/>
                </a:lnTo>
                <a:lnTo>
                  <a:pt x="605098" y="782083"/>
                </a:lnTo>
                <a:lnTo>
                  <a:pt x="619533" y="734641"/>
                </a:lnTo>
                <a:lnTo>
                  <a:pt x="648457" y="703709"/>
                </a:lnTo>
                <a:lnTo>
                  <a:pt x="692460" y="688333"/>
                </a:lnTo>
                <a:lnTo>
                  <a:pt x="720170" y="686412"/>
                </a:lnTo>
                <a:lnTo>
                  <a:pt x="801369" y="686412"/>
                </a:lnTo>
                <a:lnTo>
                  <a:pt x="801369" y="645193"/>
                </a:lnTo>
                <a:lnTo>
                  <a:pt x="781169" y="639041"/>
                </a:lnTo>
                <a:lnTo>
                  <a:pt x="760062" y="634648"/>
                </a:lnTo>
                <a:lnTo>
                  <a:pt x="738032" y="632011"/>
                </a:lnTo>
                <a:lnTo>
                  <a:pt x="715065" y="631132"/>
                </a:lnTo>
                <a:close/>
              </a:path>
              <a:path w="1634490" h="1638935">
                <a:moveTo>
                  <a:pt x="1079139" y="826674"/>
                </a:moveTo>
                <a:lnTo>
                  <a:pt x="951140" y="826674"/>
                </a:lnTo>
                <a:lnTo>
                  <a:pt x="970850" y="827596"/>
                </a:lnTo>
                <a:lnTo>
                  <a:pt x="987697" y="830371"/>
                </a:lnTo>
                <a:lnTo>
                  <a:pt x="1021296" y="850056"/>
                </a:lnTo>
                <a:lnTo>
                  <a:pt x="1032184" y="888719"/>
                </a:lnTo>
                <a:lnTo>
                  <a:pt x="1027373" y="917923"/>
                </a:lnTo>
                <a:lnTo>
                  <a:pt x="1012940" y="938776"/>
                </a:lnTo>
                <a:lnTo>
                  <a:pt x="988881" y="951284"/>
                </a:lnTo>
                <a:lnTo>
                  <a:pt x="955194" y="955452"/>
                </a:lnTo>
                <a:lnTo>
                  <a:pt x="1074685" y="955452"/>
                </a:lnTo>
                <a:lnTo>
                  <a:pt x="1085741" y="936363"/>
                </a:lnTo>
                <a:lnTo>
                  <a:pt x="1092756" y="913407"/>
                </a:lnTo>
                <a:lnTo>
                  <a:pt x="1095094" y="887664"/>
                </a:lnTo>
                <a:lnTo>
                  <a:pt x="1093152" y="863712"/>
                </a:lnTo>
                <a:lnTo>
                  <a:pt x="1087334" y="842426"/>
                </a:lnTo>
                <a:lnTo>
                  <a:pt x="1079139" y="826674"/>
                </a:lnTo>
                <a:close/>
              </a:path>
              <a:path w="1634490" h="1638935">
                <a:moveTo>
                  <a:pt x="806598" y="936177"/>
                </a:moveTo>
                <a:lnTo>
                  <a:pt x="780710" y="941867"/>
                </a:lnTo>
                <a:lnTo>
                  <a:pt x="757497" y="945942"/>
                </a:lnTo>
                <a:lnTo>
                  <a:pt x="736965" y="948394"/>
                </a:lnTo>
                <a:lnTo>
                  <a:pt x="719118" y="949213"/>
                </a:lnTo>
                <a:lnTo>
                  <a:pt x="806598" y="949213"/>
                </a:lnTo>
                <a:lnTo>
                  <a:pt x="806598" y="936177"/>
                </a:lnTo>
                <a:close/>
              </a:path>
              <a:path w="1634490" h="1638935">
                <a:moveTo>
                  <a:pt x="1077424" y="636875"/>
                </a:moveTo>
                <a:lnTo>
                  <a:pt x="881948" y="636875"/>
                </a:lnTo>
                <a:lnTo>
                  <a:pt x="872077" y="792252"/>
                </a:lnTo>
                <a:lnTo>
                  <a:pt x="872077" y="831888"/>
                </a:lnTo>
                <a:lnTo>
                  <a:pt x="894835" y="829594"/>
                </a:lnTo>
                <a:lnTo>
                  <a:pt x="915589" y="827966"/>
                </a:lnTo>
                <a:lnTo>
                  <a:pt x="934352" y="826995"/>
                </a:lnTo>
                <a:lnTo>
                  <a:pt x="951140" y="826674"/>
                </a:lnTo>
                <a:lnTo>
                  <a:pt x="1079139" y="826674"/>
                </a:lnTo>
                <a:lnTo>
                  <a:pt x="1077653" y="823816"/>
                </a:lnTo>
                <a:lnTo>
                  <a:pt x="1047172" y="795109"/>
                </a:lnTo>
                <a:lnTo>
                  <a:pt x="933935" y="782879"/>
                </a:lnTo>
                <a:lnTo>
                  <a:pt x="939845" y="686412"/>
                </a:lnTo>
                <a:lnTo>
                  <a:pt x="1077424" y="686412"/>
                </a:lnTo>
                <a:lnTo>
                  <a:pt x="1077424" y="636875"/>
                </a:lnTo>
                <a:close/>
              </a:path>
              <a:path w="1634490" h="1638935">
                <a:moveTo>
                  <a:pt x="979083" y="778689"/>
                </a:moveTo>
                <a:lnTo>
                  <a:pt x="967333" y="778955"/>
                </a:lnTo>
                <a:lnTo>
                  <a:pt x="955894" y="779748"/>
                </a:lnTo>
                <a:lnTo>
                  <a:pt x="944762" y="781059"/>
                </a:lnTo>
                <a:lnTo>
                  <a:pt x="933935" y="782879"/>
                </a:lnTo>
                <a:lnTo>
                  <a:pt x="1014468" y="782879"/>
                </a:lnTo>
                <a:lnTo>
                  <a:pt x="1004645" y="780511"/>
                </a:lnTo>
                <a:lnTo>
                  <a:pt x="979083" y="778689"/>
                </a:lnTo>
                <a:close/>
              </a:path>
              <a:path w="1634490" h="1638935">
                <a:moveTo>
                  <a:pt x="801369" y="686412"/>
                </a:moveTo>
                <a:lnTo>
                  <a:pt x="720170" y="686412"/>
                </a:lnTo>
                <a:lnTo>
                  <a:pt x="736248" y="687093"/>
                </a:lnTo>
                <a:lnTo>
                  <a:pt x="755142" y="689139"/>
                </a:lnTo>
                <a:lnTo>
                  <a:pt x="776850" y="692553"/>
                </a:lnTo>
                <a:lnTo>
                  <a:pt x="801369" y="697337"/>
                </a:lnTo>
                <a:lnTo>
                  <a:pt x="801369" y="686412"/>
                </a:lnTo>
                <a:close/>
              </a:path>
              <a:path w="1634490" h="1638935">
                <a:moveTo>
                  <a:pt x="408466" y="0"/>
                </a:moveTo>
                <a:lnTo>
                  <a:pt x="334200" y="0"/>
                </a:lnTo>
                <a:lnTo>
                  <a:pt x="334200" y="186229"/>
                </a:lnTo>
                <a:lnTo>
                  <a:pt x="408467" y="186229"/>
                </a:lnTo>
                <a:lnTo>
                  <a:pt x="408466" y="0"/>
                </a:lnTo>
                <a:close/>
              </a:path>
              <a:path w="1634490" h="1638935">
                <a:moveTo>
                  <a:pt x="631267" y="0"/>
                </a:moveTo>
                <a:lnTo>
                  <a:pt x="557000" y="0"/>
                </a:lnTo>
                <a:lnTo>
                  <a:pt x="557000" y="186229"/>
                </a:lnTo>
                <a:lnTo>
                  <a:pt x="631267" y="186229"/>
                </a:lnTo>
                <a:lnTo>
                  <a:pt x="631267" y="0"/>
                </a:lnTo>
                <a:close/>
              </a:path>
              <a:path w="1634490" h="1638935">
                <a:moveTo>
                  <a:pt x="854067" y="0"/>
                </a:moveTo>
                <a:lnTo>
                  <a:pt x="779800" y="0"/>
                </a:lnTo>
                <a:lnTo>
                  <a:pt x="779800" y="186229"/>
                </a:lnTo>
                <a:lnTo>
                  <a:pt x="854067" y="186229"/>
                </a:lnTo>
                <a:lnTo>
                  <a:pt x="854067" y="0"/>
                </a:lnTo>
                <a:close/>
              </a:path>
              <a:path w="1634490" h="1638935">
                <a:moveTo>
                  <a:pt x="1076867" y="0"/>
                </a:moveTo>
                <a:lnTo>
                  <a:pt x="1002600" y="0"/>
                </a:lnTo>
                <a:lnTo>
                  <a:pt x="1002600" y="186229"/>
                </a:lnTo>
                <a:lnTo>
                  <a:pt x="1076867" y="186229"/>
                </a:lnTo>
                <a:lnTo>
                  <a:pt x="1076867" y="0"/>
                </a:lnTo>
                <a:close/>
              </a:path>
              <a:path w="1634490" h="1638935">
                <a:moveTo>
                  <a:pt x="1299667" y="0"/>
                </a:moveTo>
                <a:lnTo>
                  <a:pt x="1225401" y="0"/>
                </a:lnTo>
                <a:lnTo>
                  <a:pt x="1225401" y="186229"/>
                </a:lnTo>
                <a:lnTo>
                  <a:pt x="1299667" y="186229"/>
                </a:lnTo>
                <a:lnTo>
                  <a:pt x="129966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9194" y="2311907"/>
            <a:ext cx="1798955" cy="1402715"/>
          </a:xfrm>
          <a:custGeom>
            <a:avLst/>
            <a:gdLst/>
            <a:ahLst/>
            <a:cxnLst/>
            <a:rect l="l" t="t" r="r" b="b"/>
            <a:pathLst>
              <a:path w="1798954" h="1402714">
                <a:moveTo>
                  <a:pt x="880363" y="1364360"/>
                </a:moveTo>
                <a:lnTo>
                  <a:pt x="0" y="1364360"/>
                </a:lnTo>
                <a:lnTo>
                  <a:pt x="0" y="1402460"/>
                </a:lnTo>
                <a:lnTo>
                  <a:pt x="918463" y="1402460"/>
                </a:lnTo>
                <a:lnTo>
                  <a:pt x="918463" y="1383410"/>
                </a:lnTo>
                <a:lnTo>
                  <a:pt x="880363" y="1383410"/>
                </a:lnTo>
                <a:lnTo>
                  <a:pt x="880363" y="1364360"/>
                </a:lnTo>
                <a:close/>
              </a:path>
              <a:path w="1798954" h="1402714">
                <a:moveTo>
                  <a:pt x="1684654" y="38100"/>
                </a:moveTo>
                <a:lnTo>
                  <a:pt x="880363" y="38100"/>
                </a:lnTo>
                <a:lnTo>
                  <a:pt x="880363" y="1383410"/>
                </a:lnTo>
                <a:lnTo>
                  <a:pt x="899413" y="1364360"/>
                </a:lnTo>
                <a:lnTo>
                  <a:pt x="918463" y="1364360"/>
                </a:lnTo>
                <a:lnTo>
                  <a:pt x="918463" y="76200"/>
                </a:lnTo>
                <a:lnTo>
                  <a:pt x="899413" y="76200"/>
                </a:lnTo>
                <a:lnTo>
                  <a:pt x="918463" y="57150"/>
                </a:lnTo>
                <a:lnTo>
                  <a:pt x="1684654" y="57150"/>
                </a:lnTo>
                <a:lnTo>
                  <a:pt x="1684654" y="38100"/>
                </a:lnTo>
                <a:close/>
              </a:path>
              <a:path w="1798954" h="1402714">
                <a:moveTo>
                  <a:pt x="918463" y="1364360"/>
                </a:moveTo>
                <a:lnTo>
                  <a:pt x="899413" y="1364360"/>
                </a:lnTo>
                <a:lnTo>
                  <a:pt x="880363" y="1383410"/>
                </a:lnTo>
                <a:lnTo>
                  <a:pt x="918463" y="1383410"/>
                </a:lnTo>
                <a:lnTo>
                  <a:pt x="918463" y="1364360"/>
                </a:lnTo>
                <a:close/>
              </a:path>
              <a:path w="1798954" h="1402714">
                <a:moveTo>
                  <a:pt x="1684654" y="0"/>
                </a:moveTo>
                <a:lnTo>
                  <a:pt x="1684654" y="114300"/>
                </a:lnTo>
                <a:lnTo>
                  <a:pt x="1760854" y="76200"/>
                </a:lnTo>
                <a:lnTo>
                  <a:pt x="1703704" y="76200"/>
                </a:lnTo>
                <a:lnTo>
                  <a:pt x="1703704" y="38100"/>
                </a:lnTo>
                <a:lnTo>
                  <a:pt x="1760854" y="38100"/>
                </a:lnTo>
                <a:lnTo>
                  <a:pt x="1684654" y="0"/>
                </a:lnTo>
                <a:close/>
              </a:path>
              <a:path w="1798954" h="1402714">
                <a:moveTo>
                  <a:pt x="918463" y="57150"/>
                </a:moveTo>
                <a:lnTo>
                  <a:pt x="899413" y="76200"/>
                </a:lnTo>
                <a:lnTo>
                  <a:pt x="918463" y="76200"/>
                </a:lnTo>
                <a:lnTo>
                  <a:pt x="918463" y="57150"/>
                </a:lnTo>
                <a:close/>
              </a:path>
              <a:path w="1798954" h="1402714">
                <a:moveTo>
                  <a:pt x="1684654" y="57150"/>
                </a:moveTo>
                <a:lnTo>
                  <a:pt x="918463" y="57150"/>
                </a:lnTo>
                <a:lnTo>
                  <a:pt x="918463" y="76200"/>
                </a:lnTo>
                <a:lnTo>
                  <a:pt x="1684654" y="76200"/>
                </a:lnTo>
                <a:lnTo>
                  <a:pt x="1684654" y="57150"/>
                </a:lnTo>
                <a:close/>
              </a:path>
              <a:path w="1798954" h="1402714">
                <a:moveTo>
                  <a:pt x="1760854" y="38100"/>
                </a:moveTo>
                <a:lnTo>
                  <a:pt x="1703704" y="38100"/>
                </a:lnTo>
                <a:lnTo>
                  <a:pt x="1703704" y="76200"/>
                </a:lnTo>
                <a:lnTo>
                  <a:pt x="1760854" y="76200"/>
                </a:lnTo>
                <a:lnTo>
                  <a:pt x="1798954" y="57150"/>
                </a:lnTo>
                <a:lnTo>
                  <a:pt x="1760854" y="381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179" y="4735067"/>
            <a:ext cx="1442085" cy="866140"/>
          </a:xfrm>
          <a:custGeom>
            <a:avLst/>
            <a:gdLst/>
            <a:ahLst/>
            <a:cxnLst/>
            <a:rect l="l" t="t" r="r" b="b"/>
            <a:pathLst>
              <a:path w="1442085" h="866139">
                <a:moveTo>
                  <a:pt x="0" y="865631"/>
                </a:moveTo>
                <a:lnTo>
                  <a:pt x="1441703" y="865631"/>
                </a:lnTo>
                <a:lnTo>
                  <a:pt x="1441703" y="0"/>
                </a:lnTo>
                <a:lnTo>
                  <a:pt x="0" y="0"/>
                </a:lnTo>
                <a:lnTo>
                  <a:pt x="0" y="86563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6179" y="4184903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5">
                <a:moveTo>
                  <a:pt x="0" y="550291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26179" y="4754371"/>
            <a:ext cx="14357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t2.micro,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vCPU,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endParaRPr sz="1800">
              <a:latin typeface="Calibri"/>
              <a:cs typeface="Calibri"/>
            </a:endParaRPr>
          </a:p>
          <a:p>
            <a:pPr marL="8255" algn="ctr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04176" y="3561588"/>
            <a:ext cx="1440180" cy="866140"/>
          </a:xfrm>
          <a:custGeom>
            <a:avLst/>
            <a:gdLst/>
            <a:ahLst/>
            <a:cxnLst/>
            <a:rect l="l" t="t" r="r" b="b"/>
            <a:pathLst>
              <a:path w="1440179" h="866139">
                <a:moveTo>
                  <a:pt x="0" y="865632"/>
                </a:moveTo>
                <a:lnTo>
                  <a:pt x="1440179" y="865632"/>
                </a:lnTo>
                <a:lnTo>
                  <a:pt x="1440179" y="0"/>
                </a:lnTo>
                <a:lnTo>
                  <a:pt x="0" y="0"/>
                </a:lnTo>
                <a:lnTo>
                  <a:pt x="0" y="86563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4176" y="3011423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5">
                <a:moveTo>
                  <a:pt x="0" y="55029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04176" y="3580257"/>
            <a:ext cx="14338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c5.xlarge,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762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vCPU,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endParaRPr sz="1800">
              <a:latin typeface="Calibri"/>
              <a:cs typeface="Calibri"/>
            </a:endParaRPr>
          </a:p>
          <a:p>
            <a:pPr marL="8890" algn="ctr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22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438" y="633222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103" y="0"/>
                </a:lnTo>
              </a:path>
            </a:pathLst>
          </a:custGeom>
          <a:ln w="28575">
            <a:solidFill>
              <a:srgbClr val="006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438" y="741426"/>
            <a:ext cx="816610" cy="0"/>
          </a:xfrm>
          <a:custGeom>
            <a:avLst/>
            <a:gdLst/>
            <a:ahLst/>
            <a:cxnLst/>
            <a:rect l="l" t="t" r="r" b="b"/>
            <a:pathLst>
              <a:path w="816610">
                <a:moveTo>
                  <a:pt x="0" y="0"/>
                </a:moveTo>
                <a:lnTo>
                  <a:pt x="816229" y="0"/>
                </a:lnTo>
              </a:path>
            </a:pathLst>
          </a:custGeom>
          <a:ln w="19050">
            <a:solidFill>
              <a:srgbClr val="006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Scaling</a:t>
            </a:r>
            <a:r>
              <a:rPr spc="-140" dirty="0"/>
              <a:t> </a:t>
            </a:r>
            <a:r>
              <a:rPr dirty="0"/>
              <a:t>Out</a:t>
            </a:r>
            <a:r>
              <a:rPr spc="-105" dirty="0"/>
              <a:t> </a:t>
            </a:r>
            <a:r>
              <a:rPr spc="-35" dirty="0"/>
              <a:t>(horizontal</a:t>
            </a:r>
            <a:r>
              <a:rPr spc="-120" dirty="0"/>
              <a:t> </a:t>
            </a:r>
            <a:r>
              <a:rPr spc="-20" dirty="0"/>
              <a:t>scaling)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9431" cy="71780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89597" y="3257694"/>
            <a:ext cx="880110" cy="881380"/>
          </a:xfrm>
          <a:custGeom>
            <a:avLst/>
            <a:gdLst/>
            <a:ahLst/>
            <a:cxnLst/>
            <a:rect l="l" t="t" r="r" b="b"/>
            <a:pathLst>
              <a:path w="880110" h="881379">
                <a:moveTo>
                  <a:pt x="219914" y="780818"/>
                </a:moveTo>
                <a:lnTo>
                  <a:pt x="179929" y="780818"/>
                </a:lnTo>
                <a:lnTo>
                  <a:pt x="179929" y="880924"/>
                </a:lnTo>
                <a:lnTo>
                  <a:pt x="219914" y="880924"/>
                </a:lnTo>
                <a:lnTo>
                  <a:pt x="219914" y="780818"/>
                </a:lnTo>
                <a:close/>
              </a:path>
              <a:path w="880110" h="881379">
                <a:moveTo>
                  <a:pt x="339867" y="780818"/>
                </a:moveTo>
                <a:lnTo>
                  <a:pt x="299882" y="780818"/>
                </a:lnTo>
                <a:lnTo>
                  <a:pt x="299882" y="880924"/>
                </a:lnTo>
                <a:lnTo>
                  <a:pt x="339867" y="880924"/>
                </a:lnTo>
                <a:lnTo>
                  <a:pt x="339867" y="780818"/>
                </a:lnTo>
                <a:close/>
              </a:path>
              <a:path w="880110" h="881379">
                <a:moveTo>
                  <a:pt x="459820" y="780818"/>
                </a:moveTo>
                <a:lnTo>
                  <a:pt x="419835" y="780818"/>
                </a:lnTo>
                <a:lnTo>
                  <a:pt x="419835" y="880924"/>
                </a:lnTo>
                <a:lnTo>
                  <a:pt x="459820" y="880924"/>
                </a:lnTo>
                <a:lnTo>
                  <a:pt x="459820" y="780818"/>
                </a:lnTo>
                <a:close/>
              </a:path>
              <a:path w="880110" h="881379">
                <a:moveTo>
                  <a:pt x="579773" y="780818"/>
                </a:moveTo>
                <a:lnTo>
                  <a:pt x="539788" y="780818"/>
                </a:lnTo>
                <a:lnTo>
                  <a:pt x="539788" y="880924"/>
                </a:lnTo>
                <a:lnTo>
                  <a:pt x="579773" y="880924"/>
                </a:lnTo>
                <a:lnTo>
                  <a:pt x="579773" y="780818"/>
                </a:lnTo>
                <a:close/>
              </a:path>
              <a:path w="880110" h="881379">
                <a:moveTo>
                  <a:pt x="699726" y="780818"/>
                </a:moveTo>
                <a:lnTo>
                  <a:pt x="659741" y="780818"/>
                </a:lnTo>
                <a:lnTo>
                  <a:pt x="659742" y="880924"/>
                </a:lnTo>
                <a:lnTo>
                  <a:pt x="699726" y="880924"/>
                </a:lnTo>
                <a:lnTo>
                  <a:pt x="699726" y="780818"/>
                </a:lnTo>
                <a:close/>
              </a:path>
              <a:path w="880110" h="881379">
                <a:moveTo>
                  <a:pt x="759702" y="100105"/>
                </a:moveTo>
                <a:lnTo>
                  <a:pt x="119953" y="100105"/>
                </a:lnTo>
                <a:lnTo>
                  <a:pt x="99960" y="120126"/>
                </a:lnTo>
                <a:lnTo>
                  <a:pt x="99960" y="180189"/>
                </a:lnTo>
                <a:lnTo>
                  <a:pt x="0" y="180189"/>
                </a:lnTo>
                <a:lnTo>
                  <a:pt x="0" y="220231"/>
                </a:lnTo>
                <a:lnTo>
                  <a:pt x="99960" y="220231"/>
                </a:lnTo>
                <a:lnTo>
                  <a:pt x="99960" y="300316"/>
                </a:lnTo>
                <a:lnTo>
                  <a:pt x="0" y="300316"/>
                </a:lnTo>
                <a:lnTo>
                  <a:pt x="0" y="340358"/>
                </a:lnTo>
                <a:lnTo>
                  <a:pt x="99960" y="340358"/>
                </a:lnTo>
                <a:lnTo>
                  <a:pt x="99960" y="420442"/>
                </a:lnTo>
                <a:lnTo>
                  <a:pt x="0" y="420442"/>
                </a:lnTo>
                <a:lnTo>
                  <a:pt x="0" y="460484"/>
                </a:lnTo>
                <a:lnTo>
                  <a:pt x="99960" y="460484"/>
                </a:lnTo>
                <a:lnTo>
                  <a:pt x="99961" y="540569"/>
                </a:lnTo>
                <a:lnTo>
                  <a:pt x="0" y="540569"/>
                </a:lnTo>
                <a:lnTo>
                  <a:pt x="0" y="580611"/>
                </a:lnTo>
                <a:lnTo>
                  <a:pt x="99961" y="580611"/>
                </a:lnTo>
                <a:lnTo>
                  <a:pt x="99961" y="660695"/>
                </a:lnTo>
                <a:lnTo>
                  <a:pt x="0" y="660695"/>
                </a:lnTo>
                <a:lnTo>
                  <a:pt x="0" y="700737"/>
                </a:lnTo>
                <a:lnTo>
                  <a:pt x="99961" y="700737"/>
                </a:lnTo>
                <a:lnTo>
                  <a:pt x="99961" y="760797"/>
                </a:lnTo>
                <a:lnTo>
                  <a:pt x="759702" y="780818"/>
                </a:lnTo>
                <a:lnTo>
                  <a:pt x="767493" y="779247"/>
                </a:lnTo>
                <a:lnTo>
                  <a:pt x="773847" y="774960"/>
                </a:lnTo>
                <a:lnTo>
                  <a:pt x="778126" y="768596"/>
                </a:lnTo>
                <a:lnTo>
                  <a:pt x="779695" y="760797"/>
                </a:lnTo>
                <a:lnTo>
                  <a:pt x="779695" y="740780"/>
                </a:lnTo>
                <a:lnTo>
                  <a:pt x="139945" y="740779"/>
                </a:lnTo>
                <a:lnTo>
                  <a:pt x="139945" y="140147"/>
                </a:lnTo>
                <a:lnTo>
                  <a:pt x="779694" y="140147"/>
                </a:lnTo>
                <a:lnTo>
                  <a:pt x="779694" y="120126"/>
                </a:lnTo>
                <a:lnTo>
                  <a:pt x="778126" y="112324"/>
                </a:lnTo>
                <a:lnTo>
                  <a:pt x="773847" y="105961"/>
                </a:lnTo>
                <a:lnTo>
                  <a:pt x="767493" y="101675"/>
                </a:lnTo>
                <a:lnTo>
                  <a:pt x="759702" y="100105"/>
                </a:lnTo>
                <a:close/>
              </a:path>
              <a:path w="880110" h="881379">
                <a:moveTo>
                  <a:pt x="779694" y="140147"/>
                </a:moveTo>
                <a:lnTo>
                  <a:pt x="739710" y="140147"/>
                </a:lnTo>
                <a:lnTo>
                  <a:pt x="739710" y="740780"/>
                </a:lnTo>
                <a:lnTo>
                  <a:pt x="779695" y="740780"/>
                </a:lnTo>
                <a:lnTo>
                  <a:pt x="779695" y="700737"/>
                </a:lnTo>
                <a:lnTo>
                  <a:pt x="879655" y="700737"/>
                </a:lnTo>
                <a:lnTo>
                  <a:pt x="879655" y="660695"/>
                </a:lnTo>
                <a:lnTo>
                  <a:pt x="779695" y="660695"/>
                </a:lnTo>
                <a:lnTo>
                  <a:pt x="779694" y="580611"/>
                </a:lnTo>
                <a:lnTo>
                  <a:pt x="879655" y="580611"/>
                </a:lnTo>
                <a:lnTo>
                  <a:pt x="879655" y="540569"/>
                </a:lnTo>
                <a:lnTo>
                  <a:pt x="779694" y="540569"/>
                </a:lnTo>
                <a:lnTo>
                  <a:pt x="779694" y="460484"/>
                </a:lnTo>
                <a:lnTo>
                  <a:pt x="879655" y="460484"/>
                </a:lnTo>
                <a:lnTo>
                  <a:pt x="879655" y="420442"/>
                </a:lnTo>
                <a:lnTo>
                  <a:pt x="779694" y="420442"/>
                </a:lnTo>
                <a:lnTo>
                  <a:pt x="779694" y="340358"/>
                </a:lnTo>
                <a:lnTo>
                  <a:pt x="879655" y="340358"/>
                </a:lnTo>
                <a:lnTo>
                  <a:pt x="879655" y="300316"/>
                </a:lnTo>
                <a:lnTo>
                  <a:pt x="779694" y="300316"/>
                </a:lnTo>
                <a:lnTo>
                  <a:pt x="779694" y="220231"/>
                </a:lnTo>
                <a:lnTo>
                  <a:pt x="879655" y="220231"/>
                </a:lnTo>
                <a:lnTo>
                  <a:pt x="879655" y="180189"/>
                </a:lnTo>
                <a:lnTo>
                  <a:pt x="779694" y="180189"/>
                </a:lnTo>
                <a:lnTo>
                  <a:pt x="779694" y="140147"/>
                </a:lnTo>
                <a:close/>
              </a:path>
              <a:path w="880110" h="881379">
                <a:moveTo>
                  <a:pt x="374919" y="370223"/>
                </a:moveTo>
                <a:lnTo>
                  <a:pt x="340766" y="370223"/>
                </a:lnTo>
                <a:lnTo>
                  <a:pt x="340766" y="536414"/>
                </a:lnTo>
                <a:lnTo>
                  <a:pt x="374920" y="536414"/>
                </a:lnTo>
                <a:lnTo>
                  <a:pt x="374919" y="370223"/>
                </a:lnTo>
                <a:close/>
              </a:path>
              <a:path w="880110" h="881379">
                <a:moveTo>
                  <a:pt x="574436" y="366002"/>
                </a:moveTo>
                <a:lnTo>
                  <a:pt x="526227" y="366002"/>
                </a:lnTo>
                <a:lnTo>
                  <a:pt x="533324" y="368387"/>
                </a:lnTo>
                <a:lnTo>
                  <a:pt x="543404" y="377931"/>
                </a:lnTo>
                <a:lnTo>
                  <a:pt x="545919" y="384621"/>
                </a:lnTo>
                <a:lnTo>
                  <a:pt x="545919" y="400505"/>
                </a:lnTo>
                <a:lnTo>
                  <a:pt x="543587" y="408430"/>
                </a:lnTo>
                <a:lnTo>
                  <a:pt x="522128" y="440926"/>
                </a:lnTo>
                <a:lnTo>
                  <a:pt x="490437" y="476520"/>
                </a:lnTo>
                <a:lnTo>
                  <a:pt x="456921" y="511188"/>
                </a:lnTo>
                <a:lnTo>
                  <a:pt x="456921" y="536414"/>
                </a:lnTo>
                <a:lnTo>
                  <a:pt x="588469" y="536414"/>
                </a:lnTo>
                <a:lnTo>
                  <a:pt x="588469" y="509786"/>
                </a:lnTo>
                <a:lnTo>
                  <a:pt x="490774" y="509786"/>
                </a:lnTo>
                <a:lnTo>
                  <a:pt x="506645" y="495140"/>
                </a:lnTo>
                <a:lnTo>
                  <a:pt x="543454" y="458632"/>
                </a:lnTo>
                <a:lnTo>
                  <a:pt x="571176" y="421927"/>
                </a:lnTo>
                <a:lnTo>
                  <a:pt x="579773" y="390110"/>
                </a:lnTo>
                <a:lnTo>
                  <a:pt x="579311" y="382268"/>
                </a:lnTo>
                <a:lnTo>
                  <a:pt x="577925" y="374984"/>
                </a:lnTo>
                <a:lnTo>
                  <a:pt x="575619" y="368260"/>
                </a:lnTo>
                <a:lnTo>
                  <a:pt x="574436" y="366002"/>
                </a:lnTo>
                <a:close/>
              </a:path>
              <a:path w="880110" h="881379">
                <a:moveTo>
                  <a:pt x="521296" y="337688"/>
                </a:moveTo>
                <a:lnTo>
                  <a:pt x="505491" y="339055"/>
                </a:lnTo>
                <a:lnTo>
                  <a:pt x="490372" y="343157"/>
                </a:lnTo>
                <a:lnTo>
                  <a:pt x="475950" y="349992"/>
                </a:lnTo>
                <a:lnTo>
                  <a:pt x="462235" y="359561"/>
                </a:lnTo>
                <a:lnTo>
                  <a:pt x="462235" y="387040"/>
                </a:lnTo>
                <a:lnTo>
                  <a:pt x="469509" y="382268"/>
                </a:lnTo>
                <a:lnTo>
                  <a:pt x="476680" y="378102"/>
                </a:lnTo>
                <a:lnTo>
                  <a:pt x="517097" y="366002"/>
                </a:lnTo>
                <a:lnTo>
                  <a:pt x="574436" y="366002"/>
                </a:lnTo>
                <a:lnTo>
                  <a:pt x="572392" y="362097"/>
                </a:lnTo>
                <a:lnTo>
                  <a:pt x="537718" y="339273"/>
                </a:lnTo>
                <a:lnTo>
                  <a:pt x="529786" y="338085"/>
                </a:lnTo>
                <a:lnTo>
                  <a:pt x="521296" y="337688"/>
                </a:lnTo>
                <a:close/>
              </a:path>
              <a:path w="880110" h="881379">
                <a:moveTo>
                  <a:pt x="435646" y="342193"/>
                </a:moveTo>
                <a:lnTo>
                  <a:pt x="280023" y="342193"/>
                </a:lnTo>
                <a:lnTo>
                  <a:pt x="280023" y="370223"/>
                </a:lnTo>
                <a:lnTo>
                  <a:pt x="435646" y="370223"/>
                </a:lnTo>
                <a:lnTo>
                  <a:pt x="435646" y="342193"/>
                </a:lnTo>
                <a:close/>
              </a:path>
              <a:path w="880110" h="881379">
                <a:moveTo>
                  <a:pt x="219913" y="0"/>
                </a:moveTo>
                <a:lnTo>
                  <a:pt x="179929" y="0"/>
                </a:lnTo>
                <a:lnTo>
                  <a:pt x="179929" y="100105"/>
                </a:lnTo>
                <a:lnTo>
                  <a:pt x="219913" y="100105"/>
                </a:lnTo>
                <a:lnTo>
                  <a:pt x="219913" y="0"/>
                </a:lnTo>
                <a:close/>
              </a:path>
              <a:path w="880110" h="881379">
                <a:moveTo>
                  <a:pt x="339866" y="0"/>
                </a:moveTo>
                <a:lnTo>
                  <a:pt x="299882" y="0"/>
                </a:lnTo>
                <a:lnTo>
                  <a:pt x="299882" y="100105"/>
                </a:lnTo>
                <a:lnTo>
                  <a:pt x="339866" y="100105"/>
                </a:lnTo>
                <a:lnTo>
                  <a:pt x="339866" y="0"/>
                </a:lnTo>
                <a:close/>
              </a:path>
              <a:path w="880110" h="881379">
                <a:moveTo>
                  <a:pt x="459819" y="0"/>
                </a:moveTo>
                <a:lnTo>
                  <a:pt x="419835" y="0"/>
                </a:lnTo>
                <a:lnTo>
                  <a:pt x="419835" y="100105"/>
                </a:lnTo>
                <a:lnTo>
                  <a:pt x="459820" y="100105"/>
                </a:lnTo>
                <a:lnTo>
                  <a:pt x="459819" y="0"/>
                </a:lnTo>
                <a:close/>
              </a:path>
              <a:path w="880110" h="881379">
                <a:moveTo>
                  <a:pt x="579773" y="0"/>
                </a:moveTo>
                <a:lnTo>
                  <a:pt x="539788" y="0"/>
                </a:lnTo>
                <a:lnTo>
                  <a:pt x="539788" y="100105"/>
                </a:lnTo>
                <a:lnTo>
                  <a:pt x="579773" y="100105"/>
                </a:lnTo>
                <a:lnTo>
                  <a:pt x="579773" y="0"/>
                </a:lnTo>
                <a:close/>
              </a:path>
              <a:path w="880110" h="881379">
                <a:moveTo>
                  <a:pt x="699726" y="0"/>
                </a:moveTo>
                <a:lnTo>
                  <a:pt x="659741" y="0"/>
                </a:lnTo>
                <a:lnTo>
                  <a:pt x="659741" y="100105"/>
                </a:lnTo>
                <a:lnTo>
                  <a:pt x="699726" y="100105"/>
                </a:lnTo>
                <a:lnTo>
                  <a:pt x="69972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38693" y="3257694"/>
            <a:ext cx="880110" cy="881380"/>
          </a:xfrm>
          <a:custGeom>
            <a:avLst/>
            <a:gdLst/>
            <a:ahLst/>
            <a:cxnLst/>
            <a:rect l="l" t="t" r="r" b="b"/>
            <a:pathLst>
              <a:path w="880110" h="881379">
                <a:moveTo>
                  <a:pt x="219914" y="780818"/>
                </a:moveTo>
                <a:lnTo>
                  <a:pt x="179929" y="780818"/>
                </a:lnTo>
                <a:lnTo>
                  <a:pt x="179929" y="880924"/>
                </a:lnTo>
                <a:lnTo>
                  <a:pt x="219914" y="880924"/>
                </a:lnTo>
                <a:lnTo>
                  <a:pt x="219914" y="780818"/>
                </a:lnTo>
                <a:close/>
              </a:path>
              <a:path w="880110" h="881379">
                <a:moveTo>
                  <a:pt x="339867" y="780818"/>
                </a:moveTo>
                <a:lnTo>
                  <a:pt x="299882" y="780818"/>
                </a:lnTo>
                <a:lnTo>
                  <a:pt x="299882" y="880924"/>
                </a:lnTo>
                <a:lnTo>
                  <a:pt x="339867" y="880924"/>
                </a:lnTo>
                <a:lnTo>
                  <a:pt x="339867" y="780818"/>
                </a:lnTo>
                <a:close/>
              </a:path>
              <a:path w="880110" h="881379">
                <a:moveTo>
                  <a:pt x="459820" y="780818"/>
                </a:moveTo>
                <a:lnTo>
                  <a:pt x="419835" y="780818"/>
                </a:lnTo>
                <a:lnTo>
                  <a:pt x="419835" y="880924"/>
                </a:lnTo>
                <a:lnTo>
                  <a:pt x="459820" y="880924"/>
                </a:lnTo>
                <a:lnTo>
                  <a:pt x="459820" y="780818"/>
                </a:lnTo>
                <a:close/>
              </a:path>
              <a:path w="880110" h="881379">
                <a:moveTo>
                  <a:pt x="579773" y="780818"/>
                </a:moveTo>
                <a:lnTo>
                  <a:pt x="539788" y="780818"/>
                </a:lnTo>
                <a:lnTo>
                  <a:pt x="539788" y="880924"/>
                </a:lnTo>
                <a:lnTo>
                  <a:pt x="579773" y="880924"/>
                </a:lnTo>
                <a:lnTo>
                  <a:pt x="579773" y="780818"/>
                </a:lnTo>
                <a:close/>
              </a:path>
              <a:path w="880110" h="881379">
                <a:moveTo>
                  <a:pt x="699726" y="780818"/>
                </a:moveTo>
                <a:lnTo>
                  <a:pt x="659741" y="780818"/>
                </a:lnTo>
                <a:lnTo>
                  <a:pt x="659742" y="880924"/>
                </a:lnTo>
                <a:lnTo>
                  <a:pt x="699726" y="880924"/>
                </a:lnTo>
                <a:lnTo>
                  <a:pt x="699726" y="780818"/>
                </a:lnTo>
                <a:close/>
              </a:path>
              <a:path w="880110" h="881379">
                <a:moveTo>
                  <a:pt x="759702" y="100105"/>
                </a:moveTo>
                <a:lnTo>
                  <a:pt x="119953" y="100105"/>
                </a:lnTo>
                <a:lnTo>
                  <a:pt x="99960" y="120126"/>
                </a:lnTo>
                <a:lnTo>
                  <a:pt x="99960" y="180189"/>
                </a:lnTo>
                <a:lnTo>
                  <a:pt x="0" y="180189"/>
                </a:lnTo>
                <a:lnTo>
                  <a:pt x="0" y="220231"/>
                </a:lnTo>
                <a:lnTo>
                  <a:pt x="99960" y="220231"/>
                </a:lnTo>
                <a:lnTo>
                  <a:pt x="99960" y="300316"/>
                </a:lnTo>
                <a:lnTo>
                  <a:pt x="0" y="300316"/>
                </a:lnTo>
                <a:lnTo>
                  <a:pt x="0" y="340358"/>
                </a:lnTo>
                <a:lnTo>
                  <a:pt x="99960" y="340358"/>
                </a:lnTo>
                <a:lnTo>
                  <a:pt x="99960" y="420442"/>
                </a:lnTo>
                <a:lnTo>
                  <a:pt x="0" y="420442"/>
                </a:lnTo>
                <a:lnTo>
                  <a:pt x="0" y="460484"/>
                </a:lnTo>
                <a:lnTo>
                  <a:pt x="99960" y="460484"/>
                </a:lnTo>
                <a:lnTo>
                  <a:pt x="99961" y="540569"/>
                </a:lnTo>
                <a:lnTo>
                  <a:pt x="0" y="540569"/>
                </a:lnTo>
                <a:lnTo>
                  <a:pt x="0" y="580611"/>
                </a:lnTo>
                <a:lnTo>
                  <a:pt x="99961" y="580611"/>
                </a:lnTo>
                <a:lnTo>
                  <a:pt x="99961" y="660695"/>
                </a:lnTo>
                <a:lnTo>
                  <a:pt x="0" y="660695"/>
                </a:lnTo>
                <a:lnTo>
                  <a:pt x="0" y="700737"/>
                </a:lnTo>
                <a:lnTo>
                  <a:pt x="99961" y="700737"/>
                </a:lnTo>
                <a:lnTo>
                  <a:pt x="99961" y="760797"/>
                </a:lnTo>
                <a:lnTo>
                  <a:pt x="759702" y="780818"/>
                </a:lnTo>
                <a:lnTo>
                  <a:pt x="767493" y="779247"/>
                </a:lnTo>
                <a:lnTo>
                  <a:pt x="773847" y="774960"/>
                </a:lnTo>
                <a:lnTo>
                  <a:pt x="778126" y="768596"/>
                </a:lnTo>
                <a:lnTo>
                  <a:pt x="779695" y="760797"/>
                </a:lnTo>
                <a:lnTo>
                  <a:pt x="779695" y="740780"/>
                </a:lnTo>
                <a:lnTo>
                  <a:pt x="139945" y="740779"/>
                </a:lnTo>
                <a:lnTo>
                  <a:pt x="139945" y="140147"/>
                </a:lnTo>
                <a:lnTo>
                  <a:pt x="779694" y="140147"/>
                </a:lnTo>
                <a:lnTo>
                  <a:pt x="779694" y="120126"/>
                </a:lnTo>
                <a:lnTo>
                  <a:pt x="778126" y="112324"/>
                </a:lnTo>
                <a:lnTo>
                  <a:pt x="773847" y="105961"/>
                </a:lnTo>
                <a:lnTo>
                  <a:pt x="767493" y="101675"/>
                </a:lnTo>
                <a:lnTo>
                  <a:pt x="759702" y="100105"/>
                </a:lnTo>
                <a:close/>
              </a:path>
              <a:path w="880110" h="881379">
                <a:moveTo>
                  <a:pt x="779694" y="140147"/>
                </a:moveTo>
                <a:lnTo>
                  <a:pt x="739710" y="140147"/>
                </a:lnTo>
                <a:lnTo>
                  <a:pt x="739710" y="740780"/>
                </a:lnTo>
                <a:lnTo>
                  <a:pt x="779695" y="740780"/>
                </a:lnTo>
                <a:lnTo>
                  <a:pt x="779695" y="700737"/>
                </a:lnTo>
                <a:lnTo>
                  <a:pt x="879655" y="700737"/>
                </a:lnTo>
                <a:lnTo>
                  <a:pt x="879655" y="660695"/>
                </a:lnTo>
                <a:lnTo>
                  <a:pt x="779695" y="660695"/>
                </a:lnTo>
                <a:lnTo>
                  <a:pt x="779694" y="580611"/>
                </a:lnTo>
                <a:lnTo>
                  <a:pt x="879655" y="580611"/>
                </a:lnTo>
                <a:lnTo>
                  <a:pt x="879655" y="540569"/>
                </a:lnTo>
                <a:lnTo>
                  <a:pt x="779694" y="540569"/>
                </a:lnTo>
                <a:lnTo>
                  <a:pt x="779694" y="460484"/>
                </a:lnTo>
                <a:lnTo>
                  <a:pt x="879655" y="460484"/>
                </a:lnTo>
                <a:lnTo>
                  <a:pt x="879655" y="420442"/>
                </a:lnTo>
                <a:lnTo>
                  <a:pt x="779694" y="420442"/>
                </a:lnTo>
                <a:lnTo>
                  <a:pt x="779694" y="340358"/>
                </a:lnTo>
                <a:lnTo>
                  <a:pt x="879655" y="340358"/>
                </a:lnTo>
                <a:lnTo>
                  <a:pt x="879655" y="300316"/>
                </a:lnTo>
                <a:lnTo>
                  <a:pt x="779694" y="300316"/>
                </a:lnTo>
                <a:lnTo>
                  <a:pt x="779694" y="220231"/>
                </a:lnTo>
                <a:lnTo>
                  <a:pt x="879655" y="220231"/>
                </a:lnTo>
                <a:lnTo>
                  <a:pt x="879655" y="180189"/>
                </a:lnTo>
                <a:lnTo>
                  <a:pt x="779694" y="180189"/>
                </a:lnTo>
                <a:lnTo>
                  <a:pt x="779694" y="140147"/>
                </a:lnTo>
                <a:close/>
              </a:path>
              <a:path w="880110" h="881379">
                <a:moveTo>
                  <a:pt x="374919" y="370223"/>
                </a:moveTo>
                <a:lnTo>
                  <a:pt x="340766" y="370223"/>
                </a:lnTo>
                <a:lnTo>
                  <a:pt x="340766" y="536414"/>
                </a:lnTo>
                <a:lnTo>
                  <a:pt x="374920" y="536414"/>
                </a:lnTo>
                <a:lnTo>
                  <a:pt x="374919" y="370223"/>
                </a:lnTo>
                <a:close/>
              </a:path>
              <a:path w="880110" h="881379">
                <a:moveTo>
                  <a:pt x="574436" y="366002"/>
                </a:moveTo>
                <a:lnTo>
                  <a:pt x="526227" y="366002"/>
                </a:lnTo>
                <a:lnTo>
                  <a:pt x="533324" y="368387"/>
                </a:lnTo>
                <a:lnTo>
                  <a:pt x="543404" y="377931"/>
                </a:lnTo>
                <a:lnTo>
                  <a:pt x="545919" y="384621"/>
                </a:lnTo>
                <a:lnTo>
                  <a:pt x="545919" y="400505"/>
                </a:lnTo>
                <a:lnTo>
                  <a:pt x="543587" y="408430"/>
                </a:lnTo>
                <a:lnTo>
                  <a:pt x="522128" y="440926"/>
                </a:lnTo>
                <a:lnTo>
                  <a:pt x="490437" y="476520"/>
                </a:lnTo>
                <a:lnTo>
                  <a:pt x="456921" y="511188"/>
                </a:lnTo>
                <a:lnTo>
                  <a:pt x="456921" y="536414"/>
                </a:lnTo>
                <a:lnTo>
                  <a:pt x="588469" y="536414"/>
                </a:lnTo>
                <a:lnTo>
                  <a:pt x="588469" y="509786"/>
                </a:lnTo>
                <a:lnTo>
                  <a:pt x="490774" y="509786"/>
                </a:lnTo>
                <a:lnTo>
                  <a:pt x="506645" y="495140"/>
                </a:lnTo>
                <a:lnTo>
                  <a:pt x="543454" y="458632"/>
                </a:lnTo>
                <a:lnTo>
                  <a:pt x="571176" y="421927"/>
                </a:lnTo>
                <a:lnTo>
                  <a:pt x="579773" y="390110"/>
                </a:lnTo>
                <a:lnTo>
                  <a:pt x="579311" y="382268"/>
                </a:lnTo>
                <a:lnTo>
                  <a:pt x="577925" y="374984"/>
                </a:lnTo>
                <a:lnTo>
                  <a:pt x="575619" y="368260"/>
                </a:lnTo>
                <a:lnTo>
                  <a:pt x="574436" y="366002"/>
                </a:lnTo>
                <a:close/>
              </a:path>
              <a:path w="880110" h="881379">
                <a:moveTo>
                  <a:pt x="521296" y="337688"/>
                </a:moveTo>
                <a:lnTo>
                  <a:pt x="505491" y="339055"/>
                </a:lnTo>
                <a:lnTo>
                  <a:pt x="490372" y="343157"/>
                </a:lnTo>
                <a:lnTo>
                  <a:pt x="475950" y="349992"/>
                </a:lnTo>
                <a:lnTo>
                  <a:pt x="462235" y="359561"/>
                </a:lnTo>
                <a:lnTo>
                  <a:pt x="462235" y="387040"/>
                </a:lnTo>
                <a:lnTo>
                  <a:pt x="469509" y="382268"/>
                </a:lnTo>
                <a:lnTo>
                  <a:pt x="476680" y="378102"/>
                </a:lnTo>
                <a:lnTo>
                  <a:pt x="517097" y="366002"/>
                </a:lnTo>
                <a:lnTo>
                  <a:pt x="574436" y="366002"/>
                </a:lnTo>
                <a:lnTo>
                  <a:pt x="572392" y="362097"/>
                </a:lnTo>
                <a:lnTo>
                  <a:pt x="537718" y="339273"/>
                </a:lnTo>
                <a:lnTo>
                  <a:pt x="529786" y="338085"/>
                </a:lnTo>
                <a:lnTo>
                  <a:pt x="521296" y="337688"/>
                </a:lnTo>
                <a:close/>
              </a:path>
              <a:path w="880110" h="881379">
                <a:moveTo>
                  <a:pt x="435646" y="342193"/>
                </a:moveTo>
                <a:lnTo>
                  <a:pt x="280023" y="342193"/>
                </a:lnTo>
                <a:lnTo>
                  <a:pt x="280023" y="370223"/>
                </a:lnTo>
                <a:lnTo>
                  <a:pt x="435646" y="370223"/>
                </a:lnTo>
                <a:lnTo>
                  <a:pt x="435646" y="342193"/>
                </a:lnTo>
                <a:close/>
              </a:path>
              <a:path w="880110" h="881379">
                <a:moveTo>
                  <a:pt x="219913" y="0"/>
                </a:moveTo>
                <a:lnTo>
                  <a:pt x="179929" y="0"/>
                </a:lnTo>
                <a:lnTo>
                  <a:pt x="179929" y="100105"/>
                </a:lnTo>
                <a:lnTo>
                  <a:pt x="219913" y="100105"/>
                </a:lnTo>
                <a:lnTo>
                  <a:pt x="219913" y="0"/>
                </a:lnTo>
                <a:close/>
              </a:path>
              <a:path w="880110" h="881379">
                <a:moveTo>
                  <a:pt x="339866" y="0"/>
                </a:moveTo>
                <a:lnTo>
                  <a:pt x="299882" y="0"/>
                </a:lnTo>
                <a:lnTo>
                  <a:pt x="299882" y="100105"/>
                </a:lnTo>
                <a:lnTo>
                  <a:pt x="339866" y="100105"/>
                </a:lnTo>
                <a:lnTo>
                  <a:pt x="339866" y="0"/>
                </a:lnTo>
                <a:close/>
              </a:path>
              <a:path w="880110" h="881379">
                <a:moveTo>
                  <a:pt x="459819" y="0"/>
                </a:moveTo>
                <a:lnTo>
                  <a:pt x="419835" y="0"/>
                </a:lnTo>
                <a:lnTo>
                  <a:pt x="419835" y="100105"/>
                </a:lnTo>
                <a:lnTo>
                  <a:pt x="459820" y="100105"/>
                </a:lnTo>
                <a:lnTo>
                  <a:pt x="459819" y="0"/>
                </a:lnTo>
                <a:close/>
              </a:path>
              <a:path w="880110" h="881379">
                <a:moveTo>
                  <a:pt x="579773" y="0"/>
                </a:moveTo>
                <a:lnTo>
                  <a:pt x="539788" y="0"/>
                </a:lnTo>
                <a:lnTo>
                  <a:pt x="539788" y="100105"/>
                </a:lnTo>
                <a:lnTo>
                  <a:pt x="579773" y="100105"/>
                </a:lnTo>
                <a:lnTo>
                  <a:pt x="579773" y="0"/>
                </a:lnTo>
                <a:close/>
              </a:path>
              <a:path w="880110" h="881379">
                <a:moveTo>
                  <a:pt x="699726" y="0"/>
                </a:moveTo>
                <a:lnTo>
                  <a:pt x="659741" y="0"/>
                </a:lnTo>
                <a:lnTo>
                  <a:pt x="659741" y="100105"/>
                </a:lnTo>
                <a:lnTo>
                  <a:pt x="699726" y="100105"/>
                </a:lnTo>
                <a:lnTo>
                  <a:pt x="69972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7789" y="3257694"/>
            <a:ext cx="880110" cy="881380"/>
          </a:xfrm>
          <a:custGeom>
            <a:avLst/>
            <a:gdLst/>
            <a:ahLst/>
            <a:cxnLst/>
            <a:rect l="l" t="t" r="r" b="b"/>
            <a:pathLst>
              <a:path w="880110" h="881379">
                <a:moveTo>
                  <a:pt x="219914" y="780818"/>
                </a:moveTo>
                <a:lnTo>
                  <a:pt x="179929" y="780818"/>
                </a:lnTo>
                <a:lnTo>
                  <a:pt x="179929" y="880924"/>
                </a:lnTo>
                <a:lnTo>
                  <a:pt x="219914" y="880924"/>
                </a:lnTo>
                <a:lnTo>
                  <a:pt x="219914" y="780818"/>
                </a:lnTo>
                <a:close/>
              </a:path>
              <a:path w="880110" h="881379">
                <a:moveTo>
                  <a:pt x="339867" y="780818"/>
                </a:moveTo>
                <a:lnTo>
                  <a:pt x="299882" y="780818"/>
                </a:lnTo>
                <a:lnTo>
                  <a:pt x="299882" y="880924"/>
                </a:lnTo>
                <a:lnTo>
                  <a:pt x="339867" y="880924"/>
                </a:lnTo>
                <a:lnTo>
                  <a:pt x="339867" y="780818"/>
                </a:lnTo>
                <a:close/>
              </a:path>
              <a:path w="880110" h="881379">
                <a:moveTo>
                  <a:pt x="459820" y="780818"/>
                </a:moveTo>
                <a:lnTo>
                  <a:pt x="419835" y="780818"/>
                </a:lnTo>
                <a:lnTo>
                  <a:pt x="419835" y="880924"/>
                </a:lnTo>
                <a:lnTo>
                  <a:pt x="459820" y="880924"/>
                </a:lnTo>
                <a:lnTo>
                  <a:pt x="459820" y="780818"/>
                </a:lnTo>
                <a:close/>
              </a:path>
              <a:path w="880110" h="881379">
                <a:moveTo>
                  <a:pt x="579773" y="780818"/>
                </a:moveTo>
                <a:lnTo>
                  <a:pt x="539788" y="780818"/>
                </a:lnTo>
                <a:lnTo>
                  <a:pt x="539788" y="880924"/>
                </a:lnTo>
                <a:lnTo>
                  <a:pt x="579773" y="880924"/>
                </a:lnTo>
                <a:lnTo>
                  <a:pt x="579773" y="780818"/>
                </a:lnTo>
                <a:close/>
              </a:path>
              <a:path w="880110" h="881379">
                <a:moveTo>
                  <a:pt x="699726" y="780818"/>
                </a:moveTo>
                <a:lnTo>
                  <a:pt x="659741" y="780818"/>
                </a:lnTo>
                <a:lnTo>
                  <a:pt x="659742" y="880924"/>
                </a:lnTo>
                <a:lnTo>
                  <a:pt x="699726" y="880924"/>
                </a:lnTo>
                <a:lnTo>
                  <a:pt x="699726" y="780818"/>
                </a:lnTo>
                <a:close/>
              </a:path>
              <a:path w="880110" h="881379">
                <a:moveTo>
                  <a:pt x="759702" y="100105"/>
                </a:moveTo>
                <a:lnTo>
                  <a:pt x="119953" y="100105"/>
                </a:lnTo>
                <a:lnTo>
                  <a:pt x="99960" y="120126"/>
                </a:lnTo>
                <a:lnTo>
                  <a:pt x="99960" y="180189"/>
                </a:lnTo>
                <a:lnTo>
                  <a:pt x="0" y="180189"/>
                </a:lnTo>
                <a:lnTo>
                  <a:pt x="0" y="220231"/>
                </a:lnTo>
                <a:lnTo>
                  <a:pt x="99960" y="220231"/>
                </a:lnTo>
                <a:lnTo>
                  <a:pt x="99960" y="300316"/>
                </a:lnTo>
                <a:lnTo>
                  <a:pt x="0" y="300316"/>
                </a:lnTo>
                <a:lnTo>
                  <a:pt x="0" y="340358"/>
                </a:lnTo>
                <a:lnTo>
                  <a:pt x="99960" y="340358"/>
                </a:lnTo>
                <a:lnTo>
                  <a:pt x="99960" y="420442"/>
                </a:lnTo>
                <a:lnTo>
                  <a:pt x="0" y="420442"/>
                </a:lnTo>
                <a:lnTo>
                  <a:pt x="0" y="460484"/>
                </a:lnTo>
                <a:lnTo>
                  <a:pt x="99960" y="460484"/>
                </a:lnTo>
                <a:lnTo>
                  <a:pt x="99961" y="540569"/>
                </a:lnTo>
                <a:lnTo>
                  <a:pt x="0" y="540569"/>
                </a:lnTo>
                <a:lnTo>
                  <a:pt x="0" y="580611"/>
                </a:lnTo>
                <a:lnTo>
                  <a:pt x="99961" y="580611"/>
                </a:lnTo>
                <a:lnTo>
                  <a:pt x="99961" y="660695"/>
                </a:lnTo>
                <a:lnTo>
                  <a:pt x="0" y="660695"/>
                </a:lnTo>
                <a:lnTo>
                  <a:pt x="0" y="700737"/>
                </a:lnTo>
                <a:lnTo>
                  <a:pt x="99961" y="700737"/>
                </a:lnTo>
                <a:lnTo>
                  <a:pt x="99961" y="760797"/>
                </a:lnTo>
                <a:lnTo>
                  <a:pt x="759702" y="780818"/>
                </a:lnTo>
                <a:lnTo>
                  <a:pt x="767493" y="779247"/>
                </a:lnTo>
                <a:lnTo>
                  <a:pt x="773847" y="774960"/>
                </a:lnTo>
                <a:lnTo>
                  <a:pt x="778126" y="768596"/>
                </a:lnTo>
                <a:lnTo>
                  <a:pt x="779695" y="760797"/>
                </a:lnTo>
                <a:lnTo>
                  <a:pt x="779695" y="740780"/>
                </a:lnTo>
                <a:lnTo>
                  <a:pt x="139945" y="740779"/>
                </a:lnTo>
                <a:lnTo>
                  <a:pt x="139945" y="140147"/>
                </a:lnTo>
                <a:lnTo>
                  <a:pt x="779694" y="140147"/>
                </a:lnTo>
                <a:lnTo>
                  <a:pt x="779694" y="120126"/>
                </a:lnTo>
                <a:lnTo>
                  <a:pt x="778126" y="112324"/>
                </a:lnTo>
                <a:lnTo>
                  <a:pt x="773847" y="105961"/>
                </a:lnTo>
                <a:lnTo>
                  <a:pt x="767493" y="101675"/>
                </a:lnTo>
                <a:lnTo>
                  <a:pt x="759702" y="100105"/>
                </a:lnTo>
                <a:close/>
              </a:path>
              <a:path w="880110" h="881379">
                <a:moveTo>
                  <a:pt x="779694" y="140147"/>
                </a:moveTo>
                <a:lnTo>
                  <a:pt x="739710" y="140147"/>
                </a:lnTo>
                <a:lnTo>
                  <a:pt x="739710" y="740780"/>
                </a:lnTo>
                <a:lnTo>
                  <a:pt x="779695" y="740780"/>
                </a:lnTo>
                <a:lnTo>
                  <a:pt x="779695" y="700737"/>
                </a:lnTo>
                <a:lnTo>
                  <a:pt x="879655" y="700737"/>
                </a:lnTo>
                <a:lnTo>
                  <a:pt x="879655" y="660695"/>
                </a:lnTo>
                <a:lnTo>
                  <a:pt x="779695" y="660695"/>
                </a:lnTo>
                <a:lnTo>
                  <a:pt x="779694" y="580611"/>
                </a:lnTo>
                <a:lnTo>
                  <a:pt x="879655" y="580611"/>
                </a:lnTo>
                <a:lnTo>
                  <a:pt x="879655" y="540569"/>
                </a:lnTo>
                <a:lnTo>
                  <a:pt x="779694" y="540569"/>
                </a:lnTo>
                <a:lnTo>
                  <a:pt x="779694" y="460484"/>
                </a:lnTo>
                <a:lnTo>
                  <a:pt x="879655" y="460484"/>
                </a:lnTo>
                <a:lnTo>
                  <a:pt x="879655" y="420442"/>
                </a:lnTo>
                <a:lnTo>
                  <a:pt x="779694" y="420442"/>
                </a:lnTo>
                <a:lnTo>
                  <a:pt x="779694" y="340358"/>
                </a:lnTo>
                <a:lnTo>
                  <a:pt x="879655" y="340358"/>
                </a:lnTo>
                <a:lnTo>
                  <a:pt x="879655" y="300316"/>
                </a:lnTo>
                <a:lnTo>
                  <a:pt x="779694" y="300316"/>
                </a:lnTo>
                <a:lnTo>
                  <a:pt x="779694" y="220231"/>
                </a:lnTo>
                <a:lnTo>
                  <a:pt x="879655" y="220231"/>
                </a:lnTo>
                <a:lnTo>
                  <a:pt x="879655" y="180189"/>
                </a:lnTo>
                <a:lnTo>
                  <a:pt x="779694" y="180189"/>
                </a:lnTo>
                <a:lnTo>
                  <a:pt x="779694" y="140147"/>
                </a:lnTo>
                <a:close/>
              </a:path>
              <a:path w="880110" h="881379">
                <a:moveTo>
                  <a:pt x="374919" y="370223"/>
                </a:moveTo>
                <a:lnTo>
                  <a:pt x="340766" y="370223"/>
                </a:lnTo>
                <a:lnTo>
                  <a:pt x="340766" y="536414"/>
                </a:lnTo>
                <a:lnTo>
                  <a:pt x="374920" y="536414"/>
                </a:lnTo>
                <a:lnTo>
                  <a:pt x="374919" y="370223"/>
                </a:lnTo>
                <a:close/>
              </a:path>
              <a:path w="880110" h="881379">
                <a:moveTo>
                  <a:pt x="574436" y="366002"/>
                </a:moveTo>
                <a:lnTo>
                  <a:pt x="526227" y="366002"/>
                </a:lnTo>
                <a:lnTo>
                  <a:pt x="533324" y="368387"/>
                </a:lnTo>
                <a:lnTo>
                  <a:pt x="543404" y="377931"/>
                </a:lnTo>
                <a:lnTo>
                  <a:pt x="545919" y="384621"/>
                </a:lnTo>
                <a:lnTo>
                  <a:pt x="545919" y="400505"/>
                </a:lnTo>
                <a:lnTo>
                  <a:pt x="543587" y="408430"/>
                </a:lnTo>
                <a:lnTo>
                  <a:pt x="522128" y="440926"/>
                </a:lnTo>
                <a:lnTo>
                  <a:pt x="490437" y="476520"/>
                </a:lnTo>
                <a:lnTo>
                  <a:pt x="456921" y="511188"/>
                </a:lnTo>
                <a:lnTo>
                  <a:pt x="456921" y="536414"/>
                </a:lnTo>
                <a:lnTo>
                  <a:pt x="588469" y="536414"/>
                </a:lnTo>
                <a:lnTo>
                  <a:pt x="588469" y="509786"/>
                </a:lnTo>
                <a:lnTo>
                  <a:pt x="490774" y="509786"/>
                </a:lnTo>
                <a:lnTo>
                  <a:pt x="506645" y="495140"/>
                </a:lnTo>
                <a:lnTo>
                  <a:pt x="543454" y="458632"/>
                </a:lnTo>
                <a:lnTo>
                  <a:pt x="571176" y="421927"/>
                </a:lnTo>
                <a:lnTo>
                  <a:pt x="579773" y="390110"/>
                </a:lnTo>
                <a:lnTo>
                  <a:pt x="579311" y="382268"/>
                </a:lnTo>
                <a:lnTo>
                  <a:pt x="577925" y="374984"/>
                </a:lnTo>
                <a:lnTo>
                  <a:pt x="575619" y="368260"/>
                </a:lnTo>
                <a:lnTo>
                  <a:pt x="574436" y="366002"/>
                </a:lnTo>
                <a:close/>
              </a:path>
              <a:path w="880110" h="881379">
                <a:moveTo>
                  <a:pt x="521296" y="337688"/>
                </a:moveTo>
                <a:lnTo>
                  <a:pt x="505491" y="339055"/>
                </a:lnTo>
                <a:lnTo>
                  <a:pt x="490372" y="343157"/>
                </a:lnTo>
                <a:lnTo>
                  <a:pt x="475950" y="349992"/>
                </a:lnTo>
                <a:lnTo>
                  <a:pt x="462235" y="359561"/>
                </a:lnTo>
                <a:lnTo>
                  <a:pt x="462235" y="387040"/>
                </a:lnTo>
                <a:lnTo>
                  <a:pt x="469509" y="382268"/>
                </a:lnTo>
                <a:lnTo>
                  <a:pt x="476680" y="378102"/>
                </a:lnTo>
                <a:lnTo>
                  <a:pt x="517097" y="366002"/>
                </a:lnTo>
                <a:lnTo>
                  <a:pt x="574436" y="366002"/>
                </a:lnTo>
                <a:lnTo>
                  <a:pt x="572392" y="362097"/>
                </a:lnTo>
                <a:lnTo>
                  <a:pt x="537718" y="339273"/>
                </a:lnTo>
                <a:lnTo>
                  <a:pt x="529786" y="338085"/>
                </a:lnTo>
                <a:lnTo>
                  <a:pt x="521296" y="337688"/>
                </a:lnTo>
                <a:close/>
              </a:path>
              <a:path w="880110" h="881379">
                <a:moveTo>
                  <a:pt x="435646" y="342193"/>
                </a:moveTo>
                <a:lnTo>
                  <a:pt x="280023" y="342193"/>
                </a:lnTo>
                <a:lnTo>
                  <a:pt x="280023" y="370223"/>
                </a:lnTo>
                <a:lnTo>
                  <a:pt x="435646" y="370223"/>
                </a:lnTo>
                <a:lnTo>
                  <a:pt x="435646" y="342193"/>
                </a:lnTo>
                <a:close/>
              </a:path>
              <a:path w="880110" h="881379">
                <a:moveTo>
                  <a:pt x="219913" y="0"/>
                </a:moveTo>
                <a:lnTo>
                  <a:pt x="179929" y="0"/>
                </a:lnTo>
                <a:lnTo>
                  <a:pt x="179929" y="100105"/>
                </a:lnTo>
                <a:lnTo>
                  <a:pt x="219913" y="100105"/>
                </a:lnTo>
                <a:lnTo>
                  <a:pt x="219913" y="0"/>
                </a:lnTo>
                <a:close/>
              </a:path>
              <a:path w="880110" h="881379">
                <a:moveTo>
                  <a:pt x="339866" y="0"/>
                </a:moveTo>
                <a:lnTo>
                  <a:pt x="299882" y="0"/>
                </a:lnTo>
                <a:lnTo>
                  <a:pt x="299882" y="100105"/>
                </a:lnTo>
                <a:lnTo>
                  <a:pt x="339866" y="100105"/>
                </a:lnTo>
                <a:lnTo>
                  <a:pt x="339866" y="0"/>
                </a:lnTo>
                <a:close/>
              </a:path>
              <a:path w="880110" h="881379">
                <a:moveTo>
                  <a:pt x="459819" y="0"/>
                </a:moveTo>
                <a:lnTo>
                  <a:pt x="419835" y="0"/>
                </a:lnTo>
                <a:lnTo>
                  <a:pt x="419835" y="100105"/>
                </a:lnTo>
                <a:lnTo>
                  <a:pt x="459820" y="100105"/>
                </a:lnTo>
                <a:lnTo>
                  <a:pt x="459819" y="0"/>
                </a:lnTo>
                <a:close/>
              </a:path>
              <a:path w="880110" h="881379">
                <a:moveTo>
                  <a:pt x="579773" y="0"/>
                </a:moveTo>
                <a:lnTo>
                  <a:pt x="539788" y="0"/>
                </a:lnTo>
                <a:lnTo>
                  <a:pt x="539788" y="100105"/>
                </a:lnTo>
                <a:lnTo>
                  <a:pt x="579773" y="100105"/>
                </a:lnTo>
                <a:lnTo>
                  <a:pt x="579773" y="0"/>
                </a:lnTo>
                <a:close/>
              </a:path>
              <a:path w="880110" h="881379">
                <a:moveTo>
                  <a:pt x="699726" y="0"/>
                </a:moveTo>
                <a:lnTo>
                  <a:pt x="659741" y="0"/>
                </a:lnTo>
                <a:lnTo>
                  <a:pt x="659741" y="100105"/>
                </a:lnTo>
                <a:lnTo>
                  <a:pt x="699726" y="100105"/>
                </a:lnTo>
                <a:lnTo>
                  <a:pt x="69972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2417" y="3257694"/>
            <a:ext cx="880110" cy="881380"/>
          </a:xfrm>
          <a:custGeom>
            <a:avLst/>
            <a:gdLst/>
            <a:ahLst/>
            <a:cxnLst/>
            <a:rect l="l" t="t" r="r" b="b"/>
            <a:pathLst>
              <a:path w="880109" h="881379">
                <a:moveTo>
                  <a:pt x="219913" y="780818"/>
                </a:moveTo>
                <a:lnTo>
                  <a:pt x="179929" y="780818"/>
                </a:lnTo>
                <a:lnTo>
                  <a:pt x="179929" y="880924"/>
                </a:lnTo>
                <a:lnTo>
                  <a:pt x="219913" y="880924"/>
                </a:lnTo>
                <a:lnTo>
                  <a:pt x="219913" y="780818"/>
                </a:lnTo>
                <a:close/>
              </a:path>
              <a:path w="880109" h="881379">
                <a:moveTo>
                  <a:pt x="339866" y="780818"/>
                </a:moveTo>
                <a:lnTo>
                  <a:pt x="299882" y="780818"/>
                </a:lnTo>
                <a:lnTo>
                  <a:pt x="299882" y="880924"/>
                </a:lnTo>
                <a:lnTo>
                  <a:pt x="339866" y="880924"/>
                </a:lnTo>
                <a:lnTo>
                  <a:pt x="339866" y="780818"/>
                </a:lnTo>
                <a:close/>
              </a:path>
              <a:path w="880109" h="881379">
                <a:moveTo>
                  <a:pt x="459820" y="780818"/>
                </a:moveTo>
                <a:lnTo>
                  <a:pt x="419835" y="780818"/>
                </a:lnTo>
                <a:lnTo>
                  <a:pt x="419835" y="880924"/>
                </a:lnTo>
                <a:lnTo>
                  <a:pt x="459820" y="880924"/>
                </a:lnTo>
                <a:lnTo>
                  <a:pt x="459820" y="780818"/>
                </a:lnTo>
                <a:close/>
              </a:path>
              <a:path w="880109" h="881379">
                <a:moveTo>
                  <a:pt x="579773" y="780818"/>
                </a:moveTo>
                <a:lnTo>
                  <a:pt x="539788" y="780818"/>
                </a:lnTo>
                <a:lnTo>
                  <a:pt x="539788" y="880924"/>
                </a:lnTo>
                <a:lnTo>
                  <a:pt x="579773" y="880924"/>
                </a:lnTo>
                <a:lnTo>
                  <a:pt x="579773" y="780818"/>
                </a:lnTo>
                <a:close/>
              </a:path>
              <a:path w="880109" h="881379">
                <a:moveTo>
                  <a:pt x="699726" y="780818"/>
                </a:moveTo>
                <a:lnTo>
                  <a:pt x="659741" y="780818"/>
                </a:lnTo>
                <a:lnTo>
                  <a:pt x="659741" y="880924"/>
                </a:lnTo>
                <a:lnTo>
                  <a:pt x="699726" y="880924"/>
                </a:lnTo>
                <a:lnTo>
                  <a:pt x="699726" y="780818"/>
                </a:lnTo>
                <a:close/>
              </a:path>
              <a:path w="880109" h="881379">
                <a:moveTo>
                  <a:pt x="759702" y="100105"/>
                </a:moveTo>
                <a:lnTo>
                  <a:pt x="119953" y="100105"/>
                </a:lnTo>
                <a:lnTo>
                  <a:pt x="99960" y="120126"/>
                </a:lnTo>
                <a:lnTo>
                  <a:pt x="99960" y="180189"/>
                </a:lnTo>
                <a:lnTo>
                  <a:pt x="0" y="180189"/>
                </a:lnTo>
                <a:lnTo>
                  <a:pt x="0" y="220231"/>
                </a:lnTo>
                <a:lnTo>
                  <a:pt x="99960" y="220231"/>
                </a:lnTo>
                <a:lnTo>
                  <a:pt x="99960" y="300316"/>
                </a:lnTo>
                <a:lnTo>
                  <a:pt x="0" y="300316"/>
                </a:lnTo>
                <a:lnTo>
                  <a:pt x="0" y="340358"/>
                </a:lnTo>
                <a:lnTo>
                  <a:pt x="99960" y="340358"/>
                </a:lnTo>
                <a:lnTo>
                  <a:pt x="99960" y="420442"/>
                </a:lnTo>
                <a:lnTo>
                  <a:pt x="0" y="420442"/>
                </a:lnTo>
                <a:lnTo>
                  <a:pt x="0" y="460484"/>
                </a:lnTo>
                <a:lnTo>
                  <a:pt x="99960" y="460484"/>
                </a:lnTo>
                <a:lnTo>
                  <a:pt x="99960" y="540569"/>
                </a:lnTo>
                <a:lnTo>
                  <a:pt x="0" y="540569"/>
                </a:lnTo>
                <a:lnTo>
                  <a:pt x="0" y="580611"/>
                </a:lnTo>
                <a:lnTo>
                  <a:pt x="99960" y="580611"/>
                </a:lnTo>
                <a:lnTo>
                  <a:pt x="99960" y="660695"/>
                </a:lnTo>
                <a:lnTo>
                  <a:pt x="0" y="660695"/>
                </a:lnTo>
                <a:lnTo>
                  <a:pt x="0" y="700737"/>
                </a:lnTo>
                <a:lnTo>
                  <a:pt x="99960" y="700737"/>
                </a:lnTo>
                <a:lnTo>
                  <a:pt x="99960" y="760797"/>
                </a:lnTo>
                <a:lnTo>
                  <a:pt x="759702" y="780818"/>
                </a:lnTo>
                <a:lnTo>
                  <a:pt x="767493" y="779247"/>
                </a:lnTo>
                <a:lnTo>
                  <a:pt x="773847" y="774960"/>
                </a:lnTo>
                <a:lnTo>
                  <a:pt x="778126" y="768596"/>
                </a:lnTo>
                <a:lnTo>
                  <a:pt x="779694" y="760797"/>
                </a:lnTo>
                <a:lnTo>
                  <a:pt x="779694" y="740780"/>
                </a:lnTo>
                <a:lnTo>
                  <a:pt x="139945" y="740779"/>
                </a:lnTo>
                <a:lnTo>
                  <a:pt x="139945" y="140147"/>
                </a:lnTo>
                <a:lnTo>
                  <a:pt x="779694" y="140147"/>
                </a:lnTo>
                <a:lnTo>
                  <a:pt x="779694" y="120126"/>
                </a:lnTo>
                <a:lnTo>
                  <a:pt x="778126" y="112324"/>
                </a:lnTo>
                <a:lnTo>
                  <a:pt x="773847" y="105961"/>
                </a:lnTo>
                <a:lnTo>
                  <a:pt x="767493" y="101675"/>
                </a:lnTo>
                <a:lnTo>
                  <a:pt x="759702" y="100105"/>
                </a:lnTo>
                <a:close/>
              </a:path>
              <a:path w="880109" h="881379">
                <a:moveTo>
                  <a:pt x="779694" y="140147"/>
                </a:moveTo>
                <a:lnTo>
                  <a:pt x="739710" y="140147"/>
                </a:lnTo>
                <a:lnTo>
                  <a:pt x="739710" y="740780"/>
                </a:lnTo>
                <a:lnTo>
                  <a:pt x="779694" y="740780"/>
                </a:lnTo>
                <a:lnTo>
                  <a:pt x="779694" y="700737"/>
                </a:lnTo>
                <a:lnTo>
                  <a:pt x="879655" y="700737"/>
                </a:lnTo>
                <a:lnTo>
                  <a:pt x="879655" y="660695"/>
                </a:lnTo>
                <a:lnTo>
                  <a:pt x="779694" y="660695"/>
                </a:lnTo>
                <a:lnTo>
                  <a:pt x="779694" y="580611"/>
                </a:lnTo>
                <a:lnTo>
                  <a:pt x="879655" y="580611"/>
                </a:lnTo>
                <a:lnTo>
                  <a:pt x="879655" y="540569"/>
                </a:lnTo>
                <a:lnTo>
                  <a:pt x="779694" y="540569"/>
                </a:lnTo>
                <a:lnTo>
                  <a:pt x="779694" y="460484"/>
                </a:lnTo>
                <a:lnTo>
                  <a:pt x="879655" y="460484"/>
                </a:lnTo>
                <a:lnTo>
                  <a:pt x="879655" y="420442"/>
                </a:lnTo>
                <a:lnTo>
                  <a:pt x="779694" y="420442"/>
                </a:lnTo>
                <a:lnTo>
                  <a:pt x="779694" y="340358"/>
                </a:lnTo>
                <a:lnTo>
                  <a:pt x="879655" y="340358"/>
                </a:lnTo>
                <a:lnTo>
                  <a:pt x="879655" y="300316"/>
                </a:lnTo>
                <a:lnTo>
                  <a:pt x="779694" y="300316"/>
                </a:lnTo>
                <a:lnTo>
                  <a:pt x="779694" y="220231"/>
                </a:lnTo>
                <a:lnTo>
                  <a:pt x="879655" y="220231"/>
                </a:lnTo>
                <a:lnTo>
                  <a:pt x="879655" y="180189"/>
                </a:lnTo>
                <a:lnTo>
                  <a:pt x="779694" y="180189"/>
                </a:lnTo>
                <a:lnTo>
                  <a:pt x="779694" y="140147"/>
                </a:lnTo>
                <a:close/>
              </a:path>
              <a:path w="880109" h="881379">
                <a:moveTo>
                  <a:pt x="374919" y="370223"/>
                </a:moveTo>
                <a:lnTo>
                  <a:pt x="340766" y="370223"/>
                </a:lnTo>
                <a:lnTo>
                  <a:pt x="340766" y="536414"/>
                </a:lnTo>
                <a:lnTo>
                  <a:pt x="374919" y="536414"/>
                </a:lnTo>
                <a:lnTo>
                  <a:pt x="374919" y="370223"/>
                </a:lnTo>
                <a:close/>
              </a:path>
              <a:path w="880109" h="881379">
                <a:moveTo>
                  <a:pt x="574436" y="366002"/>
                </a:moveTo>
                <a:lnTo>
                  <a:pt x="526227" y="366002"/>
                </a:lnTo>
                <a:lnTo>
                  <a:pt x="533324" y="368387"/>
                </a:lnTo>
                <a:lnTo>
                  <a:pt x="543403" y="377931"/>
                </a:lnTo>
                <a:lnTo>
                  <a:pt x="545919" y="384621"/>
                </a:lnTo>
                <a:lnTo>
                  <a:pt x="545919" y="400505"/>
                </a:lnTo>
                <a:lnTo>
                  <a:pt x="522128" y="440926"/>
                </a:lnTo>
                <a:lnTo>
                  <a:pt x="490437" y="476520"/>
                </a:lnTo>
                <a:lnTo>
                  <a:pt x="456921" y="511188"/>
                </a:lnTo>
                <a:lnTo>
                  <a:pt x="456921" y="536414"/>
                </a:lnTo>
                <a:lnTo>
                  <a:pt x="588469" y="536414"/>
                </a:lnTo>
                <a:lnTo>
                  <a:pt x="588469" y="509786"/>
                </a:lnTo>
                <a:lnTo>
                  <a:pt x="490774" y="509786"/>
                </a:lnTo>
                <a:lnTo>
                  <a:pt x="506645" y="495140"/>
                </a:lnTo>
                <a:lnTo>
                  <a:pt x="543453" y="458632"/>
                </a:lnTo>
                <a:lnTo>
                  <a:pt x="571176" y="421927"/>
                </a:lnTo>
                <a:lnTo>
                  <a:pt x="579773" y="390110"/>
                </a:lnTo>
                <a:lnTo>
                  <a:pt x="579311" y="382268"/>
                </a:lnTo>
                <a:lnTo>
                  <a:pt x="577925" y="374984"/>
                </a:lnTo>
                <a:lnTo>
                  <a:pt x="575619" y="368260"/>
                </a:lnTo>
                <a:lnTo>
                  <a:pt x="574436" y="366002"/>
                </a:lnTo>
                <a:close/>
              </a:path>
              <a:path w="880109" h="881379">
                <a:moveTo>
                  <a:pt x="521295" y="337688"/>
                </a:moveTo>
                <a:lnTo>
                  <a:pt x="505491" y="339055"/>
                </a:lnTo>
                <a:lnTo>
                  <a:pt x="490372" y="343157"/>
                </a:lnTo>
                <a:lnTo>
                  <a:pt x="475950" y="349992"/>
                </a:lnTo>
                <a:lnTo>
                  <a:pt x="462235" y="359561"/>
                </a:lnTo>
                <a:lnTo>
                  <a:pt x="462235" y="387040"/>
                </a:lnTo>
                <a:lnTo>
                  <a:pt x="469509" y="382268"/>
                </a:lnTo>
                <a:lnTo>
                  <a:pt x="476680" y="378102"/>
                </a:lnTo>
                <a:lnTo>
                  <a:pt x="517097" y="366002"/>
                </a:lnTo>
                <a:lnTo>
                  <a:pt x="574436" y="366002"/>
                </a:lnTo>
                <a:lnTo>
                  <a:pt x="572392" y="362097"/>
                </a:lnTo>
                <a:lnTo>
                  <a:pt x="537718" y="339273"/>
                </a:lnTo>
                <a:lnTo>
                  <a:pt x="529786" y="338085"/>
                </a:lnTo>
                <a:lnTo>
                  <a:pt x="521295" y="337688"/>
                </a:lnTo>
                <a:close/>
              </a:path>
              <a:path w="880109" h="881379">
                <a:moveTo>
                  <a:pt x="435646" y="342193"/>
                </a:moveTo>
                <a:lnTo>
                  <a:pt x="280023" y="342193"/>
                </a:lnTo>
                <a:lnTo>
                  <a:pt x="280023" y="370223"/>
                </a:lnTo>
                <a:lnTo>
                  <a:pt x="435646" y="370223"/>
                </a:lnTo>
                <a:lnTo>
                  <a:pt x="435646" y="342193"/>
                </a:lnTo>
                <a:close/>
              </a:path>
              <a:path w="880109" h="881379">
                <a:moveTo>
                  <a:pt x="219913" y="0"/>
                </a:moveTo>
                <a:lnTo>
                  <a:pt x="179929" y="0"/>
                </a:lnTo>
                <a:lnTo>
                  <a:pt x="179929" y="100105"/>
                </a:lnTo>
                <a:lnTo>
                  <a:pt x="219913" y="100105"/>
                </a:lnTo>
                <a:lnTo>
                  <a:pt x="219913" y="0"/>
                </a:lnTo>
                <a:close/>
              </a:path>
              <a:path w="880109" h="881379">
                <a:moveTo>
                  <a:pt x="339866" y="0"/>
                </a:moveTo>
                <a:lnTo>
                  <a:pt x="299882" y="0"/>
                </a:lnTo>
                <a:lnTo>
                  <a:pt x="299882" y="100105"/>
                </a:lnTo>
                <a:lnTo>
                  <a:pt x="339866" y="100105"/>
                </a:lnTo>
                <a:lnTo>
                  <a:pt x="339866" y="0"/>
                </a:lnTo>
                <a:close/>
              </a:path>
              <a:path w="880109" h="881379">
                <a:moveTo>
                  <a:pt x="459820" y="0"/>
                </a:moveTo>
                <a:lnTo>
                  <a:pt x="419835" y="0"/>
                </a:lnTo>
                <a:lnTo>
                  <a:pt x="419835" y="100105"/>
                </a:lnTo>
                <a:lnTo>
                  <a:pt x="459820" y="100105"/>
                </a:lnTo>
                <a:lnTo>
                  <a:pt x="459820" y="0"/>
                </a:lnTo>
                <a:close/>
              </a:path>
              <a:path w="880109" h="881379">
                <a:moveTo>
                  <a:pt x="579773" y="0"/>
                </a:moveTo>
                <a:lnTo>
                  <a:pt x="539788" y="0"/>
                </a:lnTo>
                <a:lnTo>
                  <a:pt x="539788" y="100105"/>
                </a:lnTo>
                <a:lnTo>
                  <a:pt x="579773" y="100105"/>
                </a:lnTo>
                <a:lnTo>
                  <a:pt x="579773" y="0"/>
                </a:lnTo>
                <a:close/>
              </a:path>
              <a:path w="880109" h="881379">
                <a:moveTo>
                  <a:pt x="699726" y="0"/>
                </a:moveTo>
                <a:lnTo>
                  <a:pt x="659741" y="0"/>
                </a:lnTo>
                <a:lnTo>
                  <a:pt x="659741" y="100105"/>
                </a:lnTo>
                <a:lnTo>
                  <a:pt x="699726" y="100105"/>
                </a:lnTo>
                <a:lnTo>
                  <a:pt x="69972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9597" y="2198569"/>
            <a:ext cx="880110" cy="882650"/>
          </a:xfrm>
          <a:custGeom>
            <a:avLst/>
            <a:gdLst/>
            <a:ahLst/>
            <a:cxnLst/>
            <a:rect l="l" t="t" r="r" b="b"/>
            <a:pathLst>
              <a:path w="880110" h="882650">
                <a:moveTo>
                  <a:pt x="219914" y="782055"/>
                </a:moveTo>
                <a:lnTo>
                  <a:pt x="179929" y="782055"/>
                </a:lnTo>
                <a:lnTo>
                  <a:pt x="179929" y="882319"/>
                </a:lnTo>
                <a:lnTo>
                  <a:pt x="219914" y="882319"/>
                </a:lnTo>
                <a:lnTo>
                  <a:pt x="219914" y="782055"/>
                </a:lnTo>
                <a:close/>
              </a:path>
              <a:path w="880110" h="882650">
                <a:moveTo>
                  <a:pt x="339867" y="782055"/>
                </a:moveTo>
                <a:lnTo>
                  <a:pt x="299882" y="782055"/>
                </a:lnTo>
                <a:lnTo>
                  <a:pt x="299882" y="882319"/>
                </a:lnTo>
                <a:lnTo>
                  <a:pt x="339867" y="882319"/>
                </a:lnTo>
                <a:lnTo>
                  <a:pt x="339867" y="782055"/>
                </a:lnTo>
                <a:close/>
              </a:path>
              <a:path w="880110" h="882650">
                <a:moveTo>
                  <a:pt x="459820" y="782055"/>
                </a:moveTo>
                <a:lnTo>
                  <a:pt x="419835" y="782055"/>
                </a:lnTo>
                <a:lnTo>
                  <a:pt x="419835" y="882319"/>
                </a:lnTo>
                <a:lnTo>
                  <a:pt x="459820" y="882319"/>
                </a:lnTo>
                <a:lnTo>
                  <a:pt x="459820" y="782055"/>
                </a:lnTo>
                <a:close/>
              </a:path>
              <a:path w="880110" h="882650">
                <a:moveTo>
                  <a:pt x="579773" y="782055"/>
                </a:moveTo>
                <a:lnTo>
                  <a:pt x="539788" y="782055"/>
                </a:lnTo>
                <a:lnTo>
                  <a:pt x="539788" y="882319"/>
                </a:lnTo>
                <a:lnTo>
                  <a:pt x="579773" y="882319"/>
                </a:lnTo>
                <a:lnTo>
                  <a:pt x="579773" y="782055"/>
                </a:lnTo>
                <a:close/>
              </a:path>
              <a:path w="880110" h="882650">
                <a:moveTo>
                  <a:pt x="699726" y="782055"/>
                </a:moveTo>
                <a:lnTo>
                  <a:pt x="659741" y="782055"/>
                </a:lnTo>
                <a:lnTo>
                  <a:pt x="659742" y="882319"/>
                </a:lnTo>
                <a:lnTo>
                  <a:pt x="699726" y="882319"/>
                </a:lnTo>
                <a:lnTo>
                  <a:pt x="699726" y="782055"/>
                </a:lnTo>
                <a:close/>
              </a:path>
              <a:path w="880110" h="882650">
                <a:moveTo>
                  <a:pt x="759702" y="100263"/>
                </a:moveTo>
                <a:lnTo>
                  <a:pt x="119953" y="100263"/>
                </a:lnTo>
                <a:lnTo>
                  <a:pt x="112173" y="101836"/>
                </a:lnTo>
                <a:lnTo>
                  <a:pt x="105818" y="106129"/>
                </a:lnTo>
                <a:lnTo>
                  <a:pt x="101532" y="112502"/>
                </a:lnTo>
                <a:lnTo>
                  <a:pt x="99960" y="120316"/>
                </a:lnTo>
                <a:lnTo>
                  <a:pt x="99960" y="180475"/>
                </a:lnTo>
                <a:lnTo>
                  <a:pt x="0" y="180475"/>
                </a:lnTo>
                <a:lnTo>
                  <a:pt x="0" y="220580"/>
                </a:lnTo>
                <a:lnTo>
                  <a:pt x="99960" y="220580"/>
                </a:lnTo>
                <a:lnTo>
                  <a:pt x="99960" y="300791"/>
                </a:lnTo>
                <a:lnTo>
                  <a:pt x="0" y="300791"/>
                </a:lnTo>
                <a:lnTo>
                  <a:pt x="0" y="340897"/>
                </a:lnTo>
                <a:lnTo>
                  <a:pt x="99960" y="340897"/>
                </a:lnTo>
                <a:lnTo>
                  <a:pt x="99960" y="421108"/>
                </a:lnTo>
                <a:lnTo>
                  <a:pt x="0" y="421108"/>
                </a:lnTo>
                <a:lnTo>
                  <a:pt x="0" y="461214"/>
                </a:lnTo>
                <a:lnTo>
                  <a:pt x="99960" y="461214"/>
                </a:lnTo>
                <a:lnTo>
                  <a:pt x="99961" y="541425"/>
                </a:lnTo>
                <a:lnTo>
                  <a:pt x="0" y="541425"/>
                </a:lnTo>
                <a:lnTo>
                  <a:pt x="0" y="581530"/>
                </a:lnTo>
                <a:lnTo>
                  <a:pt x="99961" y="581530"/>
                </a:lnTo>
                <a:lnTo>
                  <a:pt x="99961" y="661742"/>
                </a:lnTo>
                <a:lnTo>
                  <a:pt x="0" y="661742"/>
                </a:lnTo>
                <a:lnTo>
                  <a:pt x="0" y="701847"/>
                </a:lnTo>
                <a:lnTo>
                  <a:pt x="99961" y="701847"/>
                </a:lnTo>
                <a:lnTo>
                  <a:pt x="99961" y="762002"/>
                </a:lnTo>
                <a:lnTo>
                  <a:pt x="101532" y="769814"/>
                </a:lnTo>
                <a:lnTo>
                  <a:pt x="105818" y="776187"/>
                </a:lnTo>
                <a:lnTo>
                  <a:pt x="112173" y="780481"/>
                </a:lnTo>
                <a:lnTo>
                  <a:pt x="119953" y="782055"/>
                </a:lnTo>
                <a:lnTo>
                  <a:pt x="759702" y="782055"/>
                </a:lnTo>
                <a:lnTo>
                  <a:pt x="767493" y="780481"/>
                </a:lnTo>
                <a:lnTo>
                  <a:pt x="773847" y="776187"/>
                </a:lnTo>
                <a:lnTo>
                  <a:pt x="778126" y="769814"/>
                </a:lnTo>
                <a:lnTo>
                  <a:pt x="779695" y="762002"/>
                </a:lnTo>
                <a:lnTo>
                  <a:pt x="779695" y="741953"/>
                </a:lnTo>
                <a:lnTo>
                  <a:pt x="139945" y="741953"/>
                </a:lnTo>
                <a:lnTo>
                  <a:pt x="139945" y="140369"/>
                </a:lnTo>
                <a:lnTo>
                  <a:pt x="779694" y="140369"/>
                </a:lnTo>
                <a:lnTo>
                  <a:pt x="779694" y="120316"/>
                </a:lnTo>
                <a:lnTo>
                  <a:pt x="778126" y="112502"/>
                </a:lnTo>
                <a:lnTo>
                  <a:pt x="773847" y="106129"/>
                </a:lnTo>
                <a:lnTo>
                  <a:pt x="767493" y="101836"/>
                </a:lnTo>
                <a:lnTo>
                  <a:pt x="759702" y="100263"/>
                </a:lnTo>
                <a:close/>
              </a:path>
              <a:path w="880110" h="882650">
                <a:moveTo>
                  <a:pt x="779694" y="140369"/>
                </a:moveTo>
                <a:lnTo>
                  <a:pt x="739710" y="140369"/>
                </a:lnTo>
                <a:lnTo>
                  <a:pt x="739710" y="741953"/>
                </a:lnTo>
                <a:lnTo>
                  <a:pt x="779695" y="741953"/>
                </a:lnTo>
                <a:lnTo>
                  <a:pt x="779695" y="701847"/>
                </a:lnTo>
                <a:lnTo>
                  <a:pt x="879655" y="701847"/>
                </a:lnTo>
                <a:lnTo>
                  <a:pt x="879655" y="661742"/>
                </a:lnTo>
                <a:lnTo>
                  <a:pt x="779695" y="661742"/>
                </a:lnTo>
                <a:lnTo>
                  <a:pt x="779694" y="581530"/>
                </a:lnTo>
                <a:lnTo>
                  <a:pt x="879655" y="581530"/>
                </a:lnTo>
                <a:lnTo>
                  <a:pt x="879655" y="541425"/>
                </a:lnTo>
                <a:lnTo>
                  <a:pt x="779694" y="541425"/>
                </a:lnTo>
                <a:lnTo>
                  <a:pt x="779694" y="461214"/>
                </a:lnTo>
                <a:lnTo>
                  <a:pt x="879655" y="461214"/>
                </a:lnTo>
                <a:lnTo>
                  <a:pt x="879655" y="421108"/>
                </a:lnTo>
                <a:lnTo>
                  <a:pt x="779694" y="421108"/>
                </a:lnTo>
                <a:lnTo>
                  <a:pt x="779694" y="340897"/>
                </a:lnTo>
                <a:lnTo>
                  <a:pt x="879655" y="340897"/>
                </a:lnTo>
                <a:lnTo>
                  <a:pt x="879655" y="300791"/>
                </a:lnTo>
                <a:lnTo>
                  <a:pt x="779694" y="300791"/>
                </a:lnTo>
                <a:lnTo>
                  <a:pt x="779694" y="220580"/>
                </a:lnTo>
                <a:lnTo>
                  <a:pt x="879655" y="220580"/>
                </a:lnTo>
                <a:lnTo>
                  <a:pt x="879655" y="180475"/>
                </a:lnTo>
                <a:lnTo>
                  <a:pt x="779694" y="180475"/>
                </a:lnTo>
                <a:lnTo>
                  <a:pt x="779694" y="140369"/>
                </a:lnTo>
                <a:close/>
              </a:path>
              <a:path w="880110" h="882650">
                <a:moveTo>
                  <a:pt x="374919" y="370809"/>
                </a:moveTo>
                <a:lnTo>
                  <a:pt x="340766" y="370809"/>
                </a:lnTo>
                <a:lnTo>
                  <a:pt x="340766" y="537264"/>
                </a:lnTo>
                <a:lnTo>
                  <a:pt x="374920" y="537264"/>
                </a:lnTo>
                <a:lnTo>
                  <a:pt x="374919" y="370809"/>
                </a:lnTo>
                <a:close/>
              </a:path>
              <a:path w="880110" h="882650">
                <a:moveTo>
                  <a:pt x="574436" y="366581"/>
                </a:moveTo>
                <a:lnTo>
                  <a:pt x="526227" y="366581"/>
                </a:lnTo>
                <a:lnTo>
                  <a:pt x="533324" y="368971"/>
                </a:lnTo>
                <a:lnTo>
                  <a:pt x="543404" y="378529"/>
                </a:lnTo>
                <a:lnTo>
                  <a:pt x="545919" y="385230"/>
                </a:lnTo>
                <a:lnTo>
                  <a:pt x="545919" y="401139"/>
                </a:lnTo>
                <a:lnTo>
                  <a:pt x="543587" y="409076"/>
                </a:lnTo>
                <a:lnTo>
                  <a:pt x="522128" y="441624"/>
                </a:lnTo>
                <a:lnTo>
                  <a:pt x="490437" y="477275"/>
                </a:lnTo>
                <a:lnTo>
                  <a:pt x="456921" y="511997"/>
                </a:lnTo>
                <a:lnTo>
                  <a:pt x="456921" y="537264"/>
                </a:lnTo>
                <a:lnTo>
                  <a:pt x="588469" y="537264"/>
                </a:lnTo>
                <a:lnTo>
                  <a:pt x="588469" y="510594"/>
                </a:lnTo>
                <a:lnTo>
                  <a:pt x="490774" y="510594"/>
                </a:lnTo>
                <a:lnTo>
                  <a:pt x="506645" y="495924"/>
                </a:lnTo>
                <a:lnTo>
                  <a:pt x="543454" y="459359"/>
                </a:lnTo>
                <a:lnTo>
                  <a:pt x="571176" y="422595"/>
                </a:lnTo>
                <a:lnTo>
                  <a:pt x="579773" y="390728"/>
                </a:lnTo>
                <a:lnTo>
                  <a:pt x="579311" y="382873"/>
                </a:lnTo>
                <a:lnTo>
                  <a:pt x="577925" y="375578"/>
                </a:lnTo>
                <a:lnTo>
                  <a:pt x="575619" y="368843"/>
                </a:lnTo>
                <a:lnTo>
                  <a:pt x="574436" y="366581"/>
                </a:lnTo>
                <a:close/>
              </a:path>
              <a:path w="880110" h="882650">
                <a:moveTo>
                  <a:pt x="521296" y="338223"/>
                </a:moveTo>
                <a:lnTo>
                  <a:pt x="505491" y="339592"/>
                </a:lnTo>
                <a:lnTo>
                  <a:pt x="490372" y="343700"/>
                </a:lnTo>
                <a:lnTo>
                  <a:pt x="475950" y="350546"/>
                </a:lnTo>
                <a:lnTo>
                  <a:pt x="462235" y="360131"/>
                </a:lnTo>
                <a:lnTo>
                  <a:pt x="462235" y="387653"/>
                </a:lnTo>
                <a:lnTo>
                  <a:pt x="469509" y="382873"/>
                </a:lnTo>
                <a:lnTo>
                  <a:pt x="476680" y="378701"/>
                </a:lnTo>
                <a:lnTo>
                  <a:pt x="517097" y="366581"/>
                </a:lnTo>
                <a:lnTo>
                  <a:pt x="574436" y="366581"/>
                </a:lnTo>
                <a:lnTo>
                  <a:pt x="572392" y="362671"/>
                </a:lnTo>
                <a:lnTo>
                  <a:pt x="537718" y="339811"/>
                </a:lnTo>
                <a:lnTo>
                  <a:pt x="529786" y="338621"/>
                </a:lnTo>
                <a:lnTo>
                  <a:pt x="521296" y="338223"/>
                </a:lnTo>
                <a:close/>
              </a:path>
              <a:path w="880110" h="882650">
                <a:moveTo>
                  <a:pt x="435646" y="342735"/>
                </a:moveTo>
                <a:lnTo>
                  <a:pt x="280023" y="342735"/>
                </a:lnTo>
                <a:lnTo>
                  <a:pt x="280023" y="370809"/>
                </a:lnTo>
                <a:lnTo>
                  <a:pt x="435646" y="370809"/>
                </a:lnTo>
                <a:lnTo>
                  <a:pt x="435646" y="342735"/>
                </a:lnTo>
                <a:close/>
              </a:path>
              <a:path w="880110" h="882650">
                <a:moveTo>
                  <a:pt x="219913" y="0"/>
                </a:moveTo>
                <a:lnTo>
                  <a:pt x="179929" y="0"/>
                </a:lnTo>
                <a:lnTo>
                  <a:pt x="179929" y="100263"/>
                </a:lnTo>
                <a:lnTo>
                  <a:pt x="219913" y="100263"/>
                </a:lnTo>
                <a:lnTo>
                  <a:pt x="219913" y="0"/>
                </a:lnTo>
                <a:close/>
              </a:path>
              <a:path w="880110" h="882650">
                <a:moveTo>
                  <a:pt x="339866" y="0"/>
                </a:moveTo>
                <a:lnTo>
                  <a:pt x="299882" y="0"/>
                </a:lnTo>
                <a:lnTo>
                  <a:pt x="299882" y="100263"/>
                </a:lnTo>
                <a:lnTo>
                  <a:pt x="339866" y="100263"/>
                </a:lnTo>
                <a:lnTo>
                  <a:pt x="339866" y="0"/>
                </a:lnTo>
                <a:close/>
              </a:path>
              <a:path w="880110" h="882650">
                <a:moveTo>
                  <a:pt x="459819" y="0"/>
                </a:moveTo>
                <a:lnTo>
                  <a:pt x="419835" y="0"/>
                </a:lnTo>
                <a:lnTo>
                  <a:pt x="419835" y="100263"/>
                </a:lnTo>
                <a:lnTo>
                  <a:pt x="459820" y="100263"/>
                </a:lnTo>
                <a:lnTo>
                  <a:pt x="459819" y="0"/>
                </a:lnTo>
                <a:close/>
              </a:path>
              <a:path w="880110" h="882650">
                <a:moveTo>
                  <a:pt x="579773" y="0"/>
                </a:moveTo>
                <a:lnTo>
                  <a:pt x="539788" y="0"/>
                </a:lnTo>
                <a:lnTo>
                  <a:pt x="539788" y="100263"/>
                </a:lnTo>
                <a:lnTo>
                  <a:pt x="579773" y="100263"/>
                </a:lnTo>
                <a:lnTo>
                  <a:pt x="579773" y="0"/>
                </a:lnTo>
                <a:close/>
              </a:path>
              <a:path w="880110" h="882650">
                <a:moveTo>
                  <a:pt x="699726" y="0"/>
                </a:moveTo>
                <a:lnTo>
                  <a:pt x="659741" y="0"/>
                </a:lnTo>
                <a:lnTo>
                  <a:pt x="659741" y="100263"/>
                </a:lnTo>
                <a:lnTo>
                  <a:pt x="699726" y="100263"/>
                </a:lnTo>
                <a:lnTo>
                  <a:pt x="69972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38693" y="2198569"/>
            <a:ext cx="880110" cy="882650"/>
          </a:xfrm>
          <a:custGeom>
            <a:avLst/>
            <a:gdLst/>
            <a:ahLst/>
            <a:cxnLst/>
            <a:rect l="l" t="t" r="r" b="b"/>
            <a:pathLst>
              <a:path w="880110" h="882650">
                <a:moveTo>
                  <a:pt x="219914" y="782055"/>
                </a:moveTo>
                <a:lnTo>
                  <a:pt x="179929" y="782055"/>
                </a:lnTo>
                <a:lnTo>
                  <a:pt x="179929" y="882319"/>
                </a:lnTo>
                <a:lnTo>
                  <a:pt x="219914" y="882319"/>
                </a:lnTo>
                <a:lnTo>
                  <a:pt x="219914" y="782055"/>
                </a:lnTo>
                <a:close/>
              </a:path>
              <a:path w="880110" h="882650">
                <a:moveTo>
                  <a:pt x="339867" y="782055"/>
                </a:moveTo>
                <a:lnTo>
                  <a:pt x="299882" y="782055"/>
                </a:lnTo>
                <a:lnTo>
                  <a:pt x="299882" y="882319"/>
                </a:lnTo>
                <a:lnTo>
                  <a:pt x="339867" y="882319"/>
                </a:lnTo>
                <a:lnTo>
                  <a:pt x="339867" y="782055"/>
                </a:lnTo>
                <a:close/>
              </a:path>
              <a:path w="880110" h="882650">
                <a:moveTo>
                  <a:pt x="459820" y="782055"/>
                </a:moveTo>
                <a:lnTo>
                  <a:pt x="419835" y="782055"/>
                </a:lnTo>
                <a:lnTo>
                  <a:pt x="419835" y="882319"/>
                </a:lnTo>
                <a:lnTo>
                  <a:pt x="459820" y="882319"/>
                </a:lnTo>
                <a:lnTo>
                  <a:pt x="459820" y="782055"/>
                </a:lnTo>
                <a:close/>
              </a:path>
              <a:path w="880110" h="882650">
                <a:moveTo>
                  <a:pt x="579773" y="782055"/>
                </a:moveTo>
                <a:lnTo>
                  <a:pt x="539788" y="782055"/>
                </a:lnTo>
                <a:lnTo>
                  <a:pt x="539788" y="882319"/>
                </a:lnTo>
                <a:lnTo>
                  <a:pt x="579773" y="882319"/>
                </a:lnTo>
                <a:lnTo>
                  <a:pt x="579773" y="782055"/>
                </a:lnTo>
                <a:close/>
              </a:path>
              <a:path w="880110" h="882650">
                <a:moveTo>
                  <a:pt x="699726" y="782055"/>
                </a:moveTo>
                <a:lnTo>
                  <a:pt x="659741" y="782055"/>
                </a:lnTo>
                <a:lnTo>
                  <a:pt x="659742" y="882319"/>
                </a:lnTo>
                <a:lnTo>
                  <a:pt x="699726" y="882319"/>
                </a:lnTo>
                <a:lnTo>
                  <a:pt x="699726" y="782055"/>
                </a:lnTo>
                <a:close/>
              </a:path>
              <a:path w="880110" h="882650">
                <a:moveTo>
                  <a:pt x="759702" y="100263"/>
                </a:moveTo>
                <a:lnTo>
                  <a:pt x="119953" y="100263"/>
                </a:lnTo>
                <a:lnTo>
                  <a:pt x="112173" y="101836"/>
                </a:lnTo>
                <a:lnTo>
                  <a:pt x="105818" y="106129"/>
                </a:lnTo>
                <a:lnTo>
                  <a:pt x="101532" y="112502"/>
                </a:lnTo>
                <a:lnTo>
                  <a:pt x="99960" y="120316"/>
                </a:lnTo>
                <a:lnTo>
                  <a:pt x="99960" y="180475"/>
                </a:lnTo>
                <a:lnTo>
                  <a:pt x="0" y="180475"/>
                </a:lnTo>
                <a:lnTo>
                  <a:pt x="0" y="220580"/>
                </a:lnTo>
                <a:lnTo>
                  <a:pt x="99960" y="220580"/>
                </a:lnTo>
                <a:lnTo>
                  <a:pt x="99960" y="300791"/>
                </a:lnTo>
                <a:lnTo>
                  <a:pt x="0" y="300791"/>
                </a:lnTo>
                <a:lnTo>
                  <a:pt x="0" y="340897"/>
                </a:lnTo>
                <a:lnTo>
                  <a:pt x="99960" y="340897"/>
                </a:lnTo>
                <a:lnTo>
                  <a:pt x="99960" y="421108"/>
                </a:lnTo>
                <a:lnTo>
                  <a:pt x="0" y="421108"/>
                </a:lnTo>
                <a:lnTo>
                  <a:pt x="0" y="461214"/>
                </a:lnTo>
                <a:lnTo>
                  <a:pt x="99960" y="461214"/>
                </a:lnTo>
                <a:lnTo>
                  <a:pt x="99961" y="541425"/>
                </a:lnTo>
                <a:lnTo>
                  <a:pt x="0" y="541425"/>
                </a:lnTo>
                <a:lnTo>
                  <a:pt x="0" y="581530"/>
                </a:lnTo>
                <a:lnTo>
                  <a:pt x="99961" y="581530"/>
                </a:lnTo>
                <a:lnTo>
                  <a:pt x="99961" y="661742"/>
                </a:lnTo>
                <a:lnTo>
                  <a:pt x="0" y="661742"/>
                </a:lnTo>
                <a:lnTo>
                  <a:pt x="0" y="701847"/>
                </a:lnTo>
                <a:lnTo>
                  <a:pt x="99961" y="701847"/>
                </a:lnTo>
                <a:lnTo>
                  <a:pt x="99961" y="762002"/>
                </a:lnTo>
                <a:lnTo>
                  <a:pt x="101532" y="769814"/>
                </a:lnTo>
                <a:lnTo>
                  <a:pt x="105818" y="776187"/>
                </a:lnTo>
                <a:lnTo>
                  <a:pt x="112173" y="780481"/>
                </a:lnTo>
                <a:lnTo>
                  <a:pt x="119953" y="782055"/>
                </a:lnTo>
                <a:lnTo>
                  <a:pt x="759702" y="782055"/>
                </a:lnTo>
                <a:lnTo>
                  <a:pt x="767493" y="780481"/>
                </a:lnTo>
                <a:lnTo>
                  <a:pt x="773847" y="776187"/>
                </a:lnTo>
                <a:lnTo>
                  <a:pt x="778126" y="769814"/>
                </a:lnTo>
                <a:lnTo>
                  <a:pt x="779695" y="762002"/>
                </a:lnTo>
                <a:lnTo>
                  <a:pt x="779695" y="741953"/>
                </a:lnTo>
                <a:lnTo>
                  <a:pt x="139945" y="741953"/>
                </a:lnTo>
                <a:lnTo>
                  <a:pt x="139945" y="140369"/>
                </a:lnTo>
                <a:lnTo>
                  <a:pt x="779694" y="140369"/>
                </a:lnTo>
                <a:lnTo>
                  <a:pt x="779694" y="120316"/>
                </a:lnTo>
                <a:lnTo>
                  <a:pt x="778126" y="112502"/>
                </a:lnTo>
                <a:lnTo>
                  <a:pt x="773847" y="106129"/>
                </a:lnTo>
                <a:lnTo>
                  <a:pt x="767493" y="101836"/>
                </a:lnTo>
                <a:lnTo>
                  <a:pt x="759702" y="100263"/>
                </a:lnTo>
                <a:close/>
              </a:path>
              <a:path w="880110" h="882650">
                <a:moveTo>
                  <a:pt x="779694" y="140369"/>
                </a:moveTo>
                <a:lnTo>
                  <a:pt x="739710" y="140369"/>
                </a:lnTo>
                <a:lnTo>
                  <a:pt x="739710" y="741953"/>
                </a:lnTo>
                <a:lnTo>
                  <a:pt x="779695" y="741953"/>
                </a:lnTo>
                <a:lnTo>
                  <a:pt x="779695" y="701847"/>
                </a:lnTo>
                <a:lnTo>
                  <a:pt x="879655" y="701847"/>
                </a:lnTo>
                <a:lnTo>
                  <a:pt x="879655" y="661742"/>
                </a:lnTo>
                <a:lnTo>
                  <a:pt x="779695" y="661742"/>
                </a:lnTo>
                <a:lnTo>
                  <a:pt x="779694" y="581530"/>
                </a:lnTo>
                <a:lnTo>
                  <a:pt x="879655" y="581530"/>
                </a:lnTo>
                <a:lnTo>
                  <a:pt x="879655" y="541425"/>
                </a:lnTo>
                <a:lnTo>
                  <a:pt x="779694" y="541425"/>
                </a:lnTo>
                <a:lnTo>
                  <a:pt x="779694" y="461214"/>
                </a:lnTo>
                <a:lnTo>
                  <a:pt x="879655" y="461214"/>
                </a:lnTo>
                <a:lnTo>
                  <a:pt x="879655" y="421108"/>
                </a:lnTo>
                <a:lnTo>
                  <a:pt x="779694" y="421108"/>
                </a:lnTo>
                <a:lnTo>
                  <a:pt x="779694" y="340897"/>
                </a:lnTo>
                <a:lnTo>
                  <a:pt x="879655" y="340897"/>
                </a:lnTo>
                <a:lnTo>
                  <a:pt x="879655" y="300791"/>
                </a:lnTo>
                <a:lnTo>
                  <a:pt x="779694" y="300791"/>
                </a:lnTo>
                <a:lnTo>
                  <a:pt x="779694" y="220580"/>
                </a:lnTo>
                <a:lnTo>
                  <a:pt x="879655" y="220580"/>
                </a:lnTo>
                <a:lnTo>
                  <a:pt x="879655" y="180475"/>
                </a:lnTo>
                <a:lnTo>
                  <a:pt x="779694" y="180475"/>
                </a:lnTo>
                <a:lnTo>
                  <a:pt x="779694" y="140369"/>
                </a:lnTo>
                <a:close/>
              </a:path>
              <a:path w="880110" h="882650">
                <a:moveTo>
                  <a:pt x="374919" y="370809"/>
                </a:moveTo>
                <a:lnTo>
                  <a:pt x="340766" y="370809"/>
                </a:lnTo>
                <a:lnTo>
                  <a:pt x="340766" y="537264"/>
                </a:lnTo>
                <a:lnTo>
                  <a:pt x="374920" y="537264"/>
                </a:lnTo>
                <a:lnTo>
                  <a:pt x="374919" y="370809"/>
                </a:lnTo>
                <a:close/>
              </a:path>
              <a:path w="880110" h="882650">
                <a:moveTo>
                  <a:pt x="574436" y="366581"/>
                </a:moveTo>
                <a:lnTo>
                  <a:pt x="526227" y="366581"/>
                </a:lnTo>
                <a:lnTo>
                  <a:pt x="533324" y="368971"/>
                </a:lnTo>
                <a:lnTo>
                  <a:pt x="543404" y="378529"/>
                </a:lnTo>
                <a:lnTo>
                  <a:pt x="545919" y="385230"/>
                </a:lnTo>
                <a:lnTo>
                  <a:pt x="545919" y="401139"/>
                </a:lnTo>
                <a:lnTo>
                  <a:pt x="543587" y="409076"/>
                </a:lnTo>
                <a:lnTo>
                  <a:pt x="522128" y="441624"/>
                </a:lnTo>
                <a:lnTo>
                  <a:pt x="490437" y="477275"/>
                </a:lnTo>
                <a:lnTo>
                  <a:pt x="456921" y="511997"/>
                </a:lnTo>
                <a:lnTo>
                  <a:pt x="456921" y="537264"/>
                </a:lnTo>
                <a:lnTo>
                  <a:pt x="588469" y="537264"/>
                </a:lnTo>
                <a:lnTo>
                  <a:pt x="588469" y="510594"/>
                </a:lnTo>
                <a:lnTo>
                  <a:pt x="490774" y="510594"/>
                </a:lnTo>
                <a:lnTo>
                  <a:pt x="506645" y="495924"/>
                </a:lnTo>
                <a:lnTo>
                  <a:pt x="543454" y="459359"/>
                </a:lnTo>
                <a:lnTo>
                  <a:pt x="571176" y="422595"/>
                </a:lnTo>
                <a:lnTo>
                  <a:pt x="579773" y="390728"/>
                </a:lnTo>
                <a:lnTo>
                  <a:pt x="579311" y="382873"/>
                </a:lnTo>
                <a:lnTo>
                  <a:pt x="577925" y="375578"/>
                </a:lnTo>
                <a:lnTo>
                  <a:pt x="575619" y="368843"/>
                </a:lnTo>
                <a:lnTo>
                  <a:pt x="574436" y="366581"/>
                </a:lnTo>
                <a:close/>
              </a:path>
              <a:path w="880110" h="882650">
                <a:moveTo>
                  <a:pt x="521296" y="338223"/>
                </a:moveTo>
                <a:lnTo>
                  <a:pt x="505491" y="339592"/>
                </a:lnTo>
                <a:lnTo>
                  <a:pt x="490372" y="343700"/>
                </a:lnTo>
                <a:lnTo>
                  <a:pt x="475950" y="350546"/>
                </a:lnTo>
                <a:lnTo>
                  <a:pt x="462235" y="360131"/>
                </a:lnTo>
                <a:lnTo>
                  <a:pt x="462235" y="387653"/>
                </a:lnTo>
                <a:lnTo>
                  <a:pt x="469509" y="382873"/>
                </a:lnTo>
                <a:lnTo>
                  <a:pt x="476680" y="378701"/>
                </a:lnTo>
                <a:lnTo>
                  <a:pt x="517097" y="366581"/>
                </a:lnTo>
                <a:lnTo>
                  <a:pt x="574436" y="366581"/>
                </a:lnTo>
                <a:lnTo>
                  <a:pt x="572392" y="362671"/>
                </a:lnTo>
                <a:lnTo>
                  <a:pt x="537718" y="339811"/>
                </a:lnTo>
                <a:lnTo>
                  <a:pt x="529786" y="338621"/>
                </a:lnTo>
                <a:lnTo>
                  <a:pt x="521296" y="338223"/>
                </a:lnTo>
                <a:close/>
              </a:path>
              <a:path w="880110" h="882650">
                <a:moveTo>
                  <a:pt x="435646" y="342735"/>
                </a:moveTo>
                <a:lnTo>
                  <a:pt x="280023" y="342735"/>
                </a:lnTo>
                <a:lnTo>
                  <a:pt x="280023" y="370809"/>
                </a:lnTo>
                <a:lnTo>
                  <a:pt x="435646" y="370809"/>
                </a:lnTo>
                <a:lnTo>
                  <a:pt x="435646" y="342735"/>
                </a:lnTo>
                <a:close/>
              </a:path>
              <a:path w="880110" h="882650">
                <a:moveTo>
                  <a:pt x="219913" y="0"/>
                </a:moveTo>
                <a:lnTo>
                  <a:pt x="179929" y="0"/>
                </a:lnTo>
                <a:lnTo>
                  <a:pt x="179929" y="100263"/>
                </a:lnTo>
                <a:lnTo>
                  <a:pt x="219913" y="100263"/>
                </a:lnTo>
                <a:lnTo>
                  <a:pt x="219913" y="0"/>
                </a:lnTo>
                <a:close/>
              </a:path>
              <a:path w="880110" h="882650">
                <a:moveTo>
                  <a:pt x="339866" y="0"/>
                </a:moveTo>
                <a:lnTo>
                  <a:pt x="299882" y="0"/>
                </a:lnTo>
                <a:lnTo>
                  <a:pt x="299882" y="100263"/>
                </a:lnTo>
                <a:lnTo>
                  <a:pt x="339866" y="100263"/>
                </a:lnTo>
                <a:lnTo>
                  <a:pt x="339866" y="0"/>
                </a:lnTo>
                <a:close/>
              </a:path>
              <a:path w="880110" h="882650">
                <a:moveTo>
                  <a:pt x="459819" y="0"/>
                </a:moveTo>
                <a:lnTo>
                  <a:pt x="419835" y="0"/>
                </a:lnTo>
                <a:lnTo>
                  <a:pt x="419835" y="100263"/>
                </a:lnTo>
                <a:lnTo>
                  <a:pt x="459820" y="100263"/>
                </a:lnTo>
                <a:lnTo>
                  <a:pt x="459819" y="0"/>
                </a:lnTo>
                <a:close/>
              </a:path>
              <a:path w="880110" h="882650">
                <a:moveTo>
                  <a:pt x="579773" y="0"/>
                </a:moveTo>
                <a:lnTo>
                  <a:pt x="539788" y="0"/>
                </a:lnTo>
                <a:lnTo>
                  <a:pt x="539788" y="100263"/>
                </a:lnTo>
                <a:lnTo>
                  <a:pt x="579773" y="100263"/>
                </a:lnTo>
                <a:lnTo>
                  <a:pt x="579773" y="0"/>
                </a:lnTo>
                <a:close/>
              </a:path>
              <a:path w="880110" h="882650">
                <a:moveTo>
                  <a:pt x="699726" y="0"/>
                </a:moveTo>
                <a:lnTo>
                  <a:pt x="659741" y="0"/>
                </a:lnTo>
                <a:lnTo>
                  <a:pt x="659741" y="100263"/>
                </a:lnTo>
                <a:lnTo>
                  <a:pt x="699726" y="100263"/>
                </a:lnTo>
                <a:lnTo>
                  <a:pt x="69972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7789" y="2198569"/>
            <a:ext cx="880110" cy="882650"/>
          </a:xfrm>
          <a:custGeom>
            <a:avLst/>
            <a:gdLst/>
            <a:ahLst/>
            <a:cxnLst/>
            <a:rect l="l" t="t" r="r" b="b"/>
            <a:pathLst>
              <a:path w="880110" h="882650">
                <a:moveTo>
                  <a:pt x="219914" y="782055"/>
                </a:moveTo>
                <a:lnTo>
                  <a:pt x="179929" y="782055"/>
                </a:lnTo>
                <a:lnTo>
                  <a:pt x="179929" y="882319"/>
                </a:lnTo>
                <a:lnTo>
                  <a:pt x="219914" y="882319"/>
                </a:lnTo>
                <a:lnTo>
                  <a:pt x="219914" y="782055"/>
                </a:lnTo>
                <a:close/>
              </a:path>
              <a:path w="880110" h="882650">
                <a:moveTo>
                  <a:pt x="339867" y="782055"/>
                </a:moveTo>
                <a:lnTo>
                  <a:pt x="299882" y="782055"/>
                </a:lnTo>
                <a:lnTo>
                  <a:pt x="299882" y="882319"/>
                </a:lnTo>
                <a:lnTo>
                  <a:pt x="339867" y="882319"/>
                </a:lnTo>
                <a:lnTo>
                  <a:pt x="339867" y="782055"/>
                </a:lnTo>
                <a:close/>
              </a:path>
              <a:path w="880110" h="882650">
                <a:moveTo>
                  <a:pt x="459820" y="782055"/>
                </a:moveTo>
                <a:lnTo>
                  <a:pt x="419835" y="782055"/>
                </a:lnTo>
                <a:lnTo>
                  <a:pt x="419835" y="882319"/>
                </a:lnTo>
                <a:lnTo>
                  <a:pt x="459820" y="882319"/>
                </a:lnTo>
                <a:lnTo>
                  <a:pt x="459820" y="782055"/>
                </a:lnTo>
                <a:close/>
              </a:path>
              <a:path w="880110" h="882650">
                <a:moveTo>
                  <a:pt x="579773" y="782055"/>
                </a:moveTo>
                <a:lnTo>
                  <a:pt x="539788" y="782055"/>
                </a:lnTo>
                <a:lnTo>
                  <a:pt x="539788" y="882319"/>
                </a:lnTo>
                <a:lnTo>
                  <a:pt x="579773" y="882319"/>
                </a:lnTo>
                <a:lnTo>
                  <a:pt x="579773" y="782055"/>
                </a:lnTo>
                <a:close/>
              </a:path>
              <a:path w="880110" h="882650">
                <a:moveTo>
                  <a:pt x="699726" y="782055"/>
                </a:moveTo>
                <a:lnTo>
                  <a:pt x="659741" y="782055"/>
                </a:lnTo>
                <a:lnTo>
                  <a:pt x="659742" y="882319"/>
                </a:lnTo>
                <a:lnTo>
                  <a:pt x="699726" y="882319"/>
                </a:lnTo>
                <a:lnTo>
                  <a:pt x="699726" y="782055"/>
                </a:lnTo>
                <a:close/>
              </a:path>
              <a:path w="880110" h="882650">
                <a:moveTo>
                  <a:pt x="759702" y="100263"/>
                </a:moveTo>
                <a:lnTo>
                  <a:pt x="119953" y="100263"/>
                </a:lnTo>
                <a:lnTo>
                  <a:pt x="112173" y="101836"/>
                </a:lnTo>
                <a:lnTo>
                  <a:pt x="105818" y="106129"/>
                </a:lnTo>
                <a:lnTo>
                  <a:pt x="101532" y="112502"/>
                </a:lnTo>
                <a:lnTo>
                  <a:pt x="99960" y="120316"/>
                </a:lnTo>
                <a:lnTo>
                  <a:pt x="99960" y="180475"/>
                </a:lnTo>
                <a:lnTo>
                  <a:pt x="0" y="180475"/>
                </a:lnTo>
                <a:lnTo>
                  <a:pt x="0" y="220580"/>
                </a:lnTo>
                <a:lnTo>
                  <a:pt x="99960" y="220580"/>
                </a:lnTo>
                <a:lnTo>
                  <a:pt x="99960" y="300791"/>
                </a:lnTo>
                <a:lnTo>
                  <a:pt x="0" y="300791"/>
                </a:lnTo>
                <a:lnTo>
                  <a:pt x="0" y="340897"/>
                </a:lnTo>
                <a:lnTo>
                  <a:pt x="99960" y="340897"/>
                </a:lnTo>
                <a:lnTo>
                  <a:pt x="99960" y="421108"/>
                </a:lnTo>
                <a:lnTo>
                  <a:pt x="0" y="421108"/>
                </a:lnTo>
                <a:lnTo>
                  <a:pt x="0" y="461214"/>
                </a:lnTo>
                <a:lnTo>
                  <a:pt x="99960" y="461214"/>
                </a:lnTo>
                <a:lnTo>
                  <a:pt x="99961" y="541425"/>
                </a:lnTo>
                <a:lnTo>
                  <a:pt x="0" y="541425"/>
                </a:lnTo>
                <a:lnTo>
                  <a:pt x="0" y="581530"/>
                </a:lnTo>
                <a:lnTo>
                  <a:pt x="99961" y="581530"/>
                </a:lnTo>
                <a:lnTo>
                  <a:pt x="99961" y="661742"/>
                </a:lnTo>
                <a:lnTo>
                  <a:pt x="0" y="661742"/>
                </a:lnTo>
                <a:lnTo>
                  <a:pt x="0" y="701847"/>
                </a:lnTo>
                <a:lnTo>
                  <a:pt x="99961" y="701847"/>
                </a:lnTo>
                <a:lnTo>
                  <a:pt x="99961" y="762002"/>
                </a:lnTo>
                <a:lnTo>
                  <a:pt x="101532" y="769814"/>
                </a:lnTo>
                <a:lnTo>
                  <a:pt x="105818" y="776187"/>
                </a:lnTo>
                <a:lnTo>
                  <a:pt x="112173" y="780481"/>
                </a:lnTo>
                <a:lnTo>
                  <a:pt x="119953" y="782055"/>
                </a:lnTo>
                <a:lnTo>
                  <a:pt x="759702" y="782055"/>
                </a:lnTo>
                <a:lnTo>
                  <a:pt x="767493" y="780481"/>
                </a:lnTo>
                <a:lnTo>
                  <a:pt x="773847" y="776187"/>
                </a:lnTo>
                <a:lnTo>
                  <a:pt x="778126" y="769814"/>
                </a:lnTo>
                <a:lnTo>
                  <a:pt x="779695" y="762002"/>
                </a:lnTo>
                <a:lnTo>
                  <a:pt x="779695" y="741953"/>
                </a:lnTo>
                <a:lnTo>
                  <a:pt x="139945" y="741953"/>
                </a:lnTo>
                <a:lnTo>
                  <a:pt x="139945" y="140369"/>
                </a:lnTo>
                <a:lnTo>
                  <a:pt x="779694" y="140369"/>
                </a:lnTo>
                <a:lnTo>
                  <a:pt x="779694" y="120316"/>
                </a:lnTo>
                <a:lnTo>
                  <a:pt x="778126" y="112502"/>
                </a:lnTo>
                <a:lnTo>
                  <a:pt x="773847" y="106129"/>
                </a:lnTo>
                <a:lnTo>
                  <a:pt x="767493" y="101836"/>
                </a:lnTo>
                <a:lnTo>
                  <a:pt x="759702" y="100263"/>
                </a:lnTo>
                <a:close/>
              </a:path>
              <a:path w="880110" h="882650">
                <a:moveTo>
                  <a:pt x="779694" y="140369"/>
                </a:moveTo>
                <a:lnTo>
                  <a:pt x="739710" y="140369"/>
                </a:lnTo>
                <a:lnTo>
                  <a:pt x="739710" y="741953"/>
                </a:lnTo>
                <a:lnTo>
                  <a:pt x="779695" y="741953"/>
                </a:lnTo>
                <a:lnTo>
                  <a:pt x="779695" y="701847"/>
                </a:lnTo>
                <a:lnTo>
                  <a:pt x="879655" y="701847"/>
                </a:lnTo>
                <a:lnTo>
                  <a:pt x="879655" y="661742"/>
                </a:lnTo>
                <a:lnTo>
                  <a:pt x="779695" y="661742"/>
                </a:lnTo>
                <a:lnTo>
                  <a:pt x="779694" y="581530"/>
                </a:lnTo>
                <a:lnTo>
                  <a:pt x="879655" y="581530"/>
                </a:lnTo>
                <a:lnTo>
                  <a:pt x="879655" y="541425"/>
                </a:lnTo>
                <a:lnTo>
                  <a:pt x="779694" y="541425"/>
                </a:lnTo>
                <a:lnTo>
                  <a:pt x="779694" y="461214"/>
                </a:lnTo>
                <a:lnTo>
                  <a:pt x="879655" y="461214"/>
                </a:lnTo>
                <a:lnTo>
                  <a:pt x="879655" y="421108"/>
                </a:lnTo>
                <a:lnTo>
                  <a:pt x="779694" y="421108"/>
                </a:lnTo>
                <a:lnTo>
                  <a:pt x="779694" y="340897"/>
                </a:lnTo>
                <a:lnTo>
                  <a:pt x="879655" y="340897"/>
                </a:lnTo>
                <a:lnTo>
                  <a:pt x="879655" y="300791"/>
                </a:lnTo>
                <a:lnTo>
                  <a:pt x="779694" y="300791"/>
                </a:lnTo>
                <a:lnTo>
                  <a:pt x="779694" y="220580"/>
                </a:lnTo>
                <a:lnTo>
                  <a:pt x="879655" y="220580"/>
                </a:lnTo>
                <a:lnTo>
                  <a:pt x="879655" y="180475"/>
                </a:lnTo>
                <a:lnTo>
                  <a:pt x="779694" y="180475"/>
                </a:lnTo>
                <a:lnTo>
                  <a:pt x="779694" y="140369"/>
                </a:lnTo>
                <a:close/>
              </a:path>
              <a:path w="880110" h="882650">
                <a:moveTo>
                  <a:pt x="374919" y="370809"/>
                </a:moveTo>
                <a:lnTo>
                  <a:pt x="340766" y="370809"/>
                </a:lnTo>
                <a:lnTo>
                  <a:pt x="340766" y="537264"/>
                </a:lnTo>
                <a:lnTo>
                  <a:pt x="374920" y="537264"/>
                </a:lnTo>
                <a:lnTo>
                  <a:pt x="374919" y="370809"/>
                </a:lnTo>
                <a:close/>
              </a:path>
              <a:path w="880110" h="882650">
                <a:moveTo>
                  <a:pt x="574436" y="366581"/>
                </a:moveTo>
                <a:lnTo>
                  <a:pt x="526227" y="366581"/>
                </a:lnTo>
                <a:lnTo>
                  <a:pt x="533324" y="368971"/>
                </a:lnTo>
                <a:lnTo>
                  <a:pt x="543404" y="378529"/>
                </a:lnTo>
                <a:lnTo>
                  <a:pt x="545919" y="385230"/>
                </a:lnTo>
                <a:lnTo>
                  <a:pt x="545919" y="401139"/>
                </a:lnTo>
                <a:lnTo>
                  <a:pt x="543587" y="409076"/>
                </a:lnTo>
                <a:lnTo>
                  <a:pt x="522128" y="441624"/>
                </a:lnTo>
                <a:lnTo>
                  <a:pt x="490437" y="477275"/>
                </a:lnTo>
                <a:lnTo>
                  <a:pt x="456921" y="511997"/>
                </a:lnTo>
                <a:lnTo>
                  <a:pt x="456921" y="537264"/>
                </a:lnTo>
                <a:lnTo>
                  <a:pt x="588469" y="537264"/>
                </a:lnTo>
                <a:lnTo>
                  <a:pt x="588469" y="510594"/>
                </a:lnTo>
                <a:lnTo>
                  <a:pt x="490774" y="510594"/>
                </a:lnTo>
                <a:lnTo>
                  <a:pt x="506645" y="495924"/>
                </a:lnTo>
                <a:lnTo>
                  <a:pt x="543454" y="459359"/>
                </a:lnTo>
                <a:lnTo>
                  <a:pt x="571176" y="422595"/>
                </a:lnTo>
                <a:lnTo>
                  <a:pt x="579773" y="390728"/>
                </a:lnTo>
                <a:lnTo>
                  <a:pt x="579311" y="382873"/>
                </a:lnTo>
                <a:lnTo>
                  <a:pt x="577925" y="375578"/>
                </a:lnTo>
                <a:lnTo>
                  <a:pt x="575619" y="368843"/>
                </a:lnTo>
                <a:lnTo>
                  <a:pt x="574436" y="366581"/>
                </a:lnTo>
                <a:close/>
              </a:path>
              <a:path w="880110" h="882650">
                <a:moveTo>
                  <a:pt x="521296" y="338223"/>
                </a:moveTo>
                <a:lnTo>
                  <a:pt x="505491" y="339592"/>
                </a:lnTo>
                <a:lnTo>
                  <a:pt x="490372" y="343700"/>
                </a:lnTo>
                <a:lnTo>
                  <a:pt x="475950" y="350546"/>
                </a:lnTo>
                <a:lnTo>
                  <a:pt x="462235" y="360131"/>
                </a:lnTo>
                <a:lnTo>
                  <a:pt x="462235" y="387653"/>
                </a:lnTo>
                <a:lnTo>
                  <a:pt x="469509" y="382873"/>
                </a:lnTo>
                <a:lnTo>
                  <a:pt x="476680" y="378701"/>
                </a:lnTo>
                <a:lnTo>
                  <a:pt x="517097" y="366581"/>
                </a:lnTo>
                <a:lnTo>
                  <a:pt x="574436" y="366581"/>
                </a:lnTo>
                <a:lnTo>
                  <a:pt x="572392" y="362671"/>
                </a:lnTo>
                <a:lnTo>
                  <a:pt x="537718" y="339811"/>
                </a:lnTo>
                <a:lnTo>
                  <a:pt x="529786" y="338621"/>
                </a:lnTo>
                <a:lnTo>
                  <a:pt x="521296" y="338223"/>
                </a:lnTo>
                <a:close/>
              </a:path>
              <a:path w="880110" h="882650">
                <a:moveTo>
                  <a:pt x="435646" y="342735"/>
                </a:moveTo>
                <a:lnTo>
                  <a:pt x="280023" y="342735"/>
                </a:lnTo>
                <a:lnTo>
                  <a:pt x="280023" y="370809"/>
                </a:lnTo>
                <a:lnTo>
                  <a:pt x="435646" y="370809"/>
                </a:lnTo>
                <a:lnTo>
                  <a:pt x="435646" y="342735"/>
                </a:lnTo>
                <a:close/>
              </a:path>
              <a:path w="880110" h="882650">
                <a:moveTo>
                  <a:pt x="219913" y="0"/>
                </a:moveTo>
                <a:lnTo>
                  <a:pt x="179929" y="0"/>
                </a:lnTo>
                <a:lnTo>
                  <a:pt x="179929" y="100263"/>
                </a:lnTo>
                <a:lnTo>
                  <a:pt x="219913" y="100263"/>
                </a:lnTo>
                <a:lnTo>
                  <a:pt x="219913" y="0"/>
                </a:lnTo>
                <a:close/>
              </a:path>
              <a:path w="880110" h="882650">
                <a:moveTo>
                  <a:pt x="339866" y="0"/>
                </a:moveTo>
                <a:lnTo>
                  <a:pt x="299882" y="0"/>
                </a:lnTo>
                <a:lnTo>
                  <a:pt x="299882" y="100263"/>
                </a:lnTo>
                <a:lnTo>
                  <a:pt x="339866" y="100263"/>
                </a:lnTo>
                <a:lnTo>
                  <a:pt x="339866" y="0"/>
                </a:lnTo>
                <a:close/>
              </a:path>
              <a:path w="880110" h="882650">
                <a:moveTo>
                  <a:pt x="459819" y="0"/>
                </a:moveTo>
                <a:lnTo>
                  <a:pt x="419835" y="0"/>
                </a:lnTo>
                <a:lnTo>
                  <a:pt x="419835" y="100263"/>
                </a:lnTo>
                <a:lnTo>
                  <a:pt x="459820" y="100263"/>
                </a:lnTo>
                <a:lnTo>
                  <a:pt x="459819" y="0"/>
                </a:lnTo>
                <a:close/>
              </a:path>
              <a:path w="880110" h="882650">
                <a:moveTo>
                  <a:pt x="579773" y="0"/>
                </a:moveTo>
                <a:lnTo>
                  <a:pt x="539788" y="0"/>
                </a:lnTo>
                <a:lnTo>
                  <a:pt x="539788" y="100263"/>
                </a:lnTo>
                <a:lnTo>
                  <a:pt x="579773" y="100263"/>
                </a:lnTo>
                <a:lnTo>
                  <a:pt x="579773" y="0"/>
                </a:lnTo>
                <a:close/>
              </a:path>
              <a:path w="880110" h="882650">
                <a:moveTo>
                  <a:pt x="699726" y="0"/>
                </a:moveTo>
                <a:lnTo>
                  <a:pt x="659741" y="0"/>
                </a:lnTo>
                <a:lnTo>
                  <a:pt x="659741" y="100263"/>
                </a:lnTo>
                <a:lnTo>
                  <a:pt x="699726" y="100263"/>
                </a:lnTo>
                <a:lnTo>
                  <a:pt x="69972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94796" y="2198569"/>
            <a:ext cx="880110" cy="882650"/>
          </a:xfrm>
          <a:custGeom>
            <a:avLst/>
            <a:gdLst/>
            <a:ahLst/>
            <a:cxnLst/>
            <a:rect l="l" t="t" r="r" b="b"/>
            <a:pathLst>
              <a:path w="880109" h="882650">
                <a:moveTo>
                  <a:pt x="219914" y="782055"/>
                </a:moveTo>
                <a:lnTo>
                  <a:pt x="179929" y="782055"/>
                </a:lnTo>
                <a:lnTo>
                  <a:pt x="179930" y="882319"/>
                </a:lnTo>
                <a:lnTo>
                  <a:pt x="219914" y="882319"/>
                </a:lnTo>
                <a:lnTo>
                  <a:pt x="219914" y="782055"/>
                </a:lnTo>
                <a:close/>
              </a:path>
              <a:path w="880109" h="882650">
                <a:moveTo>
                  <a:pt x="339867" y="782055"/>
                </a:moveTo>
                <a:lnTo>
                  <a:pt x="299883" y="782055"/>
                </a:lnTo>
                <a:lnTo>
                  <a:pt x="299883" y="882319"/>
                </a:lnTo>
                <a:lnTo>
                  <a:pt x="339867" y="882319"/>
                </a:lnTo>
                <a:lnTo>
                  <a:pt x="339867" y="782055"/>
                </a:lnTo>
                <a:close/>
              </a:path>
              <a:path w="880109" h="882650">
                <a:moveTo>
                  <a:pt x="459820" y="782055"/>
                </a:moveTo>
                <a:lnTo>
                  <a:pt x="419836" y="782055"/>
                </a:lnTo>
                <a:lnTo>
                  <a:pt x="419836" y="882319"/>
                </a:lnTo>
                <a:lnTo>
                  <a:pt x="459820" y="882319"/>
                </a:lnTo>
                <a:lnTo>
                  <a:pt x="459820" y="782055"/>
                </a:lnTo>
                <a:close/>
              </a:path>
              <a:path w="880109" h="882650">
                <a:moveTo>
                  <a:pt x="579773" y="782055"/>
                </a:moveTo>
                <a:lnTo>
                  <a:pt x="539789" y="782055"/>
                </a:lnTo>
                <a:lnTo>
                  <a:pt x="539789" y="882319"/>
                </a:lnTo>
                <a:lnTo>
                  <a:pt x="579773" y="882319"/>
                </a:lnTo>
                <a:lnTo>
                  <a:pt x="579773" y="782055"/>
                </a:lnTo>
                <a:close/>
              </a:path>
              <a:path w="880109" h="882650">
                <a:moveTo>
                  <a:pt x="699726" y="782055"/>
                </a:moveTo>
                <a:lnTo>
                  <a:pt x="659742" y="782055"/>
                </a:lnTo>
                <a:lnTo>
                  <a:pt x="659742" y="882319"/>
                </a:lnTo>
                <a:lnTo>
                  <a:pt x="699726" y="882319"/>
                </a:lnTo>
                <a:lnTo>
                  <a:pt x="699726" y="782055"/>
                </a:lnTo>
                <a:close/>
              </a:path>
              <a:path w="880109" h="882650">
                <a:moveTo>
                  <a:pt x="759702" y="100263"/>
                </a:moveTo>
                <a:lnTo>
                  <a:pt x="119952" y="100263"/>
                </a:lnTo>
                <a:lnTo>
                  <a:pt x="112173" y="101836"/>
                </a:lnTo>
                <a:lnTo>
                  <a:pt x="105818" y="106129"/>
                </a:lnTo>
                <a:lnTo>
                  <a:pt x="101532" y="112502"/>
                </a:lnTo>
                <a:lnTo>
                  <a:pt x="99960" y="120316"/>
                </a:lnTo>
                <a:lnTo>
                  <a:pt x="99960" y="180475"/>
                </a:lnTo>
                <a:lnTo>
                  <a:pt x="0" y="180475"/>
                </a:lnTo>
                <a:lnTo>
                  <a:pt x="0" y="220580"/>
                </a:lnTo>
                <a:lnTo>
                  <a:pt x="99960" y="220580"/>
                </a:lnTo>
                <a:lnTo>
                  <a:pt x="99960" y="300791"/>
                </a:lnTo>
                <a:lnTo>
                  <a:pt x="0" y="300791"/>
                </a:lnTo>
                <a:lnTo>
                  <a:pt x="0" y="340897"/>
                </a:lnTo>
                <a:lnTo>
                  <a:pt x="99960" y="340897"/>
                </a:lnTo>
                <a:lnTo>
                  <a:pt x="99961" y="421108"/>
                </a:lnTo>
                <a:lnTo>
                  <a:pt x="0" y="421108"/>
                </a:lnTo>
                <a:lnTo>
                  <a:pt x="0" y="461214"/>
                </a:lnTo>
                <a:lnTo>
                  <a:pt x="99961" y="461214"/>
                </a:lnTo>
                <a:lnTo>
                  <a:pt x="99961" y="541425"/>
                </a:lnTo>
                <a:lnTo>
                  <a:pt x="0" y="541425"/>
                </a:lnTo>
                <a:lnTo>
                  <a:pt x="0" y="581530"/>
                </a:lnTo>
                <a:lnTo>
                  <a:pt x="99961" y="581530"/>
                </a:lnTo>
                <a:lnTo>
                  <a:pt x="99961" y="661742"/>
                </a:lnTo>
                <a:lnTo>
                  <a:pt x="0" y="661742"/>
                </a:lnTo>
                <a:lnTo>
                  <a:pt x="0" y="701847"/>
                </a:lnTo>
                <a:lnTo>
                  <a:pt x="99961" y="701847"/>
                </a:lnTo>
                <a:lnTo>
                  <a:pt x="99961" y="762002"/>
                </a:lnTo>
                <a:lnTo>
                  <a:pt x="101533" y="769814"/>
                </a:lnTo>
                <a:lnTo>
                  <a:pt x="105819" y="776187"/>
                </a:lnTo>
                <a:lnTo>
                  <a:pt x="112174" y="780481"/>
                </a:lnTo>
                <a:lnTo>
                  <a:pt x="119953" y="782055"/>
                </a:lnTo>
                <a:lnTo>
                  <a:pt x="759703" y="782055"/>
                </a:lnTo>
                <a:lnTo>
                  <a:pt x="767493" y="780481"/>
                </a:lnTo>
                <a:lnTo>
                  <a:pt x="773847" y="776187"/>
                </a:lnTo>
                <a:lnTo>
                  <a:pt x="778127" y="769814"/>
                </a:lnTo>
                <a:lnTo>
                  <a:pt x="779695" y="762002"/>
                </a:lnTo>
                <a:lnTo>
                  <a:pt x="779695" y="741953"/>
                </a:lnTo>
                <a:lnTo>
                  <a:pt x="139945" y="741953"/>
                </a:lnTo>
                <a:lnTo>
                  <a:pt x="139945" y="140369"/>
                </a:lnTo>
                <a:lnTo>
                  <a:pt x="779694" y="140369"/>
                </a:lnTo>
                <a:lnTo>
                  <a:pt x="779694" y="120316"/>
                </a:lnTo>
                <a:lnTo>
                  <a:pt x="778126" y="112502"/>
                </a:lnTo>
                <a:lnTo>
                  <a:pt x="773847" y="106129"/>
                </a:lnTo>
                <a:lnTo>
                  <a:pt x="767493" y="101836"/>
                </a:lnTo>
                <a:lnTo>
                  <a:pt x="759702" y="100263"/>
                </a:lnTo>
                <a:close/>
              </a:path>
              <a:path w="880109" h="882650">
                <a:moveTo>
                  <a:pt x="779694" y="140369"/>
                </a:moveTo>
                <a:lnTo>
                  <a:pt x="739710" y="140369"/>
                </a:lnTo>
                <a:lnTo>
                  <a:pt x="739710" y="741953"/>
                </a:lnTo>
                <a:lnTo>
                  <a:pt x="779695" y="741953"/>
                </a:lnTo>
                <a:lnTo>
                  <a:pt x="779695" y="701847"/>
                </a:lnTo>
                <a:lnTo>
                  <a:pt x="879656" y="701847"/>
                </a:lnTo>
                <a:lnTo>
                  <a:pt x="879656" y="661742"/>
                </a:lnTo>
                <a:lnTo>
                  <a:pt x="779695" y="661742"/>
                </a:lnTo>
                <a:lnTo>
                  <a:pt x="779695" y="581530"/>
                </a:lnTo>
                <a:lnTo>
                  <a:pt x="879655" y="581530"/>
                </a:lnTo>
                <a:lnTo>
                  <a:pt x="879655" y="541425"/>
                </a:lnTo>
                <a:lnTo>
                  <a:pt x="779695" y="541425"/>
                </a:lnTo>
                <a:lnTo>
                  <a:pt x="779695" y="461214"/>
                </a:lnTo>
                <a:lnTo>
                  <a:pt x="879655" y="461214"/>
                </a:lnTo>
                <a:lnTo>
                  <a:pt x="879655" y="421108"/>
                </a:lnTo>
                <a:lnTo>
                  <a:pt x="779695" y="421108"/>
                </a:lnTo>
                <a:lnTo>
                  <a:pt x="779694" y="340897"/>
                </a:lnTo>
                <a:lnTo>
                  <a:pt x="879655" y="340897"/>
                </a:lnTo>
                <a:lnTo>
                  <a:pt x="879655" y="300791"/>
                </a:lnTo>
                <a:lnTo>
                  <a:pt x="779694" y="300791"/>
                </a:lnTo>
                <a:lnTo>
                  <a:pt x="779694" y="220580"/>
                </a:lnTo>
                <a:lnTo>
                  <a:pt x="879655" y="220580"/>
                </a:lnTo>
                <a:lnTo>
                  <a:pt x="879655" y="180475"/>
                </a:lnTo>
                <a:lnTo>
                  <a:pt x="779694" y="180475"/>
                </a:lnTo>
                <a:lnTo>
                  <a:pt x="779694" y="140369"/>
                </a:lnTo>
                <a:close/>
              </a:path>
              <a:path w="880109" h="882650">
                <a:moveTo>
                  <a:pt x="374920" y="370809"/>
                </a:moveTo>
                <a:lnTo>
                  <a:pt x="340766" y="370809"/>
                </a:lnTo>
                <a:lnTo>
                  <a:pt x="340766" y="537264"/>
                </a:lnTo>
                <a:lnTo>
                  <a:pt x="374920" y="537264"/>
                </a:lnTo>
                <a:lnTo>
                  <a:pt x="374920" y="370809"/>
                </a:lnTo>
                <a:close/>
              </a:path>
              <a:path w="880109" h="882650">
                <a:moveTo>
                  <a:pt x="574436" y="366581"/>
                </a:moveTo>
                <a:lnTo>
                  <a:pt x="526227" y="366581"/>
                </a:lnTo>
                <a:lnTo>
                  <a:pt x="533324" y="368971"/>
                </a:lnTo>
                <a:lnTo>
                  <a:pt x="543404" y="378529"/>
                </a:lnTo>
                <a:lnTo>
                  <a:pt x="545919" y="385230"/>
                </a:lnTo>
                <a:lnTo>
                  <a:pt x="545919" y="401139"/>
                </a:lnTo>
                <a:lnTo>
                  <a:pt x="543587" y="409076"/>
                </a:lnTo>
                <a:lnTo>
                  <a:pt x="522128" y="441624"/>
                </a:lnTo>
                <a:lnTo>
                  <a:pt x="490437" y="477275"/>
                </a:lnTo>
                <a:lnTo>
                  <a:pt x="456921" y="511997"/>
                </a:lnTo>
                <a:lnTo>
                  <a:pt x="456921" y="537264"/>
                </a:lnTo>
                <a:lnTo>
                  <a:pt x="588469" y="537264"/>
                </a:lnTo>
                <a:lnTo>
                  <a:pt x="588469" y="510594"/>
                </a:lnTo>
                <a:lnTo>
                  <a:pt x="490774" y="510594"/>
                </a:lnTo>
                <a:lnTo>
                  <a:pt x="506645" y="495924"/>
                </a:lnTo>
                <a:lnTo>
                  <a:pt x="543454" y="459359"/>
                </a:lnTo>
                <a:lnTo>
                  <a:pt x="571176" y="422595"/>
                </a:lnTo>
                <a:lnTo>
                  <a:pt x="579773" y="390728"/>
                </a:lnTo>
                <a:lnTo>
                  <a:pt x="579311" y="382873"/>
                </a:lnTo>
                <a:lnTo>
                  <a:pt x="577926" y="375578"/>
                </a:lnTo>
                <a:lnTo>
                  <a:pt x="575619" y="368843"/>
                </a:lnTo>
                <a:lnTo>
                  <a:pt x="574436" y="366581"/>
                </a:lnTo>
                <a:close/>
              </a:path>
              <a:path w="880109" h="882650">
                <a:moveTo>
                  <a:pt x="521296" y="338223"/>
                </a:moveTo>
                <a:lnTo>
                  <a:pt x="505491" y="339592"/>
                </a:lnTo>
                <a:lnTo>
                  <a:pt x="490372" y="343700"/>
                </a:lnTo>
                <a:lnTo>
                  <a:pt x="475950" y="350546"/>
                </a:lnTo>
                <a:lnTo>
                  <a:pt x="462235" y="360131"/>
                </a:lnTo>
                <a:lnTo>
                  <a:pt x="462235" y="387653"/>
                </a:lnTo>
                <a:lnTo>
                  <a:pt x="469509" y="382873"/>
                </a:lnTo>
                <a:lnTo>
                  <a:pt x="476680" y="378701"/>
                </a:lnTo>
                <a:lnTo>
                  <a:pt x="517097" y="366581"/>
                </a:lnTo>
                <a:lnTo>
                  <a:pt x="574436" y="366581"/>
                </a:lnTo>
                <a:lnTo>
                  <a:pt x="572392" y="362671"/>
                </a:lnTo>
                <a:lnTo>
                  <a:pt x="537718" y="339811"/>
                </a:lnTo>
                <a:lnTo>
                  <a:pt x="529787" y="338621"/>
                </a:lnTo>
                <a:lnTo>
                  <a:pt x="521296" y="338223"/>
                </a:lnTo>
                <a:close/>
              </a:path>
              <a:path w="880109" h="882650">
                <a:moveTo>
                  <a:pt x="435646" y="342735"/>
                </a:moveTo>
                <a:lnTo>
                  <a:pt x="280023" y="342735"/>
                </a:lnTo>
                <a:lnTo>
                  <a:pt x="280023" y="370809"/>
                </a:lnTo>
                <a:lnTo>
                  <a:pt x="435646" y="370809"/>
                </a:lnTo>
                <a:lnTo>
                  <a:pt x="435646" y="342735"/>
                </a:lnTo>
                <a:close/>
              </a:path>
              <a:path w="880109" h="882650">
                <a:moveTo>
                  <a:pt x="219913" y="0"/>
                </a:moveTo>
                <a:lnTo>
                  <a:pt x="179929" y="0"/>
                </a:lnTo>
                <a:lnTo>
                  <a:pt x="179929" y="100263"/>
                </a:lnTo>
                <a:lnTo>
                  <a:pt x="219913" y="100263"/>
                </a:lnTo>
                <a:lnTo>
                  <a:pt x="219913" y="0"/>
                </a:lnTo>
                <a:close/>
              </a:path>
              <a:path w="880109" h="882650">
                <a:moveTo>
                  <a:pt x="339866" y="0"/>
                </a:moveTo>
                <a:lnTo>
                  <a:pt x="299882" y="0"/>
                </a:lnTo>
                <a:lnTo>
                  <a:pt x="299882" y="100263"/>
                </a:lnTo>
                <a:lnTo>
                  <a:pt x="339866" y="100263"/>
                </a:lnTo>
                <a:lnTo>
                  <a:pt x="339866" y="0"/>
                </a:lnTo>
                <a:close/>
              </a:path>
              <a:path w="880109" h="882650">
                <a:moveTo>
                  <a:pt x="459819" y="0"/>
                </a:moveTo>
                <a:lnTo>
                  <a:pt x="419835" y="0"/>
                </a:lnTo>
                <a:lnTo>
                  <a:pt x="419835" y="100263"/>
                </a:lnTo>
                <a:lnTo>
                  <a:pt x="459819" y="100263"/>
                </a:lnTo>
                <a:lnTo>
                  <a:pt x="459819" y="0"/>
                </a:lnTo>
                <a:close/>
              </a:path>
              <a:path w="880109" h="882650">
                <a:moveTo>
                  <a:pt x="579772" y="0"/>
                </a:moveTo>
                <a:lnTo>
                  <a:pt x="539788" y="0"/>
                </a:lnTo>
                <a:lnTo>
                  <a:pt x="539788" y="100263"/>
                </a:lnTo>
                <a:lnTo>
                  <a:pt x="579773" y="100263"/>
                </a:lnTo>
                <a:lnTo>
                  <a:pt x="579772" y="0"/>
                </a:lnTo>
                <a:close/>
              </a:path>
              <a:path w="880109" h="882650">
                <a:moveTo>
                  <a:pt x="699726" y="0"/>
                </a:moveTo>
                <a:lnTo>
                  <a:pt x="659741" y="0"/>
                </a:lnTo>
                <a:lnTo>
                  <a:pt x="659741" y="100263"/>
                </a:lnTo>
                <a:lnTo>
                  <a:pt x="699726" y="100263"/>
                </a:lnTo>
                <a:lnTo>
                  <a:pt x="69972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001" y="1752346"/>
            <a:ext cx="76111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222E3E"/>
                </a:solidFill>
              </a:rPr>
              <a:t>Amazon</a:t>
            </a:r>
            <a:r>
              <a:rPr sz="6000" spc="-295" dirty="0">
                <a:solidFill>
                  <a:srgbClr val="222E3E"/>
                </a:solidFill>
              </a:rPr>
              <a:t> </a:t>
            </a:r>
            <a:r>
              <a:rPr sz="6000" dirty="0">
                <a:solidFill>
                  <a:srgbClr val="222E3E"/>
                </a:solidFill>
              </a:rPr>
              <a:t>EC2</a:t>
            </a:r>
            <a:r>
              <a:rPr sz="6000" spc="-275" dirty="0">
                <a:solidFill>
                  <a:srgbClr val="222E3E"/>
                </a:solidFill>
              </a:rPr>
              <a:t> </a:t>
            </a:r>
            <a:r>
              <a:rPr sz="6000" dirty="0">
                <a:solidFill>
                  <a:srgbClr val="222E3E"/>
                </a:solidFill>
              </a:rPr>
              <a:t>Auto</a:t>
            </a:r>
            <a:r>
              <a:rPr sz="6000" spc="-280" dirty="0">
                <a:solidFill>
                  <a:srgbClr val="222E3E"/>
                </a:solidFill>
              </a:rPr>
              <a:t> </a:t>
            </a:r>
            <a:r>
              <a:rPr sz="6000" spc="-35" dirty="0">
                <a:solidFill>
                  <a:srgbClr val="222E3E"/>
                </a:solidFill>
              </a:rPr>
              <a:t>Scaling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5378477" y="3458436"/>
            <a:ext cx="1445260" cy="1453515"/>
            <a:chOff x="5378477" y="3458436"/>
            <a:chExt cx="1445260" cy="1453515"/>
          </a:xfrm>
        </p:grpSpPr>
        <p:sp>
          <p:nvSpPr>
            <p:cNvPr id="4" name="object 4"/>
            <p:cNvSpPr/>
            <p:nvPr/>
          </p:nvSpPr>
          <p:spPr>
            <a:xfrm>
              <a:off x="5378477" y="3458436"/>
              <a:ext cx="1445260" cy="1453515"/>
            </a:xfrm>
            <a:custGeom>
              <a:avLst/>
              <a:gdLst/>
              <a:ahLst/>
              <a:cxnLst/>
              <a:rect l="l" t="t" r="r" b="b"/>
              <a:pathLst>
                <a:path w="1445259" h="1453514">
                  <a:moveTo>
                    <a:pt x="1444714" y="0"/>
                  </a:moveTo>
                  <a:lnTo>
                    <a:pt x="0" y="0"/>
                  </a:lnTo>
                  <a:lnTo>
                    <a:pt x="0" y="1453108"/>
                  </a:lnTo>
                  <a:lnTo>
                    <a:pt x="1444715" y="1453108"/>
                  </a:lnTo>
                  <a:lnTo>
                    <a:pt x="1444714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84863" y="3654412"/>
              <a:ext cx="1032510" cy="1061720"/>
            </a:xfrm>
            <a:custGeom>
              <a:avLst/>
              <a:gdLst/>
              <a:ahLst/>
              <a:cxnLst/>
              <a:rect l="l" t="t" r="r" b="b"/>
              <a:pathLst>
                <a:path w="1032509" h="1061720">
                  <a:moveTo>
                    <a:pt x="411530" y="530593"/>
                  </a:moveTo>
                  <a:lnTo>
                    <a:pt x="301320" y="419747"/>
                  </a:lnTo>
                  <a:lnTo>
                    <a:pt x="272021" y="449224"/>
                  </a:lnTo>
                  <a:lnTo>
                    <a:pt x="332282" y="509841"/>
                  </a:lnTo>
                  <a:lnTo>
                    <a:pt x="0" y="509841"/>
                  </a:lnTo>
                  <a:lnTo>
                    <a:pt x="0" y="551357"/>
                  </a:lnTo>
                  <a:lnTo>
                    <a:pt x="332282" y="551357"/>
                  </a:lnTo>
                  <a:lnTo>
                    <a:pt x="272021" y="611962"/>
                  </a:lnTo>
                  <a:lnTo>
                    <a:pt x="301320" y="641451"/>
                  </a:lnTo>
                  <a:lnTo>
                    <a:pt x="411530" y="530593"/>
                  </a:lnTo>
                  <a:close/>
                </a:path>
                <a:path w="1032509" h="1061720">
                  <a:moveTo>
                    <a:pt x="626173" y="950328"/>
                  </a:moveTo>
                  <a:lnTo>
                    <a:pt x="596874" y="920851"/>
                  </a:lnTo>
                  <a:lnTo>
                    <a:pt x="536600" y="981468"/>
                  </a:lnTo>
                  <a:lnTo>
                    <a:pt x="536600" y="647255"/>
                  </a:lnTo>
                  <a:lnTo>
                    <a:pt x="495325" y="647255"/>
                  </a:lnTo>
                  <a:lnTo>
                    <a:pt x="495325" y="981468"/>
                  </a:lnTo>
                  <a:lnTo>
                    <a:pt x="435063" y="920851"/>
                  </a:lnTo>
                  <a:lnTo>
                    <a:pt x="405752" y="950328"/>
                  </a:lnTo>
                  <a:lnTo>
                    <a:pt x="515962" y="1061173"/>
                  </a:lnTo>
                  <a:lnTo>
                    <a:pt x="626173" y="950328"/>
                  </a:lnTo>
                  <a:close/>
                </a:path>
                <a:path w="1032509" h="1061720">
                  <a:moveTo>
                    <a:pt x="626173" y="110858"/>
                  </a:moveTo>
                  <a:lnTo>
                    <a:pt x="515962" y="0"/>
                  </a:lnTo>
                  <a:lnTo>
                    <a:pt x="405752" y="110858"/>
                  </a:lnTo>
                  <a:lnTo>
                    <a:pt x="435063" y="140335"/>
                  </a:lnTo>
                  <a:lnTo>
                    <a:pt x="495325" y="79717"/>
                  </a:lnTo>
                  <a:lnTo>
                    <a:pt x="495325" y="413931"/>
                  </a:lnTo>
                  <a:lnTo>
                    <a:pt x="536600" y="413931"/>
                  </a:lnTo>
                  <a:lnTo>
                    <a:pt x="536600" y="79717"/>
                  </a:lnTo>
                  <a:lnTo>
                    <a:pt x="596874" y="140335"/>
                  </a:lnTo>
                  <a:lnTo>
                    <a:pt x="626173" y="110858"/>
                  </a:lnTo>
                  <a:close/>
                </a:path>
                <a:path w="1032509" h="1061720">
                  <a:moveTo>
                    <a:pt x="1031938" y="509841"/>
                  </a:moveTo>
                  <a:lnTo>
                    <a:pt x="699655" y="509841"/>
                  </a:lnTo>
                  <a:lnTo>
                    <a:pt x="759917" y="449224"/>
                  </a:lnTo>
                  <a:lnTo>
                    <a:pt x="730605" y="419747"/>
                  </a:lnTo>
                  <a:lnTo>
                    <a:pt x="620395" y="530593"/>
                  </a:lnTo>
                  <a:lnTo>
                    <a:pt x="730605" y="641451"/>
                  </a:lnTo>
                  <a:lnTo>
                    <a:pt x="759917" y="611962"/>
                  </a:lnTo>
                  <a:lnTo>
                    <a:pt x="699655" y="551357"/>
                  </a:lnTo>
                  <a:lnTo>
                    <a:pt x="1031938" y="551357"/>
                  </a:lnTo>
                  <a:lnTo>
                    <a:pt x="1031938" y="509841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hlinkClick r:id="rId2"/>
            <a:extLst>
              <a:ext uri="{FF2B5EF4-FFF2-40B4-BE49-F238E27FC236}">
                <a16:creationId xmlns:a16="http://schemas.microsoft.com/office/drawing/2014/main" id="{07F32E3B-41A4-30E9-3327-4E10DD78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65" y="1475469"/>
            <a:ext cx="10908193" cy="530428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4F5D557-7073-3589-64EB-2ECA5B9E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64" y="178976"/>
            <a:ext cx="10908193" cy="129649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Amazon</a:t>
            </a:r>
            <a:r>
              <a:rPr spc="-175" dirty="0"/>
              <a:t> </a:t>
            </a:r>
            <a:r>
              <a:rPr dirty="0"/>
              <a:t>EC2</a:t>
            </a:r>
            <a:r>
              <a:rPr spc="-170" dirty="0"/>
              <a:t> </a:t>
            </a:r>
            <a:r>
              <a:rPr dirty="0"/>
              <a:t>Auto</a:t>
            </a:r>
            <a:r>
              <a:rPr spc="-165" dirty="0"/>
              <a:t> </a:t>
            </a:r>
            <a:r>
              <a:rPr spc="-20" dirty="0"/>
              <a:t>Scaling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61846" y="4810125"/>
            <a:ext cx="1652270" cy="887094"/>
            <a:chOff x="1561846" y="4810125"/>
            <a:chExt cx="1652270" cy="887094"/>
          </a:xfrm>
        </p:grpSpPr>
        <p:sp>
          <p:nvSpPr>
            <p:cNvPr id="4" name="object 4"/>
            <p:cNvSpPr/>
            <p:nvPr/>
          </p:nvSpPr>
          <p:spPr>
            <a:xfrm>
              <a:off x="1568196" y="4816475"/>
              <a:ext cx="1639570" cy="874394"/>
            </a:xfrm>
            <a:custGeom>
              <a:avLst/>
              <a:gdLst/>
              <a:ahLst/>
              <a:cxnLst/>
              <a:rect l="l" t="t" r="r" b="b"/>
              <a:pathLst>
                <a:path w="1639570" h="874395">
                  <a:moveTo>
                    <a:pt x="1514602" y="278256"/>
                  </a:moveTo>
                  <a:lnTo>
                    <a:pt x="99314" y="278256"/>
                  </a:lnTo>
                  <a:lnTo>
                    <a:pt x="60650" y="286059"/>
                  </a:lnTo>
                  <a:lnTo>
                    <a:pt x="29082" y="307339"/>
                  </a:lnTo>
                  <a:lnTo>
                    <a:pt x="7802" y="338907"/>
                  </a:lnTo>
                  <a:lnTo>
                    <a:pt x="0" y="377570"/>
                  </a:lnTo>
                  <a:lnTo>
                    <a:pt x="0" y="774827"/>
                  </a:lnTo>
                  <a:lnTo>
                    <a:pt x="7802" y="813485"/>
                  </a:lnTo>
                  <a:lnTo>
                    <a:pt x="29083" y="845053"/>
                  </a:lnTo>
                  <a:lnTo>
                    <a:pt x="60650" y="866336"/>
                  </a:lnTo>
                  <a:lnTo>
                    <a:pt x="99314" y="874141"/>
                  </a:lnTo>
                  <a:lnTo>
                    <a:pt x="1514602" y="874141"/>
                  </a:lnTo>
                  <a:lnTo>
                    <a:pt x="1553265" y="866336"/>
                  </a:lnTo>
                  <a:lnTo>
                    <a:pt x="1584832" y="845053"/>
                  </a:lnTo>
                  <a:lnTo>
                    <a:pt x="1606113" y="813485"/>
                  </a:lnTo>
                  <a:lnTo>
                    <a:pt x="1613916" y="774827"/>
                  </a:lnTo>
                  <a:lnTo>
                    <a:pt x="1613916" y="377570"/>
                  </a:lnTo>
                  <a:lnTo>
                    <a:pt x="1606113" y="338907"/>
                  </a:lnTo>
                  <a:lnTo>
                    <a:pt x="1584833" y="307339"/>
                  </a:lnTo>
                  <a:lnTo>
                    <a:pt x="1553265" y="286059"/>
                  </a:lnTo>
                  <a:lnTo>
                    <a:pt x="1514602" y="278256"/>
                  </a:lnTo>
                  <a:close/>
                </a:path>
                <a:path w="1639570" h="874395">
                  <a:moveTo>
                    <a:pt x="1639315" y="0"/>
                  </a:moveTo>
                  <a:lnTo>
                    <a:pt x="941451" y="278256"/>
                  </a:lnTo>
                  <a:lnTo>
                    <a:pt x="1344930" y="278256"/>
                  </a:lnTo>
                  <a:lnTo>
                    <a:pt x="163931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8196" y="4816475"/>
              <a:ext cx="1639570" cy="874394"/>
            </a:xfrm>
            <a:custGeom>
              <a:avLst/>
              <a:gdLst/>
              <a:ahLst/>
              <a:cxnLst/>
              <a:rect l="l" t="t" r="r" b="b"/>
              <a:pathLst>
                <a:path w="1639570" h="874395">
                  <a:moveTo>
                    <a:pt x="0" y="377570"/>
                  </a:moveTo>
                  <a:lnTo>
                    <a:pt x="7802" y="338907"/>
                  </a:lnTo>
                  <a:lnTo>
                    <a:pt x="29082" y="307339"/>
                  </a:lnTo>
                  <a:lnTo>
                    <a:pt x="60650" y="286059"/>
                  </a:lnTo>
                  <a:lnTo>
                    <a:pt x="99314" y="278256"/>
                  </a:lnTo>
                  <a:lnTo>
                    <a:pt x="941451" y="278256"/>
                  </a:lnTo>
                  <a:lnTo>
                    <a:pt x="1639315" y="0"/>
                  </a:lnTo>
                  <a:lnTo>
                    <a:pt x="1344930" y="278256"/>
                  </a:lnTo>
                  <a:lnTo>
                    <a:pt x="1514602" y="278256"/>
                  </a:lnTo>
                  <a:lnTo>
                    <a:pt x="1553265" y="286059"/>
                  </a:lnTo>
                  <a:lnTo>
                    <a:pt x="1584833" y="307339"/>
                  </a:lnTo>
                  <a:lnTo>
                    <a:pt x="1606113" y="338907"/>
                  </a:lnTo>
                  <a:lnTo>
                    <a:pt x="1613916" y="377570"/>
                  </a:lnTo>
                  <a:lnTo>
                    <a:pt x="1613916" y="526541"/>
                  </a:lnTo>
                  <a:lnTo>
                    <a:pt x="1613916" y="774827"/>
                  </a:lnTo>
                  <a:lnTo>
                    <a:pt x="1606113" y="813485"/>
                  </a:lnTo>
                  <a:lnTo>
                    <a:pt x="1584833" y="845053"/>
                  </a:lnTo>
                  <a:lnTo>
                    <a:pt x="1553265" y="866336"/>
                  </a:lnTo>
                  <a:lnTo>
                    <a:pt x="1514602" y="874141"/>
                  </a:lnTo>
                  <a:lnTo>
                    <a:pt x="1344930" y="874141"/>
                  </a:lnTo>
                  <a:lnTo>
                    <a:pt x="941451" y="874141"/>
                  </a:lnTo>
                  <a:lnTo>
                    <a:pt x="99314" y="874141"/>
                  </a:lnTo>
                  <a:lnTo>
                    <a:pt x="60650" y="866336"/>
                  </a:lnTo>
                  <a:lnTo>
                    <a:pt x="29083" y="845053"/>
                  </a:lnTo>
                  <a:lnTo>
                    <a:pt x="7802" y="813485"/>
                  </a:lnTo>
                  <a:lnTo>
                    <a:pt x="0" y="774827"/>
                  </a:lnTo>
                  <a:lnTo>
                    <a:pt x="0" y="526541"/>
                  </a:lnTo>
                  <a:lnTo>
                    <a:pt x="0" y="377570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18564" y="5132323"/>
            <a:ext cx="1313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Metric</a:t>
            </a:r>
            <a:r>
              <a:rPr sz="1600" b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reports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9816" y="5370067"/>
            <a:ext cx="1090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80%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1783" y="1833372"/>
            <a:ext cx="3888104" cy="3191510"/>
          </a:xfrm>
          <a:custGeom>
            <a:avLst/>
            <a:gdLst/>
            <a:ahLst/>
            <a:cxnLst/>
            <a:rect l="l" t="t" r="r" b="b"/>
            <a:pathLst>
              <a:path w="3888104" h="3191510">
                <a:moveTo>
                  <a:pt x="0" y="3191255"/>
                </a:moveTo>
                <a:lnTo>
                  <a:pt x="3887724" y="3191255"/>
                </a:lnTo>
                <a:lnTo>
                  <a:pt x="3887724" y="0"/>
                </a:lnTo>
                <a:lnTo>
                  <a:pt x="0" y="0"/>
                </a:lnTo>
                <a:lnTo>
                  <a:pt x="0" y="3191255"/>
                </a:lnTo>
                <a:close/>
              </a:path>
            </a:pathLst>
          </a:custGeom>
          <a:ln w="12700">
            <a:solidFill>
              <a:srgbClr val="009FC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59607" y="1908428"/>
            <a:ext cx="113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5811" y="2202179"/>
            <a:ext cx="3397250" cy="2667000"/>
          </a:xfrm>
          <a:custGeom>
            <a:avLst/>
            <a:gdLst/>
            <a:ahLst/>
            <a:cxnLst/>
            <a:rect l="l" t="t" r="r" b="b"/>
            <a:pathLst>
              <a:path w="3397250" h="2667000">
                <a:moveTo>
                  <a:pt x="3396996" y="0"/>
                </a:moveTo>
                <a:lnTo>
                  <a:pt x="0" y="0"/>
                </a:lnTo>
                <a:lnTo>
                  <a:pt x="0" y="2667000"/>
                </a:lnTo>
                <a:lnTo>
                  <a:pt x="3396996" y="2667000"/>
                </a:lnTo>
                <a:lnTo>
                  <a:pt x="3396996" y="0"/>
                </a:lnTo>
                <a:close/>
              </a:path>
            </a:pathLst>
          </a:custGeom>
          <a:solidFill>
            <a:srgbClr val="E1EF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32075" y="2226690"/>
            <a:ext cx="861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AC46"/>
                </a:solidFill>
                <a:latin typeface="Calibri"/>
                <a:cs typeface="Calibri"/>
              </a:rPr>
              <a:t>Public</a:t>
            </a: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 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02764" y="1827022"/>
            <a:ext cx="7890509" cy="3204210"/>
            <a:chOff x="2302764" y="1827022"/>
            <a:chExt cx="7890509" cy="32042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2764" y="2202180"/>
              <a:ext cx="274319" cy="2743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98692" y="1833372"/>
              <a:ext cx="3888104" cy="3191510"/>
            </a:xfrm>
            <a:custGeom>
              <a:avLst/>
              <a:gdLst/>
              <a:ahLst/>
              <a:cxnLst/>
              <a:rect l="l" t="t" r="r" b="b"/>
              <a:pathLst>
                <a:path w="3888104" h="3191510">
                  <a:moveTo>
                    <a:pt x="0" y="3191255"/>
                  </a:moveTo>
                  <a:lnTo>
                    <a:pt x="3887723" y="3191255"/>
                  </a:lnTo>
                  <a:lnTo>
                    <a:pt x="3887723" y="0"/>
                  </a:lnTo>
                  <a:lnTo>
                    <a:pt x="0" y="0"/>
                  </a:lnTo>
                  <a:lnTo>
                    <a:pt x="0" y="3191255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77150" y="1908428"/>
            <a:ext cx="113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22719" y="2202179"/>
            <a:ext cx="3397250" cy="2667000"/>
          </a:xfrm>
          <a:custGeom>
            <a:avLst/>
            <a:gdLst/>
            <a:ahLst/>
            <a:cxnLst/>
            <a:rect l="l" t="t" r="r" b="b"/>
            <a:pathLst>
              <a:path w="3397250" h="2667000">
                <a:moveTo>
                  <a:pt x="3396996" y="0"/>
                </a:moveTo>
                <a:lnTo>
                  <a:pt x="0" y="0"/>
                </a:lnTo>
                <a:lnTo>
                  <a:pt x="0" y="2667000"/>
                </a:lnTo>
                <a:lnTo>
                  <a:pt x="3396996" y="2667000"/>
                </a:lnTo>
                <a:lnTo>
                  <a:pt x="3396996" y="0"/>
                </a:lnTo>
                <a:close/>
              </a:path>
            </a:pathLst>
          </a:custGeom>
          <a:solidFill>
            <a:srgbClr val="E1EF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49618" y="2226690"/>
            <a:ext cx="861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AC46"/>
                </a:solidFill>
                <a:latin typeface="Calibri"/>
                <a:cs typeface="Calibri"/>
              </a:rPr>
              <a:t>Public</a:t>
            </a: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 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63698" y="2202179"/>
            <a:ext cx="7108825" cy="2481580"/>
            <a:chOff x="2663698" y="2202179"/>
            <a:chExt cx="7108825" cy="248158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9672" y="2202179"/>
              <a:ext cx="274320" cy="2743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70048" y="2574035"/>
              <a:ext cx="7096125" cy="2103120"/>
            </a:xfrm>
            <a:custGeom>
              <a:avLst/>
              <a:gdLst/>
              <a:ahLst/>
              <a:cxnLst/>
              <a:rect l="l" t="t" r="r" b="b"/>
              <a:pathLst>
                <a:path w="7096125" h="2103120">
                  <a:moveTo>
                    <a:pt x="0" y="2103120"/>
                  </a:moveTo>
                  <a:lnTo>
                    <a:pt x="7095744" y="2103120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2103120"/>
                  </a:lnTo>
                  <a:close/>
                </a:path>
              </a:pathLst>
            </a:custGeom>
            <a:ln w="12700">
              <a:solidFill>
                <a:srgbClr val="FF99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35853" y="2808173"/>
            <a:ext cx="1566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9900"/>
                </a:solidFill>
                <a:latin typeface="Calibri"/>
                <a:cs typeface="Calibri"/>
              </a:rPr>
              <a:t>Auto</a:t>
            </a:r>
            <a:r>
              <a:rPr sz="1600" spc="-3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9900"/>
                </a:solidFill>
                <a:latin typeface="Calibri"/>
                <a:cs typeface="Calibri"/>
              </a:rPr>
              <a:t>Scaling</a:t>
            </a:r>
            <a:r>
              <a:rPr sz="1600" spc="-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9900"/>
                </a:solidFill>
                <a:latin typeface="Calibri"/>
                <a:cs typeface="Calibri"/>
              </a:rPr>
              <a:t>group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527" y="3505200"/>
            <a:ext cx="519684" cy="51816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259963" y="5406338"/>
            <a:ext cx="680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35782" y="2567939"/>
            <a:ext cx="6015990" cy="2952115"/>
            <a:chOff x="3335782" y="2567939"/>
            <a:chExt cx="6015990" cy="295211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4" y="2567939"/>
              <a:ext cx="304800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6167" y="5045963"/>
              <a:ext cx="473963" cy="47396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42132" y="4101083"/>
              <a:ext cx="0" cy="1252220"/>
            </a:xfrm>
            <a:custGeom>
              <a:avLst/>
              <a:gdLst/>
              <a:ahLst/>
              <a:cxnLst/>
              <a:rect l="l" t="t" r="r" b="b"/>
              <a:pathLst>
                <a:path h="1252220">
                  <a:moveTo>
                    <a:pt x="0" y="0"/>
                  </a:moveTo>
                  <a:lnTo>
                    <a:pt x="0" y="1251839"/>
                  </a:lnTo>
                </a:path>
              </a:pathLst>
            </a:custGeom>
            <a:ln w="12700">
              <a:solidFill>
                <a:srgbClr val="8FA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40608" y="5302250"/>
              <a:ext cx="2494915" cy="103505"/>
            </a:xfrm>
            <a:custGeom>
              <a:avLst/>
              <a:gdLst/>
              <a:ahLst/>
              <a:cxnLst/>
              <a:rect l="l" t="t" r="r" b="b"/>
              <a:pathLst>
                <a:path w="2494915" h="103504">
                  <a:moveTo>
                    <a:pt x="2475175" y="51562"/>
                  </a:moveTo>
                  <a:lnTo>
                    <a:pt x="2429891" y="91186"/>
                  </a:lnTo>
                  <a:lnTo>
                    <a:pt x="2427224" y="93599"/>
                  </a:lnTo>
                  <a:lnTo>
                    <a:pt x="2426969" y="97536"/>
                  </a:lnTo>
                  <a:lnTo>
                    <a:pt x="2429382" y="100203"/>
                  </a:lnTo>
                  <a:lnTo>
                    <a:pt x="2431668" y="102869"/>
                  </a:lnTo>
                  <a:lnTo>
                    <a:pt x="2435605" y="103124"/>
                  </a:lnTo>
                  <a:lnTo>
                    <a:pt x="2438272" y="100837"/>
                  </a:lnTo>
                  <a:lnTo>
                    <a:pt x="2487283" y="57912"/>
                  </a:lnTo>
                  <a:lnTo>
                    <a:pt x="2485008" y="57912"/>
                  </a:lnTo>
                  <a:lnTo>
                    <a:pt x="2485008" y="56387"/>
                  </a:lnTo>
                  <a:lnTo>
                    <a:pt x="2480691" y="56387"/>
                  </a:lnTo>
                  <a:lnTo>
                    <a:pt x="2475175" y="51562"/>
                  </a:lnTo>
                  <a:close/>
                </a:path>
                <a:path w="2494915" h="103504">
                  <a:moveTo>
                    <a:pt x="2467918" y="45212"/>
                  </a:moveTo>
                  <a:lnTo>
                    <a:pt x="0" y="45212"/>
                  </a:lnTo>
                  <a:lnTo>
                    <a:pt x="0" y="57912"/>
                  </a:lnTo>
                  <a:lnTo>
                    <a:pt x="2467918" y="57912"/>
                  </a:lnTo>
                  <a:lnTo>
                    <a:pt x="2475175" y="51562"/>
                  </a:lnTo>
                  <a:lnTo>
                    <a:pt x="2467918" y="45212"/>
                  </a:lnTo>
                  <a:close/>
                </a:path>
                <a:path w="2494915" h="103504">
                  <a:moveTo>
                    <a:pt x="2487283" y="45212"/>
                  </a:moveTo>
                  <a:lnTo>
                    <a:pt x="2485008" y="45212"/>
                  </a:lnTo>
                  <a:lnTo>
                    <a:pt x="2485008" y="57912"/>
                  </a:lnTo>
                  <a:lnTo>
                    <a:pt x="2487283" y="57912"/>
                  </a:lnTo>
                  <a:lnTo>
                    <a:pt x="2494533" y="51562"/>
                  </a:lnTo>
                  <a:lnTo>
                    <a:pt x="2487283" y="45212"/>
                  </a:lnTo>
                  <a:close/>
                </a:path>
                <a:path w="2494915" h="103504">
                  <a:moveTo>
                    <a:pt x="2480691" y="46736"/>
                  </a:moveTo>
                  <a:lnTo>
                    <a:pt x="2475175" y="51562"/>
                  </a:lnTo>
                  <a:lnTo>
                    <a:pt x="2480691" y="56387"/>
                  </a:lnTo>
                  <a:lnTo>
                    <a:pt x="2480691" y="46736"/>
                  </a:lnTo>
                  <a:close/>
                </a:path>
                <a:path w="2494915" h="103504">
                  <a:moveTo>
                    <a:pt x="2485008" y="46736"/>
                  </a:moveTo>
                  <a:lnTo>
                    <a:pt x="2480691" y="46736"/>
                  </a:lnTo>
                  <a:lnTo>
                    <a:pt x="2480691" y="56387"/>
                  </a:lnTo>
                  <a:lnTo>
                    <a:pt x="2485008" y="56387"/>
                  </a:lnTo>
                  <a:lnTo>
                    <a:pt x="2485008" y="46736"/>
                  </a:lnTo>
                  <a:close/>
                </a:path>
                <a:path w="2494915" h="103504">
                  <a:moveTo>
                    <a:pt x="2435605" y="0"/>
                  </a:moveTo>
                  <a:lnTo>
                    <a:pt x="2431668" y="253"/>
                  </a:lnTo>
                  <a:lnTo>
                    <a:pt x="2429382" y="2921"/>
                  </a:lnTo>
                  <a:lnTo>
                    <a:pt x="2426969" y="5587"/>
                  </a:lnTo>
                  <a:lnTo>
                    <a:pt x="2427224" y="9525"/>
                  </a:lnTo>
                  <a:lnTo>
                    <a:pt x="2429891" y="11937"/>
                  </a:lnTo>
                  <a:lnTo>
                    <a:pt x="2475175" y="51562"/>
                  </a:lnTo>
                  <a:lnTo>
                    <a:pt x="2480691" y="46736"/>
                  </a:lnTo>
                  <a:lnTo>
                    <a:pt x="2485008" y="46736"/>
                  </a:lnTo>
                  <a:lnTo>
                    <a:pt x="2485008" y="45212"/>
                  </a:lnTo>
                  <a:lnTo>
                    <a:pt x="2487283" y="45212"/>
                  </a:lnTo>
                  <a:lnTo>
                    <a:pt x="2438272" y="2286"/>
                  </a:lnTo>
                  <a:lnTo>
                    <a:pt x="2435605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2108" y="4101083"/>
              <a:ext cx="0" cy="1252220"/>
            </a:xfrm>
            <a:custGeom>
              <a:avLst/>
              <a:gdLst/>
              <a:ahLst/>
              <a:cxnLst/>
              <a:rect l="l" t="t" r="r" b="b"/>
              <a:pathLst>
                <a:path h="1252220">
                  <a:moveTo>
                    <a:pt x="0" y="0"/>
                  </a:moveTo>
                  <a:lnTo>
                    <a:pt x="0" y="1251839"/>
                  </a:lnTo>
                </a:path>
              </a:pathLst>
            </a:custGeom>
            <a:ln w="12700">
              <a:solidFill>
                <a:srgbClr val="8FA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508" y="3505200"/>
              <a:ext cx="518159" cy="5181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3103" y="3505200"/>
              <a:ext cx="518159" cy="51816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63283" y="5302250"/>
              <a:ext cx="2644775" cy="103505"/>
            </a:xfrm>
            <a:custGeom>
              <a:avLst/>
              <a:gdLst/>
              <a:ahLst/>
              <a:cxnLst/>
              <a:rect l="l" t="t" r="r" b="b"/>
              <a:pathLst>
                <a:path w="2644775" h="103504">
                  <a:moveTo>
                    <a:pt x="58927" y="0"/>
                  </a:moveTo>
                  <a:lnTo>
                    <a:pt x="56261" y="2286"/>
                  </a:lnTo>
                  <a:lnTo>
                    <a:pt x="0" y="51562"/>
                  </a:lnTo>
                  <a:lnTo>
                    <a:pt x="56261" y="100837"/>
                  </a:lnTo>
                  <a:lnTo>
                    <a:pt x="58927" y="103124"/>
                  </a:lnTo>
                  <a:lnTo>
                    <a:pt x="62864" y="102869"/>
                  </a:lnTo>
                  <a:lnTo>
                    <a:pt x="65277" y="100203"/>
                  </a:lnTo>
                  <a:lnTo>
                    <a:pt x="67563" y="97536"/>
                  </a:lnTo>
                  <a:lnTo>
                    <a:pt x="67310" y="93599"/>
                  </a:lnTo>
                  <a:lnTo>
                    <a:pt x="64642" y="91186"/>
                  </a:lnTo>
                  <a:lnTo>
                    <a:pt x="26615" y="57912"/>
                  </a:lnTo>
                  <a:lnTo>
                    <a:pt x="9651" y="57912"/>
                  </a:lnTo>
                  <a:lnTo>
                    <a:pt x="9651" y="45212"/>
                  </a:lnTo>
                  <a:lnTo>
                    <a:pt x="26615" y="45212"/>
                  </a:lnTo>
                  <a:lnTo>
                    <a:pt x="64642" y="11937"/>
                  </a:lnTo>
                  <a:lnTo>
                    <a:pt x="67310" y="9525"/>
                  </a:lnTo>
                  <a:lnTo>
                    <a:pt x="67563" y="5587"/>
                  </a:lnTo>
                  <a:lnTo>
                    <a:pt x="65277" y="2921"/>
                  </a:lnTo>
                  <a:lnTo>
                    <a:pt x="62864" y="253"/>
                  </a:lnTo>
                  <a:lnTo>
                    <a:pt x="58927" y="0"/>
                  </a:lnTo>
                  <a:close/>
                </a:path>
                <a:path w="2644775" h="103504">
                  <a:moveTo>
                    <a:pt x="26615" y="45212"/>
                  </a:moveTo>
                  <a:lnTo>
                    <a:pt x="9651" y="45212"/>
                  </a:lnTo>
                  <a:lnTo>
                    <a:pt x="9651" y="57912"/>
                  </a:lnTo>
                  <a:lnTo>
                    <a:pt x="26615" y="57912"/>
                  </a:lnTo>
                  <a:lnTo>
                    <a:pt x="24873" y="56387"/>
                  </a:lnTo>
                  <a:lnTo>
                    <a:pt x="13842" y="56387"/>
                  </a:lnTo>
                  <a:lnTo>
                    <a:pt x="13842" y="46736"/>
                  </a:lnTo>
                  <a:lnTo>
                    <a:pt x="24873" y="46736"/>
                  </a:lnTo>
                  <a:lnTo>
                    <a:pt x="26615" y="45212"/>
                  </a:lnTo>
                  <a:close/>
                </a:path>
                <a:path w="2644775" h="103504">
                  <a:moveTo>
                    <a:pt x="2644520" y="45212"/>
                  </a:moveTo>
                  <a:lnTo>
                    <a:pt x="26615" y="45212"/>
                  </a:lnTo>
                  <a:lnTo>
                    <a:pt x="19358" y="51562"/>
                  </a:lnTo>
                  <a:lnTo>
                    <a:pt x="26615" y="57912"/>
                  </a:lnTo>
                  <a:lnTo>
                    <a:pt x="2644520" y="57912"/>
                  </a:lnTo>
                  <a:lnTo>
                    <a:pt x="2644520" y="45212"/>
                  </a:lnTo>
                  <a:close/>
                </a:path>
                <a:path w="2644775" h="103504">
                  <a:moveTo>
                    <a:pt x="13842" y="46736"/>
                  </a:moveTo>
                  <a:lnTo>
                    <a:pt x="13842" y="56387"/>
                  </a:lnTo>
                  <a:lnTo>
                    <a:pt x="19358" y="51562"/>
                  </a:lnTo>
                  <a:lnTo>
                    <a:pt x="13842" y="46736"/>
                  </a:lnTo>
                  <a:close/>
                </a:path>
                <a:path w="2644775" h="103504">
                  <a:moveTo>
                    <a:pt x="19358" y="51562"/>
                  </a:moveTo>
                  <a:lnTo>
                    <a:pt x="13842" y="56387"/>
                  </a:lnTo>
                  <a:lnTo>
                    <a:pt x="24873" y="56387"/>
                  </a:lnTo>
                  <a:lnTo>
                    <a:pt x="19358" y="51562"/>
                  </a:lnTo>
                  <a:close/>
                </a:path>
                <a:path w="2644775" h="103504">
                  <a:moveTo>
                    <a:pt x="24873" y="46736"/>
                  </a:moveTo>
                  <a:lnTo>
                    <a:pt x="13842" y="46736"/>
                  </a:lnTo>
                  <a:lnTo>
                    <a:pt x="19358" y="51562"/>
                  </a:lnTo>
                  <a:lnTo>
                    <a:pt x="24873" y="46736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46591" y="4101083"/>
              <a:ext cx="561340" cy="1252220"/>
            </a:xfrm>
            <a:custGeom>
              <a:avLst/>
              <a:gdLst/>
              <a:ahLst/>
              <a:cxnLst/>
              <a:rect l="l" t="t" r="r" b="b"/>
              <a:pathLst>
                <a:path w="561340" h="1252220">
                  <a:moveTo>
                    <a:pt x="0" y="0"/>
                  </a:moveTo>
                  <a:lnTo>
                    <a:pt x="0" y="1251839"/>
                  </a:lnTo>
                </a:path>
                <a:path w="561340" h="1252220">
                  <a:moveTo>
                    <a:pt x="560831" y="0"/>
                  </a:moveTo>
                  <a:lnTo>
                    <a:pt x="560831" y="1251839"/>
                  </a:lnTo>
                </a:path>
              </a:pathLst>
            </a:custGeom>
            <a:ln w="12700">
              <a:solidFill>
                <a:srgbClr val="8FA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97777" y="3118103"/>
              <a:ext cx="103505" cy="1906270"/>
            </a:xfrm>
            <a:custGeom>
              <a:avLst/>
              <a:gdLst/>
              <a:ahLst/>
              <a:cxnLst/>
              <a:rect l="l" t="t" r="r" b="b"/>
              <a:pathLst>
                <a:path w="103504" h="1906270">
                  <a:moveTo>
                    <a:pt x="51562" y="19358"/>
                  </a:moveTo>
                  <a:lnTo>
                    <a:pt x="45212" y="26615"/>
                  </a:lnTo>
                  <a:lnTo>
                    <a:pt x="45212" y="1905762"/>
                  </a:lnTo>
                  <a:lnTo>
                    <a:pt x="57912" y="1905762"/>
                  </a:lnTo>
                  <a:lnTo>
                    <a:pt x="57912" y="26615"/>
                  </a:lnTo>
                  <a:lnTo>
                    <a:pt x="51562" y="19358"/>
                  </a:lnTo>
                  <a:close/>
                </a:path>
                <a:path w="103504" h="1906270">
                  <a:moveTo>
                    <a:pt x="51562" y="0"/>
                  </a:moveTo>
                  <a:lnTo>
                    <a:pt x="2286" y="56261"/>
                  </a:lnTo>
                  <a:lnTo>
                    <a:pt x="0" y="58928"/>
                  </a:lnTo>
                  <a:lnTo>
                    <a:pt x="254" y="62865"/>
                  </a:lnTo>
                  <a:lnTo>
                    <a:pt x="2921" y="65278"/>
                  </a:lnTo>
                  <a:lnTo>
                    <a:pt x="5587" y="67563"/>
                  </a:lnTo>
                  <a:lnTo>
                    <a:pt x="9525" y="67310"/>
                  </a:lnTo>
                  <a:lnTo>
                    <a:pt x="11937" y="64643"/>
                  </a:lnTo>
                  <a:lnTo>
                    <a:pt x="45212" y="26615"/>
                  </a:lnTo>
                  <a:lnTo>
                    <a:pt x="45212" y="9651"/>
                  </a:lnTo>
                  <a:lnTo>
                    <a:pt x="60015" y="9651"/>
                  </a:lnTo>
                  <a:lnTo>
                    <a:pt x="51562" y="0"/>
                  </a:lnTo>
                  <a:close/>
                </a:path>
                <a:path w="103504" h="1906270">
                  <a:moveTo>
                    <a:pt x="60015" y="9651"/>
                  </a:moveTo>
                  <a:lnTo>
                    <a:pt x="57912" y="9651"/>
                  </a:lnTo>
                  <a:lnTo>
                    <a:pt x="57912" y="26615"/>
                  </a:lnTo>
                  <a:lnTo>
                    <a:pt x="91186" y="64643"/>
                  </a:lnTo>
                  <a:lnTo>
                    <a:pt x="93599" y="67310"/>
                  </a:lnTo>
                  <a:lnTo>
                    <a:pt x="97536" y="67563"/>
                  </a:lnTo>
                  <a:lnTo>
                    <a:pt x="100202" y="65278"/>
                  </a:lnTo>
                  <a:lnTo>
                    <a:pt x="102870" y="62865"/>
                  </a:lnTo>
                  <a:lnTo>
                    <a:pt x="103124" y="58928"/>
                  </a:lnTo>
                  <a:lnTo>
                    <a:pt x="100837" y="56261"/>
                  </a:lnTo>
                  <a:lnTo>
                    <a:pt x="60015" y="9651"/>
                  </a:lnTo>
                  <a:close/>
                </a:path>
                <a:path w="103504" h="1906270">
                  <a:moveTo>
                    <a:pt x="57912" y="9651"/>
                  </a:moveTo>
                  <a:lnTo>
                    <a:pt x="45212" y="9651"/>
                  </a:lnTo>
                  <a:lnTo>
                    <a:pt x="45212" y="26615"/>
                  </a:lnTo>
                  <a:lnTo>
                    <a:pt x="51562" y="19358"/>
                  </a:lnTo>
                  <a:lnTo>
                    <a:pt x="46736" y="13843"/>
                  </a:lnTo>
                  <a:lnTo>
                    <a:pt x="57912" y="13843"/>
                  </a:lnTo>
                  <a:lnTo>
                    <a:pt x="57912" y="9651"/>
                  </a:lnTo>
                  <a:close/>
                </a:path>
                <a:path w="103504" h="1906270">
                  <a:moveTo>
                    <a:pt x="57912" y="13843"/>
                  </a:moveTo>
                  <a:lnTo>
                    <a:pt x="56387" y="13843"/>
                  </a:lnTo>
                  <a:lnTo>
                    <a:pt x="51562" y="19358"/>
                  </a:lnTo>
                  <a:lnTo>
                    <a:pt x="57912" y="26615"/>
                  </a:lnTo>
                  <a:lnTo>
                    <a:pt x="57912" y="13843"/>
                  </a:lnTo>
                  <a:close/>
                </a:path>
                <a:path w="103504" h="1906270">
                  <a:moveTo>
                    <a:pt x="56387" y="13843"/>
                  </a:moveTo>
                  <a:lnTo>
                    <a:pt x="46736" y="13843"/>
                  </a:lnTo>
                  <a:lnTo>
                    <a:pt x="51562" y="19358"/>
                  </a:lnTo>
                  <a:lnTo>
                    <a:pt x="56387" y="13843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480297" y="5365750"/>
            <a:ext cx="680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44139" y="2889885"/>
            <a:ext cx="1345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46211" y="2831083"/>
            <a:ext cx="1345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666744" y="3112261"/>
            <a:ext cx="4840605" cy="1873250"/>
            <a:chOff x="3666744" y="3112261"/>
            <a:chExt cx="4840605" cy="1873250"/>
          </a:xfrm>
        </p:grpSpPr>
        <p:sp>
          <p:nvSpPr>
            <p:cNvPr id="39" name="object 39"/>
            <p:cNvSpPr/>
            <p:nvPr/>
          </p:nvSpPr>
          <p:spPr>
            <a:xfrm>
              <a:off x="4831080" y="3112261"/>
              <a:ext cx="1023619" cy="466090"/>
            </a:xfrm>
            <a:custGeom>
              <a:avLst/>
              <a:gdLst/>
              <a:ahLst/>
              <a:cxnLst/>
              <a:rect l="l" t="t" r="r" b="b"/>
              <a:pathLst>
                <a:path w="1023620" h="466089">
                  <a:moveTo>
                    <a:pt x="37719" y="369570"/>
                  </a:moveTo>
                  <a:lnTo>
                    <a:pt x="33909" y="370839"/>
                  </a:lnTo>
                  <a:lnTo>
                    <a:pt x="0" y="441325"/>
                  </a:lnTo>
                  <a:lnTo>
                    <a:pt x="71120" y="464565"/>
                  </a:lnTo>
                  <a:lnTo>
                    <a:pt x="74422" y="465582"/>
                  </a:lnTo>
                  <a:lnTo>
                    <a:pt x="77978" y="463803"/>
                  </a:lnTo>
                  <a:lnTo>
                    <a:pt x="79121" y="460501"/>
                  </a:lnTo>
                  <a:lnTo>
                    <a:pt x="80137" y="457200"/>
                  </a:lnTo>
                  <a:lnTo>
                    <a:pt x="78359" y="453516"/>
                  </a:lnTo>
                  <a:lnTo>
                    <a:pt x="75057" y="452500"/>
                  </a:lnTo>
                  <a:lnTo>
                    <a:pt x="47015" y="443357"/>
                  </a:lnTo>
                  <a:lnTo>
                    <a:pt x="11303" y="443357"/>
                  </a:lnTo>
                  <a:lnTo>
                    <a:pt x="6350" y="431673"/>
                  </a:lnTo>
                  <a:lnTo>
                    <a:pt x="21986" y="425002"/>
                  </a:lnTo>
                  <a:lnTo>
                    <a:pt x="43942" y="379475"/>
                  </a:lnTo>
                  <a:lnTo>
                    <a:pt x="45339" y="376300"/>
                  </a:lnTo>
                  <a:lnTo>
                    <a:pt x="44069" y="372490"/>
                  </a:lnTo>
                  <a:lnTo>
                    <a:pt x="40894" y="370966"/>
                  </a:lnTo>
                  <a:lnTo>
                    <a:pt x="37719" y="369570"/>
                  </a:lnTo>
                  <a:close/>
                </a:path>
                <a:path w="1023620" h="466089">
                  <a:moveTo>
                    <a:pt x="21986" y="425002"/>
                  </a:moveTo>
                  <a:lnTo>
                    <a:pt x="6350" y="431673"/>
                  </a:lnTo>
                  <a:lnTo>
                    <a:pt x="11303" y="443357"/>
                  </a:lnTo>
                  <a:lnTo>
                    <a:pt x="18448" y="440309"/>
                  </a:lnTo>
                  <a:lnTo>
                    <a:pt x="14605" y="440309"/>
                  </a:lnTo>
                  <a:lnTo>
                    <a:pt x="10795" y="431546"/>
                  </a:lnTo>
                  <a:lnTo>
                    <a:pt x="18830" y="431546"/>
                  </a:lnTo>
                  <a:lnTo>
                    <a:pt x="21986" y="425002"/>
                  </a:lnTo>
                  <a:close/>
                </a:path>
                <a:path w="1023620" h="466089">
                  <a:moveTo>
                    <a:pt x="26775" y="436756"/>
                  </a:moveTo>
                  <a:lnTo>
                    <a:pt x="11303" y="443357"/>
                  </a:lnTo>
                  <a:lnTo>
                    <a:pt x="47015" y="443357"/>
                  </a:lnTo>
                  <a:lnTo>
                    <a:pt x="26775" y="436756"/>
                  </a:lnTo>
                  <a:close/>
                </a:path>
                <a:path w="1023620" h="466089">
                  <a:moveTo>
                    <a:pt x="10795" y="431546"/>
                  </a:moveTo>
                  <a:lnTo>
                    <a:pt x="14605" y="440309"/>
                  </a:lnTo>
                  <a:lnTo>
                    <a:pt x="17739" y="433810"/>
                  </a:lnTo>
                  <a:lnTo>
                    <a:pt x="10795" y="431546"/>
                  </a:lnTo>
                  <a:close/>
                </a:path>
                <a:path w="1023620" h="466089">
                  <a:moveTo>
                    <a:pt x="17739" y="433810"/>
                  </a:moveTo>
                  <a:lnTo>
                    <a:pt x="14605" y="440309"/>
                  </a:lnTo>
                  <a:lnTo>
                    <a:pt x="18448" y="440309"/>
                  </a:lnTo>
                  <a:lnTo>
                    <a:pt x="26775" y="436756"/>
                  </a:lnTo>
                  <a:lnTo>
                    <a:pt x="17739" y="433810"/>
                  </a:lnTo>
                  <a:close/>
                </a:path>
                <a:path w="1023620" h="466089">
                  <a:moveTo>
                    <a:pt x="1018286" y="0"/>
                  </a:moveTo>
                  <a:lnTo>
                    <a:pt x="21986" y="425002"/>
                  </a:lnTo>
                  <a:lnTo>
                    <a:pt x="17739" y="433810"/>
                  </a:lnTo>
                  <a:lnTo>
                    <a:pt x="26775" y="436756"/>
                  </a:lnTo>
                  <a:lnTo>
                    <a:pt x="1023239" y="11684"/>
                  </a:lnTo>
                  <a:lnTo>
                    <a:pt x="1018286" y="0"/>
                  </a:lnTo>
                  <a:close/>
                </a:path>
                <a:path w="1023620" h="466089">
                  <a:moveTo>
                    <a:pt x="18830" y="431546"/>
                  </a:moveTo>
                  <a:lnTo>
                    <a:pt x="10795" y="431546"/>
                  </a:lnTo>
                  <a:lnTo>
                    <a:pt x="17739" y="433810"/>
                  </a:lnTo>
                  <a:lnTo>
                    <a:pt x="18830" y="431546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6744" y="3505199"/>
              <a:ext cx="518160" cy="5181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6824" y="3614927"/>
              <a:ext cx="361188" cy="2956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0624" y="3505199"/>
              <a:ext cx="518160" cy="5181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3048" y="3637787"/>
              <a:ext cx="234696" cy="23469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240907" y="4116323"/>
              <a:ext cx="2259965" cy="862965"/>
            </a:xfrm>
            <a:custGeom>
              <a:avLst/>
              <a:gdLst/>
              <a:ahLst/>
              <a:cxnLst/>
              <a:rect l="l" t="t" r="r" b="b"/>
              <a:pathLst>
                <a:path w="2259965" h="862964">
                  <a:moveTo>
                    <a:pt x="0" y="31876"/>
                  </a:moveTo>
                  <a:lnTo>
                    <a:pt x="449452" y="359409"/>
                  </a:lnTo>
                  <a:lnTo>
                    <a:pt x="449452" y="718819"/>
                  </a:lnTo>
                  <a:lnTo>
                    <a:pt x="456784" y="764251"/>
                  </a:lnTo>
                  <a:lnTo>
                    <a:pt x="477197" y="803714"/>
                  </a:lnTo>
                  <a:lnTo>
                    <a:pt x="508322" y="834839"/>
                  </a:lnTo>
                  <a:lnTo>
                    <a:pt x="547785" y="855252"/>
                  </a:lnTo>
                  <a:lnTo>
                    <a:pt x="593216" y="862583"/>
                  </a:lnTo>
                  <a:lnTo>
                    <a:pt x="2116200" y="862583"/>
                  </a:lnTo>
                  <a:lnTo>
                    <a:pt x="2161632" y="855252"/>
                  </a:lnTo>
                  <a:lnTo>
                    <a:pt x="2201095" y="834839"/>
                  </a:lnTo>
                  <a:lnTo>
                    <a:pt x="2232220" y="803714"/>
                  </a:lnTo>
                  <a:lnTo>
                    <a:pt x="2252633" y="764251"/>
                  </a:lnTo>
                  <a:lnTo>
                    <a:pt x="2259965" y="718819"/>
                  </a:lnTo>
                  <a:lnTo>
                    <a:pt x="2259965" y="143763"/>
                  </a:lnTo>
                  <a:lnTo>
                    <a:pt x="449452" y="143763"/>
                  </a:lnTo>
                  <a:lnTo>
                    <a:pt x="0" y="31876"/>
                  </a:lnTo>
                  <a:close/>
                </a:path>
                <a:path w="2259965" h="862964">
                  <a:moveTo>
                    <a:pt x="2116200" y="0"/>
                  </a:moveTo>
                  <a:lnTo>
                    <a:pt x="593216" y="0"/>
                  </a:lnTo>
                  <a:lnTo>
                    <a:pt x="547785" y="7331"/>
                  </a:lnTo>
                  <a:lnTo>
                    <a:pt x="508322" y="27744"/>
                  </a:lnTo>
                  <a:lnTo>
                    <a:pt x="477197" y="58869"/>
                  </a:lnTo>
                  <a:lnTo>
                    <a:pt x="456784" y="98332"/>
                  </a:lnTo>
                  <a:lnTo>
                    <a:pt x="449452" y="143763"/>
                  </a:lnTo>
                  <a:lnTo>
                    <a:pt x="2259965" y="143763"/>
                  </a:lnTo>
                  <a:lnTo>
                    <a:pt x="2252633" y="98332"/>
                  </a:lnTo>
                  <a:lnTo>
                    <a:pt x="2232220" y="58869"/>
                  </a:lnTo>
                  <a:lnTo>
                    <a:pt x="2201095" y="27744"/>
                  </a:lnTo>
                  <a:lnTo>
                    <a:pt x="2161632" y="7331"/>
                  </a:lnTo>
                  <a:lnTo>
                    <a:pt x="21162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40907" y="4116323"/>
              <a:ext cx="2259965" cy="862965"/>
            </a:xfrm>
            <a:custGeom>
              <a:avLst/>
              <a:gdLst/>
              <a:ahLst/>
              <a:cxnLst/>
              <a:rect l="l" t="t" r="r" b="b"/>
              <a:pathLst>
                <a:path w="2259965" h="862964">
                  <a:moveTo>
                    <a:pt x="449452" y="143763"/>
                  </a:moveTo>
                  <a:lnTo>
                    <a:pt x="456784" y="98332"/>
                  </a:lnTo>
                  <a:lnTo>
                    <a:pt x="477197" y="58869"/>
                  </a:lnTo>
                  <a:lnTo>
                    <a:pt x="508322" y="27744"/>
                  </a:lnTo>
                  <a:lnTo>
                    <a:pt x="547785" y="7331"/>
                  </a:lnTo>
                  <a:lnTo>
                    <a:pt x="593216" y="0"/>
                  </a:lnTo>
                  <a:lnTo>
                    <a:pt x="751204" y="0"/>
                  </a:lnTo>
                  <a:lnTo>
                    <a:pt x="1203833" y="0"/>
                  </a:lnTo>
                  <a:lnTo>
                    <a:pt x="2116200" y="0"/>
                  </a:lnTo>
                  <a:lnTo>
                    <a:pt x="2161632" y="7331"/>
                  </a:lnTo>
                  <a:lnTo>
                    <a:pt x="2201095" y="27744"/>
                  </a:lnTo>
                  <a:lnTo>
                    <a:pt x="2232220" y="58869"/>
                  </a:lnTo>
                  <a:lnTo>
                    <a:pt x="2252633" y="98332"/>
                  </a:lnTo>
                  <a:lnTo>
                    <a:pt x="2259965" y="143763"/>
                  </a:lnTo>
                  <a:lnTo>
                    <a:pt x="2259965" y="359409"/>
                  </a:lnTo>
                  <a:lnTo>
                    <a:pt x="2259965" y="718819"/>
                  </a:lnTo>
                  <a:lnTo>
                    <a:pt x="2252633" y="764251"/>
                  </a:lnTo>
                  <a:lnTo>
                    <a:pt x="2232220" y="803714"/>
                  </a:lnTo>
                  <a:lnTo>
                    <a:pt x="2201095" y="834839"/>
                  </a:lnTo>
                  <a:lnTo>
                    <a:pt x="2161632" y="855252"/>
                  </a:lnTo>
                  <a:lnTo>
                    <a:pt x="2116200" y="862583"/>
                  </a:lnTo>
                  <a:lnTo>
                    <a:pt x="1203833" y="862583"/>
                  </a:lnTo>
                  <a:lnTo>
                    <a:pt x="751204" y="862583"/>
                  </a:lnTo>
                  <a:lnTo>
                    <a:pt x="593216" y="862583"/>
                  </a:lnTo>
                  <a:lnTo>
                    <a:pt x="547785" y="855252"/>
                  </a:lnTo>
                  <a:lnTo>
                    <a:pt x="508322" y="834839"/>
                  </a:lnTo>
                  <a:lnTo>
                    <a:pt x="477197" y="803714"/>
                  </a:lnTo>
                  <a:lnTo>
                    <a:pt x="456784" y="764251"/>
                  </a:lnTo>
                  <a:lnTo>
                    <a:pt x="449452" y="718819"/>
                  </a:lnTo>
                  <a:lnTo>
                    <a:pt x="449452" y="359409"/>
                  </a:lnTo>
                  <a:lnTo>
                    <a:pt x="0" y="31876"/>
                  </a:lnTo>
                  <a:lnTo>
                    <a:pt x="449452" y="14376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162803" y="5570016"/>
            <a:ext cx="1924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CloudWatch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07479" y="4165549"/>
            <a:ext cx="11798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CloudWatch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notifies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C000"/>
                </a:solidFill>
                <a:latin typeface="Arial"/>
                <a:cs typeface="Arial"/>
              </a:rPr>
              <a:t>Auto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05041" y="4647691"/>
            <a:ext cx="2235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Scaling</a:t>
            </a:r>
            <a:r>
              <a:rPr sz="1600" b="1" spc="-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scale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222494" y="1403350"/>
            <a:ext cx="1992630" cy="1050925"/>
            <a:chOff x="5222494" y="1403350"/>
            <a:chExt cx="1992630" cy="1050925"/>
          </a:xfrm>
        </p:grpSpPr>
        <p:sp>
          <p:nvSpPr>
            <p:cNvPr id="50" name="object 50"/>
            <p:cNvSpPr/>
            <p:nvPr/>
          </p:nvSpPr>
          <p:spPr>
            <a:xfrm>
              <a:off x="5228844" y="1409700"/>
              <a:ext cx="1979930" cy="1038225"/>
            </a:xfrm>
            <a:custGeom>
              <a:avLst/>
              <a:gdLst/>
              <a:ahLst/>
              <a:cxnLst/>
              <a:rect l="l" t="t" r="r" b="b"/>
              <a:pathLst>
                <a:path w="1979929" h="1038225">
                  <a:moveTo>
                    <a:pt x="824864" y="708660"/>
                  </a:moveTo>
                  <a:lnTo>
                    <a:pt x="329945" y="708660"/>
                  </a:lnTo>
                  <a:lnTo>
                    <a:pt x="802385" y="1037716"/>
                  </a:lnTo>
                  <a:lnTo>
                    <a:pt x="824864" y="708660"/>
                  </a:lnTo>
                  <a:close/>
                </a:path>
                <a:path w="1979929" h="1038225">
                  <a:moveTo>
                    <a:pt x="1861565" y="0"/>
                  </a:moveTo>
                  <a:lnTo>
                    <a:pt x="118109" y="0"/>
                  </a:lnTo>
                  <a:lnTo>
                    <a:pt x="72116" y="9274"/>
                  </a:lnTo>
                  <a:lnTo>
                    <a:pt x="34575" y="34575"/>
                  </a:lnTo>
                  <a:lnTo>
                    <a:pt x="9274" y="72116"/>
                  </a:lnTo>
                  <a:lnTo>
                    <a:pt x="0" y="118110"/>
                  </a:lnTo>
                  <a:lnTo>
                    <a:pt x="0" y="590550"/>
                  </a:lnTo>
                  <a:lnTo>
                    <a:pt x="9274" y="636543"/>
                  </a:lnTo>
                  <a:lnTo>
                    <a:pt x="34575" y="674084"/>
                  </a:lnTo>
                  <a:lnTo>
                    <a:pt x="72116" y="699385"/>
                  </a:lnTo>
                  <a:lnTo>
                    <a:pt x="118109" y="708660"/>
                  </a:lnTo>
                  <a:lnTo>
                    <a:pt x="1861565" y="708660"/>
                  </a:lnTo>
                  <a:lnTo>
                    <a:pt x="1907559" y="699385"/>
                  </a:lnTo>
                  <a:lnTo>
                    <a:pt x="1945100" y="674084"/>
                  </a:lnTo>
                  <a:lnTo>
                    <a:pt x="1970401" y="636543"/>
                  </a:lnTo>
                  <a:lnTo>
                    <a:pt x="1979676" y="590550"/>
                  </a:lnTo>
                  <a:lnTo>
                    <a:pt x="1979676" y="118110"/>
                  </a:lnTo>
                  <a:lnTo>
                    <a:pt x="1970401" y="72116"/>
                  </a:lnTo>
                  <a:lnTo>
                    <a:pt x="1945100" y="34575"/>
                  </a:lnTo>
                  <a:lnTo>
                    <a:pt x="1907559" y="9274"/>
                  </a:lnTo>
                  <a:lnTo>
                    <a:pt x="18615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28844" y="1409700"/>
              <a:ext cx="1979930" cy="1038225"/>
            </a:xfrm>
            <a:custGeom>
              <a:avLst/>
              <a:gdLst/>
              <a:ahLst/>
              <a:cxnLst/>
              <a:rect l="l" t="t" r="r" b="b"/>
              <a:pathLst>
                <a:path w="1979929" h="1038225">
                  <a:moveTo>
                    <a:pt x="0" y="118110"/>
                  </a:moveTo>
                  <a:lnTo>
                    <a:pt x="9274" y="72116"/>
                  </a:lnTo>
                  <a:lnTo>
                    <a:pt x="34575" y="34575"/>
                  </a:lnTo>
                  <a:lnTo>
                    <a:pt x="72116" y="9274"/>
                  </a:lnTo>
                  <a:lnTo>
                    <a:pt x="118109" y="0"/>
                  </a:lnTo>
                  <a:lnTo>
                    <a:pt x="329945" y="0"/>
                  </a:lnTo>
                  <a:lnTo>
                    <a:pt x="824864" y="0"/>
                  </a:lnTo>
                  <a:lnTo>
                    <a:pt x="1861565" y="0"/>
                  </a:lnTo>
                  <a:lnTo>
                    <a:pt x="1907559" y="9274"/>
                  </a:lnTo>
                  <a:lnTo>
                    <a:pt x="1945100" y="34575"/>
                  </a:lnTo>
                  <a:lnTo>
                    <a:pt x="1970401" y="72116"/>
                  </a:lnTo>
                  <a:lnTo>
                    <a:pt x="1979676" y="118110"/>
                  </a:lnTo>
                  <a:lnTo>
                    <a:pt x="1979676" y="413385"/>
                  </a:lnTo>
                  <a:lnTo>
                    <a:pt x="1979676" y="590550"/>
                  </a:lnTo>
                  <a:lnTo>
                    <a:pt x="1970401" y="636543"/>
                  </a:lnTo>
                  <a:lnTo>
                    <a:pt x="1945100" y="674084"/>
                  </a:lnTo>
                  <a:lnTo>
                    <a:pt x="1907559" y="699385"/>
                  </a:lnTo>
                  <a:lnTo>
                    <a:pt x="1861565" y="708660"/>
                  </a:lnTo>
                  <a:lnTo>
                    <a:pt x="824864" y="708660"/>
                  </a:lnTo>
                  <a:lnTo>
                    <a:pt x="802385" y="1037716"/>
                  </a:lnTo>
                  <a:lnTo>
                    <a:pt x="329945" y="708660"/>
                  </a:lnTo>
                  <a:lnTo>
                    <a:pt x="118109" y="708660"/>
                  </a:lnTo>
                  <a:lnTo>
                    <a:pt x="72116" y="699385"/>
                  </a:lnTo>
                  <a:lnTo>
                    <a:pt x="34575" y="674084"/>
                  </a:lnTo>
                  <a:lnTo>
                    <a:pt x="9274" y="636543"/>
                  </a:lnTo>
                  <a:lnTo>
                    <a:pt x="0" y="590550"/>
                  </a:lnTo>
                  <a:lnTo>
                    <a:pt x="0" y="413385"/>
                  </a:lnTo>
                  <a:lnTo>
                    <a:pt x="0" y="11811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65241" y="1381124"/>
            <a:ext cx="17087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EC2</a:t>
            </a:r>
            <a:r>
              <a:rPr sz="1600" b="1" spc="-11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Auto</a:t>
            </a:r>
            <a:r>
              <a:rPr sz="16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Arial"/>
                <a:cs typeface="Arial"/>
              </a:rPr>
              <a:t>Scaling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launches</a:t>
            </a:r>
            <a:r>
              <a:rPr sz="16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27014" y="1863089"/>
            <a:ext cx="782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351533" y="2796285"/>
            <a:ext cx="2338705" cy="692785"/>
            <a:chOff x="1351533" y="2796285"/>
            <a:chExt cx="2338705" cy="692785"/>
          </a:xfrm>
        </p:grpSpPr>
        <p:sp>
          <p:nvSpPr>
            <p:cNvPr id="55" name="object 55"/>
            <p:cNvSpPr/>
            <p:nvPr/>
          </p:nvSpPr>
          <p:spPr>
            <a:xfrm>
              <a:off x="1357883" y="2802635"/>
              <a:ext cx="2326005" cy="680085"/>
            </a:xfrm>
            <a:custGeom>
              <a:avLst/>
              <a:gdLst/>
              <a:ahLst/>
              <a:cxnLst/>
              <a:rect l="l" t="t" r="r" b="b"/>
              <a:pathLst>
                <a:path w="2326004" h="680085">
                  <a:moveTo>
                    <a:pt x="1212596" y="0"/>
                  </a:moveTo>
                  <a:lnTo>
                    <a:pt x="113284" y="0"/>
                  </a:lnTo>
                  <a:lnTo>
                    <a:pt x="69169" y="8895"/>
                  </a:lnTo>
                  <a:lnTo>
                    <a:pt x="33162" y="33162"/>
                  </a:lnTo>
                  <a:lnTo>
                    <a:pt x="8895" y="69169"/>
                  </a:lnTo>
                  <a:lnTo>
                    <a:pt x="0" y="113284"/>
                  </a:lnTo>
                  <a:lnTo>
                    <a:pt x="0" y="566419"/>
                  </a:lnTo>
                  <a:lnTo>
                    <a:pt x="8895" y="610534"/>
                  </a:lnTo>
                  <a:lnTo>
                    <a:pt x="33162" y="646541"/>
                  </a:lnTo>
                  <a:lnTo>
                    <a:pt x="69169" y="670808"/>
                  </a:lnTo>
                  <a:lnTo>
                    <a:pt x="113284" y="679703"/>
                  </a:lnTo>
                  <a:lnTo>
                    <a:pt x="1212596" y="679703"/>
                  </a:lnTo>
                  <a:lnTo>
                    <a:pt x="1256710" y="670808"/>
                  </a:lnTo>
                  <a:lnTo>
                    <a:pt x="1292717" y="646541"/>
                  </a:lnTo>
                  <a:lnTo>
                    <a:pt x="1316984" y="610534"/>
                  </a:lnTo>
                  <a:lnTo>
                    <a:pt x="1325880" y="566419"/>
                  </a:lnTo>
                  <a:lnTo>
                    <a:pt x="2037778" y="566419"/>
                  </a:lnTo>
                  <a:lnTo>
                    <a:pt x="1325880" y="396493"/>
                  </a:lnTo>
                  <a:lnTo>
                    <a:pt x="1325880" y="113284"/>
                  </a:lnTo>
                  <a:lnTo>
                    <a:pt x="1316984" y="69169"/>
                  </a:lnTo>
                  <a:lnTo>
                    <a:pt x="1292717" y="33162"/>
                  </a:lnTo>
                  <a:lnTo>
                    <a:pt x="1256710" y="8895"/>
                  </a:lnTo>
                  <a:lnTo>
                    <a:pt x="1212596" y="0"/>
                  </a:lnTo>
                  <a:close/>
                </a:path>
                <a:path w="2326004" h="680085">
                  <a:moveTo>
                    <a:pt x="2037778" y="566419"/>
                  </a:moveTo>
                  <a:lnTo>
                    <a:pt x="1325880" y="566419"/>
                  </a:lnTo>
                  <a:lnTo>
                    <a:pt x="2325624" y="635126"/>
                  </a:lnTo>
                  <a:lnTo>
                    <a:pt x="2037778" y="56641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57883" y="2802635"/>
              <a:ext cx="2326005" cy="680085"/>
            </a:xfrm>
            <a:custGeom>
              <a:avLst/>
              <a:gdLst/>
              <a:ahLst/>
              <a:cxnLst/>
              <a:rect l="l" t="t" r="r" b="b"/>
              <a:pathLst>
                <a:path w="2326004" h="680085">
                  <a:moveTo>
                    <a:pt x="0" y="113284"/>
                  </a:moveTo>
                  <a:lnTo>
                    <a:pt x="8895" y="69169"/>
                  </a:lnTo>
                  <a:lnTo>
                    <a:pt x="33162" y="33162"/>
                  </a:lnTo>
                  <a:lnTo>
                    <a:pt x="69169" y="8895"/>
                  </a:lnTo>
                  <a:lnTo>
                    <a:pt x="113284" y="0"/>
                  </a:lnTo>
                  <a:lnTo>
                    <a:pt x="773429" y="0"/>
                  </a:lnTo>
                  <a:lnTo>
                    <a:pt x="1104899" y="0"/>
                  </a:lnTo>
                  <a:lnTo>
                    <a:pt x="1212596" y="0"/>
                  </a:lnTo>
                  <a:lnTo>
                    <a:pt x="1256710" y="8895"/>
                  </a:lnTo>
                  <a:lnTo>
                    <a:pt x="1292717" y="33162"/>
                  </a:lnTo>
                  <a:lnTo>
                    <a:pt x="1316984" y="69169"/>
                  </a:lnTo>
                  <a:lnTo>
                    <a:pt x="1325880" y="113284"/>
                  </a:lnTo>
                  <a:lnTo>
                    <a:pt x="1325880" y="396493"/>
                  </a:lnTo>
                  <a:lnTo>
                    <a:pt x="2325624" y="635126"/>
                  </a:lnTo>
                  <a:lnTo>
                    <a:pt x="1325880" y="566419"/>
                  </a:lnTo>
                  <a:lnTo>
                    <a:pt x="1316984" y="610534"/>
                  </a:lnTo>
                  <a:lnTo>
                    <a:pt x="1292717" y="646541"/>
                  </a:lnTo>
                  <a:lnTo>
                    <a:pt x="1256710" y="670808"/>
                  </a:lnTo>
                  <a:lnTo>
                    <a:pt x="1212596" y="679703"/>
                  </a:lnTo>
                  <a:lnTo>
                    <a:pt x="1104899" y="679703"/>
                  </a:lnTo>
                  <a:lnTo>
                    <a:pt x="773429" y="679703"/>
                  </a:lnTo>
                  <a:lnTo>
                    <a:pt x="113284" y="679703"/>
                  </a:lnTo>
                  <a:lnTo>
                    <a:pt x="69169" y="670808"/>
                  </a:lnTo>
                  <a:lnTo>
                    <a:pt x="33162" y="646541"/>
                  </a:lnTo>
                  <a:lnTo>
                    <a:pt x="8895" y="610534"/>
                  </a:lnTo>
                  <a:lnTo>
                    <a:pt x="0" y="566419"/>
                  </a:lnTo>
                  <a:lnTo>
                    <a:pt x="0" y="396493"/>
                  </a:lnTo>
                  <a:lnTo>
                    <a:pt x="0" y="11328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472311" y="2882011"/>
            <a:ext cx="1096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EC2</a:t>
            </a:r>
            <a:r>
              <a:rPr sz="1600" b="1" spc="-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Arial"/>
                <a:cs typeface="Arial"/>
              </a:rPr>
              <a:t>Status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89075" y="3119754"/>
            <a:ext cx="1062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Checks</a:t>
            </a:r>
            <a:r>
              <a:rPr sz="1600" b="1" spc="-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fail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359909" y="3983482"/>
            <a:ext cx="1460500" cy="1029335"/>
            <a:chOff x="4359909" y="3983482"/>
            <a:chExt cx="1460500" cy="1029335"/>
          </a:xfrm>
        </p:grpSpPr>
        <p:sp>
          <p:nvSpPr>
            <p:cNvPr id="60" name="object 60"/>
            <p:cNvSpPr/>
            <p:nvPr/>
          </p:nvSpPr>
          <p:spPr>
            <a:xfrm>
              <a:off x="4366259" y="3989832"/>
              <a:ext cx="1447800" cy="1016635"/>
            </a:xfrm>
            <a:custGeom>
              <a:avLst/>
              <a:gdLst/>
              <a:ahLst/>
              <a:cxnLst/>
              <a:rect l="l" t="t" r="r" b="b"/>
              <a:pathLst>
                <a:path w="1447800" h="1016635">
                  <a:moveTo>
                    <a:pt x="1328165" y="298704"/>
                  </a:moveTo>
                  <a:lnTo>
                    <a:pt x="119634" y="298704"/>
                  </a:lnTo>
                  <a:lnTo>
                    <a:pt x="73080" y="308109"/>
                  </a:lnTo>
                  <a:lnTo>
                    <a:pt x="35051" y="333756"/>
                  </a:lnTo>
                  <a:lnTo>
                    <a:pt x="9405" y="371784"/>
                  </a:lnTo>
                  <a:lnTo>
                    <a:pt x="0" y="418338"/>
                  </a:lnTo>
                  <a:lnTo>
                    <a:pt x="0" y="896874"/>
                  </a:lnTo>
                  <a:lnTo>
                    <a:pt x="9405" y="943427"/>
                  </a:lnTo>
                  <a:lnTo>
                    <a:pt x="35051" y="981456"/>
                  </a:lnTo>
                  <a:lnTo>
                    <a:pt x="73080" y="1007102"/>
                  </a:lnTo>
                  <a:lnTo>
                    <a:pt x="119634" y="1016508"/>
                  </a:lnTo>
                  <a:lnTo>
                    <a:pt x="1328165" y="1016508"/>
                  </a:lnTo>
                  <a:lnTo>
                    <a:pt x="1374719" y="1007102"/>
                  </a:lnTo>
                  <a:lnTo>
                    <a:pt x="1412747" y="981456"/>
                  </a:lnTo>
                  <a:lnTo>
                    <a:pt x="1438394" y="943427"/>
                  </a:lnTo>
                  <a:lnTo>
                    <a:pt x="1447800" y="896874"/>
                  </a:lnTo>
                  <a:lnTo>
                    <a:pt x="1447800" y="418338"/>
                  </a:lnTo>
                  <a:lnTo>
                    <a:pt x="1438394" y="371784"/>
                  </a:lnTo>
                  <a:lnTo>
                    <a:pt x="1412747" y="333756"/>
                  </a:lnTo>
                  <a:lnTo>
                    <a:pt x="1374719" y="308109"/>
                  </a:lnTo>
                  <a:lnTo>
                    <a:pt x="1328165" y="298704"/>
                  </a:lnTo>
                  <a:close/>
                </a:path>
                <a:path w="1447800" h="1016635">
                  <a:moveTo>
                    <a:pt x="167766" y="0"/>
                  </a:moveTo>
                  <a:lnTo>
                    <a:pt x="241300" y="298704"/>
                  </a:lnTo>
                  <a:lnTo>
                    <a:pt x="603250" y="298704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66259" y="3989832"/>
              <a:ext cx="1447800" cy="1016635"/>
            </a:xfrm>
            <a:custGeom>
              <a:avLst/>
              <a:gdLst/>
              <a:ahLst/>
              <a:cxnLst/>
              <a:rect l="l" t="t" r="r" b="b"/>
              <a:pathLst>
                <a:path w="1447800" h="1016635">
                  <a:moveTo>
                    <a:pt x="0" y="418338"/>
                  </a:moveTo>
                  <a:lnTo>
                    <a:pt x="9405" y="371784"/>
                  </a:lnTo>
                  <a:lnTo>
                    <a:pt x="35051" y="333756"/>
                  </a:lnTo>
                  <a:lnTo>
                    <a:pt x="73080" y="308109"/>
                  </a:lnTo>
                  <a:lnTo>
                    <a:pt x="119634" y="298704"/>
                  </a:lnTo>
                  <a:lnTo>
                    <a:pt x="241300" y="298704"/>
                  </a:lnTo>
                  <a:lnTo>
                    <a:pt x="167766" y="0"/>
                  </a:lnTo>
                  <a:lnTo>
                    <a:pt x="603250" y="298704"/>
                  </a:lnTo>
                  <a:lnTo>
                    <a:pt x="1328165" y="298704"/>
                  </a:lnTo>
                  <a:lnTo>
                    <a:pt x="1374719" y="308109"/>
                  </a:lnTo>
                  <a:lnTo>
                    <a:pt x="1412747" y="333756"/>
                  </a:lnTo>
                  <a:lnTo>
                    <a:pt x="1438394" y="371784"/>
                  </a:lnTo>
                  <a:lnTo>
                    <a:pt x="1447800" y="418338"/>
                  </a:lnTo>
                  <a:lnTo>
                    <a:pt x="1447800" y="597789"/>
                  </a:lnTo>
                  <a:lnTo>
                    <a:pt x="1447800" y="896874"/>
                  </a:lnTo>
                  <a:lnTo>
                    <a:pt x="1438394" y="943427"/>
                  </a:lnTo>
                  <a:lnTo>
                    <a:pt x="1412747" y="981456"/>
                  </a:lnTo>
                  <a:lnTo>
                    <a:pt x="1374719" y="1007102"/>
                  </a:lnTo>
                  <a:lnTo>
                    <a:pt x="1328165" y="1016508"/>
                  </a:lnTo>
                  <a:lnTo>
                    <a:pt x="603250" y="1016508"/>
                  </a:lnTo>
                  <a:lnTo>
                    <a:pt x="241300" y="1016508"/>
                  </a:lnTo>
                  <a:lnTo>
                    <a:pt x="119634" y="1016508"/>
                  </a:lnTo>
                  <a:lnTo>
                    <a:pt x="73080" y="1007102"/>
                  </a:lnTo>
                  <a:lnTo>
                    <a:pt x="35051" y="981456"/>
                  </a:lnTo>
                  <a:lnTo>
                    <a:pt x="9405" y="943427"/>
                  </a:lnTo>
                  <a:lnTo>
                    <a:pt x="0" y="896874"/>
                  </a:lnTo>
                  <a:lnTo>
                    <a:pt x="0" y="597789"/>
                  </a:lnTo>
                  <a:lnTo>
                    <a:pt x="0" y="4183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458461" y="4369053"/>
            <a:ext cx="1289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ASG</a:t>
            </a:r>
            <a:r>
              <a:rPr sz="1600" b="1" spc="-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replaces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918458" y="4612894"/>
            <a:ext cx="2044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failed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2082" y="82991"/>
            <a:ext cx="483870" cy="486409"/>
            <a:chOff x="92082" y="82991"/>
            <a:chExt cx="483870" cy="486409"/>
          </a:xfrm>
        </p:grpSpPr>
        <p:sp>
          <p:nvSpPr>
            <p:cNvPr id="65" name="object 65"/>
            <p:cNvSpPr/>
            <p:nvPr/>
          </p:nvSpPr>
          <p:spPr>
            <a:xfrm>
              <a:off x="92082" y="82991"/>
              <a:ext cx="483870" cy="486409"/>
            </a:xfrm>
            <a:custGeom>
              <a:avLst/>
              <a:gdLst/>
              <a:ahLst/>
              <a:cxnLst/>
              <a:rect l="l" t="t" r="r" b="b"/>
              <a:pathLst>
                <a:path w="483870" h="486409">
                  <a:moveTo>
                    <a:pt x="483549" y="0"/>
                  </a:moveTo>
                  <a:lnTo>
                    <a:pt x="0" y="0"/>
                  </a:lnTo>
                  <a:lnTo>
                    <a:pt x="0" y="485853"/>
                  </a:lnTo>
                  <a:lnTo>
                    <a:pt x="483549" y="485854"/>
                  </a:lnTo>
                  <a:lnTo>
                    <a:pt x="48354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160" y="148515"/>
              <a:ext cx="345392" cy="354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Amazon</a:t>
            </a:r>
            <a:r>
              <a:rPr spc="-175" dirty="0"/>
              <a:t> </a:t>
            </a:r>
            <a:r>
              <a:rPr dirty="0"/>
              <a:t>EC2</a:t>
            </a:r>
            <a:r>
              <a:rPr spc="-170" dirty="0"/>
              <a:t> </a:t>
            </a:r>
            <a:r>
              <a:rPr dirty="0"/>
              <a:t>Auto</a:t>
            </a:r>
            <a:r>
              <a:rPr spc="-165" dirty="0"/>
              <a:t> </a:t>
            </a:r>
            <a:r>
              <a:rPr spc="-20" dirty="0"/>
              <a:t>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03859"/>
            <a:ext cx="8681720" cy="476631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marR="388620" indent="-229235">
              <a:lnSpc>
                <a:spcPct val="70100"/>
              </a:lnSpc>
              <a:spcBef>
                <a:spcPts val="1175"/>
              </a:spcBef>
              <a:buFont typeface="Arial"/>
              <a:buChar char="•"/>
              <a:tabLst>
                <a:tab pos="241935" algn="l"/>
              </a:tabLst>
            </a:pP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EC2</a:t>
            </a:r>
            <a:r>
              <a:rPr sz="3000" spc="-6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Auto</a:t>
            </a:r>
            <a:r>
              <a:rPr sz="3000" spc="-7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Scaling</a:t>
            </a:r>
            <a:r>
              <a:rPr sz="30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D76412"/>
                </a:solidFill>
                <a:latin typeface="Calibri"/>
                <a:cs typeface="Calibri"/>
              </a:rPr>
              <a:t>launches</a:t>
            </a:r>
            <a:r>
              <a:rPr sz="3000" b="1" spc="-50" dirty="0">
                <a:solidFill>
                  <a:srgbClr val="D7641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and</a:t>
            </a:r>
            <a:r>
              <a:rPr sz="30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D76412"/>
                </a:solidFill>
                <a:latin typeface="Calibri"/>
                <a:cs typeface="Calibri"/>
              </a:rPr>
              <a:t>terminates</a:t>
            </a:r>
            <a:r>
              <a:rPr sz="3000" b="1" spc="-65" dirty="0">
                <a:solidFill>
                  <a:srgbClr val="D76412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E7E6E6"/>
                </a:solidFill>
                <a:latin typeface="Calibri"/>
                <a:cs typeface="Calibri"/>
              </a:rPr>
              <a:t>instances dynamically</a:t>
            </a:r>
            <a:endParaRPr sz="3000">
              <a:latin typeface="Calibri"/>
              <a:cs typeface="Calibri"/>
            </a:endParaRPr>
          </a:p>
          <a:p>
            <a:pPr marL="241300" indent="-229235">
              <a:lnSpc>
                <a:spcPts val="3475"/>
              </a:lnSpc>
              <a:buFont typeface="Arial"/>
              <a:buChar char="•"/>
              <a:tabLst>
                <a:tab pos="241935" algn="l"/>
              </a:tabLst>
            </a:pP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Scaling</a:t>
            </a:r>
            <a:r>
              <a:rPr sz="3000" spc="-8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is</a:t>
            </a:r>
            <a:r>
              <a:rPr sz="30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horizontal</a:t>
            </a:r>
            <a:r>
              <a:rPr sz="30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(scales</a:t>
            </a:r>
            <a:r>
              <a:rPr sz="30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E7E6E6"/>
                </a:solidFill>
                <a:latin typeface="Calibri"/>
                <a:cs typeface="Calibri"/>
              </a:rPr>
              <a:t>out)</a:t>
            </a:r>
            <a:endParaRPr sz="3000">
              <a:latin typeface="Calibri"/>
              <a:cs typeface="Calibri"/>
            </a:endParaRPr>
          </a:p>
          <a:p>
            <a:pPr marL="241300" indent="-229235">
              <a:lnSpc>
                <a:spcPts val="3520"/>
              </a:lnSpc>
              <a:buFont typeface="Arial"/>
              <a:buChar char="•"/>
              <a:tabLst>
                <a:tab pos="241935" algn="l"/>
              </a:tabLst>
            </a:pP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Provides</a:t>
            </a:r>
            <a:r>
              <a:rPr sz="30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D76412"/>
                </a:solidFill>
                <a:latin typeface="Calibri"/>
                <a:cs typeface="Calibri"/>
              </a:rPr>
              <a:t>elasticity</a:t>
            </a:r>
            <a:r>
              <a:rPr sz="3000" b="1" spc="-45" dirty="0">
                <a:solidFill>
                  <a:srgbClr val="D7641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and</a:t>
            </a:r>
            <a:r>
              <a:rPr sz="30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D76412"/>
                </a:solidFill>
                <a:latin typeface="Calibri"/>
                <a:cs typeface="Calibri"/>
              </a:rPr>
              <a:t>scalability</a:t>
            </a:r>
            <a:endParaRPr sz="3000">
              <a:latin typeface="Calibri"/>
              <a:cs typeface="Calibri"/>
            </a:endParaRPr>
          </a:p>
          <a:p>
            <a:pPr marL="241300" marR="1113155" indent="-229235">
              <a:lnSpc>
                <a:spcPct val="7010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Responds</a:t>
            </a:r>
            <a:r>
              <a:rPr sz="3000" spc="-6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to</a:t>
            </a:r>
            <a:r>
              <a:rPr sz="30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EC2</a:t>
            </a:r>
            <a:r>
              <a:rPr sz="30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status</a:t>
            </a:r>
            <a:r>
              <a:rPr sz="3000" spc="-7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checks</a:t>
            </a:r>
            <a:r>
              <a:rPr sz="3000" spc="-8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and</a:t>
            </a:r>
            <a:r>
              <a:rPr sz="30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E7E6E6"/>
                </a:solidFill>
                <a:latin typeface="Calibri"/>
                <a:cs typeface="Calibri"/>
              </a:rPr>
              <a:t>CloudWatch </a:t>
            </a:r>
            <a:r>
              <a:rPr sz="3000" spc="-10" dirty="0">
                <a:solidFill>
                  <a:srgbClr val="E7E6E6"/>
                </a:solidFill>
                <a:latin typeface="Calibri"/>
                <a:cs typeface="Calibri"/>
              </a:rPr>
              <a:t>metrics</a:t>
            </a:r>
            <a:endParaRPr sz="3000">
              <a:latin typeface="Calibri"/>
              <a:cs typeface="Calibri"/>
            </a:endParaRPr>
          </a:p>
          <a:p>
            <a:pPr marL="241300" marR="644525" indent="-22923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Can</a:t>
            </a:r>
            <a:r>
              <a:rPr sz="3000" spc="-3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scale</a:t>
            </a:r>
            <a:r>
              <a:rPr sz="30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based</a:t>
            </a:r>
            <a:r>
              <a:rPr sz="3000" spc="-3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on</a:t>
            </a:r>
            <a:r>
              <a:rPr sz="3000" spc="-2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demand</a:t>
            </a:r>
            <a:r>
              <a:rPr sz="3000" spc="-2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(performance)</a:t>
            </a:r>
            <a:r>
              <a:rPr sz="3000" spc="-1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or</a:t>
            </a:r>
            <a:r>
              <a:rPr sz="3000" spc="-2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on</a:t>
            </a:r>
            <a:r>
              <a:rPr sz="3000" spc="-2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E7E6E6"/>
                </a:solidFill>
                <a:latin typeface="Calibri"/>
                <a:cs typeface="Calibri"/>
              </a:rPr>
              <a:t>a </a:t>
            </a:r>
            <a:r>
              <a:rPr sz="3000" spc="-10" dirty="0">
                <a:solidFill>
                  <a:srgbClr val="E7E6E6"/>
                </a:solidFill>
                <a:latin typeface="Calibri"/>
                <a:cs typeface="Calibri"/>
              </a:rPr>
              <a:t>schedule</a:t>
            </a:r>
            <a:endParaRPr sz="3000">
              <a:latin typeface="Calibri"/>
              <a:cs typeface="Calibri"/>
            </a:endParaRPr>
          </a:p>
          <a:p>
            <a:pPr marL="241300" marR="402590" indent="-229235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241935" algn="l"/>
              </a:tabLst>
            </a:pP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Scaling</a:t>
            </a:r>
            <a:r>
              <a:rPr sz="30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policies</a:t>
            </a:r>
            <a:r>
              <a:rPr sz="30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define</a:t>
            </a:r>
            <a:r>
              <a:rPr sz="30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how</a:t>
            </a:r>
            <a:r>
              <a:rPr sz="3000" spc="-4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to</a:t>
            </a:r>
            <a:r>
              <a:rPr sz="30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respond</a:t>
            </a:r>
            <a:r>
              <a:rPr sz="3000" spc="-3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to</a:t>
            </a:r>
            <a:r>
              <a:rPr sz="30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changes</a:t>
            </a:r>
            <a:r>
              <a:rPr sz="30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E7E6E6"/>
                </a:solidFill>
                <a:latin typeface="Calibri"/>
                <a:cs typeface="Calibri"/>
              </a:rPr>
              <a:t>in </a:t>
            </a:r>
            <a:r>
              <a:rPr sz="3000" spc="-10" dirty="0">
                <a:solidFill>
                  <a:srgbClr val="E7E6E6"/>
                </a:solidFill>
                <a:latin typeface="Calibri"/>
                <a:cs typeface="Calibri"/>
              </a:rPr>
              <a:t>demand</a:t>
            </a:r>
            <a:endParaRPr sz="3000">
              <a:latin typeface="Calibri"/>
              <a:cs typeface="Calibri"/>
            </a:endParaRPr>
          </a:p>
          <a:p>
            <a:pPr marL="241300" marR="5080" indent="-229235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Auto</a:t>
            </a:r>
            <a:r>
              <a:rPr sz="3000" spc="-7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Scaling</a:t>
            </a:r>
            <a:r>
              <a:rPr sz="30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groups</a:t>
            </a:r>
            <a:r>
              <a:rPr sz="30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define</a:t>
            </a:r>
            <a:r>
              <a:rPr sz="30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collections</a:t>
            </a:r>
            <a:r>
              <a:rPr sz="30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of</a:t>
            </a:r>
            <a:r>
              <a:rPr sz="30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EC2</a:t>
            </a:r>
            <a:r>
              <a:rPr sz="30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E7E6E6"/>
                </a:solidFill>
                <a:latin typeface="Calibri"/>
                <a:cs typeface="Calibri"/>
              </a:rPr>
              <a:t>instances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that</a:t>
            </a:r>
            <a:r>
              <a:rPr sz="30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are</a:t>
            </a:r>
            <a:r>
              <a:rPr sz="3000" spc="-4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scaled</a:t>
            </a:r>
            <a:r>
              <a:rPr sz="30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and</a:t>
            </a:r>
            <a:r>
              <a:rPr sz="3000" spc="-3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7E6E6"/>
                </a:solidFill>
                <a:latin typeface="Calibri"/>
                <a:cs typeface="Calibri"/>
              </a:rPr>
              <a:t>managed</a:t>
            </a:r>
            <a:r>
              <a:rPr sz="3000" spc="-4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E7E6E6"/>
                </a:solidFill>
                <a:latin typeface="Calibri"/>
                <a:cs typeface="Calibri"/>
              </a:rPr>
              <a:t>together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82" y="82991"/>
            <a:ext cx="483870" cy="486409"/>
            <a:chOff x="92082" y="82991"/>
            <a:chExt cx="483870" cy="486409"/>
          </a:xfrm>
        </p:grpSpPr>
        <p:sp>
          <p:nvSpPr>
            <p:cNvPr id="5" name="object 5"/>
            <p:cNvSpPr/>
            <p:nvPr/>
          </p:nvSpPr>
          <p:spPr>
            <a:xfrm>
              <a:off x="92082" y="82991"/>
              <a:ext cx="483870" cy="486409"/>
            </a:xfrm>
            <a:custGeom>
              <a:avLst/>
              <a:gdLst/>
              <a:ahLst/>
              <a:cxnLst/>
              <a:rect l="l" t="t" r="r" b="b"/>
              <a:pathLst>
                <a:path w="483870" h="486409">
                  <a:moveTo>
                    <a:pt x="483549" y="0"/>
                  </a:moveTo>
                  <a:lnTo>
                    <a:pt x="0" y="0"/>
                  </a:lnTo>
                  <a:lnTo>
                    <a:pt x="0" y="485853"/>
                  </a:lnTo>
                  <a:lnTo>
                    <a:pt x="483549" y="485854"/>
                  </a:lnTo>
                  <a:lnTo>
                    <a:pt x="48354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60" y="148515"/>
              <a:ext cx="345392" cy="354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Configuration</a:t>
            </a:r>
            <a:r>
              <a:rPr spc="-14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an</a:t>
            </a:r>
            <a:r>
              <a:rPr spc="-110" dirty="0"/>
              <a:t> </a:t>
            </a:r>
            <a:r>
              <a:rPr dirty="0"/>
              <a:t>Auto</a:t>
            </a:r>
            <a:r>
              <a:rPr spc="-135" dirty="0"/>
              <a:t> </a:t>
            </a:r>
            <a:r>
              <a:rPr spc="-10" dirty="0"/>
              <a:t>Scaling</a:t>
            </a:r>
            <a:r>
              <a:rPr spc="-130" dirty="0"/>
              <a:t> </a:t>
            </a:r>
            <a:r>
              <a:rPr spc="-20" dirty="0"/>
              <a:t>Group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082" y="82991"/>
            <a:ext cx="483870" cy="486409"/>
            <a:chOff x="92082" y="82991"/>
            <a:chExt cx="483870" cy="486409"/>
          </a:xfrm>
        </p:grpSpPr>
        <p:sp>
          <p:nvSpPr>
            <p:cNvPr id="4" name="object 4"/>
            <p:cNvSpPr/>
            <p:nvPr/>
          </p:nvSpPr>
          <p:spPr>
            <a:xfrm>
              <a:off x="92082" y="82991"/>
              <a:ext cx="483870" cy="486409"/>
            </a:xfrm>
            <a:custGeom>
              <a:avLst/>
              <a:gdLst/>
              <a:ahLst/>
              <a:cxnLst/>
              <a:rect l="l" t="t" r="r" b="b"/>
              <a:pathLst>
                <a:path w="483870" h="486409">
                  <a:moveTo>
                    <a:pt x="483549" y="0"/>
                  </a:moveTo>
                  <a:lnTo>
                    <a:pt x="0" y="0"/>
                  </a:lnTo>
                  <a:lnTo>
                    <a:pt x="0" y="485853"/>
                  </a:lnTo>
                  <a:lnTo>
                    <a:pt x="483549" y="485854"/>
                  </a:lnTo>
                  <a:lnTo>
                    <a:pt x="48354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60" y="148515"/>
              <a:ext cx="345392" cy="35480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3660" y="1825751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19376" y="2453766"/>
            <a:ext cx="159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01870" y="5022850"/>
            <a:ext cx="2880995" cy="1024890"/>
            <a:chOff x="4801870" y="5022850"/>
            <a:chExt cx="2880995" cy="1024890"/>
          </a:xfrm>
        </p:grpSpPr>
        <p:sp>
          <p:nvSpPr>
            <p:cNvPr id="9" name="object 9"/>
            <p:cNvSpPr/>
            <p:nvPr/>
          </p:nvSpPr>
          <p:spPr>
            <a:xfrm>
              <a:off x="4808220" y="5029200"/>
              <a:ext cx="2868295" cy="1012190"/>
            </a:xfrm>
            <a:custGeom>
              <a:avLst/>
              <a:gdLst/>
              <a:ahLst/>
              <a:cxnLst/>
              <a:rect l="l" t="t" r="r" b="b"/>
              <a:pathLst>
                <a:path w="2868295" h="1012189">
                  <a:moveTo>
                    <a:pt x="2738374" y="233172"/>
                  </a:moveTo>
                  <a:lnTo>
                    <a:pt x="129793" y="233172"/>
                  </a:lnTo>
                  <a:lnTo>
                    <a:pt x="79295" y="243379"/>
                  </a:lnTo>
                  <a:lnTo>
                    <a:pt x="38036" y="271208"/>
                  </a:lnTo>
                  <a:lnTo>
                    <a:pt x="10207" y="312467"/>
                  </a:lnTo>
                  <a:lnTo>
                    <a:pt x="0" y="362966"/>
                  </a:lnTo>
                  <a:lnTo>
                    <a:pt x="0" y="882141"/>
                  </a:lnTo>
                  <a:lnTo>
                    <a:pt x="10207" y="932661"/>
                  </a:lnTo>
                  <a:lnTo>
                    <a:pt x="38036" y="973918"/>
                  </a:lnTo>
                  <a:lnTo>
                    <a:pt x="79295" y="1001735"/>
                  </a:lnTo>
                  <a:lnTo>
                    <a:pt x="129793" y="1011936"/>
                  </a:lnTo>
                  <a:lnTo>
                    <a:pt x="2738374" y="1011936"/>
                  </a:lnTo>
                  <a:lnTo>
                    <a:pt x="2788872" y="1001735"/>
                  </a:lnTo>
                  <a:lnTo>
                    <a:pt x="2830131" y="973918"/>
                  </a:lnTo>
                  <a:lnTo>
                    <a:pt x="2857960" y="932661"/>
                  </a:lnTo>
                  <a:lnTo>
                    <a:pt x="2868168" y="882141"/>
                  </a:lnTo>
                  <a:lnTo>
                    <a:pt x="2868168" y="362966"/>
                  </a:lnTo>
                  <a:lnTo>
                    <a:pt x="2857960" y="312467"/>
                  </a:lnTo>
                  <a:lnTo>
                    <a:pt x="2830131" y="271208"/>
                  </a:lnTo>
                  <a:lnTo>
                    <a:pt x="2788872" y="243379"/>
                  </a:lnTo>
                  <a:lnTo>
                    <a:pt x="2738374" y="233172"/>
                  </a:lnTo>
                  <a:close/>
                </a:path>
                <a:path w="2868295" h="1012189">
                  <a:moveTo>
                    <a:pt x="367156" y="0"/>
                  </a:moveTo>
                  <a:lnTo>
                    <a:pt x="478027" y="233172"/>
                  </a:lnTo>
                  <a:lnTo>
                    <a:pt x="1195069" y="233172"/>
                  </a:lnTo>
                  <a:lnTo>
                    <a:pt x="3671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8220" y="5029200"/>
              <a:ext cx="2868295" cy="1012190"/>
            </a:xfrm>
            <a:custGeom>
              <a:avLst/>
              <a:gdLst/>
              <a:ahLst/>
              <a:cxnLst/>
              <a:rect l="l" t="t" r="r" b="b"/>
              <a:pathLst>
                <a:path w="2868295" h="1012189">
                  <a:moveTo>
                    <a:pt x="0" y="362966"/>
                  </a:moveTo>
                  <a:lnTo>
                    <a:pt x="10207" y="312467"/>
                  </a:lnTo>
                  <a:lnTo>
                    <a:pt x="38036" y="271208"/>
                  </a:lnTo>
                  <a:lnTo>
                    <a:pt x="79295" y="243379"/>
                  </a:lnTo>
                  <a:lnTo>
                    <a:pt x="129793" y="233172"/>
                  </a:lnTo>
                  <a:lnTo>
                    <a:pt x="478027" y="233172"/>
                  </a:lnTo>
                  <a:lnTo>
                    <a:pt x="367156" y="0"/>
                  </a:lnTo>
                  <a:lnTo>
                    <a:pt x="1195069" y="233172"/>
                  </a:lnTo>
                  <a:lnTo>
                    <a:pt x="2738374" y="233172"/>
                  </a:lnTo>
                  <a:lnTo>
                    <a:pt x="2788872" y="243379"/>
                  </a:lnTo>
                  <a:lnTo>
                    <a:pt x="2830131" y="271208"/>
                  </a:lnTo>
                  <a:lnTo>
                    <a:pt x="2857960" y="312467"/>
                  </a:lnTo>
                  <a:lnTo>
                    <a:pt x="2868168" y="362966"/>
                  </a:lnTo>
                  <a:lnTo>
                    <a:pt x="2868168" y="557657"/>
                  </a:lnTo>
                  <a:lnTo>
                    <a:pt x="2868168" y="882141"/>
                  </a:lnTo>
                  <a:lnTo>
                    <a:pt x="2857960" y="932661"/>
                  </a:lnTo>
                  <a:lnTo>
                    <a:pt x="2830131" y="973918"/>
                  </a:lnTo>
                  <a:lnTo>
                    <a:pt x="2788872" y="1001735"/>
                  </a:lnTo>
                  <a:lnTo>
                    <a:pt x="2738374" y="1011936"/>
                  </a:lnTo>
                  <a:lnTo>
                    <a:pt x="1195069" y="1011936"/>
                  </a:lnTo>
                  <a:lnTo>
                    <a:pt x="478027" y="1011936"/>
                  </a:lnTo>
                  <a:lnTo>
                    <a:pt x="129793" y="1011936"/>
                  </a:lnTo>
                  <a:lnTo>
                    <a:pt x="79295" y="1001735"/>
                  </a:lnTo>
                  <a:lnTo>
                    <a:pt x="38036" y="973918"/>
                  </a:lnTo>
                  <a:lnTo>
                    <a:pt x="10207" y="932661"/>
                  </a:lnTo>
                  <a:lnTo>
                    <a:pt x="0" y="882141"/>
                  </a:lnTo>
                  <a:lnTo>
                    <a:pt x="0" y="557657"/>
                  </a:lnTo>
                  <a:lnTo>
                    <a:pt x="0" y="36296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18278" y="5262117"/>
            <a:ext cx="24479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C000"/>
                </a:solidFill>
                <a:latin typeface="Calibri"/>
                <a:cs typeface="Calibri"/>
              </a:rPr>
              <a:t>Launch</a:t>
            </a:r>
            <a:r>
              <a:rPr sz="16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Configurations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replaced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templates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fewer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3455" y="3125723"/>
            <a:ext cx="2352040" cy="2677795"/>
          </a:xfrm>
          <a:prstGeom prst="rect">
            <a:avLst/>
          </a:prstGeom>
          <a:solidFill>
            <a:srgbClr val="222E3E"/>
          </a:solidFill>
          <a:ln w="9525">
            <a:solidFill>
              <a:srgbClr val="4471C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AMI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type</a:t>
            </a:r>
            <a:endParaRPr sz="1400">
              <a:latin typeface="Calibri"/>
              <a:cs typeface="Calibri"/>
            </a:endParaRPr>
          </a:p>
          <a:p>
            <a:pPr marL="90805" marR="113855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EBS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volumes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groups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pair</a:t>
            </a:r>
            <a:endParaRPr sz="1400">
              <a:latin typeface="Calibri"/>
              <a:cs typeface="Calibri"/>
            </a:endParaRPr>
          </a:p>
          <a:p>
            <a:pPr marL="90805" marR="79629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profile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Shutdown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behavior</a:t>
            </a:r>
            <a:endParaRPr sz="1400">
              <a:latin typeface="Calibri"/>
              <a:cs typeface="Calibri"/>
            </a:endParaRPr>
          </a:p>
          <a:p>
            <a:pPr marL="90805" marR="57531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Termination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protection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Placement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reservation Tenancy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Purchasing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option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(e.g.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Spot)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8460" y="2804160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080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9511" y="1816607"/>
            <a:ext cx="609600" cy="6096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878070" y="2443734"/>
            <a:ext cx="133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Config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9788" y="3125723"/>
            <a:ext cx="2352040" cy="1815464"/>
          </a:xfrm>
          <a:prstGeom prst="rect">
            <a:avLst/>
          </a:prstGeom>
          <a:solidFill>
            <a:srgbClr val="222E3E"/>
          </a:solidFill>
          <a:ln w="9525">
            <a:solidFill>
              <a:srgbClr val="4471C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AMI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type</a:t>
            </a:r>
            <a:endParaRPr sz="1400">
              <a:latin typeface="Calibri"/>
              <a:cs typeface="Calibri"/>
            </a:endParaRPr>
          </a:p>
          <a:p>
            <a:pPr marL="91440" marR="113855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EBS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volumes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groups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pair</a:t>
            </a:r>
            <a:endParaRPr sz="1400">
              <a:latin typeface="Calibri"/>
              <a:cs typeface="Calibri"/>
            </a:endParaRPr>
          </a:p>
          <a:p>
            <a:pPr marL="91440" marR="16954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Purchasing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option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(e.g.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Spot)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profile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74791" y="2804160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080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5233" y="1013205"/>
            <a:ext cx="2113280" cy="999490"/>
            <a:chOff x="475233" y="1013205"/>
            <a:chExt cx="2113280" cy="999490"/>
          </a:xfrm>
        </p:grpSpPr>
        <p:sp>
          <p:nvSpPr>
            <p:cNvPr id="19" name="object 19"/>
            <p:cNvSpPr/>
            <p:nvPr/>
          </p:nvSpPr>
          <p:spPr>
            <a:xfrm>
              <a:off x="481583" y="1019555"/>
              <a:ext cx="2100580" cy="986790"/>
            </a:xfrm>
            <a:custGeom>
              <a:avLst/>
              <a:gdLst/>
              <a:ahLst/>
              <a:cxnLst/>
              <a:rect l="l" t="t" r="r" b="b"/>
              <a:pathLst>
                <a:path w="2100580" h="986789">
                  <a:moveTo>
                    <a:pt x="1750060" y="766572"/>
                  </a:moveTo>
                  <a:lnTo>
                    <a:pt x="1225042" y="766572"/>
                  </a:lnTo>
                  <a:lnTo>
                    <a:pt x="1995170" y="986663"/>
                  </a:lnTo>
                  <a:lnTo>
                    <a:pt x="1750060" y="766572"/>
                  </a:lnTo>
                  <a:close/>
                </a:path>
                <a:path w="2100580" h="986789">
                  <a:moveTo>
                    <a:pt x="1972310" y="0"/>
                  </a:moveTo>
                  <a:lnTo>
                    <a:pt x="127761" y="0"/>
                  </a:lnTo>
                  <a:lnTo>
                    <a:pt x="78031" y="10033"/>
                  </a:lnTo>
                  <a:lnTo>
                    <a:pt x="37420" y="37401"/>
                  </a:lnTo>
                  <a:lnTo>
                    <a:pt x="10040" y="78009"/>
                  </a:lnTo>
                  <a:lnTo>
                    <a:pt x="0" y="127762"/>
                  </a:lnTo>
                  <a:lnTo>
                    <a:pt x="0" y="638810"/>
                  </a:lnTo>
                  <a:lnTo>
                    <a:pt x="10040" y="688562"/>
                  </a:lnTo>
                  <a:lnTo>
                    <a:pt x="37420" y="729170"/>
                  </a:lnTo>
                  <a:lnTo>
                    <a:pt x="78031" y="756538"/>
                  </a:lnTo>
                  <a:lnTo>
                    <a:pt x="127761" y="766572"/>
                  </a:lnTo>
                  <a:lnTo>
                    <a:pt x="1972310" y="766572"/>
                  </a:lnTo>
                  <a:lnTo>
                    <a:pt x="2022062" y="756538"/>
                  </a:lnTo>
                  <a:lnTo>
                    <a:pt x="2062670" y="729170"/>
                  </a:lnTo>
                  <a:lnTo>
                    <a:pt x="2090039" y="688562"/>
                  </a:lnTo>
                  <a:lnTo>
                    <a:pt x="2100072" y="638810"/>
                  </a:lnTo>
                  <a:lnTo>
                    <a:pt x="2100072" y="127762"/>
                  </a:lnTo>
                  <a:lnTo>
                    <a:pt x="2090039" y="78009"/>
                  </a:lnTo>
                  <a:lnTo>
                    <a:pt x="2062670" y="37401"/>
                  </a:lnTo>
                  <a:lnTo>
                    <a:pt x="2022062" y="10033"/>
                  </a:lnTo>
                  <a:lnTo>
                    <a:pt x="19723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1583" y="1019555"/>
              <a:ext cx="2100580" cy="986790"/>
            </a:xfrm>
            <a:custGeom>
              <a:avLst/>
              <a:gdLst/>
              <a:ahLst/>
              <a:cxnLst/>
              <a:rect l="l" t="t" r="r" b="b"/>
              <a:pathLst>
                <a:path w="2100580" h="986789">
                  <a:moveTo>
                    <a:pt x="0" y="127762"/>
                  </a:moveTo>
                  <a:lnTo>
                    <a:pt x="10040" y="78009"/>
                  </a:lnTo>
                  <a:lnTo>
                    <a:pt x="37420" y="37401"/>
                  </a:lnTo>
                  <a:lnTo>
                    <a:pt x="78031" y="10033"/>
                  </a:lnTo>
                  <a:lnTo>
                    <a:pt x="127761" y="0"/>
                  </a:lnTo>
                  <a:lnTo>
                    <a:pt x="1225042" y="0"/>
                  </a:lnTo>
                  <a:lnTo>
                    <a:pt x="1750060" y="0"/>
                  </a:lnTo>
                  <a:lnTo>
                    <a:pt x="1972310" y="0"/>
                  </a:lnTo>
                  <a:lnTo>
                    <a:pt x="2022062" y="10033"/>
                  </a:lnTo>
                  <a:lnTo>
                    <a:pt x="2062670" y="37401"/>
                  </a:lnTo>
                  <a:lnTo>
                    <a:pt x="2090039" y="78009"/>
                  </a:lnTo>
                  <a:lnTo>
                    <a:pt x="2100072" y="127762"/>
                  </a:lnTo>
                  <a:lnTo>
                    <a:pt x="2100072" y="447167"/>
                  </a:lnTo>
                  <a:lnTo>
                    <a:pt x="2100072" y="638810"/>
                  </a:lnTo>
                  <a:lnTo>
                    <a:pt x="2090039" y="688562"/>
                  </a:lnTo>
                  <a:lnTo>
                    <a:pt x="2062670" y="729170"/>
                  </a:lnTo>
                  <a:lnTo>
                    <a:pt x="2022062" y="756538"/>
                  </a:lnTo>
                  <a:lnTo>
                    <a:pt x="1972310" y="766572"/>
                  </a:lnTo>
                  <a:lnTo>
                    <a:pt x="1750060" y="766572"/>
                  </a:lnTo>
                  <a:lnTo>
                    <a:pt x="1995170" y="986663"/>
                  </a:lnTo>
                  <a:lnTo>
                    <a:pt x="1225042" y="766572"/>
                  </a:lnTo>
                  <a:lnTo>
                    <a:pt x="127761" y="766572"/>
                  </a:lnTo>
                  <a:lnTo>
                    <a:pt x="78031" y="756538"/>
                  </a:lnTo>
                  <a:lnTo>
                    <a:pt x="37420" y="729170"/>
                  </a:lnTo>
                  <a:lnTo>
                    <a:pt x="10040" y="688562"/>
                  </a:lnTo>
                  <a:lnTo>
                    <a:pt x="0" y="638810"/>
                  </a:lnTo>
                  <a:lnTo>
                    <a:pt x="0" y="447167"/>
                  </a:lnTo>
                  <a:lnTo>
                    <a:pt x="0" y="1277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2691" y="1012062"/>
            <a:ext cx="18548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C000"/>
                </a:solidFill>
                <a:latin typeface="Calibri"/>
                <a:cs typeface="Calibri"/>
              </a:rPr>
              <a:t>Launch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 Template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EC2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12110" y="1466087"/>
            <a:ext cx="5501640" cy="360045"/>
          </a:xfrm>
          <a:custGeom>
            <a:avLst/>
            <a:gdLst/>
            <a:ahLst/>
            <a:cxnLst/>
            <a:rect l="l" t="t" r="r" b="b"/>
            <a:pathLst>
              <a:path w="5501640" h="360044">
                <a:moveTo>
                  <a:pt x="5501386" y="38100"/>
                </a:moveTo>
                <a:lnTo>
                  <a:pt x="5488686" y="31750"/>
                </a:lnTo>
                <a:lnTo>
                  <a:pt x="5425186" y="0"/>
                </a:lnTo>
                <a:lnTo>
                  <a:pt x="5425059" y="0"/>
                </a:lnTo>
                <a:lnTo>
                  <a:pt x="5425059" y="31750"/>
                </a:lnTo>
                <a:lnTo>
                  <a:pt x="2625852" y="31750"/>
                </a:lnTo>
                <a:lnTo>
                  <a:pt x="0" y="31750"/>
                </a:lnTo>
                <a:lnTo>
                  <a:pt x="0" y="359791"/>
                </a:lnTo>
                <a:lnTo>
                  <a:pt x="12700" y="359791"/>
                </a:lnTo>
                <a:lnTo>
                  <a:pt x="12700" y="44450"/>
                </a:lnTo>
                <a:lnTo>
                  <a:pt x="2625852" y="44450"/>
                </a:lnTo>
                <a:lnTo>
                  <a:pt x="2625852" y="349885"/>
                </a:lnTo>
                <a:lnTo>
                  <a:pt x="2638552" y="349885"/>
                </a:lnTo>
                <a:lnTo>
                  <a:pt x="2638552" y="44450"/>
                </a:lnTo>
                <a:lnTo>
                  <a:pt x="5425059" y="44450"/>
                </a:lnTo>
                <a:lnTo>
                  <a:pt x="5425059" y="76200"/>
                </a:lnTo>
                <a:lnTo>
                  <a:pt x="5425186" y="76136"/>
                </a:lnTo>
                <a:lnTo>
                  <a:pt x="5488686" y="44450"/>
                </a:lnTo>
                <a:lnTo>
                  <a:pt x="5501386" y="381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14004" y="1027175"/>
            <a:ext cx="1522730" cy="954405"/>
          </a:xfrm>
          <a:prstGeom prst="rect">
            <a:avLst/>
          </a:prstGeom>
          <a:solidFill>
            <a:srgbClr val="222E3E"/>
          </a:solidFill>
          <a:ln w="9525">
            <a:solidFill>
              <a:srgbClr val="4471C4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8430" marR="130175" indent="635" algn="ctr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solidFill>
                  <a:srgbClr val="FF9A00"/>
                </a:solidFill>
                <a:latin typeface="Calibri"/>
                <a:cs typeface="Calibri"/>
              </a:rPr>
              <a:t>Configure </a:t>
            </a: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purchase</a:t>
            </a:r>
            <a:r>
              <a:rPr sz="1400" spc="-5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9A00"/>
                </a:solidFill>
                <a:latin typeface="Calibri"/>
                <a:cs typeface="Calibri"/>
              </a:rPr>
              <a:t>options </a:t>
            </a: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–</a:t>
            </a:r>
            <a:r>
              <a:rPr sz="1400" spc="-20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9A00"/>
                </a:solidFill>
                <a:latin typeface="Calibri"/>
                <a:cs typeface="Calibri"/>
              </a:rPr>
              <a:t>On-</a:t>
            </a: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demand </a:t>
            </a:r>
            <a:r>
              <a:rPr sz="1400" spc="-25" dirty="0">
                <a:solidFill>
                  <a:srgbClr val="FF9A00"/>
                </a:solidFill>
                <a:latin typeface="Calibri"/>
                <a:cs typeface="Calibri"/>
              </a:rPr>
              <a:t>vs </a:t>
            </a:r>
            <a:r>
              <a:rPr sz="1400" spc="-20" dirty="0">
                <a:solidFill>
                  <a:srgbClr val="FF9A00"/>
                </a:solidFill>
                <a:latin typeface="Calibri"/>
                <a:cs typeface="Calibri"/>
              </a:rPr>
              <a:t>Spot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14004" y="2375916"/>
            <a:ext cx="1522730" cy="524510"/>
          </a:xfrm>
          <a:prstGeom prst="rect">
            <a:avLst/>
          </a:prstGeom>
          <a:solidFill>
            <a:srgbClr val="222E3E"/>
          </a:solidFill>
          <a:ln w="9525">
            <a:solidFill>
              <a:srgbClr val="4471C4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16865" marR="238760" indent="-7048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Configure</a:t>
            </a:r>
            <a:r>
              <a:rPr sz="1400" spc="-6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9A00"/>
                </a:solidFill>
                <a:latin typeface="Calibri"/>
                <a:cs typeface="Calibri"/>
              </a:rPr>
              <a:t>VPC </a:t>
            </a: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and</a:t>
            </a:r>
            <a:r>
              <a:rPr sz="1400" spc="-10" dirty="0">
                <a:solidFill>
                  <a:srgbClr val="FF9A00"/>
                </a:solidFill>
                <a:latin typeface="Calibri"/>
                <a:cs typeface="Calibri"/>
              </a:rPr>
              <a:t> Subnets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14004" y="3294888"/>
            <a:ext cx="1522730" cy="523240"/>
          </a:xfrm>
          <a:prstGeom prst="rect">
            <a:avLst/>
          </a:prstGeom>
          <a:solidFill>
            <a:srgbClr val="222E3E"/>
          </a:solidFill>
          <a:ln w="9525">
            <a:solidFill>
              <a:srgbClr val="4471C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447675" marR="324485" indent="-11430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FF9A00"/>
                </a:solidFill>
                <a:latin typeface="Calibri"/>
                <a:cs typeface="Calibri"/>
              </a:rPr>
              <a:t>Attach</a:t>
            </a:r>
            <a:r>
              <a:rPr sz="1400" spc="-20" dirty="0">
                <a:solidFill>
                  <a:srgbClr val="FF9A00"/>
                </a:solidFill>
                <a:latin typeface="Calibri"/>
                <a:cs typeface="Calibri"/>
              </a:rPr>
              <a:t> Load </a:t>
            </a:r>
            <a:r>
              <a:rPr sz="1400" spc="-10" dirty="0">
                <a:solidFill>
                  <a:srgbClr val="FF9A00"/>
                </a:solidFill>
                <a:latin typeface="Calibri"/>
                <a:cs typeface="Calibri"/>
              </a:rPr>
              <a:t>Balancer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14004" y="4230623"/>
            <a:ext cx="1522730" cy="523240"/>
          </a:xfrm>
          <a:prstGeom prst="rect">
            <a:avLst/>
          </a:prstGeom>
          <a:solidFill>
            <a:srgbClr val="222E3E"/>
          </a:solidFill>
          <a:ln w="9525">
            <a:solidFill>
              <a:srgbClr val="4471C4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35255" marR="128270" indent="24130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Configure</a:t>
            </a:r>
            <a:r>
              <a:rPr sz="1400" spc="-6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9A00"/>
                </a:solidFill>
                <a:latin typeface="Calibri"/>
                <a:cs typeface="Calibri"/>
              </a:rPr>
              <a:t>health </a:t>
            </a: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checks</a:t>
            </a:r>
            <a:r>
              <a:rPr sz="1400" spc="-20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EC2</a:t>
            </a:r>
            <a:r>
              <a:rPr sz="1400" spc="-30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&amp;</a:t>
            </a:r>
            <a:r>
              <a:rPr sz="1400" spc="-20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9A00"/>
                </a:solidFill>
                <a:latin typeface="Calibri"/>
                <a:cs typeface="Calibri"/>
              </a:rPr>
              <a:t>ELB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14004" y="5134355"/>
            <a:ext cx="1522730" cy="523240"/>
          </a:xfrm>
          <a:prstGeom prst="rect">
            <a:avLst/>
          </a:prstGeom>
          <a:solidFill>
            <a:srgbClr val="222E3E"/>
          </a:solidFill>
          <a:ln w="9525">
            <a:solidFill>
              <a:srgbClr val="4471C4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25425" marR="216535" indent="1270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Group</a:t>
            </a:r>
            <a:r>
              <a:rPr sz="1400" spc="-5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size</a:t>
            </a:r>
            <a:r>
              <a:rPr sz="1400" spc="-40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9A00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FF9A00"/>
                </a:solidFill>
                <a:latin typeface="Calibri"/>
                <a:cs typeface="Calibri"/>
              </a:rPr>
              <a:t>scaling</a:t>
            </a:r>
            <a:r>
              <a:rPr sz="1400" spc="-2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9A00"/>
                </a:solidFill>
                <a:latin typeface="Calibri"/>
                <a:cs typeface="Calibri"/>
              </a:rPr>
              <a:t>policies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36380" y="1981200"/>
            <a:ext cx="76200" cy="395605"/>
          </a:xfrm>
          <a:custGeom>
            <a:avLst/>
            <a:gdLst/>
            <a:ahLst/>
            <a:cxnLst/>
            <a:rect l="l" t="t" r="r" b="b"/>
            <a:pathLst>
              <a:path w="76200" h="395605">
                <a:moveTo>
                  <a:pt x="31750" y="319024"/>
                </a:moveTo>
                <a:lnTo>
                  <a:pt x="0" y="319024"/>
                </a:lnTo>
                <a:lnTo>
                  <a:pt x="38100" y="395224"/>
                </a:lnTo>
                <a:lnTo>
                  <a:pt x="69850" y="331724"/>
                </a:lnTo>
                <a:lnTo>
                  <a:pt x="31750" y="331724"/>
                </a:lnTo>
                <a:lnTo>
                  <a:pt x="31750" y="319024"/>
                </a:lnTo>
                <a:close/>
              </a:path>
              <a:path w="76200" h="395605">
                <a:moveTo>
                  <a:pt x="44450" y="0"/>
                </a:moveTo>
                <a:lnTo>
                  <a:pt x="31750" y="0"/>
                </a:lnTo>
                <a:lnTo>
                  <a:pt x="31750" y="331724"/>
                </a:lnTo>
                <a:lnTo>
                  <a:pt x="44450" y="331724"/>
                </a:lnTo>
                <a:lnTo>
                  <a:pt x="44450" y="0"/>
                </a:lnTo>
                <a:close/>
              </a:path>
              <a:path w="76200" h="395605">
                <a:moveTo>
                  <a:pt x="76200" y="319024"/>
                </a:moveTo>
                <a:lnTo>
                  <a:pt x="44450" y="319024"/>
                </a:lnTo>
                <a:lnTo>
                  <a:pt x="44450" y="331724"/>
                </a:lnTo>
                <a:lnTo>
                  <a:pt x="69850" y="331724"/>
                </a:lnTo>
                <a:lnTo>
                  <a:pt x="76200" y="3190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36380" y="2901695"/>
            <a:ext cx="76200" cy="395605"/>
          </a:xfrm>
          <a:custGeom>
            <a:avLst/>
            <a:gdLst/>
            <a:ahLst/>
            <a:cxnLst/>
            <a:rect l="l" t="t" r="r" b="b"/>
            <a:pathLst>
              <a:path w="76200" h="395604">
                <a:moveTo>
                  <a:pt x="31750" y="319024"/>
                </a:moveTo>
                <a:lnTo>
                  <a:pt x="0" y="319024"/>
                </a:lnTo>
                <a:lnTo>
                  <a:pt x="38100" y="395224"/>
                </a:lnTo>
                <a:lnTo>
                  <a:pt x="69850" y="331724"/>
                </a:lnTo>
                <a:lnTo>
                  <a:pt x="31750" y="331724"/>
                </a:lnTo>
                <a:lnTo>
                  <a:pt x="31750" y="319024"/>
                </a:lnTo>
                <a:close/>
              </a:path>
              <a:path w="76200" h="395604">
                <a:moveTo>
                  <a:pt x="44450" y="0"/>
                </a:moveTo>
                <a:lnTo>
                  <a:pt x="31750" y="0"/>
                </a:lnTo>
                <a:lnTo>
                  <a:pt x="31750" y="331724"/>
                </a:lnTo>
                <a:lnTo>
                  <a:pt x="44450" y="331724"/>
                </a:lnTo>
                <a:lnTo>
                  <a:pt x="44450" y="0"/>
                </a:lnTo>
                <a:close/>
              </a:path>
              <a:path w="76200" h="395604">
                <a:moveTo>
                  <a:pt x="76200" y="319024"/>
                </a:moveTo>
                <a:lnTo>
                  <a:pt x="44450" y="319024"/>
                </a:lnTo>
                <a:lnTo>
                  <a:pt x="44450" y="331724"/>
                </a:lnTo>
                <a:lnTo>
                  <a:pt x="69850" y="331724"/>
                </a:lnTo>
                <a:lnTo>
                  <a:pt x="76200" y="3190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36380" y="3831335"/>
            <a:ext cx="76200" cy="395605"/>
          </a:xfrm>
          <a:custGeom>
            <a:avLst/>
            <a:gdLst/>
            <a:ahLst/>
            <a:cxnLst/>
            <a:rect l="l" t="t" r="r" b="b"/>
            <a:pathLst>
              <a:path w="76200" h="395604">
                <a:moveTo>
                  <a:pt x="31750" y="319024"/>
                </a:moveTo>
                <a:lnTo>
                  <a:pt x="0" y="319024"/>
                </a:lnTo>
                <a:lnTo>
                  <a:pt x="38100" y="395224"/>
                </a:lnTo>
                <a:lnTo>
                  <a:pt x="69850" y="331724"/>
                </a:lnTo>
                <a:lnTo>
                  <a:pt x="31750" y="331724"/>
                </a:lnTo>
                <a:lnTo>
                  <a:pt x="31750" y="319024"/>
                </a:lnTo>
                <a:close/>
              </a:path>
              <a:path w="76200" h="395604">
                <a:moveTo>
                  <a:pt x="44450" y="0"/>
                </a:moveTo>
                <a:lnTo>
                  <a:pt x="31750" y="0"/>
                </a:lnTo>
                <a:lnTo>
                  <a:pt x="31750" y="331724"/>
                </a:lnTo>
                <a:lnTo>
                  <a:pt x="44450" y="331724"/>
                </a:lnTo>
                <a:lnTo>
                  <a:pt x="44450" y="0"/>
                </a:lnTo>
                <a:close/>
              </a:path>
              <a:path w="76200" h="395604">
                <a:moveTo>
                  <a:pt x="76200" y="319024"/>
                </a:moveTo>
                <a:lnTo>
                  <a:pt x="44450" y="319024"/>
                </a:lnTo>
                <a:lnTo>
                  <a:pt x="44450" y="331724"/>
                </a:lnTo>
                <a:lnTo>
                  <a:pt x="69850" y="331724"/>
                </a:lnTo>
                <a:lnTo>
                  <a:pt x="76200" y="3190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36380" y="4739640"/>
            <a:ext cx="76200" cy="395605"/>
          </a:xfrm>
          <a:custGeom>
            <a:avLst/>
            <a:gdLst/>
            <a:ahLst/>
            <a:cxnLst/>
            <a:rect l="l" t="t" r="r" b="b"/>
            <a:pathLst>
              <a:path w="76200" h="395604">
                <a:moveTo>
                  <a:pt x="31750" y="319024"/>
                </a:moveTo>
                <a:lnTo>
                  <a:pt x="0" y="319024"/>
                </a:lnTo>
                <a:lnTo>
                  <a:pt x="38100" y="395224"/>
                </a:lnTo>
                <a:lnTo>
                  <a:pt x="69850" y="331724"/>
                </a:lnTo>
                <a:lnTo>
                  <a:pt x="31750" y="331724"/>
                </a:lnTo>
                <a:lnTo>
                  <a:pt x="31750" y="319024"/>
                </a:lnTo>
                <a:close/>
              </a:path>
              <a:path w="76200" h="395604">
                <a:moveTo>
                  <a:pt x="44450" y="0"/>
                </a:moveTo>
                <a:lnTo>
                  <a:pt x="31750" y="0"/>
                </a:lnTo>
                <a:lnTo>
                  <a:pt x="31750" y="331724"/>
                </a:lnTo>
                <a:lnTo>
                  <a:pt x="44450" y="331724"/>
                </a:lnTo>
                <a:lnTo>
                  <a:pt x="44450" y="0"/>
                </a:lnTo>
                <a:close/>
              </a:path>
              <a:path w="76200" h="395604">
                <a:moveTo>
                  <a:pt x="76200" y="319024"/>
                </a:moveTo>
                <a:lnTo>
                  <a:pt x="44450" y="319024"/>
                </a:lnTo>
                <a:lnTo>
                  <a:pt x="44450" y="331724"/>
                </a:lnTo>
                <a:lnTo>
                  <a:pt x="69850" y="331724"/>
                </a:lnTo>
                <a:lnTo>
                  <a:pt x="76200" y="3190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dirty="0"/>
              <a:t>High</a:t>
            </a:r>
            <a:r>
              <a:rPr spc="-145" dirty="0"/>
              <a:t> </a:t>
            </a:r>
            <a:r>
              <a:rPr spc="-30" dirty="0"/>
              <a:t>Availability</a:t>
            </a:r>
            <a:r>
              <a:rPr spc="-135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spc="-20" dirty="0"/>
              <a:t>Fault</a:t>
            </a:r>
            <a:r>
              <a:rPr spc="-125" dirty="0"/>
              <a:t> </a:t>
            </a:r>
            <a:r>
              <a:rPr spc="-60" dirty="0"/>
              <a:t>Tolerance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" y="64007"/>
            <a:ext cx="553212" cy="55321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56844" y="807719"/>
            <a:ext cx="4765675" cy="5767070"/>
          </a:xfrm>
          <a:custGeom>
            <a:avLst/>
            <a:gdLst/>
            <a:ahLst/>
            <a:cxnLst/>
            <a:rect l="l" t="t" r="r" b="b"/>
            <a:pathLst>
              <a:path w="4765675" h="5767070">
                <a:moveTo>
                  <a:pt x="0" y="5766816"/>
                </a:moveTo>
                <a:lnTo>
                  <a:pt x="4765548" y="5766816"/>
                </a:lnTo>
                <a:lnTo>
                  <a:pt x="4765548" y="0"/>
                </a:lnTo>
                <a:lnTo>
                  <a:pt x="0" y="0"/>
                </a:lnTo>
                <a:lnTo>
                  <a:pt x="0" y="5766816"/>
                </a:lnTo>
                <a:close/>
              </a:path>
            </a:pathLst>
          </a:custGeom>
          <a:ln w="1270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1648" y="878204"/>
            <a:ext cx="383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9F9F9"/>
                </a:solidFill>
                <a:latin typeface="Calibri"/>
                <a:cs typeface="Calibri"/>
              </a:rPr>
              <a:t>Cloud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3318" y="814228"/>
            <a:ext cx="2811780" cy="1435735"/>
            <a:chOff x="663318" y="814228"/>
            <a:chExt cx="2811780" cy="1435735"/>
          </a:xfrm>
        </p:grpSpPr>
        <p:sp>
          <p:nvSpPr>
            <p:cNvPr id="7" name="object 7"/>
            <p:cNvSpPr/>
            <p:nvPr/>
          </p:nvSpPr>
          <p:spPr>
            <a:xfrm>
              <a:off x="663318" y="814228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40" h="321944">
                  <a:moveTo>
                    <a:pt x="319910" y="0"/>
                  </a:moveTo>
                  <a:lnTo>
                    <a:pt x="0" y="0"/>
                  </a:lnTo>
                  <a:lnTo>
                    <a:pt x="0" y="321434"/>
                  </a:lnTo>
                  <a:lnTo>
                    <a:pt x="319910" y="321434"/>
                  </a:lnTo>
                  <a:lnTo>
                    <a:pt x="319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019" y="899944"/>
              <a:ext cx="228507" cy="1508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9984" y="1694687"/>
              <a:ext cx="554735" cy="55473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637282" y="2278125"/>
            <a:ext cx="1263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9983" y="2877311"/>
            <a:ext cx="554735" cy="5547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37282" y="3460750"/>
            <a:ext cx="1263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66555" y="4336859"/>
            <a:ext cx="788670" cy="668020"/>
            <a:chOff x="2666555" y="4336859"/>
            <a:chExt cx="788670" cy="66802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0171" y="4450079"/>
              <a:ext cx="554736" cy="5547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6143" y="4346447"/>
              <a:ext cx="446531" cy="3611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71317" y="4341621"/>
              <a:ext cx="456565" cy="370840"/>
            </a:xfrm>
            <a:custGeom>
              <a:avLst/>
              <a:gdLst/>
              <a:ahLst/>
              <a:cxnLst/>
              <a:rect l="l" t="t" r="r" b="b"/>
              <a:pathLst>
                <a:path w="456564" h="370839">
                  <a:moveTo>
                    <a:pt x="0" y="370713"/>
                  </a:moveTo>
                  <a:lnTo>
                    <a:pt x="456056" y="370713"/>
                  </a:lnTo>
                  <a:lnTo>
                    <a:pt x="456056" y="0"/>
                  </a:lnTo>
                  <a:lnTo>
                    <a:pt x="0" y="0"/>
                  </a:lnTo>
                  <a:lnTo>
                    <a:pt x="0" y="370713"/>
                  </a:lnTo>
                  <a:close/>
                </a:path>
              </a:pathLst>
            </a:custGeom>
            <a:ln w="952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16835" y="5034152"/>
            <a:ext cx="1263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74920" y="3538728"/>
            <a:ext cx="652272" cy="65227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746752" y="4213605"/>
            <a:ext cx="1336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Balancer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691116" y="2092451"/>
            <a:ext cx="1061085" cy="871855"/>
            <a:chOff x="9691116" y="2092451"/>
            <a:chExt cx="1061085" cy="87185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1116" y="2092451"/>
              <a:ext cx="746759" cy="7482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036" y="2406395"/>
              <a:ext cx="557783" cy="557784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5789676" y="2496057"/>
            <a:ext cx="3755390" cy="1059815"/>
          </a:xfrm>
          <a:custGeom>
            <a:avLst/>
            <a:gdLst/>
            <a:ahLst/>
            <a:cxnLst/>
            <a:rect l="l" t="t" r="r" b="b"/>
            <a:pathLst>
              <a:path w="3755390" h="1059814">
                <a:moveTo>
                  <a:pt x="3755135" y="0"/>
                </a:moveTo>
                <a:lnTo>
                  <a:pt x="3704335" y="888"/>
                </a:lnTo>
                <a:lnTo>
                  <a:pt x="3704590" y="13588"/>
                </a:lnTo>
                <a:lnTo>
                  <a:pt x="3755390" y="12700"/>
                </a:lnTo>
                <a:lnTo>
                  <a:pt x="3755135" y="0"/>
                </a:lnTo>
                <a:close/>
              </a:path>
              <a:path w="3755390" h="1059814">
                <a:moveTo>
                  <a:pt x="3666235" y="1524"/>
                </a:moveTo>
                <a:lnTo>
                  <a:pt x="3615435" y="2286"/>
                </a:lnTo>
                <a:lnTo>
                  <a:pt x="3615690" y="14986"/>
                </a:lnTo>
                <a:lnTo>
                  <a:pt x="3666490" y="14224"/>
                </a:lnTo>
                <a:lnTo>
                  <a:pt x="3666235" y="1524"/>
                </a:lnTo>
                <a:close/>
              </a:path>
              <a:path w="3755390" h="1059814">
                <a:moveTo>
                  <a:pt x="3577208" y="3047"/>
                </a:moveTo>
                <a:lnTo>
                  <a:pt x="3526408" y="5461"/>
                </a:lnTo>
                <a:lnTo>
                  <a:pt x="3527044" y="18161"/>
                </a:lnTo>
                <a:lnTo>
                  <a:pt x="3577717" y="15747"/>
                </a:lnTo>
                <a:lnTo>
                  <a:pt x="3577208" y="3047"/>
                </a:lnTo>
                <a:close/>
              </a:path>
              <a:path w="3755390" h="1059814">
                <a:moveTo>
                  <a:pt x="3488308" y="7365"/>
                </a:moveTo>
                <a:lnTo>
                  <a:pt x="3437635" y="9778"/>
                </a:lnTo>
                <a:lnTo>
                  <a:pt x="3438271" y="22478"/>
                </a:lnTo>
                <a:lnTo>
                  <a:pt x="3488944" y="20065"/>
                </a:lnTo>
                <a:lnTo>
                  <a:pt x="3488308" y="7365"/>
                </a:lnTo>
                <a:close/>
              </a:path>
              <a:path w="3755390" h="1059814">
                <a:moveTo>
                  <a:pt x="3399408" y="11811"/>
                </a:moveTo>
                <a:lnTo>
                  <a:pt x="3348735" y="15875"/>
                </a:lnTo>
                <a:lnTo>
                  <a:pt x="3349752" y="28575"/>
                </a:lnTo>
                <a:lnTo>
                  <a:pt x="3400425" y="24511"/>
                </a:lnTo>
                <a:lnTo>
                  <a:pt x="3399408" y="11811"/>
                </a:lnTo>
                <a:close/>
              </a:path>
              <a:path w="3755390" h="1059814">
                <a:moveTo>
                  <a:pt x="3310763" y="18922"/>
                </a:moveTo>
                <a:lnTo>
                  <a:pt x="3260090" y="22987"/>
                </a:lnTo>
                <a:lnTo>
                  <a:pt x="3261105" y="35687"/>
                </a:lnTo>
                <a:lnTo>
                  <a:pt x="3311779" y="31622"/>
                </a:lnTo>
                <a:lnTo>
                  <a:pt x="3310763" y="18922"/>
                </a:lnTo>
                <a:close/>
              </a:path>
              <a:path w="3755390" h="1059814">
                <a:moveTo>
                  <a:pt x="3221990" y="26415"/>
                </a:moveTo>
                <a:lnTo>
                  <a:pt x="3171444" y="32003"/>
                </a:lnTo>
                <a:lnTo>
                  <a:pt x="3172841" y="44576"/>
                </a:lnTo>
                <a:lnTo>
                  <a:pt x="3223387" y="38988"/>
                </a:lnTo>
                <a:lnTo>
                  <a:pt x="3221990" y="26415"/>
                </a:lnTo>
                <a:close/>
              </a:path>
              <a:path w="3755390" h="1059814">
                <a:moveTo>
                  <a:pt x="3133598" y="36194"/>
                </a:moveTo>
                <a:lnTo>
                  <a:pt x="3083179" y="41782"/>
                </a:lnTo>
                <a:lnTo>
                  <a:pt x="3084576" y="54355"/>
                </a:lnTo>
                <a:lnTo>
                  <a:pt x="3134995" y="48767"/>
                </a:lnTo>
                <a:lnTo>
                  <a:pt x="3133598" y="36194"/>
                </a:lnTo>
                <a:close/>
              </a:path>
              <a:path w="3755390" h="1059814">
                <a:moveTo>
                  <a:pt x="3045205" y="46481"/>
                </a:moveTo>
                <a:lnTo>
                  <a:pt x="2994787" y="53212"/>
                </a:lnTo>
                <a:lnTo>
                  <a:pt x="2996565" y="65786"/>
                </a:lnTo>
                <a:lnTo>
                  <a:pt x="3046856" y="59054"/>
                </a:lnTo>
                <a:lnTo>
                  <a:pt x="3045205" y="46481"/>
                </a:lnTo>
                <a:close/>
              </a:path>
              <a:path w="3755390" h="1059814">
                <a:moveTo>
                  <a:pt x="2957068" y="58674"/>
                </a:moveTo>
                <a:lnTo>
                  <a:pt x="2906776" y="66166"/>
                </a:lnTo>
                <a:lnTo>
                  <a:pt x="2908680" y="78739"/>
                </a:lnTo>
                <a:lnTo>
                  <a:pt x="2958846" y="71246"/>
                </a:lnTo>
                <a:lnTo>
                  <a:pt x="2957068" y="58674"/>
                </a:lnTo>
                <a:close/>
              </a:path>
              <a:path w="3755390" h="1059814">
                <a:moveTo>
                  <a:pt x="2869056" y="72389"/>
                </a:moveTo>
                <a:lnTo>
                  <a:pt x="2824099" y="79755"/>
                </a:lnTo>
                <a:lnTo>
                  <a:pt x="2818892" y="80771"/>
                </a:lnTo>
                <a:lnTo>
                  <a:pt x="2821178" y="93217"/>
                </a:lnTo>
                <a:lnTo>
                  <a:pt x="2826384" y="92328"/>
                </a:lnTo>
                <a:lnTo>
                  <a:pt x="2871216" y="84836"/>
                </a:lnTo>
                <a:lnTo>
                  <a:pt x="2869056" y="72389"/>
                </a:lnTo>
                <a:close/>
              </a:path>
              <a:path w="3755390" h="1059814">
                <a:moveTo>
                  <a:pt x="2781427" y="87629"/>
                </a:moveTo>
                <a:lnTo>
                  <a:pt x="2747391" y="93979"/>
                </a:lnTo>
                <a:lnTo>
                  <a:pt x="2731389" y="97154"/>
                </a:lnTo>
                <a:lnTo>
                  <a:pt x="2733929" y="109600"/>
                </a:lnTo>
                <a:lnTo>
                  <a:pt x="2749930" y="106425"/>
                </a:lnTo>
                <a:lnTo>
                  <a:pt x="2783713" y="100202"/>
                </a:lnTo>
                <a:lnTo>
                  <a:pt x="2781427" y="87629"/>
                </a:lnTo>
                <a:close/>
              </a:path>
              <a:path w="3755390" h="1059814">
                <a:moveTo>
                  <a:pt x="2694051" y="104647"/>
                </a:moveTo>
                <a:lnTo>
                  <a:pt x="2672715" y="108965"/>
                </a:lnTo>
                <a:lnTo>
                  <a:pt x="2644267" y="115188"/>
                </a:lnTo>
                <a:lnTo>
                  <a:pt x="2646933" y="127634"/>
                </a:lnTo>
                <a:lnTo>
                  <a:pt x="2675381" y="121284"/>
                </a:lnTo>
                <a:lnTo>
                  <a:pt x="2675882" y="121284"/>
                </a:lnTo>
                <a:lnTo>
                  <a:pt x="2696591" y="117093"/>
                </a:lnTo>
                <a:lnTo>
                  <a:pt x="2694051" y="104647"/>
                </a:lnTo>
                <a:close/>
              </a:path>
              <a:path w="3755390" h="1059814">
                <a:moveTo>
                  <a:pt x="2675882" y="121284"/>
                </a:moveTo>
                <a:lnTo>
                  <a:pt x="2675381" y="121284"/>
                </a:lnTo>
                <a:lnTo>
                  <a:pt x="2675254" y="121412"/>
                </a:lnTo>
                <a:lnTo>
                  <a:pt x="2675882" y="121284"/>
                </a:lnTo>
                <a:close/>
              </a:path>
              <a:path w="3755390" h="1059814">
                <a:moveTo>
                  <a:pt x="2607055" y="123316"/>
                </a:moveTo>
                <a:lnTo>
                  <a:pt x="2600198" y="124840"/>
                </a:lnTo>
                <a:lnTo>
                  <a:pt x="2557526" y="135000"/>
                </a:lnTo>
                <a:lnTo>
                  <a:pt x="2560447" y="147446"/>
                </a:lnTo>
                <a:lnTo>
                  <a:pt x="2603119" y="137159"/>
                </a:lnTo>
                <a:lnTo>
                  <a:pt x="2603552" y="137159"/>
                </a:lnTo>
                <a:lnTo>
                  <a:pt x="2609723" y="135762"/>
                </a:lnTo>
                <a:lnTo>
                  <a:pt x="2607055" y="123316"/>
                </a:lnTo>
                <a:close/>
              </a:path>
              <a:path w="3755390" h="1059814">
                <a:moveTo>
                  <a:pt x="2603552" y="137159"/>
                </a:moveTo>
                <a:lnTo>
                  <a:pt x="2603119" y="137159"/>
                </a:lnTo>
                <a:lnTo>
                  <a:pt x="2602992" y="137287"/>
                </a:lnTo>
                <a:lnTo>
                  <a:pt x="2603552" y="137159"/>
                </a:lnTo>
                <a:close/>
              </a:path>
              <a:path w="3755390" h="1059814">
                <a:moveTo>
                  <a:pt x="2520315" y="144144"/>
                </a:moveTo>
                <a:lnTo>
                  <a:pt x="2471166" y="156844"/>
                </a:lnTo>
                <a:lnTo>
                  <a:pt x="2474341" y="169163"/>
                </a:lnTo>
                <a:lnTo>
                  <a:pt x="2523490" y="156463"/>
                </a:lnTo>
                <a:lnTo>
                  <a:pt x="2520315" y="144144"/>
                </a:lnTo>
                <a:close/>
              </a:path>
              <a:path w="3755390" h="1059814">
                <a:moveTo>
                  <a:pt x="2434335" y="167131"/>
                </a:moveTo>
                <a:lnTo>
                  <a:pt x="2398014" y="177291"/>
                </a:lnTo>
                <a:lnTo>
                  <a:pt x="2385314" y="181228"/>
                </a:lnTo>
                <a:lnTo>
                  <a:pt x="2389124" y="193293"/>
                </a:lnTo>
                <a:lnTo>
                  <a:pt x="2401697" y="189483"/>
                </a:lnTo>
                <a:lnTo>
                  <a:pt x="2437765" y="179324"/>
                </a:lnTo>
                <a:lnTo>
                  <a:pt x="2434335" y="167131"/>
                </a:lnTo>
                <a:close/>
              </a:path>
              <a:path w="3755390" h="1059814">
                <a:moveTo>
                  <a:pt x="2348992" y="192404"/>
                </a:moveTo>
                <a:lnTo>
                  <a:pt x="2336165" y="196341"/>
                </a:lnTo>
                <a:lnTo>
                  <a:pt x="2300478" y="208152"/>
                </a:lnTo>
                <a:lnTo>
                  <a:pt x="2304542" y="220217"/>
                </a:lnTo>
                <a:lnTo>
                  <a:pt x="2340102" y="208406"/>
                </a:lnTo>
                <a:lnTo>
                  <a:pt x="2352675" y="204596"/>
                </a:lnTo>
                <a:lnTo>
                  <a:pt x="2348992" y="192404"/>
                </a:lnTo>
                <a:close/>
              </a:path>
              <a:path w="3755390" h="1059814">
                <a:moveTo>
                  <a:pt x="2264282" y="220725"/>
                </a:moveTo>
                <a:lnTo>
                  <a:pt x="2221865" y="236219"/>
                </a:lnTo>
                <a:lnTo>
                  <a:pt x="2216530" y="238378"/>
                </a:lnTo>
                <a:lnTo>
                  <a:pt x="2221229" y="250062"/>
                </a:lnTo>
                <a:lnTo>
                  <a:pt x="2226564" y="248030"/>
                </a:lnTo>
                <a:lnTo>
                  <a:pt x="2226309" y="248030"/>
                </a:lnTo>
                <a:lnTo>
                  <a:pt x="2268728" y="232663"/>
                </a:lnTo>
                <a:lnTo>
                  <a:pt x="2264282" y="220725"/>
                </a:lnTo>
                <a:close/>
              </a:path>
              <a:path w="3755390" h="1059814">
                <a:moveTo>
                  <a:pt x="2181098" y="252475"/>
                </a:moveTo>
                <a:lnTo>
                  <a:pt x="2169922" y="257047"/>
                </a:lnTo>
                <a:lnTo>
                  <a:pt x="2134234" y="272668"/>
                </a:lnTo>
                <a:lnTo>
                  <a:pt x="2139442" y="284352"/>
                </a:lnTo>
                <a:lnTo>
                  <a:pt x="2174875" y="268731"/>
                </a:lnTo>
                <a:lnTo>
                  <a:pt x="2185797" y="264287"/>
                </a:lnTo>
                <a:lnTo>
                  <a:pt x="2181098" y="252475"/>
                </a:lnTo>
                <a:close/>
              </a:path>
              <a:path w="3755390" h="1059814">
                <a:moveTo>
                  <a:pt x="2099564" y="289051"/>
                </a:moveTo>
                <a:lnTo>
                  <a:pt x="2076703" y="300227"/>
                </a:lnTo>
                <a:lnTo>
                  <a:pt x="2054225" y="312419"/>
                </a:lnTo>
                <a:lnTo>
                  <a:pt x="2060321" y="323595"/>
                </a:lnTo>
                <a:lnTo>
                  <a:pt x="2082440" y="311530"/>
                </a:lnTo>
                <a:lnTo>
                  <a:pt x="2105152" y="300354"/>
                </a:lnTo>
                <a:lnTo>
                  <a:pt x="2099564" y="289051"/>
                </a:lnTo>
                <a:close/>
              </a:path>
              <a:path w="3755390" h="1059814">
                <a:moveTo>
                  <a:pt x="2020951" y="331724"/>
                </a:moveTo>
                <a:lnTo>
                  <a:pt x="1999106" y="345186"/>
                </a:lnTo>
                <a:lnTo>
                  <a:pt x="1978278" y="360044"/>
                </a:lnTo>
                <a:lnTo>
                  <a:pt x="1985645" y="370331"/>
                </a:lnTo>
                <a:lnTo>
                  <a:pt x="2005989" y="355853"/>
                </a:lnTo>
                <a:lnTo>
                  <a:pt x="2006346" y="355600"/>
                </a:lnTo>
                <a:lnTo>
                  <a:pt x="2027681" y="342518"/>
                </a:lnTo>
                <a:lnTo>
                  <a:pt x="2020951" y="331724"/>
                </a:lnTo>
                <a:close/>
              </a:path>
              <a:path w="3755390" h="1059814">
                <a:moveTo>
                  <a:pt x="2006378" y="355600"/>
                </a:moveTo>
                <a:lnTo>
                  <a:pt x="2006140" y="355746"/>
                </a:lnTo>
                <a:lnTo>
                  <a:pt x="2006378" y="355600"/>
                </a:lnTo>
                <a:close/>
              </a:path>
              <a:path w="3755390" h="1059814">
                <a:moveTo>
                  <a:pt x="1948052" y="383920"/>
                </a:moveTo>
                <a:lnTo>
                  <a:pt x="1938527" y="391794"/>
                </a:lnTo>
                <a:lnTo>
                  <a:pt x="1915032" y="415670"/>
                </a:lnTo>
                <a:lnTo>
                  <a:pt x="1911223" y="420750"/>
                </a:lnTo>
                <a:lnTo>
                  <a:pt x="1921255" y="428497"/>
                </a:lnTo>
                <a:lnTo>
                  <a:pt x="1924454" y="424306"/>
                </a:lnTo>
                <a:lnTo>
                  <a:pt x="1924939" y="423671"/>
                </a:lnTo>
                <a:lnTo>
                  <a:pt x="1946918" y="401319"/>
                </a:lnTo>
                <a:lnTo>
                  <a:pt x="1947291" y="400938"/>
                </a:lnTo>
                <a:lnTo>
                  <a:pt x="1956180" y="393572"/>
                </a:lnTo>
                <a:lnTo>
                  <a:pt x="1948052" y="383920"/>
                </a:lnTo>
                <a:close/>
              </a:path>
              <a:path w="3755390" h="1059814">
                <a:moveTo>
                  <a:pt x="1924939" y="423671"/>
                </a:moveTo>
                <a:lnTo>
                  <a:pt x="1924430" y="424306"/>
                </a:lnTo>
                <a:lnTo>
                  <a:pt x="1924939" y="423671"/>
                </a:lnTo>
                <a:close/>
              </a:path>
              <a:path w="3755390" h="1059814">
                <a:moveTo>
                  <a:pt x="1924537" y="424198"/>
                </a:moveTo>
                <a:close/>
              </a:path>
              <a:path w="3755390" h="1059814">
                <a:moveTo>
                  <a:pt x="1925052" y="423671"/>
                </a:moveTo>
                <a:lnTo>
                  <a:pt x="1924537" y="424198"/>
                </a:lnTo>
                <a:lnTo>
                  <a:pt x="1925052" y="423671"/>
                </a:lnTo>
                <a:close/>
              </a:path>
              <a:path w="3755390" h="1059814">
                <a:moveTo>
                  <a:pt x="1947365" y="400938"/>
                </a:moveTo>
                <a:lnTo>
                  <a:pt x="1946955" y="401282"/>
                </a:lnTo>
                <a:lnTo>
                  <a:pt x="1947365" y="400938"/>
                </a:lnTo>
                <a:close/>
              </a:path>
              <a:path w="3755390" h="1059814">
                <a:moveTo>
                  <a:pt x="1889125" y="452754"/>
                </a:moveTo>
                <a:lnTo>
                  <a:pt x="1882648" y="464438"/>
                </a:lnTo>
                <a:lnTo>
                  <a:pt x="1874139" y="489457"/>
                </a:lnTo>
                <a:lnTo>
                  <a:pt x="1872615" y="502919"/>
                </a:lnTo>
                <a:lnTo>
                  <a:pt x="1885188" y="504443"/>
                </a:lnTo>
                <a:lnTo>
                  <a:pt x="1886562" y="492759"/>
                </a:lnTo>
                <a:lnTo>
                  <a:pt x="1886712" y="491489"/>
                </a:lnTo>
                <a:lnTo>
                  <a:pt x="1886885" y="491489"/>
                </a:lnTo>
                <a:lnTo>
                  <a:pt x="1894116" y="470026"/>
                </a:lnTo>
                <a:lnTo>
                  <a:pt x="1893951" y="470026"/>
                </a:lnTo>
                <a:lnTo>
                  <a:pt x="1894458" y="469011"/>
                </a:lnTo>
                <a:lnTo>
                  <a:pt x="1900174" y="458977"/>
                </a:lnTo>
                <a:lnTo>
                  <a:pt x="1889125" y="452754"/>
                </a:lnTo>
                <a:close/>
              </a:path>
              <a:path w="3755390" h="1059814">
                <a:moveTo>
                  <a:pt x="1886712" y="491489"/>
                </a:moveTo>
                <a:lnTo>
                  <a:pt x="1886457" y="492759"/>
                </a:lnTo>
                <a:lnTo>
                  <a:pt x="1886618" y="492282"/>
                </a:lnTo>
                <a:lnTo>
                  <a:pt x="1886712" y="491489"/>
                </a:lnTo>
                <a:close/>
              </a:path>
              <a:path w="3755390" h="1059814">
                <a:moveTo>
                  <a:pt x="1886618" y="492282"/>
                </a:moveTo>
                <a:lnTo>
                  <a:pt x="1886457" y="492759"/>
                </a:lnTo>
                <a:lnTo>
                  <a:pt x="1886618" y="492282"/>
                </a:lnTo>
                <a:close/>
              </a:path>
              <a:path w="3755390" h="1059814">
                <a:moveTo>
                  <a:pt x="1886885" y="491489"/>
                </a:moveTo>
                <a:lnTo>
                  <a:pt x="1886712" y="491489"/>
                </a:lnTo>
                <a:lnTo>
                  <a:pt x="1886618" y="492282"/>
                </a:lnTo>
                <a:lnTo>
                  <a:pt x="1886885" y="491489"/>
                </a:lnTo>
                <a:close/>
              </a:path>
              <a:path w="3755390" h="1059814">
                <a:moveTo>
                  <a:pt x="1894458" y="469011"/>
                </a:moveTo>
                <a:lnTo>
                  <a:pt x="1893951" y="470026"/>
                </a:lnTo>
                <a:lnTo>
                  <a:pt x="1894363" y="469294"/>
                </a:lnTo>
                <a:lnTo>
                  <a:pt x="1894458" y="469011"/>
                </a:lnTo>
                <a:close/>
              </a:path>
              <a:path w="3755390" h="1059814">
                <a:moveTo>
                  <a:pt x="1894363" y="469294"/>
                </a:moveTo>
                <a:lnTo>
                  <a:pt x="1893951" y="470026"/>
                </a:lnTo>
                <a:lnTo>
                  <a:pt x="1894116" y="470026"/>
                </a:lnTo>
                <a:lnTo>
                  <a:pt x="1894363" y="469294"/>
                </a:lnTo>
                <a:close/>
              </a:path>
              <a:path w="3755390" h="1059814">
                <a:moveTo>
                  <a:pt x="1894523" y="469011"/>
                </a:moveTo>
                <a:lnTo>
                  <a:pt x="1894363" y="469294"/>
                </a:lnTo>
                <a:lnTo>
                  <a:pt x="1894523" y="469011"/>
                </a:lnTo>
                <a:close/>
              </a:path>
              <a:path w="3755390" h="1059814">
                <a:moveTo>
                  <a:pt x="1848554" y="581993"/>
                </a:moveTo>
                <a:lnTo>
                  <a:pt x="1847596" y="583311"/>
                </a:lnTo>
                <a:lnTo>
                  <a:pt x="1857628" y="591057"/>
                </a:lnTo>
                <a:lnTo>
                  <a:pt x="1859026" y="589406"/>
                </a:lnTo>
                <a:lnTo>
                  <a:pt x="1862702" y="582802"/>
                </a:lnTo>
                <a:lnTo>
                  <a:pt x="1848103" y="582802"/>
                </a:lnTo>
                <a:lnTo>
                  <a:pt x="1848554" y="581993"/>
                </a:lnTo>
                <a:close/>
              </a:path>
              <a:path w="3755390" h="1059814">
                <a:moveTo>
                  <a:pt x="1863197" y="581913"/>
                </a:moveTo>
                <a:lnTo>
                  <a:pt x="1848612" y="581913"/>
                </a:lnTo>
                <a:lnTo>
                  <a:pt x="1848103" y="582802"/>
                </a:lnTo>
                <a:lnTo>
                  <a:pt x="1862702" y="582802"/>
                </a:lnTo>
                <a:lnTo>
                  <a:pt x="1863197" y="581913"/>
                </a:lnTo>
                <a:close/>
              </a:path>
              <a:path w="3755390" h="1059814">
                <a:moveTo>
                  <a:pt x="1861214" y="559228"/>
                </a:moveTo>
                <a:lnTo>
                  <a:pt x="1848554" y="581993"/>
                </a:lnTo>
                <a:lnTo>
                  <a:pt x="1863197" y="581913"/>
                </a:lnTo>
                <a:lnTo>
                  <a:pt x="1872742" y="564768"/>
                </a:lnTo>
                <a:lnTo>
                  <a:pt x="1874336" y="560069"/>
                </a:lnTo>
                <a:lnTo>
                  <a:pt x="1860930" y="560069"/>
                </a:lnTo>
                <a:lnTo>
                  <a:pt x="1861214" y="559228"/>
                </a:lnTo>
                <a:close/>
              </a:path>
              <a:path w="3755390" h="1059814">
                <a:moveTo>
                  <a:pt x="1861312" y="559053"/>
                </a:moveTo>
                <a:lnTo>
                  <a:pt x="1861214" y="559228"/>
                </a:lnTo>
                <a:lnTo>
                  <a:pt x="1860930" y="560069"/>
                </a:lnTo>
                <a:lnTo>
                  <a:pt x="1861312" y="559053"/>
                </a:lnTo>
                <a:close/>
              </a:path>
              <a:path w="3755390" h="1059814">
                <a:moveTo>
                  <a:pt x="1874681" y="559053"/>
                </a:moveTo>
                <a:lnTo>
                  <a:pt x="1861312" y="559053"/>
                </a:lnTo>
                <a:lnTo>
                  <a:pt x="1860930" y="560069"/>
                </a:lnTo>
                <a:lnTo>
                  <a:pt x="1874336" y="560069"/>
                </a:lnTo>
                <a:lnTo>
                  <a:pt x="1874681" y="559053"/>
                </a:lnTo>
                <a:close/>
              </a:path>
              <a:path w="3755390" h="1059814">
                <a:moveTo>
                  <a:pt x="1867916" y="539368"/>
                </a:moveTo>
                <a:lnTo>
                  <a:pt x="1861214" y="559228"/>
                </a:lnTo>
                <a:lnTo>
                  <a:pt x="1861312" y="559053"/>
                </a:lnTo>
                <a:lnTo>
                  <a:pt x="1874681" y="559053"/>
                </a:lnTo>
                <a:lnTo>
                  <a:pt x="1879980" y="543432"/>
                </a:lnTo>
                <a:lnTo>
                  <a:pt x="1867916" y="539368"/>
                </a:lnTo>
                <a:close/>
              </a:path>
              <a:path w="3755390" h="1059814">
                <a:moveTo>
                  <a:pt x="1826239" y="627888"/>
                </a:moveTo>
                <a:lnTo>
                  <a:pt x="1808479" y="627888"/>
                </a:lnTo>
                <a:lnTo>
                  <a:pt x="1786890" y="645921"/>
                </a:lnTo>
                <a:lnTo>
                  <a:pt x="1795018" y="655574"/>
                </a:lnTo>
                <a:lnTo>
                  <a:pt x="1816862" y="637413"/>
                </a:lnTo>
                <a:lnTo>
                  <a:pt x="1826239" y="627888"/>
                </a:lnTo>
                <a:close/>
              </a:path>
              <a:path w="3755390" h="1059814">
                <a:moveTo>
                  <a:pt x="1823847" y="612139"/>
                </a:moveTo>
                <a:lnTo>
                  <a:pt x="1807972" y="628268"/>
                </a:lnTo>
                <a:lnTo>
                  <a:pt x="1808479" y="627888"/>
                </a:lnTo>
                <a:lnTo>
                  <a:pt x="1826239" y="627888"/>
                </a:lnTo>
                <a:lnTo>
                  <a:pt x="1832991" y="621029"/>
                </a:lnTo>
                <a:lnTo>
                  <a:pt x="1823847" y="612139"/>
                </a:lnTo>
                <a:close/>
              </a:path>
              <a:path w="3755390" h="1059814">
                <a:moveTo>
                  <a:pt x="1749298" y="673226"/>
                </a:moveTo>
                <a:lnTo>
                  <a:pt x="1713992" y="695197"/>
                </a:lnTo>
                <a:lnTo>
                  <a:pt x="1720723" y="705992"/>
                </a:lnTo>
                <a:lnTo>
                  <a:pt x="1756155" y="683894"/>
                </a:lnTo>
                <a:lnTo>
                  <a:pt x="1763902" y="678433"/>
                </a:lnTo>
                <a:lnTo>
                  <a:pt x="1760356" y="673480"/>
                </a:lnTo>
                <a:lnTo>
                  <a:pt x="1749044" y="673480"/>
                </a:lnTo>
                <a:lnTo>
                  <a:pt x="1749298" y="673226"/>
                </a:lnTo>
                <a:close/>
              </a:path>
              <a:path w="3755390" h="1059814">
                <a:moveTo>
                  <a:pt x="1756537" y="668146"/>
                </a:moveTo>
                <a:lnTo>
                  <a:pt x="1749044" y="673480"/>
                </a:lnTo>
                <a:lnTo>
                  <a:pt x="1760356" y="673480"/>
                </a:lnTo>
                <a:lnTo>
                  <a:pt x="1756537" y="668146"/>
                </a:lnTo>
                <a:close/>
              </a:path>
              <a:path w="3755390" h="1059814">
                <a:moveTo>
                  <a:pt x="1683200" y="717550"/>
                </a:moveTo>
                <a:lnTo>
                  <a:pt x="1672971" y="717550"/>
                </a:lnTo>
                <a:lnTo>
                  <a:pt x="1635632" y="735838"/>
                </a:lnTo>
                <a:lnTo>
                  <a:pt x="1641221" y="747140"/>
                </a:lnTo>
                <a:lnTo>
                  <a:pt x="1678685" y="728979"/>
                </a:lnTo>
                <a:lnTo>
                  <a:pt x="1686941" y="724407"/>
                </a:lnTo>
                <a:lnTo>
                  <a:pt x="1683200" y="717550"/>
                </a:lnTo>
                <a:close/>
              </a:path>
              <a:path w="3755390" h="1059814">
                <a:moveTo>
                  <a:pt x="1680845" y="713231"/>
                </a:moveTo>
                <a:lnTo>
                  <a:pt x="1672762" y="717652"/>
                </a:lnTo>
                <a:lnTo>
                  <a:pt x="1672971" y="717550"/>
                </a:lnTo>
                <a:lnTo>
                  <a:pt x="1683200" y="717550"/>
                </a:lnTo>
                <a:lnTo>
                  <a:pt x="1680845" y="713231"/>
                </a:lnTo>
                <a:close/>
              </a:path>
              <a:path w="3755390" h="1059814">
                <a:moveTo>
                  <a:pt x="1601216" y="751331"/>
                </a:moveTo>
                <a:lnTo>
                  <a:pt x="1580388" y="760476"/>
                </a:lnTo>
                <a:lnTo>
                  <a:pt x="1554479" y="770763"/>
                </a:lnTo>
                <a:lnTo>
                  <a:pt x="1559178" y="782574"/>
                </a:lnTo>
                <a:lnTo>
                  <a:pt x="1585468" y="772159"/>
                </a:lnTo>
                <a:lnTo>
                  <a:pt x="1606296" y="762888"/>
                </a:lnTo>
                <a:lnTo>
                  <a:pt x="1601216" y="751331"/>
                </a:lnTo>
                <a:close/>
              </a:path>
              <a:path w="3755390" h="1059814">
                <a:moveTo>
                  <a:pt x="1580642" y="760349"/>
                </a:moveTo>
                <a:lnTo>
                  <a:pt x="1580322" y="760476"/>
                </a:lnTo>
                <a:lnTo>
                  <a:pt x="1580642" y="760349"/>
                </a:lnTo>
                <a:close/>
              </a:path>
              <a:path w="3755390" h="1059814">
                <a:moveTo>
                  <a:pt x="1519174" y="784605"/>
                </a:moveTo>
                <a:lnTo>
                  <a:pt x="1473580" y="801242"/>
                </a:lnTo>
                <a:lnTo>
                  <a:pt x="1473834" y="801242"/>
                </a:lnTo>
                <a:lnTo>
                  <a:pt x="1471676" y="801877"/>
                </a:lnTo>
                <a:lnTo>
                  <a:pt x="1475613" y="813942"/>
                </a:lnTo>
                <a:lnTo>
                  <a:pt x="1477899" y="813180"/>
                </a:lnTo>
                <a:lnTo>
                  <a:pt x="1523619" y="796543"/>
                </a:lnTo>
                <a:lnTo>
                  <a:pt x="1519174" y="784605"/>
                </a:lnTo>
                <a:close/>
              </a:path>
              <a:path w="3755390" h="1059814">
                <a:moveTo>
                  <a:pt x="1435480" y="814069"/>
                </a:moveTo>
                <a:lnTo>
                  <a:pt x="1415160" y="820801"/>
                </a:lnTo>
                <a:lnTo>
                  <a:pt x="1415415" y="820801"/>
                </a:lnTo>
                <a:lnTo>
                  <a:pt x="1387221" y="829309"/>
                </a:lnTo>
                <a:lnTo>
                  <a:pt x="1391030" y="841501"/>
                </a:lnTo>
                <a:lnTo>
                  <a:pt x="1419225" y="832865"/>
                </a:lnTo>
                <a:lnTo>
                  <a:pt x="1439545" y="826007"/>
                </a:lnTo>
                <a:lnTo>
                  <a:pt x="1435480" y="814069"/>
                </a:lnTo>
                <a:close/>
              </a:path>
              <a:path w="3755390" h="1059814">
                <a:moveTo>
                  <a:pt x="1350899" y="840358"/>
                </a:moveTo>
                <a:lnTo>
                  <a:pt x="1302003" y="854201"/>
                </a:lnTo>
                <a:lnTo>
                  <a:pt x="1305559" y="866393"/>
                </a:lnTo>
                <a:lnTo>
                  <a:pt x="1354454" y="852551"/>
                </a:lnTo>
                <a:lnTo>
                  <a:pt x="1350899" y="840358"/>
                </a:lnTo>
                <a:close/>
              </a:path>
              <a:path w="3755390" h="1059814">
                <a:moveTo>
                  <a:pt x="1265427" y="863980"/>
                </a:moveTo>
                <a:lnTo>
                  <a:pt x="1221994" y="875283"/>
                </a:lnTo>
                <a:lnTo>
                  <a:pt x="1216278" y="876680"/>
                </a:lnTo>
                <a:lnTo>
                  <a:pt x="1219200" y="889000"/>
                </a:lnTo>
                <a:lnTo>
                  <a:pt x="1225169" y="887602"/>
                </a:lnTo>
                <a:lnTo>
                  <a:pt x="1268602" y="876300"/>
                </a:lnTo>
                <a:lnTo>
                  <a:pt x="1265427" y="863980"/>
                </a:lnTo>
                <a:close/>
              </a:path>
              <a:path w="3755390" h="1059814">
                <a:moveTo>
                  <a:pt x="1179195" y="885443"/>
                </a:moveTo>
                <a:lnTo>
                  <a:pt x="1152144" y="891920"/>
                </a:lnTo>
                <a:lnTo>
                  <a:pt x="1129792" y="896746"/>
                </a:lnTo>
                <a:lnTo>
                  <a:pt x="1132585" y="909192"/>
                </a:lnTo>
                <a:lnTo>
                  <a:pt x="1154938" y="904239"/>
                </a:lnTo>
                <a:lnTo>
                  <a:pt x="1182116" y="897763"/>
                </a:lnTo>
                <a:lnTo>
                  <a:pt x="1179195" y="885443"/>
                </a:lnTo>
                <a:close/>
              </a:path>
              <a:path w="3755390" h="1059814">
                <a:moveTo>
                  <a:pt x="1092580" y="905001"/>
                </a:moveTo>
                <a:lnTo>
                  <a:pt x="1079880" y="907795"/>
                </a:lnTo>
                <a:lnTo>
                  <a:pt x="1042924" y="915162"/>
                </a:lnTo>
                <a:lnTo>
                  <a:pt x="1045464" y="927607"/>
                </a:lnTo>
                <a:lnTo>
                  <a:pt x="1082548" y="920241"/>
                </a:lnTo>
                <a:lnTo>
                  <a:pt x="1095375" y="917447"/>
                </a:lnTo>
                <a:lnTo>
                  <a:pt x="1092580" y="905001"/>
                </a:lnTo>
                <a:close/>
              </a:path>
              <a:path w="3755390" h="1059814">
                <a:moveTo>
                  <a:pt x="1005585" y="922654"/>
                </a:moveTo>
                <a:lnTo>
                  <a:pt x="955801" y="931799"/>
                </a:lnTo>
                <a:lnTo>
                  <a:pt x="958088" y="944371"/>
                </a:lnTo>
                <a:lnTo>
                  <a:pt x="1007872" y="935227"/>
                </a:lnTo>
                <a:lnTo>
                  <a:pt x="1008126" y="935101"/>
                </a:lnTo>
                <a:lnTo>
                  <a:pt x="1005585" y="922654"/>
                </a:lnTo>
                <a:close/>
              </a:path>
              <a:path w="3755390" h="1059814">
                <a:moveTo>
                  <a:pt x="918337" y="938529"/>
                </a:moveTo>
                <a:lnTo>
                  <a:pt x="868299" y="946912"/>
                </a:lnTo>
                <a:lnTo>
                  <a:pt x="870330" y="959357"/>
                </a:lnTo>
                <a:lnTo>
                  <a:pt x="920496" y="951102"/>
                </a:lnTo>
                <a:lnTo>
                  <a:pt x="918337" y="938529"/>
                </a:lnTo>
                <a:close/>
              </a:path>
              <a:path w="3755390" h="1059814">
                <a:moveTo>
                  <a:pt x="830706" y="952753"/>
                </a:moveTo>
                <a:lnTo>
                  <a:pt x="780542" y="960246"/>
                </a:lnTo>
                <a:lnTo>
                  <a:pt x="782320" y="972819"/>
                </a:lnTo>
                <a:lnTo>
                  <a:pt x="832612" y="965326"/>
                </a:lnTo>
                <a:lnTo>
                  <a:pt x="830706" y="952753"/>
                </a:lnTo>
                <a:close/>
              </a:path>
              <a:path w="3755390" h="1059814">
                <a:moveTo>
                  <a:pt x="742823" y="965453"/>
                </a:moveTo>
                <a:lnTo>
                  <a:pt x="692531" y="972184"/>
                </a:lnTo>
                <a:lnTo>
                  <a:pt x="694182" y="984884"/>
                </a:lnTo>
                <a:lnTo>
                  <a:pt x="744474" y="978026"/>
                </a:lnTo>
                <a:lnTo>
                  <a:pt x="742823" y="965453"/>
                </a:lnTo>
                <a:close/>
              </a:path>
              <a:path w="3755390" h="1059814">
                <a:moveTo>
                  <a:pt x="654812" y="976502"/>
                </a:moveTo>
                <a:lnTo>
                  <a:pt x="604265" y="982090"/>
                </a:lnTo>
                <a:lnTo>
                  <a:pt x="605663" y="994663"/>
                </a:lnTo>
                <a:lnTo>
                  <a:pt x="656209" y="989076"/>
                </a:lnTo>
                <a:lnTo>
                  <a:pt x="654812" y="976502"/>
                </a:lnTo>
                <a:close/>
              </a:path>
              <a:path w="3755390" h="1059814">
                <a:moveTo>
                  <a:pt x="521335" y="991234"/>
                </a:moveTo>
                <a:lnTo>
                  <a:pt x="516127" y="991742"/>
                </a:lnTo>
                <a:lnTo>
                  <a:pt x="517144" y="1004315"/>
                </a:lnTo>
                <a:lnTo>
                  <a:pt x="522477" y="1003934"/>
                </a:lnTo>
                <a:lnTo>
                  <a:pt x="567816" y="998854"/>
                </a:lnTo>
                <a:lnTo>
                  <a:pt x="566984" y="991362"/>
                </a:lnTo>
                <a:lnTo>
                  <a:pt x="521208" y="991362"/>
                </a:lnTo>
                <a:lnTo>
                  <a:pt x="521335" y="991234"/>
                </a:lnTo>
                <a:close/>
              </a:path>
              <a:path w="3755390" h="1059814">
                <a:moveTo>
                  <a:pt x="566420" y="986281"/>
                </a:moveTo>
                <a:lnTo>
                  <a:pt x="521208" y="991362"/>
                </a:lnTo>
                <a:lnTo>
                  <a:pt x="566984" y="991362"/>
                </a:lnTo>
                <a:lnTo>
                  <a:pt x="566420" y="986281"/>
                </a:lnTo>
                <a:close/>
              </a:path>
              <a:path w="3755390" h="1059814">
                <a:moveTo>
                  <a:pt x="478154" y="994790"/>
                </a:moveTo>
                <a:lnTo>
                  <a:pt x="427482" y="998727"/>
                </a:lnTo>
                <a:lnTo>
                  <a:pt x="428498" y="1011427"/>
                </a:lnTo>
                <a:lnTo>
                  <a:pt x="479171" y="1007363"/>
                </a:lnTo>
                <a:lnTo>
                  <a:pt x="478154" y="994790"/>
                </a:lnTo>
                <a:close/>
              </a:path>
              <a:path w="3755390" h="1059814">
                <a:moveTo>
                  <a:pt x="389509" y="1001776"/>
                </a:moveTo>
                <a:lnTo>
                  <a:pt x="349758" y="1004951"/>
                </a:lnTo>
                <a:lnTo>
                  <a:pt x="339089" y="1005458"/>
                </a:lnTo>
                <a:lnTo>
                  <a:pt x="339598" y="1018158"/>
                </a:lnTo>
                <a:lnTo>
                  <a:pt x="350647" y="1017651"/>
                </a:lnTo>
                <a:lnTo>
                  <a:pt x="390525" y="1014476"/>
                </a:lnTo>
                <a:lnTo>
                  <a:pt x="389509" y="1001776"/>
                </a:lnTo>
                <a:close/>
              </a:path>
              <a:path w="3755390" h="1059814">
                <a:moveTo>
                  <a:pt x="300989" y="1007363"/>
                </a:moveTo>
                <a:lnTo>
                  <a:pt x="250189" y="1009776"/>
                </a:lnTo>
                <a:lnTo>
                  <a:pt x="250825" y="1022476"/>
                </a:lnTo>
                <a:lnTo>
                  <a:pt x="301625" y="1020063"/>
                </a:lnTo>
                <a:lnTo>
                  <a:pt x="300989" y="1007363"/>
                </a:lnTo>
                <a:close/>
              </a:path>
              <a:path w="3755390" h="1059814">
                <a:moveTo>
                  <a:pt x="212216" y="1011681"/>
                </a:moveTo>
                <a:lnTo>
                  <a:pt x="175513" y="1013459"/>
                </a:lnTo>
                <a:lnTo>
                  <a:pt x="175768" y="1013459"/>
                </a:lnTo>
                <a:lnTo>
                  <a:pt x="161671" y="1013713"/>
                </a:lnTo>
                <a:lnTo>
                  <a:pt x="161798" y="1026413"/>
                </a:lnTo>
                <a:lnTo>
                  <a:pt x="176022" y="1026159"/>
                </a:lnTo>
                <a:lnTo>
                  <a:pt x="212851" y="1024381"/>
                </a:lnTo>
                <a:lnTo>
                  <a:pt x="212216" y="1011681"/>
                </a:lnTo>
                <a:close/>
              </a:path>
              <a:path w="3755390" h="1059814">
                <a:moveTo>
                  <a:pt x="75564" y="983361"/>
                </a:moveTo>
                <a:lnTo>
                  <a:pt x="0" y="1022730"/>
                </a:lnTo>
                <a:lnTo>
                  <a:pt x="76835" y="1059561"/>
                </a:lnTo>
                <a:lnTo>
                  <a:pt x="76307" y="1027938"/>
                </a:lnTo>
                <a:lnTo>
                  <a:pt x="73025" y="1027938"/>
                </a:lnTo>
                <a:lnTo>
                  <a:pt x="72771" y="1015238"/>
                </a:lnTo>
                <a:lnTo>
                  <a:pt x="76095" y="1015179"/>
                </a:lnTo>
                <a:lnTo>
                  <a:pt x="75564" y="983361"/>
                </a:lnTo>
                <a:close/>
              </a:path>
              <a:path w="3755390" h="1059814">
                <a:moveTo>
                  <a:pt x="76095" y="1015179"/>
                </a:moveTo>
                <a:lnTo>
                  <a:pt x="72771" y="1015238"/>
                </a:lnTo>
                <a:lnTo>
                  <a:pt x="73025" y="1027938"/>
                </a:lnTo>
                <a:lnTo>
                  <a:pt x="76306" y="1027880"/>
                </a:lnTo>
                <a:lnTo>
                  <a:pt x="76095" y="1015179"/>
                </a:lnTo>
                <a:close/>
              </a:path>
              <a:path w="3755390" h="1059814">
                <a:moveTo>
                  <a:pt x="76306" y="1027880"/>
                </a:moveTo>
                <a:lnTo>
                  <a:pt x="73025" y="1027938"/>
                </a:lnTo>
                <a:lnTo>
                  <a:pt x="76307" y="1027938"/>
                </a:lnTo>
                <a:close/>
              </a:path>
              <a:path w="3755390" h="1059814">
                <a:moveTo>
                  <a:pt x="123571" y="1014349"/>
                </a:moveTo>
                <a:lnTo>
                  <a:pt x="76095" y="1015179"/>
                </a:lnTo>
                <a:lnTo>
                  <a:pt x="76306" y="1027880"/>
                </a:lnTo>
                <a:lnTo>
                  <a:pt x="123698" y="1027049"/>
                </a:lnTo>
                <a:lnTo>
                  <a:pt x="123571" y="10143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9111" y="3669538"/>
            <a:ext cx="3708400" cy="130810"/>
          </a:xfrm>
          <a:custGeom>
            <a:avLst/>
            <a:gdLst/>
            <a:ahLst/>
            <a:cxnLst/>
            <a:rect l="l" t="t" r="r" b="b"/>
            <a:pathLst>
              <a:path w="3708400" h="130810">
                <a:moveTo>
                  <a:pt x="3707891" y="0"/>
                </a:moveTo>
                <a:lnTo>
                  <a:pt x="3657091" y="126"/>
                </a:lnTo>
                <a:lnTo>
                  <a:pt x="3657091" y="12826"/>
                </a:lnTo>
                <a:lnTo>
                  <a:pt x="3707891" y="12700"/>
                </a:lnTo>
                <a:lnTo>
                  <a:pt x="3707891" y="0"/>
                </a:lnTo>
                <a:close/>
              </a:path>
              <a:path w="3708400" h="130810">
                <a:moveTo>
                  <a:pt x="3618991" y="126"/>
                </a:moveTo>
                <a:lnTo>
                  <a:pt x="3568191" y="254"/>
                </a:lnTo>
                <a:lnTo>
                  <a:pt x="3568191" y="12954"/>
                </a:lnTo>
                <a:lnTo>
                  <a:pt x="3618991" y="12826"/>
                </a:lnTo>
                <a:lnTo>
                  <a:pt x="3618991" y="126"/>
                </a:lnTo>
                <a:close/>
              </a:path>
              <a:path w="3708400" h="130810">
                <a:moveTo>
                  <a:pt x="3530091" y="254"/>
                </a:moveTo>
                <a:lnTo>
                  <a:pt x="3479291" y="507"/>
                </a:lnTo>
                <a:lnTo>
                  <a:pt x="3479291" y="13207"/>
                </a:lnTo>
                <a:lnTo>
                  <a:pt x="3530091" y="12954"/>
                </a:lnTo>
                <a:lnTo>
                  <a:pt x="3530091" y="254"/>
                </a:lnTo>
                <a:close/>
              </a:path>
              <a:path w="3708400" h="130810">
                <a:moveTo>
                  <a:pt x="3441191" y="635"/>
                </a:moveTo>
                <a:lnTo>
                  <a:pt x="3390391" y="888"/>
                </a:lnTo>
                <a:lnTo>
                  <a:pt x="3390391" y="13588"/>
                </a:lnTo>
                <a:lnTo>
                  <a:pt x="3441191" y="13335"/>
                </a:lnTo>
                <a:lnTo>
                  <a:pt x="3441191" y="635"/>
                </a:lnTo>
                <a:close/>
              </a:path>
              <a:path w="3708400" h="130810">
                <a:moveTo>
                  <a:pt x="3352291" y="1016"/>
                </a:moveTo>
                <a:lnTo>
                  <a:pt x="3301491" y="1397"/>
                </a:lnTo>
                <a:lnTo>
                  <a:pt x="3301491" y="14097"/>
                </a:lnTo>
                <a:lnTo>
                  <a:pt x="3352291" y="13716"/>
                </a:lnTo>
                <a:lnTo>
                  <a:pt x="3352291" y="1016"/>
                </a:lnTo>
                <a:close/>
              </a:path>
              <a:path w="3708400" h="130810">
                <a:moveTo>
                  <a:pt x="3263391" y="1650"/>
                </a:moveTo>
                <a:lnTo>
                  <a:pt x="3212591" y="1905"/>
                </a:lnTo>
                <a:lnTo>
                  <a:pt x="3212591" y="14605"/>
                </a:lnTo>
                <a:lnTo>
                  <a:pt x="3263391" y="14350"/>
                </a:lnTo>
                <a:lnTo>
                  <a:pt x="3263391" y="1650"/>
                </a:lnTo>
                <a:close/>
              </a:path>
              <a:path w="3708400" h="130810">
                <a:moveTo>
                  <a:pt x="3174491" y="2286"/>
                </a:moveTo>
                <a:lnTo>
                  <a:pt x="3123691" y="2793"/>
                </a:lnTo>
                <a:lnTo>
                  <a:pt x="3123818" y="15493"/>
                </a:lnTo>
                <a:lnTo>
                  <a:pt x="3174618" y="14986"/>
                </a:lnTo>
                <a:lnTo>
                  <a:pt x="3174491" y="2286"/>
                </a:lnTo>
                <a:close/>
              </a:path>
              <a:path w="3708400" h="130810">
                <a:moveTo>
                  <a:pt x="3085591" y="3175"/>
                </a:moveTo>
                <a:lnTo>
                  <a:pt x="3034791" y="3682"/>
                </a:lnTo>
                <a:lnTo>
                  <a:pt x="3034918" y="16382"/>
                </a:lnTo>
                <a:lnTo>
                  <a:pt x="3085718" y="15875"/>
                </a:lnTo>
                <a:lnTo>
                  <a:pt x="3085591" y="3175"/>
                </a:lnTo>
                <a:close/>
              </a:path>
              <a:path w="3708400" h="130810">
                <a:moveTo>
                  <a:pt x="2996691" y="4063"/>
                </a:moveTo>
                <a:lnTo>
                  <a:pt x="2946272" y="4699"/>
                </a:lnTo>
                <a:lnTo>
                  <a:pt x="2945891" y="4699"/>
                </a:lnTo>
                <a:lnTo>
                  <a:pt x="2946018" y="17399"/>
                </a:lnTo>
                <a:lnTo>
                  <a:pt x="2996818" y="16763"/>
                </a:lnTo>
                <a:lnTo>
                  <a:pt x="2996691" y="4063"/>
                </a:lnTo>
                <a:close/>
              </a:path>
              <a:path w="3708400" h="130810">
                <a:moveTo>
                  <a:pt x="2907791" y="5206"/>
                </a:moveTo>
                <a:lnTo>
                  <a:pt x="2856991" y="5842"/>
                </a:lnTo>
                <a:lnTo>
                  <a:pt x="2857118" y="18542"/>
                </a:lnTo>
                <a:lnTo>
                  <a:pt x="2907918" y="17906"/>
                </a:lnTo>
                <a:lnTo>
                  <a:pt x="2907791" y="5206"/>
                </a:lnTo>
                <a:close/>
              </a:path>
              <a:path w="3708400" h="130810">
                <a:moveTo>
                  <a:pt x="2818891" y="6350"/>
                </a:moveTo>
                <a:lnTo>
                  <a:pt x="2767965" y="7112"/>
                </a:lnTo>
                <a:lnTo>
                  <a:pt x="2768218" y="19812"/>
                </a:lnTo>
                <a:lnTo>
                  <a:pt x="2819018" y="19050"/>
                </a:lnTo>
                <a:lnTo>
                  <a:pt x="2818891" y="6350"/>
                </a:lnTo>
                <a:close/>
              </a:path>
              <a:path w="3708400" h="130810">
                <a:moveTo>
                  <a:pt x="2729991" y="7747"/>
                </a:moveTo>
                <a:lnTo>
                  <a:pt x="2679191" y="8636"/>
                </a:lnTo>
                <a:lnTo>
                  <a:pt x="2679318" y="21336"/>
                </a:lnTo>
                <a:lnTo>
                  <a:pt x="2730118" y="20447"/>
                </a:lnTo>
                <a:lnTo>
                  <a:pt x="2729991" y="7747"/>
                </a:lnTo>
                <a:close/>
              </a:path>
              <a:path w="3708400" h="130810">
                <a:moveTo>
                  <a:pt x="2641091" y="9270"/>
                </a:moveTo>
                <a:lnTo>
                  <a:pt x="2640203" y="9270"/>
                </a:lnTo>
                <a:lnTo>
                  <a:pt x="2590291" y="10160"/>
                </a:lnTo>
                <a:lnTo>
                  <a:pt x="2590418" y="22860"/>
                </a:lnTo>
                <a:lnTo>
                  <a:pt x="2640457" y="21970"/>
                </a:lnTo>
                <a:lnTo>
                  <a:pt x="2641218" y="21970"/>
                </a:lnTo>
                <a:lnTo>
                  <a:pt x="2641091" y="9270"/>
                </a:lnTo>
                <a:close/>
              </a:path>
              <a:path w="3708400" h="130810">
                <a:moveTo>
                  <a:pt x="2552191" y="10922"/>
                </a:moveTo>
                <a:lnTo>
                  <a:pt x="2501391" y="11937"/>
                </a:lnTo>
                <a:lnTo>
                  <a:pt x="2501645" y="24637"/>
                </a:lnTo>
                <a:lnTo>
                  <a:pt x="2552445" y="23622"/>
                </a:lnTo>
                <a:lnTo>
                  <a:pt x="2552191" y="10922"/>
                </a:lnTo>
                <a:close/>
              </a:path>
              <a:path w="3708400" h="130810">
                <a:moveTo>
                  <a:pt x="2463291" y="12826"/>
                </a:moveTo>
                <a:lnTo>
                  <a:pt x="2412491" y="13969"/>
                </a:lnTo>
                <a:lnTo>
                  <a:pt x="2412745" y="26669"/>
                </a:lnTo>
                <a:lnTo>
                  <a:pt x="2463545" y="25526"/>
                </a:lnTo>
                <a:lnTo>
                  <a:pt x="2463291" y="12826"/>
                </a:lnTo>
                <a:close/>
              </a:path>
              <a:path w="3708400" h="130810">
                <a:moveTo>
                  <a:pt x="2374391" y="14986"/>
                </a:moveTo>
                <a:lnTo>
                  <a:pt x="2323591" y="16256"/>
                </a:lnTo>
                <a:lnTo>
                  <a:pt x="2323845" y="28956"/>
                </a:lnTo>
                <a:lnTo>
                  <a:pt x="2369692" y="27686"/>
                </a:lnTo>
                <a:lnTo>
                  <a:pt x="2374645" y="27686"/>
                </a:lnTo>
                <a:lnTo>
                  <a:pt x="2374391" y="14986"/>
                </a:lnTo>
                <a:close/>
              </a:path>
              <a:path w="3708400" h="130810">
                <a:moveTo>
                  <a:pt x="2285491" y="17272"/>
                </a:moveTo>
                <a:lnTo>
                  <a:pt x="2234691" y="18795"/>
                </a:lnTo>
                <a:lnTo>
                  <a:pt x="2235072" y="31495"/>
                </a:lnTo>
                <a:lnTo>
                  <a:pt x="2285872" y="29972"/>
                </a:lnTo>
                <a:lnTo>
                  <a:pt x="2285491" y="17272"/>
                </a:lnTo>
                <a:close/>
              </a:path>
              <a:path w="3708400" h="130810">
                <a:moveTo>
                  <a:pt x="2196591" y="19938"/>
                </a:moveTo>
                <a:lnTo>
                  <a:pt x="2195830" y="20066"/>
                </a:lnTo>
                <a:lnTo>
                  <a:pt x="2145791" y="21717"/>
                </a:lnTo>
                <a:lnTo>
                  <a:pt x="2146299" y="34417"/>
                </a:lnTo>
                <a:lnTo>
                  <a:pt x="2196338" y="32638"/>
                </a:lnTo>
                <a:lnTo>
                  <a:pt x="2196972" y="32638"/>
                </a:lnTo>
                <a:lnTo>
                  <a:pt x="2196591" y="19938"/>
                </a:lnTo>
                <a:close/>
              </a:path>
              <a:path w="3708400" h="130810">
                <a:moveTo>
                  <a:pt x="2107691" y="23241"/>
                </a:moveTo>
                <a:lnTo>
                  <a:pt x="2056891" y="25273"/>
                </a:lnTo>
                <a:lnTo>
                  <a:pt x="2057399" y="37973"/>
                </a:lnTo>
                <a:lnTo>
                  <a:pt x="2097532" y="36322"/>
                </a:lnTo>
                <a:lnTo>
                  <a:pt x="2108199" y="35941"/>
                </a:lnTo>
                <a:lnTo>
                  <a:pt x="2107691" y="23241"/>
                </a:lnTo>
                <a:close/>
              </a:path>
              <a:path w="3708400" h="130810">
                <a:moveTo>
                  <a:pt x="2018791" y="27050"/>
                </a:moveTo>
                <a:lnTo>
                  <a:pt x="1976882" y="29210"/>
                </a:lnTo>
                <a:lnTo>
                  <a:pt x="1967991" y="29844"/>
                </a:lnTo>
                <a:lnTo>
                  <a:pt x="1968754" y="42418"/>
                </a:lnTo>
                <a:lnTo>
                  <a:pt x="2013585" y="40005"/>
                </a:lnTo>
                <a:lnTo>
                  <a:pt x="2019427" y="39750"/>
                </a:lnTo>
                <a:lnTo>
                  <a:pt x="2018791" y="27050"/>
                </a:lnTo>
                <a:close/>
              </a:path>
              <a:path w="3708400" h="130810">
                <a:moveTo>
                  <a:pt x="1929891" y="32257"/>
                </a:moveTo>
                <a:lnTo>
                  <a:pt x="1917827" y="33147"/>
                </a:lnTo>
                <a:lnTo>
                  <a:pt x="1894966" y="35179"/>
                </a:lnTo>
                <a:lnTo>
                  <a:pt x="1879091" y="36956"/>
                </a:lnTo>
                <a:lnTo>
                  <a:pt x="1880489" y="49530"/>
                </a:lnTo>
                <a:lnTo>
                  <a:pt x="1896237" y="47751"/>
                </a:lnTo>
                <a:lnTo>
                  <a:pt x="1897530" y="47751"/>
                </a:lnTo>
                <a:lnTo>
                  <a:pt x="1918842" y="45847"/>
                </a:lnTo>
                <a:lnTo>
                  <a:pt x="1930908" y="44957"/>
                </a:lnTo>
                <a:lnTo>
                  <a:pt x="1929891" y="32257"/>
                </a:lnTo>
                <a:close/>
              </a:path>
              <a:path w="3708400" h="130810">
                <a:moveTo>
                  <a:pt x="1897530" y="47751"/>
                </a:moveTo>
                <a:lnTo>
                  <a:pt x="1896237" y="47751"/>
                </a:lnTo>
                <a:lnTo>
                  <a:pt x="1896110" y="47879"/>
                </a:lnTo>
                <a:lnTo>
                  <a:pt x="1897530" y="47751"/>
                </a:lnTo>
                <a:close/>
              </a:path>
              <a:path w="3708400" h="130810">
                <a:moveTo>
                  <a:pt x="1829562" y="49149"/>
                </a:moveTo>
                <a:lnTo>
                  <a:pt x="1811655" y="51181"/>
                </a:lnTo>
                <a:lnTo>
                  <a:pt x="1792732" y="52831"/>
                </a:lnTo>
                <a:lnTo>
                  <a:pt x="1793747" y="65531"/>
                </a:lnTo>
                <a:lnTo>
                  <a:pt x="1812924" y="63754"/>
                </a:lnTo>
                <a:lnTo>
                  <a:pt x="1831086" y="61849"/>
                </a:lnTo>
                <a:lnTo>
                  <a:pt x="1844547" y="59689"/>
                </a:lnTo>
                <a:lnTo>
                  <a:pt x="1845183" y="59562"/>
                </a:lnTo>
                <a:lnTo>
                  <a:pt x="1842637" y="49275"/>
                </a:lnTo>
                <a:lnTo>
                  <a:pt x="1829308" y="49275"/>
                </a:lnTo>
                <a:lnTo>
                  <a:pt x="1829562" y="49149"/>
                </a:lnTo>
                <a:close/>
              </a:path>
              <a:path w="3708400" h="130810">
                <a:moveTo>
                  <a:pt x="1842022" y="47281"/>
                </a:moveTo>
                <a:lnTo>
                  <a:pt x="1829308" y="49275"/>
                </a:lnTo>
                <a:lnTo>
                  <a:pt x="1842637" y="49275"/>
                </a:lnTo>
                <a:lnTo>
                  <a:pt x="1842166" y="47370"/>
                </a:lnTo>
                <a:lnTo>
                  <a:pt x="1841754" y="47370"/>
                </a:lnTo>
                <a:lnTo>
                  <a:pt x="1842022" y="47281"/>
                </a:lnTo>
                <a:close/>
              </a:path>
              <a:path w="3708400" h="130810">
                <a:moveTo>
                  <a:pt x="1842139" y="47263"/>
                </a:moveTo>
                <a:lnTo>
                  <a:pt x="1841754" y="47370"/>
                </a:lnTo>
                <a:lnTo>
                  <a:pt x="1842139" y="47263"/>
                </a:lnTo>
                <a:close/>
              </a:path>
              <a:path w="3708400" h="130810">
                <a:moveTo>
                  <a:pt x="1842142" y="47273"/>
                </a:moveTo>
                <a:lnTo>
                  <a:pt x="1841754" y="47370"/>
                </a:lnTo>
                <a:lnTo>
                  <a:pt x="1842166" y="47370"/>
                </a:lnTo>
                <a:close/>
              </a:path>
              <a:path w="3708400" h="130810">
                <a:moveTo>
                  <a:pt x="1754886" y="55625"/>
                </a:moveTo>
                <a:lnTo>
                  <a:pt x="1704213" y="58419"/>
                </a:lnTo>
                <a:lnTo>
                  <a:pt x="1704847" y="71119"/>
                </a:lnTo>
                <a:lnTo>
                  <a:pt x="1755647" y="68325"/>
                </a:lnTo>
                <a:lnTo>
                  <a:pt x="1754886" y="55625"/>
                </a:lnTo>
                <a:close/>
              </a:path>
              <a:path w="3708400" h="130810">
                <a:moveTo>
                  <a:pt x="1666113" y="60325"/>
                </a:moveTo>
                <a:lnTo>
                  <a:pt x="1615439" y="62484"/>
                </a:lnTo>
                <a:lnTo>
                  <a:pt x="1615947" y="75184"/>
                </a:lnTo>
                <a:lnTo>
                  <a:pt x="1666747" y="73025"/>
                </a:lnTo>
                <a:lnTo>
                  <a:pt x="1666113" y="60325"/>
                </a:lnTo>
                <a:close/>
              </a:path>
              <a:path w="3708400" h="130810">
                <a:moveTo>
                  <a:pt x="1577339" y="63881"/>
                </a:moveTo>
                <a:lnTo>
                  <a:pt x="1562735" y="64516"/>
                </a:lnTo>
                <a:lnTo>
                  <a:pt x="1526666" y="65659"/>
                </a:lnTo>
                <a:lnTo>
                  <a:pt x="1527047" y="78359"/>
                </a:lnTo>
                <a:lnTo>
                  <a:pt x="1563242" y="77216"/>
                </a:lnTo>
                <a:lnTo>
                  <a:pt x="1577847" y="76581"/>
                </a:lnTo>
                <a:lnTo>
                  <a:pt x="1577339" y="63881"/>
                </a:lnTo>
                <a:close/>
              </a:path>
              <a:path w="3708400" h="130810">
                <a:moveTo>
                  <a:pt x="1488566" y="66929"/>
                </a:moveTo>
                <a:lnTo>
                  <a:pt x="1437766" y="68453"/>
                </a:lnTo>
                <a:lnTo>
                  <a:pt x="1438147" y="81153"/>
                </a:lnTo>
                <a:lnTo>
                  <a:pt x="1488947" y="79629"/>
                </a:lnTo>
                <a:lnTo>
                  <a:pt x="1488566" y="66929"/>
                </a:lnTo>
                <a:close/>
              </a:path>
              <a:path w="3708400" h="130810">
                <a:moveTo>
                  <a:pt x="1399793" y="69595"/>
                </a:moveTo>
                <a:lnTo>
                  <a:pt x="1399159" y="69595"/>
                </a:lnTo>
                <a:lnTo>
                  <a:pt x="1348993" y="70993"/>
                </a:lnTo>
                <a:lnTo>
                  <a:pt x="1349247" y="83693"/>
                </a:lnTo>
                <a:lnTo>
                  <a:pt x="1399539" y="82295"/>
                </a:lnTo>
                <a:lnTo>
                  <a:pt x="1400047" y="82295"/>
                </a:lnTo>
                <a:lnTo>
                  <a:pt x="1399793" y="69595"/>
                </a:lnTo>
                <a:close/>
              </a:path>
              <a:path w="3708400" h="130810">
                <a:moveTo>
                  <a:pt x="1310893" y="71881"/>
                </a:moveTo>
                <a:lnTo>
                  <a:pt x="1260093" y="73025"/>
                </a:lnTo>
                <a:lnTo>
                  <a:pt x="1260347" y="85725"/>
                </a:lnTo>
                <a:lnTo>
                  <a:pt x="1311147" y="84581"/>
                </a:lnTo>
                <a:lnTo>
                  <a:pt x="1310893" y="71881"/>
                </a:lnTo>
                <a:close/>
              </a:path>
              <a:path w="3708400" h="130810">
                <a:moveTo>
                  <a:pt x="1221993" y="73913"/>
                </a:moveTo>
                <a:lnTo>
                  <a:pt x="1171193" y="74930"/>
                </a:lnTo>
                <a:lnTo>
                  <a:pt x="1171574" y="87630"/>
                </a:lnTo>
                <a:lnTo>
                  <a:pt x="1222247" y="86613"/>
                </a:lnTo>
                <a:lnTo>
                  <a:pt x="1221993" y="73913"/>
                </a:lnTo>
                <a:close/>
              </a:path>
              <a:path w="3708400" h="130810">
                <a:moveTo>
                  <a:pt x="1133220" y="75692"/>
                </a:moveTo>
                <a:lnTo>
                  <a:pt x="1082420" y="76707"/>
                </a:lnTo>
                <a:lnTo>
                  <a:pt x="1082674" y="89407"/>
                </a:lnTo>
                <a:lnTo>
                  <a:pt x="1133347" y="88392"/>
                </a:lnTo>
                <a:lnTo>
                  <a:pt x="1133220" y="75692"/>
                </a:lnTo>
                <a:close/>
              </a:path>
              <a:path w="3708400" h="130810">
                <a:moveTo>
                  <a:pt x="1044320" y="77343"/>
                </a:moveTo>
                <a:lnTo>
                  <a:pt x="993774" y="78231"/>
                </a:lnTo>
                <a:lnTo>
                  <a:pt x="993647" y="91059"/>
                </a:lnTo>
                <a:lnTo>
                  <a:pt x="994029" y="90931"/>
                </a:lnTo>
                <a:lnTo>
                  <a:pt x="1044574" y="90043"/>
                </a:lnTo>
                <a:lnTo>
                  <a:pt x="1044320" y="77343"/>
                </a:lnTo>
                <a:close/>
              </a:path>
              <a:path w="3708400" h="130810">
                <a:moveTo>
                  <a:pt x="955420" y="78867"/>
                </a:moveTo>
                <a:lnTo>
                  <a:pt x="904620" y="79629"/>
                </a:lnTo>
                <a:lnTo>
                  <a:pt x="904874" y="92329"/>
                </a:lnTo>
                <a:lnTo>
                  <a:pt x="955674" y="91567"/>
                </a:lnTo>
                <a:lnTo>
                  <a:pt x="955420" y="78867"/>
                </a:lnTo>
                <a:close/>
              </a:path>
              <a:path w="3708400" h="130810">
                <a:moveTo>
                  <a:pt x="866520" y="80137"/>
                </a:moveTo>
                <a:lnTo>
                  <a:pt x="815720" y="80899"/>
                </a:lnTo>
                <a:lnTo>
                  <a:pt x="815847" y="93599"/>
                </a:lnTo>
                <a:lnTo>
                  <a:pt x="866774" y="92837"/>
                </a:lnTo>
                <a:lnTo>
                  <a:pt x="866520" y="80137"/>
                </a:lnTo>
                <a:close/>
              </a:path>
              <a:path w="3708400" h="130810">
                <a:moveTo>
                  <a:pt x="777620" y="81280"/>
                </a:moveTo>
                <a:lnTo>
                  <a:pt x="726820" y="81914"/>
                </a:lnTo>
                <a:lnTo>
                  <a:pt x="727074" y="94614"/>
                </a:lnTo>
                <a:lnTo>
                  <a:pt x="777874" y="93980"/>
                </a:lnTo>
                <a:lnTo>
                  <a:pt x="777620" y="81280"/>
                </a:lnTo>
                <a:close/>
              </a:path>
              <a:path w="3708400" h="130810">
                <a:moveTo>
                  <a:pt x="688720" y="82423"/>
                </a:moveTo>
                <a:lnTo>
                  <a:pt x="680719" y="82423"/>
                </a:lnTo>
                <a:lnTo>
                  <a:pt x="637921" y="82931"/>
                </a:lnTo>
                <a:lnTo>
                  <a:pt x="638048" y="95631"/>
                </a:lnTo>
                <a:lnTo>
                  <a:pt x="680846" y="95123"/>
                </a:lnTo>
                <a:lnTo>
                  <a:pt x="688974" y="95123"/>
                </a:lnTo>
                <a:lnTo>
                  <a:pt x="688720" y="82423"/>
                </a:lnTo>
                <a:close/>
              </a:path>
              <a:path w="3708400" h="130810">
                <a:moveTo>
                  <a:pt x="599948" y="83312"/>
                </a:moveTo>
                <a:lnTo>
                  <a:pt x="549148" y="83819"/>
                </a:lnTo>
                <a:lnTo>
                  <a:pt x="549275" y="96519"/>
                </a:lnTo>
                <a:lnTo>
                  <a:pt x="599948" y="96012"/>
                </a:lnTo>
                <a:lnTo>
                  <a:pt x="599948" y="83312"/>
                </a:lnTo>
                <a:close/>
              </a:path>
              <a:path w="3708400" h="130810">
                <a:moveTo>
                  <a:pt x="511048" y="84074"/>
                </a:moveTo>
                <a:lnTo>
                  <a:pt x="460248" y="84455"/>
                </a:lnTo>
                <a:lnTo>
                  <a:pt x="460248" y="97155"/>
                </a:lnTo>
                <a:lnTo>
                  <a:pt x="511048" y="96774"/>
                </a:lnTo>
                <a:lnTo>
                  <a:pt x="511048" y="84074"/>
                </a:lnTo>
                <a:close/>
              </a:path>
              <a:path w="3708400" h="130810">
                <a:moveTo>
                  <a:pt x="422148" y="84709"/>
                </a:moveTo>
                <a:lnTo>
                  <a:pt x="371348" y="85089"/>
                </a:lnTo>
                <a:lnTo>
                  <a:pt x="371348" y="97789"/>
                </a:lnTo>
                <a:lnTo>
                  <a:pt x="422148" y="97409"/>
                </a:lnTo>
                <a:lnTo>
                  <a:pt x="422148" y="84709"/>
                </a:lnTo>
                <a:close/>
              </a:path>
              <a:path w="3708400" h="130810">
                <a:moveTo>
                  <a:pt x="333248" y="85343"/>
                </a:moveTo>
                <a:lnTo>
                  <a:pt x="282448" y="85470"/>
                </a:lnTo>
                <a:lnTo>
                  <a:pt x="282448" y="98170"/>
                </a:lnTo>
                <a:lnTo>
                  <a:pt x="333248" y="98043"/>
                </a:lnTo>
                <a:lnTo>
                  <a:pt x="333248" y="85343"/>
                </a:lnTo>
                <a:close/>
              </a:path>
              <a:path w="3708400" h="130810">
                <a:moveTo>
                  <a:pt x="244348" y="85598"/>
                </a:moveTo>
                <a:lnTo>
                  <a:pt x="193548" y="85851"/>
                </a:lnTo>
                <a:lnTo>
                  <a:pt x="193548" y="98551"/>
                </a:lnTo>
                <a:lnTo>
                  <a:pt x="244348" y="98298"/>
                </a:lnTo>
                <a:lnTo>
                  <a:pt x="244348" y="85598"/>
                </a:lnTo>
                <a:close/>
              </a:path>
              <a:path w="3708400" h="130810">
                <a:moveTo>
                  <a:pt x="155448" y="85979"/>
                </a:moveTo>
                <a:lnTo>
                  <a:pt x="104648" y="85979"/>
                </a:lnTo>
                <a:lnTo>
                  <a:pt x="104648" y="98679"/>
                </a:lnTo>
                <a:lnTo>
                  <a:pt x="155448" y="98679"/>
                </a:lnTo>
                <a:lnTo>
                  <a:pt x="155448" y="85979"/>
                </a:lnTo>
                <a:close/>
              </a:path>
              <a:path w="3708400" h="130810">
                <a:moveTo>
                  <a:pt x="76200" y="54356"/>
                </a:moveTo>
                <a:lnTo>
                  <a:pt x="0" y="92582"/>
                </a:lnTo>
                <a:lnTo>
                  <a:pt x="76326" y="130556"/>
                </a:lnTo>
                <a:lnTo>
                  <a:pt x="76274" y="98806"/>
                </a:lnTo>
                <a:lnTo>
                  <a:pt x="63500" y="98806"/>
                </a:lnTo>
                <a:lnTo>
                  <a:pt x="63500" y="86106"/>
                </a:lnTo>
                <a:lnTo>
                  <a:pt x="76252" y="86106"/>
                </a:lnTo>
                <a:lnTo>
                  <a:pt x="76200" y="54356"/>
                </a:lnTo>
                <a:close/>
              </a:path>
              <a:path w="3708400" h="130810">
                <a:moveTo>
                  <a:pt x="66548" y="86106"/>
                </a:moveTo>
                <a:lnTo>
                  <a:pt x="63500" y="86106"/>
                </a:lnTo>
                <a:lnTo>
                  <a:pt x="63500" y="98806"/>
                </a:lnTo>
                <a:lnTo>
                  <a:pt x="66548" y="98806"/>
                </a:lnTo>
                <a:lnTo>
                  <a:pt x="66548" y="86106"/>
                </a:lnTo>
                <a:close/>
              </a:path>
              <a:path w="3708400" h="130810">
                <a:moveTo>
                  <a:pt x="76252" y="86106"/>
                </a:moveTo>
                <a:lnTo>
                  <a:pt x="66548" y="86106"/>
                </a:lnTo>
                <a:lnTo>
                  <a:pt x="66548" y="98806"/>
                </a:lnTo>
                <a:lnTo>
                  <a:pt x="76274" y="98806"/>
                </a:lnTo>
                <a:lnTo>
                  <a:pt x="76252" y="8610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782055" y="3282696"/>
            <a:ext cx="4970145" cy="2087880"/>
            <a:chOff x="5782055" y="3282696"/>
            <a:chExt cx="4970145" cy="208788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04832" y="3282696"/>
              <a:ext cx="748283" cy="74828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78211" y="3538728"/>
              <a:ext cx="673607" cy="6736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4644" y="4453128"/>
              <a:ext cx="748283" cy="746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10215" y="4760976"/>
              <a:ext cx="609600" cy="609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782055" y="4028821"/>
              <a:ext cx="3908425" cy="747395"/>
            </a:xfrm>
            <a:custGeom>
              <a:avLst/>
              <a:gdLst/>
              <a:ahLst/>
              <a:cxnLst/>
              <a:rect l="l" t="t" r="r" b="b"/>
              <a:pathLst>
                <a:path w="3908425" h="747395">
                  <a:moveTo>
                    <a:pt x="3857625" y="733678"/>
                  </a:moveTo>
                  <a:lnTo>
                    <a:pt x="3857498" y="746378"/>
                  </a:lnTo>
                  <a:lnTo>
                    <a:pt x="3908298" y="746886"/>
                  </a:lnTo>
                  <a:lnTo>
                    <a:pt x="3908425" y="734186"/>
                  </a:lnTo>
                  <a:lnTo>
                    <a:pt x="3857625" y="733678"/>
                  </a:lnTo>
                  <a:close/>
                </a:path>
                <a:path w="3908425" h="747395">
                  <a:moveTo>
                    <a:pt x="3768725" y="732662"/>
                  </a:moveTo>
                  <a:lnTo>
                    <a:pt x="3768598" y="745362"/>
                  </a:lnTo>
                  <a:lnTo>
                    <a:pt x="3819398" y="745870"/>
                  </a:lnTo>
                  <a:lnTo>
                    <a:pt x="3819525" y="733170"/>
                  </a:lnTo>
                  <a:lnTo>
                    <a:pt x="3768725" y="732662"/>
                  </a:lnTo>
                  <a:close/>
                </a:path>
                <a:path w="3908425" h="747395">
                  <a:moveTo>
                    <a:pt x="3680079" y="730757"/>
                  </a:moveTo>
                  <a:lnTo>
                    <a:pt x="3679571" y="743457"/>
                  </a:lnTo>
                  <a:lnTo>
                    <a:pt x="3730498" y="744981"/>
                  </a:lnTo>
                  <a:lnTo>
                    <a:pt x="3730625" y="732281"/>
                  </a:lnTo>
                  <a:lnTo>
                    <a:pt x="3725545" y="732154"/>
                  </a:lnTo>
                  <a:lnTo>
                    <a:pt x="3680079" y="730757"/>
                  </a:lnTo>
                  <a:close/>
                </a:path>
                <a:path w="3908425" h="747395">
                  <a:moveTo>
                    <a:pt x="3591179" y="727836"/>
                  </a:moveTo>
                  <a:lnTo>
                    <a:pt x="3590798" y="740536"/>
                  </a:lnTo>
                  <a:lnTo>
                    <a:pt x="3641598" y="742187"/>
                  </a:lnTo>
                  <a:lnTo>
                    <a:pt x="3641979" y="729487"/>
                  </a:lnTo>
                  <a:lnTo>
                    <a:pt x="3591179" y="727836"/>
                  </a:lnTo>
                  <a:close/>
                </a:path>
                <a:path w="3908425" h="747395">
                  <a:moveTo>
                    <a:pt x="3502533" y="724026"/>
                  </a:moveTo>
                  <a:lnTo>
                    <a:pt x="3501771" y="736726"/>
                  </a:lnTo>
                  <a:lnTo>
                    <a:pt x="3543554" y="739012"/>
                  </a:lnTo>
                  <a:lnTo>
                    <a:pt x="3552698" y="739266"/>
                  </a:lnTo>
                  <a:lnTo>
                    <a:pt x="3553079" y="726566"/>
                  </a:lnTo>
                  <a:lnTo>
                    <a:pt x="3544062" y="726312"/>
                  </a:lnTo>
                  <a:lnTo>
                    <a:pt x="3502533" y="724026"/>
                  </a:lnTo>
                  <a:close/>
                </a:path>
                <a:path w="3908425" h="747395">
                  <a:moveTo>
                    <a:pt x="3413760" y="719327"/>
                  </a:moveTo>
                  <a:lnTo>
                    <a:pt x="3412998" y="732027"/>
                  </a:lnTo>
                  <a:lnTo>
                    <a:pt x="3463798" y="734694"/>
                  </a:lnTo>
                  <a:lnTo>
                    <a:pt x="3464433" y="721994"/>
                  </a:lnTo>
                  <a:lnTo>
                    <a:pt x="3413760" y="719327"/>
                  </a:lnTo>
                  <a:close/>
                </a:path>
                <a:path w="3908425" h="747395">
                  <a:moveTo>
                    <a:pt x="3325114" y="713866"/>
                  </a:moveTo>
                  <a:lnTo>
                    <a:pt x="3324225" y="726439"/>
                  </a:lnTo>
                  <a:lnTo>
                    <a:pt x="3364738" y="729487"/>
                  </a:lnTo>
                  <a:lnTo>
                    <a:pt x="3375025" y="729995"/>
                  </a:lnTo>
                  <a:lnTo>
                    <a:pt x="3375660" y="717295"/>
                  </a:lnTo>
                  <a:lnTo>
                    <a:pt x="3365500" y="716787"/>
                  </a:lnTo>
                  <a:lnTo>
                    <a:pt x="3325114" y="713866"/>
                  </a:lnTo>
                  <a:close/>
                </a:path>
                <a:path w="3908425" h="747395">
                  <a:moveTo>
                    <a:pt x="3236468" y="707262"/>
                  </a:moveTo>
                  <a:lnTo>
                    <a:pt x="3235579" y="719962"/>
                  </a:lnTo>
                  <a:lnTo>
                    <a:pt x="3286252" y="723645"/>
                  </a:lnTo>
                  <a:lnTo>
                    <a:pt x="3287141" y="711072"/>
                  </a:lnTo>
                  <a:lnTo>
                    <a:pt x="3236468" y="707262"/>
                  </a:lnTo>
                  <a:close/>
                </a:path>
                <a:path w="3908425" h="747395">
                  <a:moveTo>
                    <a:pt x="3147949" y="700151"/>
                  </a:moveTo>
                  <a:lnTo>
                    <a:pt x="3146805" y="712723"/>
                  </a:lnTo>
                  <a:lnTo>
                    <a:pt x="3190367" y="716660"/>
                  </a:lnTo>
                  <a:lnTo>
                    <a:pt x="3197479" y="717168"/>
                  </a:lnTo>
                  <a:lnTo>
                    <a:pt x="3198495" y="704468"/>
                  </a:lnTo>
                  <a:lnTo>
                    <a:pt x="3191383" y="703960"/>
                  </a:lnTo>
                  <a:lnTo>
                    <a:pt x="3147949" y="700151"/>
                  </a:lnTo>
                  <a:close/>
                </a:path>
                <a:path w="3908425" h="747395">
                  <a:moveTo>
                    <a:pt x="3059557" y="691768"/>
                  </a:moveTo>
                  <a:lnTo>
                    <a:pt x="3058287" y="704341"/>
                  </a:lnTo>
                  <a:lnTo>
                    <a:pt x="3108833" y="709421"/>
                  </a:lnTo>
                  <a:lnTo>
                    <a:pt x="3109976" y="696721"/>
                  </a:lnTo>
                  <a:lnTo>
                    <a:pt x="3059557" y="691768"/>
                  </a:lnTo>
                  <a:close/>
                </a:path>
                <a:path w="3908425" h="747395">
                  <a:moveTo>
                    <a:pt x="2971165" y="682370"/>
                  </a:moveTo>
                  <a:lnTo>
                    <a:pt x="2969768" y="695070"/>
                  </a:lnTo>
                  <a:lnTo>
                    <a:pt x="3020314" y="700658"/>
                  </a:lnTo>
                  <a:lnTo>
                    <a:pt x="3021711" y="687958"/>
                  </a:lnTo>
                  <a:lnTo>
                    <a:pt x="2971165" y="682370"/>
                  </a:lnTo>
                  <a:close/>
                </a:path>
                <a:path w="3908425" h="747395">
                  <a:moveTo>
                    <a:pt x="2883027" y="671956"/>
                  </a:moveTo>
                  <a:lnTo>
                    <a:pt x="2881376" y="684529"/>
                  </a:lnTo>
                  <a:lnTo>
                    <a:pt x="2931922" y="690752"/>
                  </a:lnTo>
                  <a:lnTo>
                    <a:pt x="2933446" y="678179"/>
                  </a:lnTo>
                  <a:lnTo>
                    <a:pt x="2883027" y="671956"/>
                  </a:lnTo>
                  <a:close/>
                </a:path>
                <a:path w="3908425" h="747395">
                  <a:moveTo>
                    <a:pt x="2794889" y="660399"/>
                  </a:moveTo>
                  <a:lnTo>
                    <a:pt x="2793238" y="673099"/>
                  </a:lnTo>
                  <a:lnTo>
                    <a:pt x="2843529" y="679830"/>
                  </a:lnTo>
                  <a:lnTo>
                    <a:pt x="2845308" y="667130"/>
                  </a:lnTo>
                  <a:lnTo>
                    <a:pt x="2794889" y="660399"/>
                  </a:lnTo>
                  <a:close/>
                </a:path>
                <a:path w="3908425" h="747395">
                  <a:moveTo>
                    <a:pt x="2707132" y="647826"/>
                  </a:moveTo>
                  <a:lnTo>
                    <a:pt x="2705100" y="660272"/>
                  </a:lnTo>
                  <a:lnTo>
                    <a:pt x="2706751" y="660653"/>
                  </a:lnTo>
                  <a:lnTo>
                    <a:pt x="2755392" y="667638"/>
                  </a:lnTo>
                  <a:lnTo>
                    <a:pt x="2757297" y="655065"/>
                  </a:lnTo>
                  <a:lnTo>
                    <a:pt x="2708655" y="648080"/>
                  </a:lnTo>
                  <a:lnTo>
                    <a:pt x="2708783" y="648080"/>
                  </a:lnTo>
                  <a:lnTo>
                    <a:pt x="2707132" y="647826"/>
                  </a:lnTo>
                  <a:close/>
                </a:path>
                <a:path w="3908425" h="747395">
                  <a:moveTo>
                    <a:pt x="2619375" y="633602"/>
                  </a:moveTo>
                  <a:lnTo>
                    <a:pt x="2617216" y="646048"/>
                  </a:lnTo>
                  <a:lnTo>
                    <a:pt x="2633979" y="648969"/>
                  </a:lnTo>
                  <a:lnTo>
                    <a:pt x="2667508" y="654303"/>
                  </a:lnTo>
                  <a:lnTo>
                    <a:pt x="2669413" y="641730"/>
                  </a:lnTo>
                  <a:lnTo>
                    <a:pt x="2636012" y="636396"/>
                  </a:lnTo>
                  <a:lnTo>
                    <a:pt x="2619375" y="633602"/>
                  </a:lnTo>
                  <a:close/>
                </a:path>
                <a:path w="3908425" h="747395">
                  <a:moveTo>
                    <a:pt x="2531999" y="617981"/>
                  </a:moveTo>
                  <a:lnTo>
                    <a:pt x="2529586" y="630427"/>
                  </a:lnTo>
                  <a:lnTo>
                    <a:pt x="2563749" y="636904"/>
                  </a:lnTo>
                  <a:lnTo>
                    <a:pt x="2579751" y="639571"/>
                  </a:lnTo>
                  <a:lnTo>
                    <a:pt x="2581910" y="627126"/>
                  </a:lnTo>
                  <a:lnTo>
                    <a:pt x="2566035" y="624331"/>
                  </a:lnTo>
                  <a:lnTo>
                    <a:pt x="2531999" y="617981"/>
                  </a:lnTo>
                  <a:close/>
                </a:path>
                <a:path w="3908425" h="747395">
                  <a:moveTo>
                    <a:pt x="2444877" y="600709"/>
                  </a:moveTo>
                  <a:lnTo>
                    <a:pt x="2442337" y="613155"/>
                  </a:lnTo>
                  <a:lnTo>
                    <a:pt x="2492121" y="623442"/>
                  </a:lnTo>
                  <a:lnTo>
                    <a:pt x="2494661" y="610996"/>
                  </a:lnTo>
                  <a:lnTo>
                    <a:pt x="2444877" y="600709"/>
                  </a:lnTo>
                  <a:close/>
                </a:path>
                <a:path w="3908425" h="747395">
                  <a:moveTo>
                    <a:pt x="2358390" y="581405"/>
                  </a:moveTo>
                  <a:lnTo>
                    <a:pt x="2355342" y="593724"/>
                  </a:lnTo>
                  <a:lnTo>
                    <a:pt x="2371090" y="597534"/>
                  </a:lnTo>
                  <a:lnTo>
                    <a:pt x="2404999" y="605027"/>
                  </a:lnTo>
                  <a:lnTo>
                    <a:pt x="2407793" y="592708"/>
                  </a:lnTo>
                  <a:lnTo>
                    <a:pt x="2373884" y="585215"/>
                  </a:lnTo>
                  <a:lnTo>
                    <a:pt x="2358390" y="581405"/>
                  </a:lnTo>
                  <a:close/>
                </a:path>
                <a:path w="3908425" h="747395">
                  <a:moveTo>
                    <a:pt x="2272284" y="559561"/>
                  </a:moveTo>
                  <a:lnTo>
                    <a:pt x="2269109" y="571753"/>
                  </a:lnTo>
                  <a:lnTo>
                    <a:pt x="2313432" y="583564"/>
                  </a:lnTo>
                  <a:lnTo>
                    <a:pt x="2318385" y="584707"/>
                  </a:lnTo>
                  <a:lnTo>
                    <a:pt x="2321305" y="572388"/>
                  </a:lnTo>
                  <a:lnTo>
                    <a:pt x="2316479" y="571245"/>
                  </a:lnTo>
                  <a:lnTo>
                    <a:pt x="2316607" y="571245"/>
                  </a:lnTo>
                  <a:lnTo>
                    <a:pt x="2272284" y="559561"/>
                  </a:lnTo>
                  <a:close/>
                </a:path>
                <a:path w="3908425" h="747395">
                  <a:moveTo>
                    <a:pt x="2187448" y="534161"/>
                  </a:moveTo>
                  <a:lnTo>
                    <a:pt x="2183638" y="546226"/>
                  </a:lnTo>
                  <a:lnTo>
                    <a:pt x="2208784" y="554354"/>
                  </a:lnTo>
                  <a:lnTo>
                    <a:pt x="2232279" y="561339"/>
                  </a:lnTo>
                  <a:lnTo>
                    <a:pt x="2235835" y="549147"/>
                  </a:lnTo>
                  <a:lnTo>
                    <a:pt x="2212467" y="542289"/>
                  </a:lnTo>
                  <a:lnTo>
                    <a:pt x="2187448" y="534161"/>
                  </a:lnTo>
                  <a:close/>
                </a:path>
                <a:path w="3908425" h="747395">
                  <a:moveTo>
                    <a:pt x="2104517" y="503808"/>
                  </a:moveTo>
                  <a:lnTo>
                    <a:pt x="2099564" y="515619"/>
                  </a:lnTo>
                  <a:lnTo>
                    <a:pt x="2119884" y="524001"/>
                  </a:lnTo>
                  <a:lnTo>
                    <a:pt x="2147316" y="533907"/>
                  </a:lnTo>
                  <a:lnTo>
                    <a:pt x="2151634" y="521969"/>
                  </a:lnTo>
                  <a:lnTo>
                    <a:pt x="2124679" y="512190"/>
                  </a:lnTo>
                  <a:lnTo>
                    <a:pt x="2104517" y="503808"/>
                  </a:lnTo>
                  <a:close/>
                </a:path>
                <a:path w="3908425" h="747395">
                  <a:moveTo>
                    <a:pt x="2124329" y="512063"/>
                  </a:moveTo>
                  <a:lnTo>
                    <a:pt x="2124583" y="512190"/>
                  </a:lnTo>
                  <a:lnTo>
                    <a:pt x="2124329" y="512063"/>
                  </a:lnTo>
                  <a:close/>
                </a:path>
                <a:path w="3908425" h="747395">
                  <a:moveTo>
                    <a:pt x="2025396" y="465200"/>
                  </a:moveTo>
                  <a:lnTo>
                    <a:pt x="2019173" y="476249"/>
                  </a:lnTo>
                  <a:lnTo>
                    <a:pt x="2047875" y="492251"/>
                  </a:lnTo>
                  <a:lnTo>
                    <a:pt x="2064512" y="500125"/>
                  </a:lnTo>
                  <a:lnTo>
                    <a:pt x="2069973" y="488568"/>
                  </a:lnTo>
                  <a:lnTo>
                    <a:pt x="2054127" y="481075"/>
                  </a:lnTo>
                  <a:lnTo>
                    <a:pt x="2053971" y="481075"/>
                  </a:lnTo>
                  <a:lnTo>
                    <a:pt x="2025396" y="465200"/>
                  </a:lnTo>
                  <a:close/>
                </a:path>
                <a:path w="3908425" h="747395">
                  <a:moveTo>
                    <a:pt x="2053590" y="480821"/>
                  </a:moveTo>
                  <a:lnTo>
                    <a:pt x="2053971" y="481075"/>
                  </a:lnTo>
                  <a:lnTo>
                    <a:pt x="2054127" y="481075"/>
                  </a:lnTo>
                  <a:lnTo>
                    <a:pt x="2053590" y="480821"/>
                  </a:lnTo>
                  <a:close/>
                </a:path>
                <a:path w="3908425" h="747395">
                  <a:moveTo>
                    <a:pt x="1965071" y="406907"/>
                  </a:moveTo>
                  <a:lnTo>
                    <a:pt x="1953768" y="412622"/>
                  </a:lnTo>
                  <a:lnTo>
                    <a:pt x="1960118" y="425322"/>
                  </a:lnTo>
                  <a:lnTo>
                    <a:pt x="1974723" y="442721"/>
                  </a:lnTo>
                  <a:lnTo>
                    <a:pt x="1987169" y="453389"/>
                  </a:lnTo>
                  <a:lnTo>
                    <a:pt x="1995424" y="443737"/>
                  </a:lnTo>
                  <a:lnTo>
                    <a:pt x="1983359" y="433450"/>
                  </a:lnTo>
                  <a:lnTo>
                    <a:pt x="1983589" y="433450"/>
                  </a:lnTo>
                  <a:lnTo>
                    <a:pt x="1971468" y="418972"/>
                  </a:lnTo>
                  <a:lnTo>
                    <a:pt x="1971167" y="418972"/>
                  </a:lnTo>
                  <a:lnTo>
                    <a:pt x="1970404" y="417702"/>
                  </a:lnTo>
                  <a:lnTo>
                    <a:pt x="1965071" y="406907"/>
                  </a:lnTo>
                  <a:close/>
                </a:path>
                <a:path w="3908425" h="747395">
                  <a:moveTo>
                    <a:pt x="1983589" y="433450"/>
                  </a:moveTo>
                  <a:lnTo>
                    <a:pt x="1983359" y="433450"/>
                  </a:lnTo>
                  <a:lnTo>
                    <a:pt x="1984121" y="434085"/>
                  </a:lnTo>
                  <a:lnTo>
                    <a:pt x="1983589" y="433450"/>
                  </a:lnTo>
                  <a:close/>
                </a:path>
                <a:path w="3908425" h="747395">
                  <a:moveTo>
                    <a:pt x="1970404" y="417702"/>
                  </a:moveTo>
                  <a:lnTo>
                    <a:pt x="1971167" y="418972"/>
                  </a:lnTo>
                  <a:lnTo>
                    <a:pt x="1970708" y="418065"/>
                  </a:lnTo>
                  <a:lnTo>
                    <a:pt x="1970404" y="417702"/>
                  </a:lnTo>
                  <a:close/>
                </a:path>
                <a:path w="3908425" h="747395">
                  <a:moveTo>
                    <a:pt x="1970708" y="418065"/>
                  </a:moveTo>
                  <a:lnTo>
                    <a:pt x="1971167" y="418972"/>
                  </a:lnTo>
                  <a:lnTo>
                    <a:pt x="1971468" y="418972"/>
                  </a:lnTo>
                  <a:lnTo>
                    <a:pt x="1970708" y="418065"/>
                  </a:lnTo>
                  <a:close/>
                </a:path>
                <a:path w="3908425" h="747395">
                  <a:moveTo>
                    <a:pt x="1970525" y="417702"/>
                  </a:moveTo>
                  <a:lnTo>
                    <a:pt x="1970708" y="418065"/>
                  </a:lnTo>
                  <a:lnTo>
                    <a:pt x="1970525" y="417702"/>
                  </a:lnTo>
                  <a:close/>
                </a:path>
                <a:path w="3908425" h="747395">
                  <a:moveTo>
                    <a:pt x="1951549" y="358774"/>
                  </a:moveTo>
                  <a:lnTo>
                    <a:pt x="1937385" y="358774"/>
                  </a:lnTo>
                  <a:lnTo>
                    <a:pt x="1938147" y="360044"/>
                  </a:lnTo>
                  <a:lnTo>
                    <a:pt x="1945767" y="375284"/>
                  </a:lnTo>
                  <a:lnTo>
                    <a:pt x="1945222" y="373760"/>
                  </a:lnTo>
                  <a:lnTo>
                    <a:pt x="1945132" y="373506"/>
                  </a:lnTo>
                  <a:lnTo>
                    <a:pt x="1946611" y="373506"/>
                  </a:lnTo>
                  <a:lnTo>
                    <a:pt x="1957704" y="371601"/>
                  </a:lnTo>
                  <a:lnTo>
                    <a:pt x="1957451" y="370331"/>
                  </a:lnTo>
                  <a:lnTo>
                    <a:pt x="1951549" y="358774"/>
                  </a:lnTo>
                  <a:close/>
                </a:path>
                <a:path w="3908425" h="747395">
                  <a:moveTo>
                    <a:pt x="1945217" y="373746"/>
                  </a:moveTo>
                  <a:close/>
                </a:path>
                <a:path w="3908425" h="747395">
                  <a:moveTo>
                    <a:pt x="1946611" y="373506"/>
                  </a:moveTo>
                  <a:lnTo>
                    <a:pt x="1945132" y="373506"/>
                  </a:lnTo>
                  <a:lnTo>
                    <a:pt x="1945217" y="373746"/>
                  </a:lnTo>
                  <a:lnTo>
                    <a:pt x="1946611" y="373506"/>
                  </a:lnTo>
                  <a:close/>
                </a:path>
                <a:path w="3908425" h="747395">
                  <a:moveTo>
                    <a:pt x="1937849" y="359689"/>
                  </a:moveTo>
                  <a:lnTo>
                    <a:pt x="1938029" y="360044"/>
                  </a:lnTo>
                  <a:lnTo>
                    <a:pt x="1937849" y="359689"/>
                  </a:lnTo>
                  <a:close/>
                </a:path>
                <a:path w="3908425" h="747395">
                  <a:moveTo>
                    <a:pt x="1937385" y="358774"/>
                  </a:moveTo>
                  <a:lnTo>
                    <a:pt x="1937849" y="359689"/>
                  </a:lnTo>
                  <a:lnTo>
                    <a:pt x="1938147" y="360044"/>
                  </a:lnTo>
                  <a:lnTo>
                    <a:pt x="1937385" y="358774"/>
                  </a:lnTo>
                  <a:close/>
                </a:path>
                <a:path w="3908425" h="747395">
                  <a:moveTo>
                    <a:pt x="1924430" y="343661"/>
                  </a:moveTo>
                  <a:lnTo>
                    <a:pt x="1937849" y="359689"/>
                  </a:lnTo>
                  <a:lnTo>
                    <a:pt x="1937385" y="358774"/>
                  </a:lnTo>
                  <a:lnTo>
                    <a:pt x="1951549" y="358774"/>
                  </a:lnTo>
                  <a:lnTo>
                    <a:pt x="1948307" y="352424"/>
                  </a:lnTo>
                  <a:lnTo>
                    <a:pt x="1941543" y="344296"/>
                  </a:lnTo>
                  <a:lnTo>
                    <a:pt x="1925193" y="344296"/>
                  </a:lnTo>
                  <a:lnTo>
                    <a:pt x="1924430" y="343661"/>
                  </a:lnTo>
                  <a:close/>
                </a:path>
                <a:path w="3908425" h="747395">
                  <a:moveTo>
                    <a:pt x="1925447" y="327786"/>
                  </a:moveTo>
                  <a:lnTo>
                    <a:pt x="1917065" y="337438"/>
                  </a:lnTo>
                  <a:lnTo>
                    <a:pt x="1925193" y="344296"/>
                  </a:lnTo>
                  <a:lnTo>
                    <a:pt x="1941543" y="344296"/>
                  </a:lnTo>
                  <a:lnTo>
                    <a:pt x="1933828" y="335025"/>
                  </a:lnTo>
                  <a:lnTo>
                    <a:pt x="1925447" y="327786"/>
                  </a:lnTo>
                  <a:close/>
                </a:path>
                <a:path w="3908425" h="747395">
                  <a:moveTo>
                    <a:pt x="1888978" y="312419"/>
                  </a:moveTo>
                  <a:lnTo>
                    <a:pt x="1882902" y="312419"/>
                  </a:lnTo>
                  <a:lnTo>
                    <a:pt x="1887093" y="315213"/>
                  </a:lnTo>
                  <a:lnTo>
                    <a:pt x="1888978" y="312419"/>
                  </a:lnTo>
                  <a:close/>
                </a:path>
                <a:path w="3908425" h="747395">
                  <a:moveTo>
                    <a:pt x="1880631" y="296671"/>
                  </a:moveTo>
                  <a:lnTo>
                    <a:pt x="1854580" y="296671"/>
                  </a:lnTo>
                  <a:lnTo>
                    <a:pt x="1883283" y="312673"/>
                  </a:lnTo>
                  <a:lnTo>
                    <a:pt x="1882902" y="312419"/>
                  </a:lnTo>
                  <a:lnTo>
                    <a:pt x="1888978" y="312419"/>
                  </a:lnTo>
                  <a:lnTo>
                    <a:pt x="1894204" y="304672"/>
                  </a:lnTo>
                  <a:lnTo>
                    <a:pt x="1889760" y="301751"/>
                  </a:lnTo>
                  <a:lnTo>
                    <a:pt x="1880631" y="296671"/>
                  </a:lnTo>
                  <a:close/>
                </a:path>
                <a:path w="3908425" h="747395">
                  <a:moveTo>
                    <a:pt x="1848866" y="279907"/>
                  </a:moveTo>
                  <a:lnTo>
                    <a:pt x="1843404" y="291464"/>
                  </a:lnTo>
                  <a:lnTo>
                    <a:pt x="1854962" y="296925"/>
                  </a:lnTo>
                  <a:lnTo>
                    <a:pt x="1854580" y="296671"/>
                  </a:lnTo>
                  <a:lnTo>
                    <a:pt x="1880631" y="296671"/>
                  </a:lnTo>
                  <a:lnTo>
                    <a:pt x="1860550" y="285495"/>
                  </a:lnTo>
                  <a:lnTo>
                    <a:pt x="1848866" y="279907"/>
                  </a:lnTo>
                  <a:close/>
                </a:path>
                <a:path w="3908425" h="747395">
                  <a:moveTo>
                    <a:pt x="1766189" y="245744"/>
                  </a:moveTo>
                  <a:lnTo>
                    <a:pt x="1761871" y="257682"/>
                  </a:lnTo>
                  <a:lnTo>
                    <a:pt x="1784223" y="265683"/>
                  </a:lnTo>
                  <a:lnTo>
                    <a:pt x="1808988" y="275970"/>
                  </a:lnTo>
                  <a:lnTo>
                    <a:pt x="1813814" y="264159"/>
                  </a:lnTo>
                  <a:lnTo>
                    <a:pt x="1788668" y="253745"/>
                  </a:lnTo>
                  <a:lnTo>
                    <a:pt x="1766189" y="245744"/>
                  </a:lnTo>
                  <a:close/>
                </a:path>
                <a:path w="3908425" h="747395">
                  <a:moveTo>
                    <a:pt x="1783842" y="265556"/>
                  </a:moveTo>
                  <a:lnTo>
                    <a:pt x="1784148" y="265683"/>
                  </a:lnTo>
                  <a:lnTo>
                    <a:pt x="1783842" y="265556"/>
                  </a:lnTo>
                  <a:close/>
                </a:path>
                <a:path w="3908425" h="747395">
                  <a:moveTo>
                    <a:pt x="1681352" y="217931"/>
                  </a:moveTo>
                  <a:lnTo>
                    <a:pt x="1677797" y="230123"/>
                  </a:lnTo>
                  <a:lnTo>
                    <a:pt x="1696085" y="235457"/>
                  </a:lnTo>
                  <a:lnTo>
                    <a:pt x="1695830" y="235457"/>
                  </a:lnTo>
                  <a:lnTo>
                    <a:pt x="1726057" y="245236"/>
                  </a:lnTo>
                  <a:lnTo>
                    <a:pt x="1729994" y="233171"/>
                  </a:lnTo>
                  <a:lnTo>
                    <a:pt x="1699768" y="223392"/>
                  </a:lnTo>
                  <a:lnTo>
                    <a:pt x="1681352" y="217931"/>
                  </a:lnTo>
                  <a:close/>
                </a:path>
                <a:path w="3908425" h="747395">
                  <a:moveTo>
                    <a:pt x="1595501" y="194309"/>
                  </a:moveTo>
                  <a:lnTo>
                    <a:pt x="1592199" y="206628"/>
                  </a:lnTo>
                  <a:lnTo>
                    <a:pt x="1641348" y="219582"/>
                  </a:lnTo>
                  <a:lnTo>
                    <a:pt x="1644650" y="207263"/>
                  </a:lnTo>
                  <a:lnTo>
                    <a:pt x="1595501" y="194309"/>
                  </a:lnTo>
                  <a:close/>
                </a:path>
                <a:path w="3908425" h="747395">
                  <a:moveTo>
                    <a:pt x="1508760" y="173862"/>
                  </a:moveTo>
                  <a:lnTo>
                    <a:pt x="1505966" y="186181"/>
                  </a:lnTo>
                  <a:lnTo>
                    <a:pt x="1534668" y="192531"/>
                  </a:lnTo>
                  <a:lnTo>
                    <a:pt x="1555369" y="197611"/>
                  </a:lnTo>
                  <a:lnTo>
                    <a:pt x="1558290" y="185292"/>
                  </a:lnTo>
                  <a:lnTo>
                    <a:pt x="1537462" y="180212"/>
                  </a:lnTo>
                  <a:lnTo>
                    <a:pt x="1508760" y="173862"/>
                  </a:lnTo>
                  <a:close/>
                </a:path>
                <a:path w="3908425" h="747395">
                  <a:moveTo>
                    <a:pt x="1421638" y="155447"/>
                  </a:moveTo>
                  <a:lnTo>
                    <a:pt x="1419098" y="167893"/>
                  </a:lnTo>
                  <a:lnTo>
                    <a:pt x="1468882" y="178053"/>
                  </a:lnTo>
                  <a:lnTo>
                    <a:pt x="1471422" y="165607"/>
                  </a:lnTo>
                  <a:lnTo>
                    <a:pt x="1421638" y="155447"/>
                  </a:lnTo>
                  <a:close/>
                </a:path>
                <a:path w="3908425" h="747395">
                  <a:moveTo>
                    <a:pt x="1334008" y="139064"/>
                  </a:moveTo>
                  <a:lnTo>
                    <a:pt x="1331849" y="151510"/>
                  </a:lnTo>
                  <a:lnTo>
                    <a:pt x="1342517" y="153415"/>
                  </a:lnTo>
                  <a:lnTo>
                    <a:pt x="1381760" y="160781"/>
                  </a:lnTo>
                  <a:lnTo>
                    <a:pt x="1384173" y="148208"/>
                  </a:lnTo>
                  <a:lnTo>
                    <a:pt x="1344676" y="140842"/>
                  </a:lnTo>
                  <a:lnTo>
                    <a:pt x="1334008" y="139064"/>
                  </a:lnTo>
                  <a:close/>
                </a:path>
                <a:path w="3908425" h="747395">
                  <a:moveTo>
                    <a:pt x="1246377" y="124205"/>
                  </a:moveTo>
                  <a:lnTo>
                    <a:pt x="1244346" y="136778"/>
                  </a:lnTo>
                  <a:lnTo>
                    <a:pt x="1272540" y="141350"/>
                  </a:lnTo>
                  <a:lnTo>
                    <a:pt x="1294384" y="145033"/>
                  </a:lnTo>
                  <a:lnTo>
                    <a:pt x="1296543" y="132587"/>
                  </a:lnTo>
                  <a:lnTo>
                    <a:pt x="1274572" y="128777"/>
                  </a:lnTo>
                  <a:lnTo>
                    <a:pt x="1246377" y="124205"/>
                  </a:lnTo>
                  <a:close/>
                </a:path>
                <a:path w="3908425" h="747395">
                  <a:moveTo>
                    <a:pt x="1158367" y="110870"/>
                  </a:moveTo>
                  <a:lnTo>
                    <a:pt x="1156462" y="123443"/>
                  </a:lnTo>
                  <a:lnTo>
                    <a:pt x="1199769" y="129666"/>
                  </a:lnTo>
                  <a:lnTo>
                    <a:pt x="1206753" y="130809"/>
                  </a:lnTo>
                  <a:lnTo>
                    <a:pt x="1208659" y="118236"/>
                  </a:lnTo>
                  <a:lnTo>
                    <a:pt x="1201547" y="117093"/>
                  </a:lnTo>
                  <a:lnTo>
                    <a:pt x="1158367" y="110870"/>
                  </a:lnTo>
                  <a:close/>
                </a:path>
                <a:path w="3908425" h="747395">
                  <a:moveTo>
                    <a:pt x="1070228" y="98678"/>
                  </a:moveTo>
                  <a:lnTo>
                    <a:pt x="1068577" y="111251"/>
                  </a:lnTo>
                  <a:lnTo>
                    <a:pt x="1118870" y="117982"/>
                  </a:lnTo>
                  <a:lnTo>
                    <a:pt x="1120521" y="105409"/>
                  </a:lnTo>
                  <a:lnTo>
                    <a:pt x="1070228" y="98678"/>
                  </a:lnTo>
                  <a:close/>
                </a:path>
                <a:path w="3908425" h="747395">
                  <a:moveTo>
                    <a:pt x="981964" y="87629"/>
                  </a:moveTo>
                  <a:lnTo>
                    <a:pt x="980440" y="100202"/>
                  </a:lnTo>
                  <a:lnTo>
                    <a:pt x="1030859" y="106425"/>
                  </a:lnTo>
                  <a:lnTo>
                    <a:pt x="1032383" y="93852"/>
                  </a:lnTo>
                  <a:lnTo>
                    <a:pt x="981964" y="87629"/>
                  </a:lnTo>
                  <a:close/>
                </a:path>
                <a:path w="3908425" h="747395">
                  <a:moveTo>
                    <a:pt x="893572" y="77723"/>
                  </a:moveTo>
                  <a:lnTo>
                    <a:pt x="892175" y="90296"/>
                  </a:lnTo>
                  <a:lnTo>
                    <a:pt x="942594" y="95884"/>
                  </a:lnTo>
                  <a:lnTo>
                    <a:pt x="943991" y="83311"/>
                  </a:lnTo>
                  <a:lnTo>
                    <a:pt x="893572" y="77723"/>
                  </a:lnTo>
                  <a:close/>
                </a:path>
                <a:path w="3908425" h="747395">
                  <a:moveTo>
                    <a:pt x="804926" y="68833"/>
                  </a:moveTo>
                  <a:lnTo>
                    <a:pt x="803783" y="81533"/>
                  </a:lnTo>
                  <a:lnTo>
                    <a:pt x="854328" y="86486"/>
                  </a:lnTo>
                  <a:lnTo>
                    <a:pt x="855599" y="73913"/>
                  </a:lnTo>
                  <a:lnTo>
                    <a:pt x="804926" y="68833"/>
                  </a:lnTo>
                  <a:close/>
                </a:path>
                <a:path w="3908425" h="747395">
                  <a:moveTo>
                    <a:pt x="716280" y="60959"/>
                  </a:moveTo>
                  <a:lnTo>
                    <a:pt x="715391" y="73659"/>
                  </a:lnTo>
                  <a:lnTo>
                    <a:pt x="717169" y="73786"/>
                  </a:lnTo>
                  <a:lnTo>
                    <a:pt x="765810" y="78104"/>
                  </a:lnTo>
                  <a:lnTo>
                    <a:pt x="766952" y="65404"/>
                  </a:lnTo>
                  <a:lnTo>
                    <a:pt x="718185" y="61086"/>
                  </a:lnTo>
                  <a:lnTo>
                    <a:pt x="716280" y="60959"/>
                  </a:lnTo>
                  <a:close/>
                </a:path>
                <a:path w="3908425" h="747395">
                  <a:moveTo>
                    <a:pt x="627634" y="54482"/>
                  </a:moveTo>
                  <a:lnTo>
                    <a:pt x="626745" y="67055"/>
                  </a:lnTo>
                  <a:lnTo>
                    <a:pt x="677291" y="70865"/>
                  </a:lnTo>
                  <a:lnTo>
                    <a:pt x="678307" y="58165"/>
                  </a:lnTo>
                  <a:lnTo>
                    <a:pt x="627634" y="54482"/>
                  </a:lnTo>
                  <a:close/>
                </a:path>
                <a:path w="3908425" h="747395">
                  <a:moveTo>
                    <a:pt x="538861" y="48005"/>
                  </a:moveTo>
                  <a:lnTo>
                    <a:pt x="538099" y="60705"/>
                  </a:lnTo>
                  <a:lnTo>
                    <a:pt x="542925" y="60959"/>
                  </a:lnTo>
                  <a:lnTo>
                    <a:pt x="588645" y="64388"/>
                  </a:lnTo>
                  <a:lnTo>
                    <a:pt x="589661" y="51688"/>
                  </a:lnTo>
                  <a:lnTo>
                    <a:pt x="543560" y="48259"/>
                  </a:lnTo>
                  <a:lnTo>
                    <a:pt x="538861" y="48005"/>
                  </a:lnTo>
                  <a:close/>
                </a:path>
                <a:path w="3908425" h="747395">
                  <a:moveTo>
                    <a:pt x="450088" y="43306"/>
                  </a:moveTo>
                  <a:lnTo>
                    <a:pt x="449326" y="56006"/>
                  </a:lnTo>
                  <a:lnTo>
                    <a:pt x="500126" y="58673"/>
                  </a:lnTo>
                  <a:lnTo>
                    <a:pt x="500761" y="45973"/>
                  </a:lnTo>
                  <a:lnTo>
                    <a:pt x="450088" y="43306"/>
                  </a:lnTo>
                  <a:close/>
                </a:path>
                <a:path w="3908425" h="747395">
                  <a:moveTo>
                    <a:pt x="361188" y="38607"/>
                  </a:moveTo>
                  <a:lnTo>
                    <a:pt x="360680" y="51307"/>
                  </a:lnTo>
                  <a:lnTo>
                    <a:pt x="364363" y="51434"/>
                  </a:lnTo>
                  <a:lnTo>
                    <a:pt x="364236" y="51434"/>
                  </a:lnTo>
                  <a:lnTo>
                    <a:pt x="411353" y="53974"/>
                  </a:lnTo>
                  <a:lnTo>
                    <a:pt x="411988" y="41274"/>
                  </a:lnTo>
                  <a:lnTo>
                    <a:pt x="364744" y="38734"/>
                  </a:lnTo>
                  <a:lnTo>
                    <a:pt x="361188" y="38607"/>
                  </a:lnTo>
                  <a:close/>
                </a:path>
                <a:path w="3908425" h="747395">
                  <a:moveTo>
                    <a:pt x="272288" y="35813"/>
                  </a:moveTo>
                  <a:lnTo>
                    <a:pt x="271907" y="48513"/>
                  </a:lnTo>
                  <a:lnTo>
                    <a:pt x="322580" y="50164"/>
                  </a:lnTo>
                  <a:lnTo>
                    <a:pt x="323088" y="37464"/>
                  </a:lnTo>
                  <a:lnTo>
                    <a:pt x="272288" y="35813"/>
                  </a:lnTo>
                  <a:close/>
                </a:path>
                <a:path w="3908425" h="747395">
                  <a:moveTo>
                    <a:pt x="183388" y="32892"/>
                  </a:moveTo>
                  <a:lnTo>
                    <a:pt x="183007" y="45592"/>
                  </a:lnTo>
                  <a:lnTo>
                    <a:pt x="233807" y="47243"/>
                  </a:lnTo>
                  <a:lnTo>
                    <a:pt x="234188" y="34543"/>
                  </a:lnTo>
                  <a:lnTo>
                    <a:pt x="183388" y="32892"/>
                  </a:lnTo>
                  <a:close/>
                </a:path>
                <a:path w="3908425" h="747395">
                  <a:moveTo>
                    <a:pt x="94361" y="31876"/>
                  </a:moveTo>
                  <a:lnTo>
                    <a:pt x="94234" y="44576"/>
                  </a:lnTo>
                  <a:lnTo>
                    <a:pt x="145034" y="45084"/>
                  </a:lnTo>
                  <a:lnTo>
                    <a:pt x="145161" y="32384"/>
                  </a:lnTo>
                  <a:lnTo>
                    <a:pt x="94361" y="31876"/>
                  </a:lnTo>
                  <a:close/>
                </a:path>
                <a:path w="3908425" h="747395">
                  <a:moveTo>
                    <a:pt x="76581" y="0"/>
                  </a:moveTo>
                  <a:lnTo>
                    <a:pt x="0" y="37210"/>
                  </a:lnTo>
                  <a:lnTo>
                    <a:pt x="75819" y="76199"/>
                  </a:lnTo>
                  <a:lnTo>
                    <a:pt x="7658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493377" y="5245100"/>
            <a:ext cx="624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93377" y="4054855"/>
            <a:ext cx="624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93377" y="2859786"/>
            <a:ext cx="624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692654" y="886967"/>
            <a:ext cx="4697222" cy="1169035"/>
            <a:chOff x="2692654" y="886967"/>
            <a:chExt cx="4697222" cy="1169035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7480" y="1591055"/>
              <a:ext cx="446531" cy="36118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692654" y="1586229"/>
              <a:ext cx="456565" cy="370840"/>
            </a:xfrm>
            <a:custGeom>
              <a:avLst/>
              <a:gdLst/>
              <a:ahLst/>
              <a:cxnLst/>
              <a:rect l="l" t="t" r="r" b="b"/>
              <a:pathLst>
                <a:path w="456564" h="370839">
                  <a:moveTo>
                    <a:pt x="0" y="370713"/>
                  </a:moveTo>
                  <a:lnTo>
                    <a:pt x="456056" y="370713"/>
                  </a:lnTo>
                  <a:lnTo>
                    <a:pt x="456056" y="0"/>
                  </a:lnTo>
                  <a:lnTo>
                    <a:pt x="0" y="0"/>
                  </a:lnTo>
                  <a:lnTo>
                    <a:pt x="0" y="370713"/>
                  </a:lnTo>
                  <a:close/>
                </a:path>
              </a:pathLst>
            </a:custGeom>
            <a:ln w="952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36261" y="886967"/>
              <a:ext cx="2253615" cy="1169035"/>
            </a:xfrm>
            <a:custGeom>
              <a:avLst/>
              <a:gdLst/>
              <a:ahLst/>
              <a:cxnLst/>
              <a:rect l="l" t="t" r="r" b="b"/>
              <a:pathLst>
                <a:path w="2253615" h="1169035">
                  <a:moveTo>
                    <a:pt x="2253615" y="974090"/>
                  </a:moveTo>
                  <a:lnTo>
                    <a:pt x="366902" y="974090"/>
                  </a:lnTo>
                  <a:lnTo>
                    <a:pt x="372049" y="1018751"/>
                  </a:lnTo>
                  <a:lnTo>
                    <a:pt x="386709" y="1059754"/>
                  </a:lnTo>
                  <a:lnTo>
                    <a:pt x="409710" y="1095927"/>
                  </a:lnTo>
                  <a:lnTo>
                    <a:pt x="439883" y="1126100"/>
                  </a:lnTo>
                  <a:lnTo>
                    <a:pt x="476056" y="1149101"/>
                  </a:lnTo>
                  <a:lnTo>
                    <a:pt x="517059" y="1163761"/>
                  </a:lnTo>
                  <a:lnTo>
                    <a:pt x="561721" y="1168908"/>
                  </a:lnTo>
                  <a:lnTo>
                    <a:pt x="2058796" y="1168908"/>
                  </a:lnTo>
                  <a:lnTo>
                    <a:pt x="2103458" y="1163761"/>
                  </a:lnTo>
                  <a:lnTo>
                    <a:pt x="2144461" y="1149101"/>
                  </a:lnTo>
                  <a:lnTo>
                    <a:pt x="2180634" y="1126100"/>
                  </a:lnTo>
                  <a:lnTo>
                    <a:pt x="2210807" y="1095927"/>
                  </a:lnTo>
                  <a:lnTo>
                    <a:pt x="2233808" y="1059754"/>
                  </a:lnTo>
                  <a:lnTo>
                    <a:pt x="2248468" y="1018751"/>
                  </a:lnTo>
                  <a:lnTo>
                    <a:pt x="2253615" y="974090"/>
                  </a:lnTo>
                  <a:close/>
                </a:path>
                <a:path w="2253615" h="1169035">
                  <a:moveTo>
                    <a:pt x="2058796" y="0"/>
                  </a:moveTo>
                  <a:lnTo>
                    <a:pt x="561721" y="0"/>
                  </a:lnTo>
                  <a:lnTo>
                    <a:pt x="517059" y="5146"/>
                  </a:lnTo>
                  <a:lnTo>
                    <a:pt x="476056" y="19806"/>
                  </a:lnTo>
                  <a:lnTo>
                    <a:pt x="439883" y="42807"/>
                  </a:lnTo>
                  <a:lnTo>
                    <a:pt x="409710" y="72980"/>
                  </a:lnTo>
                  <a:lnTo>
                    <a:pt x="386709" y="109153"/>
                  </a:lnTo>
                  <a:lnTo>
                    <a:pt x="372049" y="150156"/>
                  </a:lnTo>
                  <a:lnTo>
                    <a:pt x="366902" y="194818"/>
                  </a:lnTo>
                  <a:lnTo>
                    <a:pt x="366902" y="681863"/>
                  </a:lnTo>
                  <a:lnTo>
                    <a:pt x="0" y="1036574"/>
                  </a:lnTo>
                  <a:lnTo>
                    <a:pt x="366902" y="974090"/>
                  </a:lnTo>
                  <a:lnTo>
                    <a:pt x="2253615" y="974090"/>
                  </a:lnTo>
                  <a:lnTo>
                    <a:pt x="2253615" y="194818"/>
                  </a:lnTo>
                  <a:lnTo>
                    <a:pt x="2248468" y="150156"/>
                  </a:lnTo>
                  <a:lnTo>
                    <a:pt x="2233808" y="109153"/>
                  </a:lnTo>
                  <a:lnTo>
                    <a:pt x="2210807" y="72980"/>
                  </a:lnTo>
                  <a:lnTo>
                    <a:pt x="2180634" y="42807"/>
                  </a:lnTo>
                  <a:lnTo>
                    <a:pt x="2144461" y="19806"/>
                  </a:lnTo>
                  <a:lnTo>
                    <a:pt x="2103458" y="5146"/>
                  </a:lnTo>
                  <a:lnTo>
                    <a:pt x="20587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36261" y="886967"/>
              <a:ext cx="2253615" cy="1169035"/>
            </a:xfrm>
            <a:custGeom>
              <a:avLst/>
              <a:gdLst/>
              <a:ahLst/>
              <a:cxnLst/>
              <a:rect l="l" t="t" r="r" b="b"/>
              <a:pathLst>
                <a:path w="2253615" h="1169035">
                  <a:moveTo>
                    <a:pt x="366902" y="194818"/>
                  </a:moveTo>
                  <a:lnTo>
                    <a:pt x="372049" y="150156"/>
                  </a:lnTo>
                  <a:lnTo>
                    <a:pt x="386709" y="109153"/>
                  </a:lnTo>
                  <a:lnTo>
                    <a:pt x="409710" y="72980"/>
                  </a:lnTo>
                  <a:lnTo>
                    <a:pt x="439883" y="42807"/>
                  </a:lnTo>
                  <a:lnTo>
                    <a:pt x="476056" y="19806"/>
                  </a:lnTo>
                  <a:lnTo>
                    <a:pt x="517059" y="5146"/>
                  </a:lnTo>
                  <a:lnTo>
                    <a:pt x="561721" y="0"/>
                  </a:lnTo>
                  <a:lnTo>
                    <a:pt x="681354" y="0"/>
                  </a:lnTo>
                  <a:lnTo>
                    <a:pt x="1153033" y="0"/>
                  </a:lnTo>
                  <a:lnTo>
                    <a:pt x="2058796" y="0"/>
                  </a:lnTo>
                  <a:lnTo>
                    <a:pt x="2103458" y="5146"/>
                  </a:lnTo>
                  <a:lnTo>
                    <a:pt x="2144461" y="19806"/>
                  </a:lnTo>
                  <a:lnTo>
                    <a:pt x="2180634" y="42807"/>
                  </a:lnTo>
                  <a:lnTo>
                    <a:pt x="2210807" y="72980"/>
                  </a:lnTo>
                  <a:lnTo>
                    <a:pt x="2233808" y="109153"/>
                  </a:lnTo>
                  <a:lnTo>
                    <a:pt x="2248468" y="150156"/>
                  </a:lnTo>
                  <a:lnTo>
                    <a:pt x="2253615" y="194818"/>
                  </a:lnTo>
                  <a:lnTo>
                    <a:pt x="2253615" y="681863"/>
                  </a:lnTo>
                  <a:lnTo>
                    <a:pt x="2253615" y="974090"/>
                  </a:lnTo>
                  <a:lnTo>
                    <a:pt x="2248468" y="1018751"/>
                  </a:lnTo>
                  <a:lnTo>
                    <a:pt x="2233808" y="1059754"/>
                  </a:lnTo>
                  <a:lnTo>
                    <a:pt x="2210807" y="1095927"/>
                  </a:lnTo>
                  <a:lnTo>
                    <a:pt x="2180634" y="1126100"/>
                  </a:lnTo>
                  <a:lnTo>
                    <a:pt x="2144461" y="1149101"/>
                  </a:lnTo>
                  <a:lnTo>
                    <a:pt x="2103458" y="1163761"/>
                  </a:lnTo>
                  <a:lnTo>
                    <a:pt x="2058796" y="1168908"/>
                  </a:lnTo>
                  <a:lnTo>
                    <a:pt x="1153033" y="1168908"/>
                  </a:lnTo>
                  <a:lnTo>
                    <a:pt x="681354" y="1168908"/>
                  </a:lnTo>
                  <a:lnTo>
                    <a:pt x="561721" y="1168908"/>
                  </a:lnTo>
                  <a:lnTo>
                    <a:pt x="517059" y="1163761"/>
                  </a:lnTo>
                  <a:lnTo>
                    <a:pt x="476056" y="1149101"/>
                  </a:lnTo>
                  <a:lnTo>
                    <a:pt x="439883" y="1126100"/>
                  </a:lnTo>
                  <a:lnTo>
                    <a:pt x="409710" y="1095927"/>
                  </a:lnTo>
                  <a:lnTo>
                    <a:pt x="386709" y="1059754"/>
                  </a:lnTo>
                  <a:lnTo>
                    <a:pt x="372049" y="1018751"/>
                  </a:lnTo>
                  <a:lnTo>
                    <a:pt x="366902" y="974090"/>
                  </a:lnTo>
                  <a:lnTo>
                    <a:pt x="0" y="1036574"/>
                  </a:lnTo>
                  <a:lnTo>
                    <a:pt x="366902" y="681863"/>
                  </a:lnTo>
                  <a:lnTo>
                    <a:pt x="366902" y="19481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670296" y="894410"/>
            <a:ext cx="15532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Think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availability</a:t>
            </a:r>
            <a:r>
              <a:rPr sz="1800" b="1" spc="-10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zone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separate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center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91539" y="1245108"/>
            <a:ext cx="4005579" cy="2578735"/>
          </a:xfrm>
          <a:custGeom>
            <a:avLst/>
            <a:gdLst/>
            <a:ahLst/>
            <a:cxnLst/>
            <a:rect l="l" t="t" r="r" b="b"/>
            <a:pathLst>
              <a:path w="4005579" h="2578735">
                <a:moveTo>
                  <a:pt x="0" y="2578608"/>
                </a:moveTo>
                <a:lnTo>
                  <a:pt x="4005072" y="2578608"/>
                </a:lnTo>
                <a:lnTo>
                  <a:pt x="4005072" y="0"/>
                </a:lnTo>
                <a:lnTo>
                  <a:pt x="0" y="0"/>
                </a:lnTo>
                <a:lnTo>
                  <a:pt x="0" y="2578608"/>
                </a:lnTo>
                <a:close/>
              </a:path>
            </a:pathLst>
          </a:custGeom>
          <a:ln w="12700">
            <a:solidFill>
              <a:srgbClr val="009FC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27275" y="1319606"/>
            <a:ext cx="11328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35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86967" y="3985259"/>
            <a:ext cx="4003675" cy="2519680"/>
          </a:xfrm>
          <a:custGeom>
            <a:avLst/>
            <a:gdLst/>
            <a:ahLst/>
            <a:cxnLst/>
            <a:rect l="l" t="t" r="r" b="b"/>
            <a:pathLst>
              <a:path w="4003675" h="2519679">
                <a:moveTo>
                  <a:pt x="0" y="2519172"/>
                </a:moveTo>
                <a:lnTo>
                  <a:pt x="4003548" y="2519172"/>
                </a:lnTo>
                <a:lnTo>
                  <a:pt x="4003548" y="0"/>
                </a:lnTo>
                <a:lnTo>
                  <a:pt x="0" y="0"/>
                </a:lnTo>
                <a:lnTo>
                  <a:pt x="0" y="2519172"/>
                </a:lnTo>
                <a:close/>
              </a:path>
            </a:pathLst>
          </a:custGeom>
          <a:ln w="12700">
            <a:solidFill>
              <a:srgbClr val="009FC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22702" y="4060952"/>
            <a:ext cx="113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FC7"/>
                </a:solidFill>
                <a:latin typeface="Arial"/>
                <a:cs typeface="Arial"/>
              </a:rPr>
              <a:t>Availability</a:t>
            </a:r>
            <a:r>
              <a:rPr sz="1200" spc="-80" dirty="0">
                <a:solidFill>
                  <a:srgbClr val="009FC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9FC7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666555" y="2764091"/>
            <a:ext cx="788670" cy="3402329"/>
            <a:chOff x="2666555" y="2764091"/>
            <a:chExt cx="788670" cy="3402329"/>
          </a:xfrm>
        </p:grpSpPr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0171" y="5612892"/>
              <a:ext cx="554736" cy="55321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6143" y="5509260"/>
              <a:ext cx="446531" cy="35966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671317" y="5504497"/>
              <a:ext cx="456565" cy="369570"/>
            </a:xfrm>
            <a:custGeom>
              <a:avLst/>
              <a:gdLst/>
              <a:ahLst/>
              <a:cxnLst/>
              <a:rect l="l" t="t" r="r" b="b"/>
              <a:pathLst>
                <a:path w="456564" h="369570">
                  <a:moveTo>
                    <a:pt x="0" y="369188"/>
                  </a:moveTo>
                  <a:lnTo>
                    <a:pt x="456056" y="369188"/>
                  </a:lnTo>
                  <a:lnTo>
                    <a:pt x="456056" y="0"/>
                  </a:lnTo>
                  <a:lnTo>
                    <a:pt x="0" y="0"/>
                  </a:lnTo>
                  <a:lnTo>
                    <a:pt x="0" y="369188"/>
                  </a:lnTo>
                  <a:close/>
                </a:path>
              </a:pathLst>
            </a:custGeom>
            <a:ln w="9525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7479" y="2773680"/>
              <a:ext cx="446531" cy="36118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92653" y="2768854"/>
              <a:ext cx="456565" cy="370840"/>
            </a:xfrm>
            <a:custGeom>
              <a:avLst/>
              <a:gdLst/>
              <a:ahLst/>
              <a:cxnLst/>
              <a:rect l="l" t="t" r="r" b="b"/>
              <a:pathLst>
                <a:path w="456564" h="370839">
                  <a:moveTo>
                    <a:pt x="0" y="370713"/>
                  </a:moveTo>
                  <a:lnTo>
                    <a:pt x="456056" y="370713"/>
                  </a:lnTo>
                  <a:lnTo>
                    <a:pt x="456056" y="0"/>
                  </a:lnTo>
                  <a:lnTo>
                    <a:pt x="0" y="0"/>
                  </a:lnTo>
                  <a:lnTo>
                    <a:pt x="0" y="370713"/>
                  </a:lnTo>
                  <a:close/>
                </a:path>
              </a:pathLst>
            </a:custGeom>
            <a:ln w="952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602735" y="1913254"/>
            <a:ext cx="1471930" cy="1793239"/>
            <a:chOff x="3602735" y="1913254"/>
            <a:chExt cx="1471930" cy="1793239"/>
          </a:xfrm>
        </p:grpSpPr>
        <p:sp>
          <p:nvSpPr>
            <p:cNvPr id="52" name="object 52"/>
            <p:cNvSpPr/>
            <p:nvPr/>
          </p:nvSpPr>
          <p:spPr>
            <a:xfrm>
              <a:off x="3602735" y="1913254"/>
              <a:ext cx="1471930" cy="1485265"/>
            </a:xfrm>
            <a:custGeom>
              <a:avLst/>
              <a:gdLst/>
              <a:ahLst/>
              <a:cxnLst/>
              <a:rect l="l" t="t" r="r" b="b"/>
              <a:pathLst>
                <a:path w="1471929" h="1485264">
                  <a:moveTo>
                    <a:pt x="1421256" y="1470152"/>
                  </a:moveTo>
                  <a:lnTo>
                    <a:pt x="1420114" y="1482725"/>
                  </a:lnTo>
                  <a:lnTo>
                    <a:pt x="1436497" y="1484249"/>
                  </a:lnTo>
                  <a:lnTo>
                    <a:pt x="1471167" y="1485265"/>
                  </a:lnTo>
                  <a:lnTo>
                    <a:pt x="1471676" y="1472692"/>
                  </a:lnTo>
                  <a:lnTo>
                    <a:pt x="1437131" y="1471549"/>
                  </a:lnTo>
                  <a:lnTo>
                    <a:pt x="1437513" y="1471549"/>
                  </a:lnTo>
                  <a:lnTo>
                    <a:pt x="1421256" y="1470152"/>
                  </a:lnTo>
                  <a:close/>
                </a:path>
                <a:path w="1471929" h="1485264">
                  <a:moveTo>
                    <a:pt x="1334642" y="1456182"/>
                  </a:moveTo>
                  <a:lnTo>
                    <a:pt x="1331340" y="1468501"/>
                  </a:lnTo>
                  <a:lnTo>
                    <a:pt x="1332738" y="1468882"/>
                  </a:lnTo>
                  <a:lnTo>
                    <a:pt x="1367154" y="1475994"/>
                  </a:lnTo>
                  <a:lnTo>
                    <a:pt x="1382014" y="1478153"/>
                  </a:lnTo>
                  <a:lnTo>
                    <a:pt x="1383791" y="1465580"/>
                  </a:lnTo>
                  <a:lnTo>
                    <a:pt x="1370046" y="1463548"/>
                  </a:lnTo>
                  <a:lnTo>
                    <a:pt x="1369567" y="1463548"/>
                  </a:lnTo>
                  <a:lnTo>
                    <a:pt x="1336015" y="1456563"/>
                  </a:lnTo>
                  <a:lnTo>
                    <a:pt x="1335786" y="1456563"/>
                  </a:lnTo>
                  <a:lnTo>
                    <a:pt x="1334642" y="1456182"/>
                  </a:lnTo>
                  <a:close/>
                </a:path>
                <a:path w="1471929" h="1485264">
                  <a:moveTo>
                    <a:pt x="1369187" y="1463421"/>
                  </a:moveTo>
                  <a:lnTo>
                    <a:pt x="1369567" y="1463548"/>
                  </a:lnTo>
                  <a:lnTo>
                    <a:pt x="1370046" y="1463548"/>
                  </a:lnTo>
                  <a:lnTo>
                    <a:pt x="1369187" y="1463421"/>
                  </a:lnTo>
                  <a:close/>
                </a:path>
                <a:path w="1471929" h="1485264">
                  <a:moveTo>
                    <a:pt x="1335404" y="1456436"/>
                  </a:moveTo>
                  <a:lnTo>
                    <a:pt x="1335786" y="1456563"/>
                  </a:lnTo>
                  <a:lnTo>
                    <a:pt x="1336015" y="1456563"/>
                  </a:lnTo>
                  <a:lnTo>
                    <a:pt x="1335404" y="1456436"/>
                  </a:lnTo>
                  <a:close/>
                </a:path>
                <a:path w="1471929" h="1485264">
                  <a:moveTo>
                    <a:pt x="1250314" y="1430274"/>
                  </a:moveTo>
                  <a:lnTo>
                    <a:pt x="1245869" y="1442212"/>
                  </a:lnTo>
                  <a:lnTo>
                    <a:pt x="1264792" y="1449324"/>
                  </a:lnTo>
                  <a:lnTo>
                    <a:pt x="1294256" y="1458595"/>
                  </a:lnTo>
                  <a:lnTo>
                    <a:pt x="1298066" y="1446530"/>
                  </a:lnTo>
                  <a:lnTo>
                    <a:pt x="1268856" y="1437259"/>
                  </a:lnTo>
                  <a:lnTo>
                    <a:pt x="1269111" y="1437259"/>
                  </a:lnTo>
                  <a:lnTo>
                    <a:pt x="1250314" y="1430274"/>
                  </a:lnTo>
                  <a:close/>
                </a:path>
                <a:path w="1471929" h="1485264">
                  <a:moveTo>
                    <a:pt x="1170051" y="1394460"/>
                  </a:moveTo>
                  <a:lnTo>
                    <a:pt x="1163954" y="1405636"/>
                  </a:lnTo>
                  <a:lnTo>
                    <a:pt x="1166240" y="1406906"/>
                  </a:lnTo>
                  <a:lnTo>
                    <a:pt x="1198626" y="1422654"/>
                  </a:lnTo>
                  <a:lnTo>
                    <a:pt x="1210310" y="1427734"/>
                  </a:lnTo>
                  <a:lnTo>
                    <a:pt x="1215389" y="1416050"/>
                  </a:lnTo>
                  <a:lnTo>
                    <a:pt x="1204129" y="1411224"/>
                  </a:lnTo>
                  <a:lnTo>
                    <a:pt x="1171955" y="1395603"/>
                  </a:lnTo>
                  <a:lnTo>
                    <a:pt x="1170051" y="1394460"/>
                  </a:lnTo>
                  <a:close/>
                </a:path>
                <a:path w="1471929" h="1485264">
                  <a:moveTo>
                    <a:pt x="1203833" y="1411097"/>
                  </a:moveTo>
                  <a:lnTo>
                    <a:pt x="1204087" y="1411224"/>
                  </a:lnTo>
                  <a:lnTo>
                    <a:pt x="1203833" y="1411097"/>
                  </a:lnTo>
                  <a:close/>
                </a:path>
                <a:path w="1471929" h="1485264">
                  <a:moveTo>
                    <a:pt x="1172175" y="1395709"/>
                  </a:moveTo>
                  <a:close/>
                </a:path>
                <a:path w="1471929" h="1485264">
                  <a:moveTo>
                    <a:pt x="1171994" y="1395603"/>
                  </a:moveTo>
                  <a:lnTo>
                    <a:pt x="1172175" y="1395709"/>
                  </a:lnTo>
                  <a:lnTo>
                    <a:pt x="1171994" y="1395603"/>
                  </a:lnTo>
                  <a:close/>
                </a:path>
                <a:path w="1471929" h="1485264">
                  <a:moveTo>
                    <a:pt x="1094104" y="1349375"/>
                  </a:moveTo>
                  <a:lnTo>
                    <a:pt x="1087119" y="1359916"/>
                  </a:lnTo>
                  <a:lnTo>
                    <a:pt x="1103629" y="1370838"/>
                  </a:lnTo>
                  <a:lnTo>
                    <a:pt x="1130300" y="1387094"/>
                  </a:lnTo>
                  <a:lnTo>
                    <a:pt x="1136903" y="1376172"/>
                  </a:lnTo>
                  <a:lnTo>
                    <a:pt x="1110654" y="1360297"/>
                  </a:lnTo>
                  <a:lnTo>
                    <a:pt x="1110488" y="1360297"/>
                  </a:lnTo>
                  <a:lnTo>
                    <a:pt x="1094104" y="1349375"/>
                  </a:lnTo>
                  <a:close/>
                </a:path>
                <a:path w="1471929" h="1485264">
                  <a:moveTo>
                    <a:pt x="1110234" y="1360043"/>
                  </a:moveTo>
                  <a:lnTo>
                    <a:pt x="1110488" y="1360297"/>
                  </a:lnTo>
                  <a:lnTo>
                    <a:pt x="1110654" y="1360297"/>
                  </a:lnTo>
                  <a:lnTo>
                    <a:pt x="1110234" y="1360043"/>
                  </a:lnTo>
                  <a:close/>
                </a:path>
                <a:path w="1471929" h="1485264">
                  <a:moveTo>
                    <a:pt x="1023441" y="1296730"/>
                  </a:moveTo>
                  <a:lnTo>
                    <a:pt x="1015238" y="1306322"/>
                  </a:lnTo>
                  <a:lnTo>
                    <a:pt x="1043939" y="1329182"/>
                  </a:lnTo>
                  <a:lnTo>
                    <a:pt x="1055751" y="1337818"/>
                  </a:lnTo>
                  <a:lnTo>
                    <a:pt x="1063243" y="1327658"/>
                  </a:lnTo>
                  <a:lnTo>
                    <a:pt x="1051780" y="1319276"/>
                  </a:lnTo>
                  <a:lnTo>
                    <a:pt x="1023441" y="1296730"/>
                  </a:lnTo>
                  <a:close/>
                </a:path>
                <a:path w="1471929" h="1485264">
                  <a:moveTo>
                    <a:pt x="1051433" y="1319022"/>
                  </a:moveTo>
                  <a:lnTo>
                    <a:pt x="1051687" y="1319276"/>
                  </a:lnTo>
                  <a:lnTo>
                    <a:pt x="1051433" y="1319022"/>
                  </a:lnTo>
                  <a:close/>
                </a:path>
                <a:path w="1471929" h="1485264">
                  <a:moveTo>
                    <a:pt x="1023492" y="1296670"/>
                  </a:moveTo>
                  <a:close/>
                </a:path>
                <a:path w="1471929" h="1485264">
                  <a:moveTo>
                    <a:pt x="958723" y="1236726"/>
                  </a:moveTo>
                  <a:lnTo>
                    <a:pt x="949578" y="1245616"/>
                  </a:lnTo>
                  <a:lnTo>
                    <a:pt x="961136" y="1257554"/>
                  </a:lnTo>
                  <a:lnTo>
                    <a:pt x="986281" y="1281176"/>
                  </a:lnTo>
                  <a:lnTo>
                    <a:pt x="994917" y="1271905"/>
                  </a:lnTo>
                  <a:lnTo>
                    <a:pt x="970295" y="1248664"/>
                  </a:lnTo>
                  <a:lnTo>
                    <a:pt x="970152" y="1248664"/>
                  </a:lnTo>
                  <a:lnTo>
                    <a:pt x="958723" y="1236726"/>
                  </a:lnTo>
                  <a:close/>
                </a:path>
                <a:path w="1471929" h="1485264">
                  <a:moveTo>
                    <a:pt x="970026" y="1248410"/>
                  </a:moveTo>
                  <a:lnTo>
                    <a:pt x="970152" y="1248664"/>
                  </a:lnTo>
                  <a:lnTo>
                    <a:pt x="970295" y="1248664"/>
                  </a:lnTo>
                  <a:lnTo>
                    <a:pt x="970026" y="1248410"/>
                  </a:lnTo>
                  <a:close/>
                </a:path>
                <a:path w="1471929" h="1485264">
                  <a:moveTo>
                    <a:pt x="900049" y="1170686"/>
                  </a:moveTo>
                  <a:lnTo>
                    <a:pt x="890269" y="1178814"/>
                  </a:lnTo>
                  <a:lnTo>
                    <a:pt x="911351" y="1204214"/>
                  </a:lnTo>
                  <a:lnTo>
                    <a:pt x="923289" y="1217676"/>
                  </a:lnTo>
                  <a:lnTo>
                    <a:pt x="932814" y="1209167"/>
                  </a:lnTo>
                  <a:lnTo>
                    <a:pt x="921104" y="1196086"/>
                  </a:lnTo>
                  <a:lnTo>
                    <a:pt x="900049" y="1170686"/>
                  </a:lnTo>
                  <a:close/>
                </a:path>
                <a:path w="1471929" h="1485264">
                  <a:moveTo>
                    <a:pt x="920876" y="1195832"/>
                  </a:moveTo>
                  <a:lnTo>
                    <a:pt x="921003" y="1196086"/>
                  </a:lnTo>
                  <a:lnTo>
                    <a:pt x="920876" y="1195832"/>
                  </a:lnTo>
                  <a:close/>
                </a:path>
                <a:path w="1471929" h="1485264">
                  <a:moveTo>
                    <a:pt x="849122" y="1098931"/>
                  </a:moveTo>
                  <a:lnTo>
                    <a:pt x="838453" y="1105535"/>
                  </a:lnTo>
                  <a:lnTo>
                    <a:pt x="845819" y="1117600"/>
                  </a:lnTo>
                  <a:lnTo>
                    <a:pt x="866393" y="1147191"/>
                  </a:lnTo>
                  <a:lnTo>
                    <a:pt x="867155" y="1148207"/>
                  </a:lnTo>
                  <a:lnTo>
                    <a:pt x="877188" y="1140587"/>
                  </a:lnTo>
                  <a:lnTo>
                    <a:pt x="876553" y="1139698"/>
                  </a:lnTo>
                  <a:lnTo>
                    <a:pt x="856537" y="1110742"/>
                  </a:lnTo>
                  <a:lnTo>
                    <a:pt x="849122" y="1098931"/>
                  </a:lnTo>
                  <a:close/>
                </a:path>
                <a:path w="1471929" h="1485264">
                  <a:moveTo>
                    <a:pt x="876631" y="1139698"/>
                  </a:moveTo>
                  <a:lnTo>
                    <a:pt x="876808" y="1139952"/>
                  </a:lnTo>
                  <a:lnTo>
                    <a:pt x="876631" y="1139698"/>
                  </a:lnTo>
                  <a:close/>
                </a:path>
                <a:path w="1471929" h="1485264">
                  <a:moveTo>
                    <a:pt x="856361" y="1110488"/>
                  </a:moveTo>
                  <a:lnTo>
                    <a:pt x="856488" y="1110742"/>
                  </a:lnTo>
                  <a:lnTo>
                    <a:pt x="856361" y="1110488"/>
                  </a:lnTo>
                  <a:close/>
                </a:path>
                <a:path w="1471929" h="1485264">
                  <a:moveTo>
                    <a:pt x="806196" y="1021715"/>
                  </a:moveTo>
                  <a:lnTo>
                    <a:pt x="794892" y="1027430"/>
                  </a:lnTo>
                  <a:lnTo>
                    <a:pt x="809243" y="1055878"/>
                  </a:lnTo>
                  <a:lnTo>
                    <a:pt x="818768" y="1072642"/>
                  </a:lnTo>
                  <a:lnTo>
                    <a:pt x="829817" y="1066419"/>
                  </a:lnTo>
                  <a:lnTo>
                    <a:pt x="820563" y="1050036"/>
                  </a:lnTo>
                  <a:lnTo>
                    <a:pt x="806196" y="1021715"/>
                  </a:lnTo>
                  <a:close/>
                </a:path>
                <a:path w="1471929" h="1485264">
                  <a:moveTo>
                    <a:pt x="820419" y="1049782"/>
                  </a:moveTo>
                  <a:lnTo>
                    <a:pt x="820547" y="1050036"/>
                  </a:lnTo>
                  <a:lnTo>
                    <a:pt x="820419" y="1049782"/>
                  </a:lnTo>
                  <a:close/>
                </a:path>
                <a:path w="1471929" h="1485264">
                  <a:moveTo>
                    <a:pt x="773302" y="940308"/>
                  </a:moveTo>
                  <a:lnTo>
                    <a:pt x="761238" y="944245"/>
                  </a:lnTo>
                  <a:lnTo>
                    <a:pt x="766063" y="959104"/>
                  </a:lnTo>
                  <a:lnTo>
                    <a:pt x="778763" y="991870"/>
                  </a:lnTo>
                  <a:lnTo>
                    <a:pt x="779144" y="992505"/>
                  </a:lnTo>
                  <a:lnTo>
                    <a:pt x="790701" y="987298"/>
                  </a:lnTo>
                  <a:lnTo>
                    <a:pt x="790575" y="987044"/>
                  </a:lnTo>
                  <a:lnTo>
                    <a:pt x="778100" y="954913"/>
                  </a:lnTo>
                  <a:lnTo>
                    <a:pt x="778045" y="954659"/>
                  </a:lnTo>
                  <a:lnTo>
                    <a:pt x="773302" y="940308"/>
                  </a:lnTo>
                  <a:close/>
                </a:path>
                <a:path w="1471929" h="1485264">
                  <a:moveTo>
                    <a:pt x="790476" y="986790"/>
                  </a:moveTo>
                  <a:lnTo>
                    <a:pt x="790575" y="987044"/>
                  </a:lnTo>
                  <a:lnTo>
                    <a:pt x="790476" y="986790"/>
                  </a:lnTo>
                  <a:close/>
                </a:path>
                <a:path w="1471929" h="1485264">
                  <a:moveTo>
                    <a:pt x="778045" y="954659"/>
                  </a:moveTo>
                  <a:lnTo>
                    <a:pt x="778128" y="954913"/>
                  </a:lnTo>
                  <a:lnTo>
                    <a:pt x="778045" y="954659"/>
                  </a:lnTo>
                  <a:close/>
                </a:path>
                <a:path w="1471929" h="1485264">
                  <a:moveTo>
                    <a:pt x="751204" y="855345"/>
                  </a:moveTo>
                  <a:lnTo>
                    <a:pt x="738759" y="857250"/>
                  </a:lnTo>
                  <a:lnTo>
                    <a:pt x="738886" y="858393"/>
                  </a:lnTo>
                  <a:lnTo>
                    <a:pt x="745998" y="892302"/>
                  </a:lnTo>
                  <a:lnTo>
                    <a:pt x="750188" y="907415"/>
                  </a:lnTo>
                  <a:lnTo>
                    <a:pt x="762380" y="904113"/>
                  </a:lnTo>
                  <a:lnTo>
                    <a:pt x="758420" y="889508"/>
                  </a:lnTo>
                  <a:lnTo>
                    <a:pt x="758363" y="889127"/>
                  </a:lnTo>
                  <a:lnTo>
                    <a:pt x="751412" y="856361"/>
                  </a:lnTo>
                  <a:lnTo>
                    <a:pt x="751363" y="855980"/>
                  </a:lnTo>
                  <a:lnTo>
                    <a:pt x="751204" y="855345"/>
                  </a:lnTo>
                  <a:close/>
                </a:path>
                <a:path w="1471929" h="1485264">
                  <a:moveTo>
                    <a:pt x="758363" y="889127"/>
                  </a:moveTo>
                  <a:lnTo>
                    <a:pt x="758443" y="889508"/>
                  </a:lnTo>
                  <a:lnTo>
                    <a:pt x="758363" y="889127"/>
                  </a:lnTo>
                  <a:close/>
                </a:path>
                <a:path w="1471929" h="1485264">
                  <a:moveTo>
                    <a:pt x="751363" y="855980"/>
                  </a:moveTo>
                  <a:lnTo>
                    <a:pt x="751459" y="856361"/>
                  </a:lnTo>
                  <a:lnTo>
                    <a:pt x="751363" y="855980"/>
                  </a:lnTo>
                  <a:close/>
                </a:path>
                <a:path w="1471929" h="1485264">
                  <a:moveTo>
                    <a:pt x="742441" y="767715"/>
                  </a:moveTo>
                  <a:lnTo>
                    <a:pt x="729741" y="768096"/>
                  </a:lnTo>
                  <a:lnTo>
                    <a:pt x="730376" y="790194"/>
                  </a:lnTo>
                  <a:lnTo>
                    <a:pt x="733171" y="819150"/>
                  </a:lnTo>
                  <a:lnTo>
                    <a:pt x="745743" y="818007"/>
                  </a:lnTo>
                  <a:lnTo>
                    <a:pt x="743170" y="790194"/>
                  </a:lnTo>
                  <a:lnTo>
                    <a:pt x="743076" y="789559"/>
                  </a:lnTo>
                  <a:lnTo>
                    <a:pt x="742441" y="767715"/>
                  </a:lnTo>
                  <a:close/>
                </a:path>
                <a:path w="1471929" h="1485264">
                  <a:moveTo>
                    <a:pt x="743076" y="789178"/>
                  </a:moveTo>
                  <a:lnTo>
                    <a:pt x="743076" y="789559"/>
                  </a:lnTo>
                  <a:lnTo>
                    <a:pt x="743076" y="789178"/>
                  </a:lnTo>
                  <a:close/>
                </a:path>
                <a:path w="1471929" h="1485264">
                  <a:moveTo>
                    <a:pt x="741065" y="722249"/>
                  </a:moveTo>
                  <a:lnTo>
                    <a:pt x="728344" y="722249"/>
                  </a:lnTo>
                  <a:lnTo>
                    <a:pt x="728599" y="729996"/>
                  </a:lnTo>
                  <a:lnTo>
                    <a:pt x="741299" y="729615"/>
                  </a:lnTo>
                  <a:lnTo>
                    <a:pt x="741065" y="722249"/>
                  </a:lnTo>
                  <a:close/>
                </a:path>
                <a:path w="1471929" h="1485264">
                  <a:moveTo>
                    <a:pt x="736346" y="678307"/>
                  </a:moveTo>
                  <a:lnTo>
                    <a:pt x="723900" y="680339"/>
                  </a:lnTo>
                  <a:lnTo>
                    <a:pt x="725297" y="689229"/>
                  </a:lnTo>
                  <a:lnTo>
                    <a:pt x="728344" y="722630"/>
                  </a:lnTo>
                  <a:lnTo>
                    <a:pt x="728344" y="722249"/>
                  </a:lnTo>
                  <a:lnTo>
                    <a:pt x="741065" y="722249"/>
                  </a:lnTo>
                  <a:lnTo>
                    <a:pt x="741044" y="721614"/>
                  </a:lnTo>
                  <a:lnTo>
                    <a:pt x="737869" y="687451"/>
                  </a:lnTo>
                  <a:lnTo>
                    <a:pt x="736346" y="678307"/>
                  </a:lnTo>
                  <a:close/>
                </a:path>
                <a:path w="1471929" h="1485264">
                  <a:moveTo>
                    <a:pt x="725169" y="688848"/>
                  </a:moveTo>
                  <a:lnTo>
                    <a:pt x="725205" y="689229"/>
                  </a:lnTo>
                  <a:lnTo>
                    <a:pt x="725169" y="688848"/>
                  </a:lnTo>
                  <a:close/>
                </a:path>
                <a:path w="1471929" h="1485264">
                  <a:moveTo>
                    <a:pt x="717550" y="590804"/>
                  </a:moveTo>
                  <a:lnTo>
                    <a:pt x="705358" y="594106"/>
                  </a:lnTo>
                  <a:lnTo>
                    <a:pt x="713104" y="622681"/>
                  </a:lnTo>
                  <a:lnTo>
                    <a:pt x="717423" y="643128"/>
                  </a:lnTo>
                  <a:lnTo>
                    <a:pt x="729741" y="640461"/>
                  </a:lnTo>
                  <a:lnTo>
                    <a:pt x="725424" y="619633"/>
                  </a:lnTo>
                  <a:lnTo>
                    <a:pt x="717550" y="590804"/>
                  </a:lnTo>
                  <a:close/>
                </a:path>
                <a:path w="1471929" h="1485264">
                  <a:moveTo>
                    <a:pt x="712977" y="622427"/>
                  </a:moveTo>
                  <a:lnTo>
                    <a:pt x="713032" y="622681"/>
                  </a:lnTo>
                  <a:lnTo>
                    <a:pt x="712977" y="622427"/>
                  </a:lnTo>
                  <a:close/>
                </a:path>
                <a:path w="1471929" h="1485264">
                  <a:moveTo>
                    <a:pt x="697565" y="556895"/>
                  </a:moveTo>
                  <a:lnTo>
                    <a:pt x="693292" y="556895"/>
                  </a:lnTo>
                  <a:lnTo>
                    <a:pt x="693419" y="557276"/>
                  </a:lnTo>
                  <a:lnTo>
                    <a:pt x="693674" y="558165"/>
                  </a:lnTo>
                  <a:lnTo>
                    <a:pt x="697565" y="556895"/>
                  </a:lnTo>
                  <a:close/>
                </a:path>
                <a:path w="1471929" h="1485264">
                  <a:moveTo>
                    <a:pt x="693363" y="557129"/>
                  </a:moveTo>
                  <a:lnTo>
                    <a:pt x="693407" y="557276"/>
                  </a:lnTo>
                  <a:lnTo>
                    <a:pt x="693363" y="557129"/>
                  </a:lnTo>
                  <a:close/>
                </a:path>
                <a:path w="1471929" h="1485264">
                  <a:moveTo>
                    <a:pt x="686562" y="506475"/>
                  </a:moveTo>
                  <a:lnTo>
                    <a:pt x="675004" y="511683"/>
                  </a:lnTo>
                  <a:lnTo>
                    <a:pt x="680974" y="525018"/>
                  </a:lnTo>
                  <a:lnTo>
                    <a:pt x="693363" y="557129"/>
                  </a:lnTo>
                  <a:lnTo>
                    <a:pt x="693292" y="556895"/>
                  </a:lnTo>
                  <a:lnTo>
                    <a:pt x="697565" y="556895"/>
                  </a:lnTo>
                  <a:lnTo>
                    <a:pt x="705738" y="554228"/>
                  </a:lnTo>
                  <a:lnTo>
                    <a:pt x="705358" y="552831"/>
                  </a:lnTo>
                  <a:lnTo>
                    <a:pt x="692658" y="520065"/>
                  </a:lnTo>
                  <a:lnTo>
                    <a:pt x="686562" y="506475"/>
                  </a:lnTo>
                  <a:close/>
                </a:path>
                <a:path w="1471929" h="1485264">
                  <a:moveTo>
                    <a:pt x="680847" y="524764"/>
                  </a:moveTo>
                  <a:lnTo>
                    <a:pt x="680945" y="525018"/>
                  </a:lnTo>
                  <a:lnTo>
                    <a:pt x="680847" y="524764"/>
                  </a:lnTo>
                  <a:close/>
                </a:path>
                <a:path w="1471929" h="1485264">
                  <a:moveTo>
                    <a:pt x="665122" y="461772"/>
                  </a:moveTo>
                  <a:lnTo>
                    <a:pt x="650875" y="461772"/>
                  </a:lnTo>
                  <a:lnTo>
                    <a:pt x="658876" y="477520"/>
                  </a:lnTo>
                  <a:lnTo>
                    <a:pt x="670178" y="471805"/>
                  </a:lnTo>
                  <a:lnTo>
                    <a:pt x="665122" y="461772"/>
                  </a:lnTo>
                  <a:close/>
                </a:path>
                <a:path w="1471929" h="1485264">
                  <a:moveTo>
                    <a:pt x="645794" y="426974"/>
                  </a:moveTo>
                  <a:lnTo>
                    <a:pt x="634746" y="433197"/>
                  </a:lnTo>
                  <a:lnTo>
                    <a:pt x="651001" y="462025"/>
                  </a:lnTo>
                  <a:lnTo>
                    <a:pt x="650875" y="461772"/>
                  </a:lnTo>
                  <a:lnTo>
                    <a:pt x="665122" y="461772"/>
                  </a:lnTo>
                  <a:lnTo>
                    <a:pt x="662177" y="455930"/>
                  </a:lnTo>
                  <a:lnTo>
                    <a:pt x="645794" y="426974"/>
                  </a:lnTo>
                  <a:close/>
                </a:path>
                <a:path w="1471929" h="1485264">
                  <a:moveTo>
                    <a:pt x="595884" y="352425"/>
                  </a:moveTo>
                  <a:lnTo>
                    <a:pt x="585724" y="360045"/>
                  </a:lnTo>
                  <a:lnTo>
                    <a:pt x="594867" y="372110"/>
                  </a:lnTo>
                  <a:lnTo>
                    <a:pt x="614934" y="401320"/>
                  </a:lnTo>
                  <a:lnTo>
                    <a:pt x="625348" y="394081"/>
                  </a:lnTo>
                  <a:lnTo>
                    <a:pt x="605027" y="364490"/>
                  </a:lnTo>
                  <a:lnTo>
                    <a:pt x="595884" y="352425"/>
                  </a:lnTo>
                  <a:close/>
                </a:path>
                <a:path w="1471929" h="1485264">
                  <a:moveTo>
                    <a:pt x="594613" y="371856"/>
                  </a:moveTo>
                  <a:lnTo>
                    <a:pt x="594789" y="372110"/>
                  </a:lnTo>
                  <a:lnTo>
                    <a:pt x="594613" y="371856"/>
                  </a:lnTo>
                  <a:close/>
                </a:path>
                <a:path w="1471929" h="1485264">
                  <a:moveTo>
                    <a:pt x="566855" y="315722"/>
                  </a:moveTo>
                  <a:lnTo>
                    <a:pt x="550417" y="315722"/>
                  </a:lnTo>
                  <a:lnTo>
                    <a:pt x="562355" y="330327"/>
                  </a:lnTo>
                  <a:lnTo>
                    <a:pt x="572262" y="322199"/>
                  </a:lnTo>
                  <a:lnTo>
                    <a:pt x="566855" y="315722"/>
                  </a:lnTo>
                  <a:close/>
                </a:path>
                <a:path w="1471929" h="1485264">
                  <a:moveTo>
                    <a:pt x="538606" y="283718"/>
                  </a:moveTo>
                  <a:lnTo>
                    <a:pt x="529209" y="292227"/>
                  </a:lnTo>
                  <a:lnTo>
                    <a:pt x="550544" y="315975"/>
                  </a:lnTo>
                  <a:lnTo>
                    <a:pt x="550417" y="315722"/>
                  </a:lnTo>
                  <a:lnTo>
                    <a:pt x="566855" y="315722"/>
                  </a:lnTo>
                  <a:lnTo>
                    <a:pt x="560069" y="307594"/>
                  </a:lnTo>
                  <a:lnTo>
                    <a:pt x="538606" y="283718"/>
                  </a:lnTo>
                  <a:close/>
                </a:path>
                <a:path w="1471929" h="1485264">
                  <a:moveTo>
                    <a:pt x="504748" y="263271"/>
                  </a:moveTo>
                  <a:lnTo>
                    <a:pt x="501268" y="263271"/>
                  </a:lnTo>
                  <a:lnTo>
                    <a:pt x="501396" y="263398"/>
                  </a:lnTo>
                  <a:lnTo>
                    <a:pt x="502919" y="265049"/>
                  </a:lnTo>
                  <a:lnTo>
                    <a:pt x="504748" y="263271"/>
                  </a:lnTo>
                  <a:close/>
                </a:path>
                <a:path w="1471929" h="1485264">
                  <a:moveTo>
                    <a:pt x="501325" y="263332"/>
                  </a:moveTo>
                  <a:close/>
                </a:path>
                <a:path w="1471929" h="1485264">
                  <a:moveTo>
                    <a:pt x="474344" y="221234"/>
                  </a:moveTo>
                  <a:lnTo>
                    <a:pt x="466089" y="230886"/>
                  </a:lnTo>
                  <a:lnTo>
                    <a:pt x="475234" y="238760"/>
                  </a:lnTo>
                  <a:lnTo>
                    <a:pt x="501325" y="263332"/>
                  </a:lnTo>
                  <a:lnTo>
                    <a:pt x="504748" y="263271"/>
                  </a:lnTo>
                  <a:lnTo>
                    <a:pt x="512063" y="256159"/>
                  </a:lnTo>
                  <a:lnTo>
                    <a:pt x="510286" y="254254"/>
                  </a:lnTo>
                  <a:lnTo>
                    <a:pt x="483615" y="229235"/>
                  </a:lnTo>
                  <a:lnTo>
                    <a:pt x="474344" y="221234"/>
                  </a:lnTo>
                  <a:close/>
                </a:path>
                <a:path w="1471929" h="1485264">
                  <a:moveTo>
                    <a:pt x="474979" y="238633"/>
                  </a:moveTo>
                  <a:lnTo>
                    <a:pt x="475115" y="238760"/>
                  </a:lnTo>
                  <a:lnTo>
                    <a:pt x="474979" y="238633"/>
                  </a:lnTo>
                  <a:close/>
                </a:path>
                <a:path w="1471929" h="1485264">
                  <a:moveTo>
                    <a:pt x="404367" y="165735"/>
                  </a:moveTo>
                  <a:lnTo>
                    <a:pt x="396875" y="176022"/>
                  </a:lnTo>
                  <a:lnTo>
                    <a:pt x="419988" y="192786"/>
                  </a:lnTo>
                  <a:lnTo>
                    <a:pt x="437134" y="206502"/>
                  </a:lnTo>
                  <a:lnTo>
                    <a:pt x="445008" y="196596"/>
                  </a:lnTo>
                  <a:lnTo>
                    <a:pt x="427481" y="182625"/>
                  </a:lnTo>
                  <a:lnTo>
                    <a:pt x="404367" y="165735"/>
                  </a:lnTo>
                  <a:close/>
                </a:path>
                <a:path w="1471929" h="1485264">
                  <a:moveTo>
                    <a:pt x="419735" y="192659"/>
                  </a:moveTo>
                  <a:lnTo>
                    <a:pt x="419894" y="192786"/>
                  </a:lnTo>
                  <a:lnTo>
                    <a:pt x="419735" y="192659"/>
                  </a:lnTo>
                  <a:close/>
                </a:path>
                <a:path w="1471929" h="1485264">
                  <a:moveTo>
                    <a:pt x="328549" y="117729"/>
                  </a:moveTo>
                  <a:lnTo>
                    <a:pt x="322452" y="128905"/>
                  </a:lnTo>
                  <a:lnTo>
                    <a:pt x="330580" y="133350"/>
                  </a:lnTo>
                  <a:lnTo>
                    <a:pt x="361188" y="151765"/>
                  </a:lnTo>
                  <a:lnTo>
                    <a:pt x="365505" y="154686"/>
                  </a:lnTo>
                  <a:lnTo>
                    <a:pt x="372617" y="144145"/>
                  </a:lnTo>
                  <a:lnTo>
                    <a:pt x="367791" y="140970"/>
                  </a:lnTo>
                  <a:lnTo>
                    <a:pt x="336803" y="122300"/>
                  </a:lnTo>
                  <a:lnTo>
                    <a:pt x="328549" y="117729"/>
                  </a:lnTo>
                  <a:close/>
                </a:path>
                <a:path w="1471929" h="1485264">
                  <a:moveTo>
                    <a:pt x="360934" y="151637"/>
                  </a:moveTo>
                  <a:lnTo>
                    <a:pt x="361124" y="151765"/>
                  </a:lnTo>
                  <a:lnTo>
                    <a:pt x="360934" y="151637"/>
                  </a:lnTo>
                  <a:close/>
                </a:path>
                <a:path w="1471929" h="1485264">
                  <a:moveTo>
                    <a:pt x="330326" y="133223"/>
                  </a:moveTo>
                  <a:lnTo>
                    <a:pt x="330538" y="133350"/>
                  </a:lnTo>
                  <a:lnTo>
                    <a:pt x="330326" y="133223"/>
                  </a:lnTo>
                  <a:close/>
                </a:path>
                <a:path w="1471929" h="1485264">
                  <a:moveTo>
                    <a:pt x="294205" y="100711"/>
                  </a:moveTo>
                  <a:lnTo>
                    <a:pt x="267335" y="100711"/>
                  </a:lnTo>
                  <a:lnTo>
                    <a:pt x="289051" y="111252"/>
                  </a:lnTo>
                  <a:lnTo>
                    <a:pt x="294205" y="100711"/>
                  </a:lnTo>
                  <a:close/>
                </a:path>
                <a:path w="1471929" h="1485264">
                  <a:moveTo>
                    <a:pt x="248158" y="78612"/>
                  </a:moveTo>
                  <a:lnTo>
                    <a:pt x="243077" y="90297"/>
                  </a:lnTo>
                  <a:lnTo>
                    <a:pt x="267588" y="100837"/>
                  </a:lnTo>
                  <a:lnTo>
                    <a:pt x="267335" y="100711"/>
                  </a:lnTo>
                  <a:lnTo>
                    <a:pt x="294205" y="100711"/>
                  </a:lnTo>
                  <a:lnTo>
                    <a:pt x="294639" y="99822"/>
                  </a:lnTo>
                  <a:lnTo>
                    <a:pt x="272796" y="89281"/>
                  </a:lnTo>
                  <a:lnTo>
                    <a:pt x="248158" y="78612"/>
                  </a:lnTo>
                  <a:close/>
                </a:path>
                <a:path w="1471929" h="1485264">
                  <a:moveTo>
                    <a:pt x="208702" y="74549"/>
                  </a:moveTo>
                  <a:lnTo>
                    <a:pt x="202311" y="74549"/>
                  </a:lnTo>
                  <a:lnTo>
                    <a:pt x="207899" y="76708"/>
                  </a:lnTo>
                  <a:lnTo>
                    <a:pt x="208702" y="74549"/>
                  </a:lnTo>
                  <a:close/>
                </a:path>
                <a:path w="1471929" h="1485264">
                  <a:moveTo>
                    <a:pt x="210326" y="64008"/>
                  </a:moveTo>
                  <a:lnTo>
                    <a:pt x="169163" y="64008"/>
                  </a:lnTo>
                  <a:lnTo>
                    <a:pt x="202564" y="74675"/>
                  </a:lnTo>
                  <a:lnTo>
                    <a:pt x="202311" y="74549"/>
                  </a:lnTo>
                  <a:lnTo>
                    <a:pt x="208702" y="74549"/>
                  </a:lnTo>
                  <a:lnTo>
                    <a:pt x="212343" y="64770"/>
                  </a:lnTo>
                  <a:lnTo>
                    <a:pt x="210326" y="64008"/>
                  </a:lnTo>
                  <a:close/>
                </a:path>
                <a:path w="1471929" h="1485264">
                  <a:moveTo>
                    <a:pt x="163322" y="49275"/>
                  </a:moveTo>
                  <a:lnTo>
                    <a:pt x="160019" y="61595"/>
                  </a:lnTo>
                  <a:lnTo>
                    <a:pt x="169417" y="64135"/>
                  </a:lnTo>
                  <a:lnTo>
                    <a:pt x="169163" y="64008"/>
                  </a:lnTo>
                  <a:lnTo>
                    <a:pt x="210326" y="64008"/>
                  </a:lnTo>
                  <a:lnTo>
                    <a:pt x="206628" y="62611"/>
                  </a:lnTo>
                  <a:lnTo>
                    <a:pt x="172847" y="51816"/>
                  </a:lnTo>
                  <a:lnTo>
                    <a:pt x="163322" y="49275"/>
                  </a:lnTo>
                  <a:close/>
                </a:path>
                <a:path w="1471929" h="1485264">
                  <a:moveTo>
                    <a:pt x="78612" y="0"/>
                  </a:moveTo>
                  <a:lnTo>
                    <a:pt x="0" y="32893"/>
                  </a:lnTo>
                  <a:lnTo>
                    <a:pt x="73405" y="76073"/>
                  </a:lnTo>
                  <a:lnTo>
                    <a:pt x="75529" y="45047"/>
                  </a:lnTo>
                  <a:lnTo>
                    <a:pt x="73787" y="44831"/>
                  </a:lnTo>
                  <a:lnTo>
                    <a:pt x="75311" y="32258"/>
                  </a:lnTo>
                  <a:lnTo>
                    <a:pt x="76405" y="32258"/>
                  </a:lnTo>
                  <a:lnTo>
                    <a:pt x="78612" y="0"/>
                  </a:lnTo>
                  <a:close/>
                </a:path>
                <a:path w="1471929" h="1485264">
                  <a:moveTo>
                    <a:pt x="76395" y="32391"/>
                  </a:moveTo>
                  <a:lnTo>
                    <a:pt x="75529" y="45047"/>
                  </a:lnTo>
                  <a:lnTo>
                    <a:pt x="102362" y="48387"/>
                  </a:lnTo>
                  <a:lnTo>
                    <a:pt x="101853" y="48387"/>
                  </a:lnTo>
                  <a:lnTo>
                    <a:pt x="123443" y="52705"/>
                  </a:lnTo>
                  <a:lnTo>
                    <a:pt x="125984" y="40259"/>
                  </a:lnTo>
                  <a:lnTo>
                    <a:pt x="104139" y="35814"/>
                  </a:lnTo>
                  <a:lnTo>
                    <a:pt x="76395" y="32391"/>
                  </a:lnTo>
                  <a:close/>
                </a:path>
                <a:path w="1471929" h="1485264">
                  <a:moveTo>
                    <a:pt x="75311" y="32258"/>
                  </a:moveTo>
                  <a:lnTo>
                    <a:pt x="73787" y="44831"/>
                  </a:lnTo>
                  <a:lnTo>
                    <a:pt x="75529" y="45047"/>
                  </a:lnTo>
                  <a:lnTo>
                    <a:pt x="76395" y="32391"/>
                  </a:lnTo>
                  <a:lnTo>
                    <a:pt x="75311" y="32258"/>
                  </a:lnTo>
                  <a:close/>
                </a:path>
                <a:path w="1471929" h="1485264">
                  <a:moveTo>
                    <a:pt x="76405" y="32258"/>
                  </a:moveTo>
                  <a:lnTo>
                    <a:pt x="75311" y="32258"/>
                  </a:lnTo>
                  <a:lnTo>
                    <a:pt x="76395" y="32391"/>
                  </a:lnTo>
                  <a:lnTo>
                    <a:pt x="76405" y="3225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18559" y="3172205"/>
              <a:ext cx="1312545" cy="534035"/>
            </a:xfrm>
            <a:custGeom>
              <a:avLst/>
              <a:gdLst/>
              <a:ahLst/>
              <a:cxnLst/>
              <a:rect l="l" t="t" r="r" b="b"/>
              <a:pathLst>
                <a:path w="1312545" h="534035">
                  <a:moveTo>
                    <a:pt x="1261872" y="519938"/>
                  </a:moveTo>
                  <a:lnTo>
                    <a:pt x="1261490" y="532638"/>
                  </a:lnTo>
                  <a:lnTo>
                    <a:pt x="1281556" y="533400"/>
                  </a:lnTo>
                  <a:lnTo>
                    <a:pt x="1312417" y="533781"/>
                  </a:lnTo>
                  <a:lnTo>
                    <a:pt x="1312544" y="521081"/>
                  </a:lnTo>
                  <a:lnTo>
                    <a:pt x="1281811" y="520700"/>
                  </a:lnTo>
                  <a:lnTo>
                    <a:pt x="1261872" y="519938"/>
                  </a:lnTo>
                  <a:close/>
                </a:path>
                <a:path w="1312545" h="534035">
                  <a:moveTo>
                    <a:pt x="1173606" y="513842"/>
                  </a:moveTo>
                  <a:lnTo>
                    <a:pt x="1172337" y="526415"/>
                  </a:lnTo>
                  <a:lnTo>
                    <a:pt x="1189481" y="528193"/>
                  </a:lnTo>
                  <a:lnTo>
                    <a:pt x="1219962" y="530606"/>
                  </a:lnTo>
                  <a:lnTo>
                    <a:pt x="1223264" y="530733"/>
                  </a:lnTo>
                  <a:lnTo>
                    <a:pt x="1224026" y="518033"/>
                  </a:lnTo>
                  <a:lnTo>
                    <a:pt x="1220851" y="517906"/>
                  </a:lnTo>
                  <a:lnTo>
                    <a:pt x="1190498" y="515493"/>
                  </a:lnTo>
                  <a:lnTo>
                    <a:pt x="1190752" y="515493"/>
                  </a:lnTo>
                  <a:lnTo>
                    <a:pt x="1173606" y="513842"/>
                  </a:lnTo>
                  <a:close/>
                </a:path>
                <a:path w="1312545" h="534035">
                  <a:moveTo>
                    <a:pt x="1085977" y="502158"/>
                  </a:moveTo>
                  <a:lnTo>
                    <a:pt x="1083817" y="514731"/>
                  </a:lnTo>
                  <a:lnTo>
                    <a:pt x="1099565" y="517271"/>
                  </a:lnTo>
                  <a:lnTo>
                    <a:pt x="1129156" y="521462"/>
                  </a:lnTo>
                  <a:lnTo>
                    <a:pt x="1134364" y="522097"/>
                  </a:lnTo>
                  <a:lnTo>
                    <a:pt x="1135888" y="509524"/>
                  </a:lnTo>
                  <a:lnTo>
                    <a:pt x="1130807" y="508889"/>
                  </a:lnTo>
                  <a:lnTo>
                    <a:pt x="1130935" y="508889"/>
                  </a:lnTo>
                  <a:lnTo>
                    <a:pt x="1101470" y="504698"/>
                  </a:lnTo>
                  <a:lnTo>
                    <a:pt x="1101598" y="504698"/>
                  </a:lnTo>
                  <a:lnTo>
                    <a:pt x="1085977" y="502158"/>
                  </a:lnTo>
                  <a:close/>
                </a:path>
                <a:path w="1312545" h="534035">
                  <a:moveTo>
                    <a:pt x="999109" y="485013"/>
                  </a:moveTo>
                  <a:lnTo>
                    <a:pt x="996314" y="497332"/>
                  </a:lnTo>
                  <a:lnTo>
                    <a:pt x="1013587" y="501269"/>
                  </a:lnTo>
                  <a:lnTo>
                    <a:pt x="1041653" y="507238"/>
                  </a:lnTo>
                  <a:lnTo>
                    <a:pt x="1046226" y="508127"/>
                  </a:lnTo>
                  <a:lnTo>
                    <a:pt x="1048512" y="495554"/>
                  </a:lnTo>
                  <a:lnTo>
                    <a:pt x="1044066" y="494792"/>
                  </a:lnTo>
                  <a:lnTo>
                    <a:pt x="1016253" y="488950"/>
                  </a:lnTo>
                  <a:lnTo>
                    <a:pt x="999109" y="485013"/>
                  </a:lnTo>
                  <a:close/>
                </a:path>
                <a:path w="1312545" h="534035">
                  <a:moveTo>
                    <a:pt x="913764" y="461899"/>
                  </a:moveTo>
                  <a:lnTo>
                    <a:pt x="910081" y="473964"/>
                  </a:lnTo>
                  <a:lnTo>
                    <a:pt x="932814" y="480949"/>
                  </a:lnTo>
                  <a:lnTo>
                    <a:pt x="958976" y="488188"/>
                  </a:lnTo>
                  <a:lnTo>
                    <a:pt x="962246" y="475996"/>
                  </a:lnTo>
                  <a:lnTo>
                    <a:pt x="936243" y="468757"/>
                  </a:lnTo>
                  <a:lnTo>
                    <a:pt x="936498" y="468757"/>
                  </a:lnTo>
                  <a:lnTo>
                    <a:pt x="913764" y="461899"/>
                  </a:lnTo>
                  <a:close/>
                </a:path>
                <a:path w="1312545" h="534035">
                  <a:moveTo>
                    <a:pt x="962278" y="475869"/>
                  </a:moveTo>
                  <a:close/>
                </a:path>
                <a:path w="1312545" h="534035">
                  <a:moveTo>
                    <a:pt x="830961" y="431546"/>
                  </a:moveTo>
                  <a:lnTo>
                    <a:pt x="826007" y="443230"/>
                  </a:lnTo>
                  <a:lnTo>
                    <a:pt x="836422" y="447675"/>
                  </a:lnTo>
                  <a:lnTo>
                    <a:pt x="859154" y="456565"/>
                  </a:lnTo>
                  <a:lnTo>
                    <a:pt x="873632" y="461772"/>
                  </a:lnTo>
                  <a:lnTo>
                    <a:pt x="877951" y="449834"/>
                  </a:lnTo>
                  <a:lnTo>
                    <a:pt x="863826" y="444754"/>
                  </a:lnTo>
                  <a:lnTo>
                    <a:pt x="841120" y="435864"/>
                  </a:lnTo>
                  <a:lnTo>
                    <a:pt x="841248" y="435864"/>
                  </a:lnTo>
                  <a:lnTo>
                    <a:pt x="830961" y="431546"/>
                  </a:lnTo>
                  <a:close/>
                </a:path>
                <a:path w="1312545" h="534035">
                  <a:moveTo>
                    <a:pt x="863473" y="444627"/>
                  </a:moveTo>
                  <a:lnTo>
                    <a:pt x="863726" y="444754"/>
                  </a:lnTo>
                  <a:lnTo>
                    <a:pt x="863473" y="444627"/>
                  </a:lnTo>
                  <a:close/>
                </a:path>
                <a:path w="1312545" h="534035">
                  <a:moveTo>
                    <a:pt x="752601" y="391922"/>
                  </a:moveTo>
                  <a:lnTo>
                    <a:pt x="745998" y="402717"/>
                  </a:lnTo>
                  <a:lnTo>
                    <a:pt x="756030" y="408813"/>
                  </a:lnTo>
                  <a:lnTo>
                    <a:pt x="774318" y="418973"/>
                  </a:lnTo>
                  <a:lnTo>
                    <a:pt x="790828" y="427355"/>
                  </a:lnTo>
                  <a:lnTo>
                    <a:pt x="796670" y="416052"/>
                  </a:lnTo>
                  <a:lnTo>
                    <a:pt x="780161" y="407670"/>
                  </a:lnTo>
                  <a:lnTo>
                    <a:pt x="762713" y="398018"/>
                  </a:lnTo>
                  <a:lnTo>
                    <a:pt x="762507" y="398018"/>
                  </a:lnTo>
                  <a:lnTo>
                    <a:pt x="752601" y="391922"/>
                  </a:lnTo>
                  <a:close/>
                </a:path>
                <a:path w="1312545" h="534035">
                  <a:moveTo>
                    <a:pt x="780185" y="407670"/>
                  </a:moveTo>
                  <a:lnTo>
                    <a:pt x="780414" y="407797"/>
                  </a:lnTo>
                  <a:lnTo>
                    <a:pt x="780185" y="407670"/>
                  </a:lnTo>
                  <a:close/>
                </a:path>
                <a:path w="1312545" h="534035">
                  <a:moveTo>
                    <a:pt x="762253" y="397764"/>
                  </a:moveTo>
                  <a:lnTo>
                    <a:pt x="762507" y="398018"/>
                  </a:lnTo>
                  <a:lnTo>
                    <a:pt x="762713" y="398018"/>
                  </a:lnTo>
                  <a:lnTo>
                    <a:pt x="762253" y="397764"/>
                  </a:lnTo>
                  <a:close/>
                </a:path>
                <a:path w="1312545" h="534035">
                  <a:moveTo>
                    <a:pt x="685800" y="336931"/>
                  </a:moveTo>
                  <a:lnTo>
                    <a:pt x="676148" y="345186"/>
                  </a:lnTo>
                  <a:lnTo>
                    <a:pt x="684022" y="354330"/>
                  </a:lnTo>
                  <a:lnTo>
                    <a:pt x="695578" y="365633"/>
                  </a:lnTo>
                  <a:lnTo>
                    <a:pt x="708660" y="376809"/>
                  </a:lnTo>
                  <a:lnTo>
                    <a:pt x="713993" y="380873"/>
                  </a:lnTo>
                  <a:lnTo>
                    <a:pt x="721613" y="370713"/>
                  </a:lnTo>
                  <a:lnTo>
                    <a:pt x="716861" y="367030"/>
                  </a:lnTo>
                  <a:lnTo>
                    <a:pt x="704408" y="356489"/>
                  </a:lnTo>
                  <a:lnTo>
                    <a:pt x="693551" y="345821"/>
                  </a:lnTo>
                  <a:lnTo>
                    <a:pt x="693419" y="345821"/>
                  </a:lnTo>
                  <a:lnTo>
                    <a:pt x="685800" y="336931"/>
                  </a:lnTo>
                  <a:close/>
                </a:path>
                <a:path w="1312545" h="534035">
                  <a:moveTo>
                    <a:pt x="716534" y="366776"/>
                  </a:moveTo>
                  <a:lnTo>
                    <a:pt x="716788" y="367030"/>
                  </a:lnTo>
                  <a:lnTo>
                    <a:pt x="716534" y="366776"/>
                  </a:lnTo>
                  <a:close/>
                </a:path>
                <a:path w="1312545" h="534035">
                  <a:moveTo>
                    <a:pt x="703961" y="356108"/>
                  </a:moveTo>
                  <a:lnTo>
                    <a:pt x="704341" y="356489"/>
                  </a:lnTo>
                  <a:lnTo>
                    <a:pt x="703961" y="356108"/>
                  </a:lnTo>
                  <a:close/>
                </a:path>
                <a:path w="1312545" h="534035">
                  <a:moveTo>
                    <a:pt x="693165" y="345440"/>
                  </a:moveTo>
                  <a:lnTo>
                    <a:pt x="693419" y="345821"/>
                  </a:lnTo>
                  <a:lnTo>
                    <a:pt x="693551" y="345821"/>
                  </a:lnTo>
                  <a:lnTo>
                    <a:pt x="693165" y="345440"/>
                  </a:lnTo>
                  <a:close/>
                </a:path>
                <a:path w="1312545" h="534035">
                  <a:moveTo>
                    <a:pt x="661782" y="270637"/>
                  </a:moveTo>
                  <a:lnTo>
                    <a:pt x="648969" y="270637"/>
                  </a:lnTo>
                  <a:lnTo>
                    <a:pt x="649097" y="271653"/>
                  </a:lnTo>
                  <a:lnTo>
                    <a:pt x="649986" y="282194"/>
                  </a:lnTo>
                  <a:lnTo>
                    <a:pt x="650875" y="294132"/>
                  </a:lnTo>
                  <a:lnTo>
                    <a:pt x="653923" y="306705"/>
                  </a:lnTo>
                  <a:lnTo>
                    <a:pt x="655701" y="310896"/>
                  </a:lnTo>
                  <a:lnTo>
                    <a:pt x="667385" y="306070"/>
                  </a:lnTo>
                  <a:lnTo>
                    <a:pt x="666267" y="303276"/>
                  </a:lnTo>
                  <a:lnTo>
                    <a:pt x="666114" y="303276"/>
                  </a:lnTo>
                  <a:lnTo>
                    <a:pt x="665889" y="302375"/>
                  </a:lnTo>
                  <a:lnTo>
                    <a:pt x="663653" y="292608"/>
                  </a:lnTo>
                  <a:lnTo>
                    <a:pt x="662559" y="281178"/>
                  </a:lnTo>
                  <a:lnTo>
                    <a:pt x="661782" y="270637"/>
                  </a:lnTo>
                  <a:close/>
                </a:path>
                <a:path w="1312545" h="534035">
                  <a:moveTo>
                    <a:pt x="665861" y="302260"/>
                  </a:moveTo>
                  <a:lnTo>
                    <a:pt x="666114" y="303276"/>
                  </a:lnTo>
                  <a:lnTo>
                    <a:pt x="665907" y="302375"/>
                  </a:lnTo>
                  <a:close/>
                </a:path>
                <a:path w="1312545" h="534035">
                  <a:moveTo>
                    <a:pt x="665907" y="302375"/>
                  </a:moveTo>
                  <a:lnTo>
                    <a:pt x="666114" y="303276"/>
                  </a:lnTo>
                  <a:lnTo>
                    <a:pt x="666267" y="303276"/>
                  </a:lnTo>
                  <a:lnTo>
                    <a:pt x="665907" y="302375"/>
                  </a:lnTo>
                  <a:close/>
                </a:path>
                <a:path w="1312545" h="534035">
                  <a:moveTo>
                    <a:pt x="665880" y="302260"/>
                  </a:moveTo>
                  <a:close/>
                </a:path>
                <a:path w="1312545" h="534035">
                  <a:moveTo>
                    <a:pt x="663526" y="292057"/>
                  </a:moveTo>
                  <a:lnTo>
                    <a:pt x="663575" y="292608"/>
                  </a:lnTo>
                  <a:lnTo>
                    <a:pt x="663526" y="292057"/>
                  </a:lnTo>
                  <a:close/>
                </a:path>
                <a:path w="1312545" h="534035">
                  <a:moveTo>
                    <a:pt x="663495" y="291719"/>
                  </a:moveTo>
                  <a:lnTo>
                    <a:pt x="663526" y="292057"/>
                  </a:lnTo>
                  <a:lnTo>
                    <a:pt x="663495" y="291719"/>
                  </a:lnTo>
                  <a:close/>
                </a:path>
                <a:path w="1312545" h="534035">
                  <a:moveTo>
                    <a:pt x="649038" y="271412"/>
                  </a:moveTo>
                  <a:lnTo>
                    <a:pt x="649059" y="271653"/>
                  </a:lnTo>
                  <a:lnTo>
                    <a:pt x="649038" y="271412"/>
                  </a:lnTo>
                  <a:close/>
                </a:path>
                <a:path w="1312545" h="534035">
                  <a:moveTo>
                    <a:pt x="648969" y="270637"/>
                  </a:moveTo>
                  <a:lnTo>
                    <a:pt x="649038" y="271412"/>
                  </a:lnTo>
                  <a:lnTo>
                    <a:pt x="649097" y="271653"/>
                  </a:lnTo>
                  <a:lnTo>
                    <a:pt x="648969" y="270637"/>
                  </a:lnTo>
                  <a:close/>
                </a:path>
                <a:path w="1312545" h="534035">
                  <a:moveTo>
                    <a:pt x="658622" y="257175"/>
                  </a:moveTo>
                  <a:lnTo>
                    <a:pt x="646302" y="260223"/>
                  </a:lnTo>
                  <a:lnTo>
                    <a:pt x="649038" y="271412"/>
                  </a:lnTo>
                  <a:lnTo>
                    <a:pt x="648969" y="270637"/>
                  </a:lnTo>
                  <a:lnTo>
                    <a:pt x="661782" y="270637"/>
                  </a:lnTo>
                  <a:lnTo>
                    <a:pt x="661669" y="269113"/>
                  </a:lnTo>
                  <a:lnTo>
                    <a:pt x="658622" y="257175"/>
                  </a:lnTo>
                  <a:close/>
                </a:path>
                <a:path w="1312545" h="534035">
                  <a:moveTo>
                    <a:pt x="635876" y="217551"/>
                  </a:moveTo>
                  <a:lnTo>
                    <a:pt x="618998" y="217551"/>
                  </a:lnTo>
                  <a:lnTo>
                    <a:pt x="619378" y="217932"/>
                  </a:lnTo>
                  <a:lnTo>
                    <a:pt x="628776" y="228727"/>
                  </a:lnTo>
                  <a:lnTo>
                    <a:pt x="629030" y="229108"/>
                  </a:lnTo>
                  <a:lnTo>
                    <a:pt x="639444" y="221869"/>
                  </a:lnTo>
                  <a:lnTo>
                    <a:pt x="638555" y="220599"/>
                  </a:lnTo>
                  <a:lnTo>
                    <a:pt x="635876" y="217551"/>
                  </a:lnTo>
                  <a:close/>
                </a:path>
                <a:path w="1312545" h="534035">
                  <a:moveTo>
                    <a:pt x="628268" y="228219"/>
                  </a:moveTo>
                  <a:lnTo>
                    <a:pt x="628704" y="228727"/>
                  </a:lnTo>
                  <a:lnTo>
                    <a:pt x="628268" y="228219"/>
                  </a:lnTo>
                  <a:close/>
                </a:path>
                <a:path w="1312545" h="534035">
                  <a:moveTo>
                    <a:pt x="619026" y="217583"/>
                  </a:moveTo>
                  <a:lnTo>
                    <a:pt x="619331" y="217932"/>
                  </a:lnTo>
                  <a:lnTo>
                    <a:pt x="619026" y="217583"/>
                  </a:lnTo>
                  <a:close/>
                </a:path>
                <a:path w="1312545" h="534035">
                  <a:moveTo>
                    <a:pt x="626236" y="206883"/>
                  </a:moveTo>
                  <a:lnTo>
                    <a:pt x="608202" y="206883"/>
                  </a:lnTo>
                  <a:lnTo>
                    <a:pt x="619026" y="217583"/>
                  </a:lnTo>
                  <a:lnTo>
                    <a:pt x="635876" y="217551"/>
                  </a:lnTo>
                  <a:lnTo>
                    <a:pt x="628395" y="209042"/>
                  </a:lnTo>
                  <a:lnTo>
                    <a:pt x="626236" y="206883"/>
                  </a:lnTo>
                  <a:close/>
                </a:path>
                <a:path w="1312545" h="534035">
                  <a:moveTo>
                    <a:pt x="615330" y="196215"/>
                  </a:moveTo>
                  <a:lnTo>
                    <a:pt x="595756" y="196215"/>
                  </a:lnTo>
                  <a:lnTo>
                    <a:pt x="608456" y="207137"/>
                  </a:lnTo>
                  <a:lnTo>
                    <a:pt x="608202" y="206883"/>
                  </a:lnTo>
                  <a:lnTo>
                    <a:pt x="626236" y="206883"/>
                  </a:lnTo>
                  <a:lnTo>
                    <a:pt x="616965" y="197612"/>
                  </a:lnTo>
                  <a:lnTo>
                    <a:pt x="615330" y="196215"/>
                  </a:lnTo>
                  <a:close/>
                </a:path>
                <a:path w="1312545" h="534035">
                  <a:moveTo>
                    <a:pt x="601852" y="184912"/>
                  </a:moveTo>
                  <a:lnTo>
                    <a:pt x="594232" y="195072"/>
                  </a:lnTo>
                  <a:lnTo>
                    <a:pt x="596011" y="196469"/>
                  </a:lnTo>
                  <a:lnTo>
                    <a:pt x="595756" y="196215"/>
                  </a:lnTo>
                  <a:lnTo>
                    <a:pt x="615330" y="196215"/>
                  </a:lnTo>
                  <a:lnTo>
                    <a:pt x="603885" y="186436"/>
                  </a:lnTo>
                  <a:lnTo>
                    <a:pt x="601852" y="184912"/>
                  </a:lnTo>
                  <a:close/>
                </a:path>
                <a:path w="1312545" h="534035">
                  <a:moveTo>
                    <a:pt x="525272" y="137795"/>
                  </a:moveTo>
                  <a:lnTo>
                    <a:pt x="519556" y="149098"/>
                  </a:lnTo>
                  <a:lnTo>
                    <a:pt x="532256" y="155448"/>
                  </a:lnTo>
                  <a:lnTo>
                    <a:pt x="550290" y="165481"/>
                  </a:lnTo>
                  <a:lnTo>
                    <a:pt x="563499" y="173609"/>
                  </a:lnTo>
                  <a:lnTo>
                    <a:pt x="570102" y="162687"/>
                  </a:lnTo>
                  <a:lnTo>
                    <a:pt x="556513" y="154432"/>
                  </a:lnTo>
                  <a:lnTo>
                    <a:pt x="538099" y="144272"/>
                  </a:lnTo>
                  <a:lnTo>
                    <a:pt x="525272" y="137795"/>
                  </a:lnTo>
                  <a:close/>
                </a:path>
                <a:path w="1312545" h="534035">
                  <a:moveTo>
                    <a:pt x="550037" y="165354"/>
                  </a:moveTo>
                  <a:lnTo>
                    <a:pt x="550244" y="165481"/>
                  </a:lnTo>
                  <a:lnTo>
                    <a:pt x="550037" y="165354"/>
                  </a:lnTo>
                  <a:close/>
                </a:path>
                <a:path w="1312545" h="534035">
                  <a:moveTo>
                    <a:pt x="532002" y="155321"/>
                  </a:moveTo>
                  <a:lnTo>
                    <a:pt x="532231" y="155448"/>
                  </a:lnTo>
                  <a:lnTo>
                    <a:pt x="532002" y="155321"/>
                  </a:lnTo>
                  <a:close/>
                </a:path>
                <a:path w="1312545" h="534035">
                  <a:moveTo>
                    <a:pt x="487950" y="127254"/>
                  </a:moveTo>
                  <a:lnTo>
                    <a:pt x="471297" y="127254"/>
                  </a:lnTo>
                  <a:lnTo>
                    <a:pt x="485393" y="133350"/>
                  </a:lnTo>
                  <a:lnTo>
                    <a:pt x="487950" y="127254"/>
                  </a:lnTo>
                  <a:close/>
                </a:path>
                <a:path w="1312545" h="534035">
                  <a:moveTo>
                    <a:pt x="442722" y="102870"/>
                  </a:moveTo>
                  <a:lnTo>
                    <a:pt x="438530" y="114808"/>
                  </a:lnTo>
                  <a:lnTo>
                    <a:pt x="449072" y="118618"/>
                  </a:lnTo>
                  <a:lnTo>
                    <a:pt x="448944" y="118618"/>
                  </a:lnTo>
                  <a:lnTo>
                    <a:pt x="471424" y="127381"/>
                  </a:lnTo>
                  <a:lnTo>
                    <a:pt x="487950" y="127254"/>
                  </a:lnTo>
                  <a:lnTo>
                    <a:pt x="490347" y="121539"/>
                  </a:lnTo>
                  <a:lnTo>
                    <a:pt x="476123" y="115570"/>
                  </a:lnTo>
                  <a:lnTo>
                    <a:pt x="453389" y="106680"/>
                  </a:lnTo>
                  <a:lnTo>
                    <a:pt x="442722" y="102870"/>
                  </a:lnTo>
                  <a:close/>
                </a:path>
                <a:path w="1312545" h="534035">
                  <a:moveTo>
                    <a:pt x="402755" y="102108"/>
                  </a:moveTo>
                  <a:lnTo>
                    <a:pt x="401192" y="102108"/>
                  </a:lnTo>
                  <a:lnTo>
                    <a:pt x="402589" y="102616"/>
                  </a:lnTo>
                  <a:lnTo>
                    <a:pt x="402755" y="102108"/>
                  </a:lnTo>
                  <a:close/>
                </a:path>
                <a:path w="1312545" h="534035">
                  <a:moveTo>
                    <a:pt x="357504" y="76200"/>
                  </a:moveTo>
                  <a:lnTo>
                    <a:pt x="354075" y="88519"/>
                  </a:lnTo>
                  <a:lnTo>
                    <a:pt x="376300" y="94615"/>
                  </a:lnTo>
                  <a:lnTo>
                    <a:pt x="401319" y="102235"/>
                  </a:lnTo>
                  <a:lnTo>
                    <a:pt x="402755" y="102108"/>
                  </a:lnTo>
                  <a:lnTo>
                    <a:pt x="406526" y="90551"/>
                  </a:lnTo>
                  <a:lnTo>
                    <a:pt x="405129" y="90043"/>
                  </a:lnTo>
                  <a:lnTo>
                    <a:pt x="379729" y="82423"/>
                  </a:lnTo>
                  <a:lnTo>
                    <a:pt x="357504" y="76200"/>
                  </a:lnTo>
                  <a:close/>
                </a:path>
                <a:path w="1312545" h="534035">
                  <a:moveTo>
                    <a:pt x="319919" y="68453"/>
                  </a:moveTo>
                  <a:lnTo>
                    <a:pt x="268224" y="68453"/>
                  </a:lnTo>
                  <a:lnTo>
                    <a:pt x="296290" y="74295"/>
                  </a:lnTo>
                  <a:lnTo>
                    <a:pt x="317500" y="79121"/>
                  </a:lnTo>
                  <a:lnTo>
                    <a:pt x="319919" y="68453"/>
                  </a:lnTo>
                  <a:close/>
                </a:path>
                <a:path w="1312545" h="534035">
                  <a:moveTo>
                    <a:pt x="270763" y="56007"/>
                  </a:moveTo>
                  <a:lnTo>
                    <a:pt x="270382" y="56007"/>
                  </a:lnTo>
                  <a:lnTo>
                    <a:pt x="268097" y="68453"/>
                  </a:lnTo>
                  <a:lnTo>
                    <a:pt x="268350" y="68580"/>
                  </a:lnTo>
                  <a:lnTo>
                    <a:pt x="319919" y="68453"/>
                  </a:lnTo>
                  <a:lnTo>
                    <a:pt x="320293" y="66802"/>
                  </a:lnTo>
                  <a:lnTo>
                    <a:pt x="298957" y="61849"/>
                  </a:lnTo>
                  <a:lnTo>
                    <a:pt x="270763" y="56007"/>
                  </a:lnTo>
                  <a:close/>
                </a:path>
                <a:path w="1312545" h="534035">
                  <a:moveTo>
                    <a:pt x="231292" y="58420"/>
                  </a:moveTo>
                  <a:lnTo>
                    <a:pt x="210947" y="58420"/>
                  </a:lnTo>
                  <a:lnTo>
                    <a:pt x="230759" y="61722"/>
                  </a:lnTo>
                  <a:lnTo>
                    <a:pt x="231292" y="58420"/>
                  </a:lnTo>
                  <a:close/>
                </a:path>
                <a:path w="1312545" h="534035">
                  <a:moveTo>
                    <a:pt x="231969" y="54229"/>
                  </a:moveTo>
                  <a:lnTo>
                    <a:pt x="181482" y="54229"/>
                  </a:lnTo>
                  <a:lnTo>
                    <a:pt x="211074" y="58547"/>
                  </a:lnTo>
                  <a:lnTo>
                    <a:pt x="231292" y="58420"/>
                  </a:lnTo>
                  <a:lnTo>
                    <a:pt x="231969" y="54229"/>
                  </a:lnTo>
                  <a:close/>
                </a:path>
                <a:path w="1312545" h="534035">
                  <a:moveTo>
                    <a:pt x="183261" y="41656"/>
                  </a:moveTo>
                  <a:lnTo>
                    <a:pt x="182244" y="41656"/>
                  </a:lnTo>
                  <a:lnTo>
                    <a:pt x="180720" y="54229"/>
                  </a:lnTo>
                  <a:lnTo>
                    <a:pt x="181610" y="54356"/>
                  </a:lnTo>
                  <a:lnTo>
                    <a:pt x="181482" y="54229"/>
                  </a:lnTo>
                  <a:lnTo>
                    <a:pt x="231969" y="54229"/>
                  </a:lnTo>
                  <a:lnTo>
                    <a:pt x="232790" y="49149"/>
                  </a:lnTo>
                  <a:lnTo>
                    <a:pt x="212851" y="45974"/>
                  </a:lnTo>
                  <a:lnTo>
                    <a:pt x="183261" y="41656"/>
                  </a:lnTo>
                  <a:close/>
                </a:path>
                <a:path w="1312545" h="534035">
                  <a:moveTo>
                    <a:pt x="93599" y="32766"/>
                  </a:moveTo>
                  <a:lnTo>
                    <a:pt x="92582" y="45339"/>
                  </a:lnTo>
                  <a:lnTo>
                    <a:pt x="121919" y="47625"/>
                  </a:lnTo>
                  <a:lnTo>
                    <a:pt x="143001" y="49784"/>
                  </a:lnTo>
                  <a:lnTo>
                    <a:pt x="144272" y="37211"/>
                  </a:lnTo>
                  <a:lnTo>
                    <a:pt x="122936" y="35052"/>
                  </a:lnTo>
                  <a:lnTo>
                    <a:pt x="93599" y="32766"/>
                  </a:lnTo>
                  <a:close/>
                </a:path>
                <a:path w="1312545" h="534035">
                  <a:moveTo>
                    <a:pt x="77342" y="0"/>
                  </a:moveTo>
                  <a:lnTo>
                    <a:pt x="0" y="35814"/>
                  </a:lnTo>
                  <a:lnTo>
                    <a:pt x="75056" y="76200"/>
                  </a:lnTo>
                  <a:lnTo>
                    <a:pt x="7734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570604" y="3904234"/>
            <a:ext cx="1695450" cy="2000250"/>
            <a:chOff x="3570604" y="3904234"/>
            <a:chExt cx="1695450" cy="2000250"/>
          </a:xfrm>
        </p:grpSpPr>
        <p:sp>
          <p:nvSpPr>
            <p:cNvPr id="55" name="object 55"/>
            <p:cNvSpPr/>
            <p:nvPr/>
          </p:nvSpPr>
          <p:spPr>
            <a:xfrm>
              <a:off x="3570731" y="3904234"/>
              <a:ext cx="1405255" cy="899160"/>
            </a:xfrm>
            <a:custGeom>
              <a:avLst/>
              <a:gdLst/>
              <a:ahLst/>
              <a:cxnLst/>
              <a:rect l="l" t="t" r="r" b="b"/>
              <a:pathLst>
                <a:path w="1405254" h="899160">
                  <a:moveTo>
                    <a:pt x="1404873" y="0"/>
                  </a:moveTo>
                  <a:lnTo>
                    <a:pt x="1371727" y="635"/>
                  </a:lnTo>
                  <a:lnTo>
                    <a:pt x="1353819" y="1651"/>
                  </a:lnTo>
                  <a:lnTo>
                    <a:pt x="1354581" y="14351"/>
                  </a:lnTo>
                  <a:lnTo>
                    <a:pt x="1372362" y="13335"/>
                  </a:lnTo>
                  <a:lnTo>
                    <a:pt x="1372107" y="13335"/>
                  </a:lnTo>
                  <a:lnTo>
                    <a:pt x="1405127" y="12700"/>
                  </a:lnTo>
                  <a:lnTo>
                    <a:pt x="1404873" y="0"/>
                  </a:lnTo>
                  <a:close/>
                </a:path>
                <a:path w="1405254" h="899160">
                  <a:moveTo>
                    <a:pt x="1315592" y="4699"/>
                  </a:moveTo>
                  <a:lnTo>
                    <a:pt x="1305814" y="5588"/>
                  </a:lnTo>
                  <a:lnTo>
                    <a:pt x="1273047" y="9652"/>
                  </a:lnTo>
                  <a:lnTo>
                    <a:pt x="1264792" y="11049"/>
                  </a:lnTo>
                  <a:lnTo>
                    <a:pt x="1266825" y="23622"/>
                  </a:lnTo>
                  <a:lnTo>
                    <a:pt x="1274952" y="22225"/>
                  </a:lnTo>
                  <a:lnTo>
                    <a:pt x="1307210" y="18161"/>
                  </a:lnTo>
                  <a:lnTo>
                    <a:pt x="1316735" y="17272"/>
                  </a:lnTo>
                  <a:lnTo>
                    <a:pt x="1315592" y="4699"/>
                  </a:lnTo>
                  <a:close/>
                </a:path>
                <a:path w="1405254" h="899160">
                  <a:moveTo>
                    <a:pt x="1227073" y="17653"/>
                  </a:moveTo>
                  <a:lnTo>
                    <a:pt x="1208277" y="21336"/>
                  </a:lnTo>
                  <a:lnTo>
                    <a:pt x="1177289" y="28575"/>
                  </a:lnTo>
                  <a:lnTo>
                    <a:pt x="1180083" y="41021"/>
                  </a:lnTo>
                  <a:lnTo>
                    <a:pt x="1211071" y="33782"/>
                  </a:lnTo>
                  <a:lnTo>
                    <a:pt x="1229487" y="30099"/>
                  </a:lnTo>
                  <a:lnTo>
                    <a:pt x="1227073" y="17653"/>
                  </a:lnTo>
                  <a:close/>
                </a:path>
                <a:path w="1405254" h="899160">
                  <a:moveTo>
                    <a:pt x="1140078" y="38735"/>
                  </a:moveTo>
                  <a:lnTo>
                    <a:pt x="1114425" y="46355"/>
                  </a:lnTo>
                  <a:lnTo>
                    <a:pt x="1091438" y="54229"/>
                  </a:lnTo>
                  <a:lnTo>
                    <a:pt x="1095628" y="66294"/>
                  </a:lnTo>
                  <a:lnTo>
                    <a:pt x="1118489" y="58420"/>
                  </a:lnTo>
                  <a:lnTo>
                    <a:pt x="1118653" y="58420"/>
                  </a:lnTo>
                  <a:lnTo>
                    <a:pt x="1143762" y="50800"/>
                  </a:lnTo>
                  <a:lnTo>
                    <a:pt x="1140078" y="38735"/>
                  </a:lnTo>
                  <a:close/>
                </a:path>
                <a:path w="1405254" h="899160">
                  <a:moveTo>
                    <a:pt x="1118653" y="58420"/>
                  </a:moveTo>
                  <a:lnTo>
                    <a:pt x="1118489" y="58420"/>
                  </a:lnTo>
                  <a:lnTo>
                    <a:pt x="1118234" y="58547"/>
                  </a:lnTo>
                  <a:lnTo>
                    <a:pt x="1118653" y="58420"/>
                  </a:lnTo>
                  <a:close/>
                </a:path>
                <a:path w="1405254" h="899160">
                  <a:moveTo>
                    <a:pt x="1055496" y="67437"/>
                  </a:moveTo>
                  <a:lnTo>
                    <a:pt x="1054607" y="67818"/>
                  </a:lnTo>
                  <a:lnTo>
                    <a:pt x="1025778" y="79629"/>
                  </a:lnTo>
                  <a:lnTo>
                    <a:pt x="1008379" y="87503"/>
                  </a:lnTo>
                  <a:lnTo>
                    <a:pt x="1013713" y="99060"/>
                  </a:lnTo>
                  <a:lnTo>
                    <a:pt x="1030985" y="91313"/>
                  </a:lnTo>
                  <a:lnTo>
                    <a:pt x="1030731" y="91313"/>
                  </a:lnTo>
                  <a:lnTo>
                    <a:pt x="1059433" y="79502"/>
                  </a:lnTo>
                  <a:lnTo>
                    <a:pt x="1059624" y="79502"/>
                  </a:lnTo>
                  <a:lnTo>
                    <a:pt x="1060068" y="79375"/>
                  </a:lnTo>
                  <a:lnTo>
                    <a:pt x="1055496" y="67437"/>
                  </a:lnTo>
                  <a:close/>
                </a:path>
                <a:path w="1405254" h="899160">
                  <a:moveTo>
                    <a:pt x="1059624" y="79502"/>
                  </a:moveTo>
                  <a:lnTo>
                    <a:pt x="1059433" y="79502"/>
                  </a:lnTo>
                  <a:lnTo>
                    <a:pt x="1059179" y="79629"/>
                  </a:lnTo>
                  <a:lnTo>
                    <a:pt x="1059624" y="79502"/>
                  </a:lnTo>
                  <a:close/>
                </a:path>
                <a:path w="1405254" h="899160">
                  <a:moveTo>
                    <a:pt x="973963" y="104140"/>
                  </a:moveTo>
                  <a:lnTo>
                    <a:pt x="970406" y="105918"/>
                  </a:lnTo>
                  <a:lnTo>
                    <a:pt x="944117" y="120015"/>
                  </a:lnTo>
                  <a:lnTo>
                    <a:pt x="929004" y="128905"/>
                  </a:lnTo>
                  <a:lnTo>
                    <a:pt x="935481" y="139827"/>
                  </a:lnTo>
                  <a:lnTo>
                    <a:pt x="950340" y="131064"/>
                  </a:lnTo>
                  <a:lnTo>
                    <a:pt x="976140" y="117221"/>
                  </a:lnTo>
                  <a:lnTo>
                    <a:pt x="979551" y="115570"/>
                  </a:lnTo>
                  <a:lnTo>
                    <a:pt x="973963" y="104140"/>
                  </a:lnTo>
                  <a:close/>
                </a:path>
                <a:path w="1405254" h="899160">
                  <a:moveTo>
                    <a:pt x="950449" y="131064"/>
                  </a:moveTo>
                  <a:lnTo>
                    <a:pt x="950213" y="131191"/>
                  </a:lnTo>
                  <a:lnTo>
                    <a:pt x="950449" y="131064"/>
                  </a:lnTo>
                  <a:close/>
                </a:path>
                <a:path w="1405254" h="899160">
                  <a:moveTo>
                    <a:pt x="896492" y="149098"/>
                  </a:moveTo>
                  <a:lnTo>
                    <a:pt x="894333" y="150495"/>
                  </a:lnTo>
                  <a:lnTo>
                    <a:pt x="871092" y="166624"/>
                  </a:lnTo>
                  <a:lnTo>
                    <a:pt x="854709" y="178943"/>
                  </a:lnTo>
                  <a:lnTo>
                    <a:pt x="862329" y="189103"/>
                  </a:lnTo>
                  <a:lnTo>
                    <a:pt x="878585" y="176911"/>
                  </a:lnTo>
                  <a:lnTo>
                    <a:pt x="901263" y="161163"/>
                  </a:lnTo>
                  <a:lnTo>
                    <a:pt x="903351" y="159893"/>
                  </a:lnTo>
                  <a:lnTo>
                    <a:pt x="896492" y="149098"/>
                  </a:lnTo>
                  <a:close/>
                </a:path>
                <a:path w="1405254" h="899160">
                  <a:moveTo>
                    <a:pt x="878641" y="176911"/>
                  </a:moveTo>
                  <a:lnTo>
                    <a:pt x="878458" y="177038"/>
                  </a:lnTo>
                  <a:lnTo>
                    <a:pt x="878641" y="176911"/>
                  </a:lnTo>
                  <a:close/>
                </a:path>
                <a:path w="1405254" h="899160">
                  <a:moveTo>
                    <a:pt x="901445" y="161036"/>
                  </a:moveTo>
                  <a:lnTo>
                    <a:pt x="901191" y="161163"/>
                  </a:lnTo>
                  <a:lnTo>
                    <a:pt x="901445" y="161036"/>
                  </a:lnTo>
                  <a:close/>
                </a:path>
                <a:path w="1405254" h="899160">
                  <a:moveTo>
                    <a:pt x="824864" y="203327"/>
                  </a:moveTo>
                  <a:lnTo>
                    <a:pt x="808354" y="218186"/>
                  </a:lnTo>
                  <a:lnTo>
                    <a:pt x="790066" y="236347"/>
                  </a:lnTo>
                  <a:lnTo>
                    <a:pt x="787780" y="239014"/>
                  </a:lnTo>
                  <a:lnTo>
                    <a:pt x="797051" y="247523"/>
                  </a:lnTo>
                  <a:lnTo>
                    <a:pt x="799338" y="244983"/>
                  </a:lnTo>
                  <a:lnTo>
                    <a:pt x="817117" y="227330"/>
                  </a:lnTo>
                  <a:lnTo>
                    <a:pt x="817273" y="227330"/>
                  </a:lnTo>
                  <a:lnTo>
                    <a:pt x="833373" y="212852"/>
                  </a:lnTo>
                  <a:lnTo>
                    <a:pt x="824864" y="203327"/>
                  </a:lnTo>
                  <a:close/>
                </a:path>
                <a:path w="1405254" h="899160">
                  <a:moveTo>
                    <a:pt x="799464" y="244983"/>
                  </a:moveTo>
                  <a:lnTo>
                    <a:pt x="799210" y="245237"/>
                  </a:lnTo>
                  <a:lnTo>
                    <a:pt x="799464" y="244983"/>
                  </a:lnTo>
                  <a:close/>
                </a:path>
                <a:path w="1405254" h="899160">
                  <a:moveTo>
                    <a:pt x="817273" y="227330"/>
                  </a:moveTo>
                  <a:lnTo>
                    <a:pt x="817117" y="227330"/>
                  </a:lnTo>
                  <a:lnTo>
                    <a:pt x="816990" y="227584"/>
                  </a:lnTo>
                  <a:lnTo>
                    <a:pt x="817273" y="227330"/>
                  </a:lnTo>
                  <a:close/>
                </a:path>
                <a:path w="1405254" h="899160">
                  <a:moveTo>
                    <a:pt x="762634" y="268097"/>
                  </a:moveTo>
                  <a:lnTo>
                    <a:pt x="757808" y="273939"/>
                  </a:lnTo>
                  <a:lnTo>
                    <a:pt x="743965" y="293243"/>
                  </a:lnTo>
                  <a:lnTo>
                    <a:pt x="733170" y="310388"/>
                  </a:lnTo>
                  <a:lnTo>
                    <a:pt x="743965" y="317119"/>
                  </a:lnTo>
                  <a:lnTo>
                    <a:pt x="754395" y="300482"/>
                  </a:lnTo>
                  <a:lnTo>
                    <a:pt x="754633" y="300101"/>
                  </a:lnTo>
                  <a:lnTo>
                    <a:pt x="767968" y="281559"/>
                  </a:lnTo>
                  <a:lnTo>
                    <a:pt x="772413" y="275971"/>
                  </a:lnTo>
                  <a:lnTo>
                    <a:pt x="762634" y="268097"/>
                  </a:lnTo>
                  <a:close/>
                </a:path>
                <a:path w="1405254" h="899160">
                  <a:moveTo>
                    <a:pt x="754653" y="300101"/>
                  </a:moveTo>
                  <a:lnTo>
                    <a:pt x="754499" y="300315"/>
                  </a:lnTo>
                  <a:lnTo>
                    <a:pt x="754653" y="300101"/>
                  </a:lnTo>
                  <a:close/>
                </a:path>
                <a:path w="1405254" h="899160">
                  <a:moveTo>
                    <a:pt x="768040" y="281559"/>
                  </a:moveTo>
                  <a:lnTo>
                    <a:pt x="767841" y="281813"/>
                  </a:lnTo>
                  <a:lnTo>
                    <a:pt x="768040" y="281559"/>
                  </a:lnTo>
                  <a:close/>
                </a:path>
                <a:path w="1405254" h="899160">
                  <a:moveTo>
                    <a:pt x="715644" y="345186"/>
                  </a:moveTo>
                  <a:lnTo>
                    <a:pt x="712215" y="352933"/>
                  </a:lnTo>
                  <a:lnTo>
                    <a:pt x="705357" y="373380"/>
                  </a:lnTo>
                  <a:lnTo>
                    <a:pt x="700277" y="393827"/>
                  </a:lnTo>
                  <a:lnTo>
                    <a:pt x="700023" y="395224"/>
                  </a:lnTo>
                  <a:lnTo>
                    <a:pt x="712596" y="397129"/>
                  </a:lnTo>
                  <a:lnTo>
                    <a:pt x="712596" y="396621"/>
                  </a:lnTo>
                  <a:lnTo>
                    <a:pt x="712723" y="395986"/>
                  </a:lnTo>
                  <a:lnTo>
                    <a:pt x="717423" y="377190"/>
                  </a:lnTo>
                  <a:lnTo>
                    <a:pt x="717550" y="376682"/>
                  </a:lnTo>
                  <a:lnTo>
                    <a:pt x="724153" y="357251"/>
                  </a:lnTo>
                  <a:lnTo>
                    <a:pt x="727328" y="350266"/>
                  </a:lnTo>
                  <a:lnTo>
                    <a:pt x="715644" y="345186"/>
                  </a:lnTo>
                  <a:close/>
                </a:path>
                <a:path w="1405254" h="899160">
                  <a:moveTo>
                    <a:pt x="712699" y="396209"/>
                  </a:moveTo>
                  <a:lnTo>
                    <a:pt x="712596" y="396621"/>
                  </a:lnTo>
                  <a:lnTo>
                    <a:pt x="712699" y="396209"/>
                  </a:lnTo>
                  <a:close/>
                </a:path>
                <a:path w="1405254" h="899160">
                  <a:moveTo>
                    <a:pt x="712754" y="395986"/>
                  </a:moveTo>
                  <a:lnTo>
                    <a:pt x="712699" y="396209"/>
                  </a:lnTo>
                  <a:lnTo>
                    <a:pt x="712754" y="395986"/>
                  </a:lnTo>
                  <a:close/>
                </a:path>
                <a:path w="1405254" h="899160">
                  <a:moveTo>
                    <a:pt x="717594" y="376682"/>
                  </a:moveTo>
                  <a:lnTo>
                    <a:pt x="717426" y="377180"/>
                  </a:lnTo>
                  <a:lnTo>
                    <a:pt x="717594" y="376682"/>
                  </a:lnTo>
                  <a:close/>
                </a:path>
                <a:path w="1405254" h="899160">
                  <a:moveTo>
                    <a:pt x="724250" y="357251"/>
                  </a:moveTo>
                  <a:lnTo>
                    <a:pt x="724026" y="357759"/>
                  </a:lnTo>
                  <a:lnTo>
                    <a:pt x="724250" y="357251"/>
                  </a:lnTo>
                  <a:close/>
                </a:path>
                <a:path w="1405254" h="899160">
                  <a:moveTo>
                    <a:pt x="705115" y="473964"/>
                  </a:moveTo>
                  <a:lnTo>
                    <a:pt x="692276" y="473964"/>
                  </a:lnTo>
                  <a:lnTo>
                    <a:pt x="690117" y="482727"/>
                  </a:lnTo>
                  <a:lnTo>
                    <a:pt x="702437" y="485775"/>
                  </a:lnTo>
                  <a:lnTo>
                    <a:pt x="704722" y="476631"/>
                  </a:lnTo>
                  <a:lnTo>
                    <a:pt x="705115" y="473964"/>
                  </a:lnTo>
                  <a:close/>
                </a:path>
                <a:path w="1405254" h="899160">
                  <a:moveTo>
                    <a:pt x="707847" y="454406"/>
                  </a:moveTo>
                  <a:lnTo>
                    <a:pt x="695197" y="454406"/>
                  </a:lnTo>
                  <a:lnTo>
                    <a:pt x="692150" y="474472"/>
                  </a:lnTo>
                  <a:lnTo>
                    <a:pt x="692276" y="473964"/>
                  </a:lnTo>
                  <a:lnTo>
                    <a:pt x="705115" y="473964"/>
                  </a:lnTo>
                  <a:lnTo>
                    <a:pt x="707770" y="455930"/>
                  </a:lnTo>
                  <a:lnTo>
                    <a:pt x="707847" y="454406"/>
                  </a:lnTo>
                  <a:close/>
                </a:path>
                <a:path w="1405254" h="899160">
                  <a:moveTo>
                    <a:pt x="696213" y="433705"/>
                  </a:moveTo>
                  <a:lnTo>
                    <a:pt x="696054" y="435610"/>
                  </a:lnTo>
                  <a:lnTo>
                    <a:pt x="695070" y="455041"/>
                  </a:lnTo>
                  <a:lnTo>
                    <a:pt x="695197" y="454406"/>
                  </a:lnTo>
                  <a:lnTo>
                    <a:pt x="707847" y="454406"/>
                  </a:lnTo>
                  <a:lnTo>
                    <a:pt x="708787" y="435610"/>
                  </a:lnTo>
                  <a:lnTo>
                    <a:pt x="708913" y="434340"/>
                  </a:lnTo>
                  <a:lnTo>
                    <a:pt x="696213" y="433705"/>
                  </a:lnTo>
                  <a:close/>
                </a:path>
                <a:path w="1405254" h="899160">
                  <a:moveTo>
                    <a:pt x="676673" y="551053"/>
                  </a:moveTo>
                  <a:lnTo>
                    <a:pt x="662304" y="551053"/>
                  </a:lnTo>
                  <a:lnTo>
                    <a:pt x="655573" y="561975"/>
                  </a:lnTo>
                  <a:lnTo>
                    <a:pt x="666241" y="568706"/>
                  </a:lnTo>
                  <a:lnTo>
                    <a:pt x="673226" y="557530"/>
                  </a:lnTo>
                  <a:lnTo>
                    <a:pt x="676673" y="551053"/>
                  </a:lnTo>
                  <a:close/>
                </a:path>
                <a:path w="1405254" h="899160">
                  <a:moveTo>
                    <a:pt x="686280" y="532003"/>
                  </a:moveTo>
                  <a:lnTo>
                    <a:pt x="672464" y="532003"/>
                  </a:lnTo>
                  <a:lnTo>
                    <a:pt x="672210" y="532511"/>
                  </a:lnTo>
                  <a:lnTo>
                    <a:pt x="662051" y="551434"/>
                  </a:lnTo>
                  <a:lnTo>
                    <a:pt x="662304" y="551053"/>
                  </a:lnTo>
                  <a:lnTo>
                    <a:pt x="676673" y="551053"/>
                  </a:lnTo>
                  <a:lnTo>
                    <a:pt x="683767" y="537718"/>
                  </a:lnTo>
                  <a:lnTo>
                    <a:pt x="686280" y="532003"/>
                  </a:lnTo>
                  <a:close/>
                </a:path>
                <a:path w="1405254" h="899160">
                  <a:moveTo>
                    <a:pt x="672289" y="532330"/>
                  </a:moveTo>
                  <a:lnTo>
                    <a:pt x="672192" y="532511"/>
                  </a:lnTo>
                  <a:lnTo>
                    <a:pt x="672289" y="532330"/>
                  </a:lnTo>
                  <a:close/>
                </a:path>
                <a:path w="1405254" h="899160">
                  <a:moveTo>
                    <a:pt x="678560" y="517906"/>
                  </a:moveTo>
                  <a:lnTo>
                    <a:pt x="672289" y="532330"/>
                  </a:lnTo>
                  <a:lnTo>
                    <a:pt x="672464" y="532003"/>
                  </a:lnTo>
                  <a:lnTo>
                    <a:pt x="686280" y="532003"/>
                  </a:lnTo>
                  <a:lnTo>
                    <a:pt x="690244" y="522986"/>
                  </a:lnTo>
                  <a:lnTo>
                    <a:pt x="678560" y="517906"/>
                  </a:lnTo>
                  <a:close/>
                </a:path>
                <a:path w="1405254" h="899160">
                  <a:moveTo>
                    <a:pt x="622905" y="625221"/>
                  </a:moveTo>
                  <a:lnTo>
                    <a:pt x="605789" y="625221"/>
                  </a:lnTo>
                  <a:lnTo>
                    <a:pt x="600963" y="630047"/>
                  </a:lnTo>
                  <a:lnTo>
                    <a:pt x="609853" y="639064"/>
                  </a:lnTo>
                  <a:lnTo>
                    <a:pt x="614806" y="634111"/>
                  </a:lnTo>
                  <a:lnTo>
                    <a:pt x="622905" y="625221"/>
                  </a:lnTo>
                  <a:close/>
                </a:path>
                <a:path w="1405254" h="899160">
                  <a:moveTo>
                    <a:pt x="634110" y="592455"/>
                  </a:moveTo>
                  <a:lnTo>
                    <a:pt x="622045" y="607314"/>
                  </a:lnTo>
                  <a:lnTo>
                    <a:pt x="605535" y="625475"/>
                  </a:lnTo>
                  <a:lnTo>
                    <a:pt x="605789" y="625221"/>
                  </a:lnTo>
                  <a:lnTo>
                    <a:pt x="622905" y="625221"/>
                  </a:lnTo>
                  <a:lnTo>
                    <a:pt x="631697" y="615569"/>
                  </a:lnTo>
                  <a:lnTo>
                    <a:pt x="643889" y="600456"/>
                  </a:lnTo>
                  <a:lnTo>
                    <a:pt x="634110" y="592455"/>
                  </a:lnTo>
                  <a:close/>
                </a:path>
                <a:path w="1405254" h="899160">
                  <a:moveTo>
                    <a:pt x="622172" y="607060"/>
                  </a:moveTo>
                  <a:lnTo>
                    <a:pt x="621943" y="607314"/>
                  </a:lnTo>
                  <a:lnTo>
                    <a:pt x="622172" y="607060"/>
                  </a:lnTo>
                  <a:close/>
                </a:path>
                <a:path w="1405254" h="899160">
                  <a:moveTo>
                    <a:pt x="568321" y="677164"/>
                  </a:moveTo>
                  <a:lnTo>
                    <a:pt x="548385" y="677164"/>
                  </a:lnTo>
                  <a:lnTo>
                    <a:pt x="534415" y="687578"/>
                  </a:lnTo>
                  <a:lnTo>
                    <a:pt x="542035" y="697738"/>
                  </a:lnTo>
                  <a:lnTo>
                    <a:pt x="556132" y="687197"/>
                  </a:lnTo>
                  <a:lnTo>
                    <a:pt x="568321" y="677164"/>
                  </a:lnTo>
                  <a:close/>
                </a:path>
                <a:path w="1405254" h="899160">
                  <a:moveTo>
                    <a:pt x="573531" y="656082"/>
                  </a:moveTo>
                  <a:lnTo>
                    <a:pt x="568578" y="660527"/>
                  </a:lnTo>
                  <a:lnTo>
                    <a:pt x="548131" y="677291"/>
                  </a:lnTo>
                  <a:lnTo>
                    <a:pt x="548385" y="677164"/>
                  </a:lnTo>
                  <a:lnTo>
                    <a:pt x="568321" y="677164"/>
                  </a:lnTo>
                  <a:lnTo>
                    <a:pt x="576960" y="670052"/>
                  </a:lnTo>
                  <a:lnTo>
                    <a:pt x="582040" y="665480"/>
                  </a:lnTo>
                  <a:lnTo>
                    <a:pt x="573531" y="656082"/>
                  </a:lnTo>
                  <a:close/>
                </a:path>
                <a:path w="1405254" h="899160">
                  <a:moveTo>
                    <a:pt x="568832" y="660273"/>
                  </a:moveTo>
                  <a:lnTo>
                    <a:pt x="568524" y="660527"/>
                  </a:lnTo>
                  <a:lnTo>
                    <a:pt x="568832" y="660273"/>
                  </a:lnTo>
                  <a:close/>
                </a:path>
                <a:path w="1405254" h="899160">
                  <a:moveTo>
                    <a:pt x="503642" y="709549"/>
                  </a:moveTo>
                  <a:lnTo>
                    <a:pt x="503482" y="709549"/>
                  </a:lnTo>
                  <a:lnTo>
                    <a:pt x="479551" y="724789"/>
                  </a:lnTo>
                  <a:lnTo>
                    <a:pt x="460755" y="735838"/>
                  </a:lnTo>
                  <a:lnTo>
                    <a:pt x="467105" y="746760"/>
                  </a:lnTo>
                  <a:lnTo>
                    <a:pt x="486282" y="735584"/>
                  </a:lnTo>
                  <a:lnTo>
                    <a:pt x="510666" y="719963"/>
                  </a:lnTo>
                  <a:lnTo>
                    <a:pt x="503642" y="709549"/>
                  </a:lnTo>
                  <a:close/>
                </a:path>
                <a:path w="1405254" h="899160">
                  <a:moveTo>
                    <a:pt x="479678" y="724662"/>
                  </a:moveTo>
                  <a:lnTo>
                    <a:pt x="479463" y="724789"/>
                  </a:lnTo>
                  <a:lnTo>
                    <a:pt x="479678" y="724662"/>
                  </a:lnTo>
                  <a:close/>
                </a:path>
                <a:path w="1405254" h="899160">
                  <a:moveTo>
                    <a:pt x="503554" y="709502"/>
                  </a:moveTo>
                  <a:close/>
                </a:path>
                <a:path w="1405254" h="899160">
                  <a:moveTo>
                    <a:pt x="503606" y="709497"/>
                  </a:moveTo>
                  <a:close/>
                </a:path>
                <a:path w="1405254" h="899160">
                  <a:moveTo>
                    <a:pt x="427608" y="753745"/>
                  </a:moveTo>
                  <a:lnTo>
                    <a:pt x="401700" y="766699"/>
                  </a:lnTo>
                  <a:lnTo>
                    <a:pt x="382015" y="775589"/>
                  </a:lnTo>
                  <a:lnTo>
                    <a:pt x="387222" y="787146"/>
                  </a:lnTo>
                  <a:lnTo>
                    <a:pt x="407288" y="778129"/>
                  </a:lnTo>
                  <a:lnTo>
                    <a:pt x="433323" y="765175"/>
                  </a:lnTo>
                  <a:lnTo>
                    <a:pt x="427608" y="753745"/>
                  </a:lnTo>
                  <a:close/>
                </a:path>
                <a:path w="1405254" h="899160">
                  <a:moveTo>
                    <a:pt x="345693" y="790829"/>
                  </a:moveTo>
                  <a:lnTo>
                    <a:pt x="316356" y="801878"/>
                  </a:lnTo>
                  <a:lnTo>
                    <a:pt x="316610" y="801878"/>
                  </a:lnTo>
                  <a:lnTo>
                    <a:pt x="299719" y="807593"/>
                  </a:lnTo>
                  <a:lnTo>
                    <a:pt x="303783" y="819658"/>
                  </a:lnTo>
                  <a:lnTo>
                    <a:pt x="320801" y="813816"/>
                  </a:lnTo>
                  <a:lnTo>
                    <a:pt x="350265" y="802767"/>
                  </a:lnTo>
                  <a:lnTo>
                    <a:pt x="351916" y="802005"/>
                  </a:lnTo>
                  <a:lnTo>
                    <a:pt x="347353" y="790956"/>
                  </a:lnTo>
                  <a:lnTo>
                    <a:pt x="345566" y="790956"/>
                  </a:lnTo>
                  <a:close/>
                </a:path>
                <a:path w="1405254" h="899160">
                  <a:moveTo>
                    <a:pt x="347090" y="790321"/>
                  </a:moveTo>
                  <a:lnTo>
                    <a:pt x="345566" y="790956"/>
                  </a:lnTo>
                  <a:lnTo>
                    <a:pt x="347353" y="790956"/>
                  </a:lnTo>
                  <a:lnTo>
                    <a:pt x="347090" y="790321"/>
                  </a:lnTo>
                  <a:close/>
                </a:path>
                <a:path w="1405254" h="899160">
                  <a:moveTo>
                    <a:pt x="263651" y="819023"/>
                  </a:moveTo>
                  <a:lnTo>
                    <a:pt x="256158" y="821182"/>
                  </a:lnTo>
                  <a:lnTo>
                    <a:pt x="225297" y="829437"/>
                  </a:lnTo>
                  <a:lnTo>
                    <a:pt x="225425" y="829437"/>
                  </a:lnTo>
                  <a:lnTo>
                    <a:pt x="214883" y="831850"/>
                  </a:lnTo>
                  <a:lnTo>
                    <a:pt x="217804" y="844169"/>
                  </a:lnTo>
                  <a:lnTo>
                    <a:pt x="228472" y="841756"/>
                  </a:lnTo>
                  <a:lnTo>
                    <a:pt x="259714" y="833374"/>
                  </a:lnTo>
                  <a:lnTo>
                    <a:pt x="267334" y="831088"/>
                  </a:lnTo>
                  <a:lnTo>
                    <a:pt x="263651" y="819023"/>
                  </a:lnTo>
                  <a:close/>
                </a:path>
                <a:path w="1405254" h="899160">
                  <a:moveTo>
                    <a:pt x="162305" y="842899"/>
                  </a:moveTo>
                  <a:lnTo>
                    <a:pt x="130047" y="848233"/>
                  </a:lnTo>
                  <a:lnTo>
                    <a:pt x="130301" y="848233"/>
                  </a:lnTo>
                  <a:lnTo>
                    <a:pt x="128269" y="848487"/>
                  </a:lnTo>
                  <a:lnTo>
                    <a:pt x="129920" y="861060"/>
                  </a:lnTo>
                  <a:lnTo>
                    <a:pt x="131952" y="860806"/>
                  </a:lnTo>
                  <a:lnTo>
                    <a:pt x="164464" y="855472"/>
                  </a:lnTo>
                  <a:lnTo>
                    <a:pt x="180339" y="852297"/>
                  </a:lnTo>
                  <a:lnTo>
                    <a:pt x="178542" y="843026"/>
                  </a:lnTo>
                  <a:lnTo>
                    <a:pt x="162178" y="843026"/>
                  </a:lnTo>
                  <a:lnTo>
                    <a:pt x="162305" y="842899"/>
                  </a:lnTo>
                  <a:close/>
                </a:path>
                <a:path w="1405254" h="899160">
                  <a:moveTo>
                    <a:pt x="177926" y="839851"/>
                  </a:moveTo>
                  <a:lnTo>
                    <a:pt x="162178" y="843026"/>
                  </a:lnTo>
                  <a:lnTo>
                    <a:pt x="178542" y="843026"/>
                  </a:lnTo>
                  <a:lnTo>
                    <a:pt x="177926" y="839851"/>
                  </a:lnTo>
                  <a:close/>
                </a:path>
                <a:path w="1405254" h="899160">
                  <a:moveTo>
                    <a:pt x="74421" y="822706"/>
                  </a:moveTo>
                  <a:lnTo>
                    <a:pt x="0" y="864108"/>
                  </a:lnTo>
                  <a:lnTo>
                    <a:pt x="77850" y="898779"/>
                  </a:lnTo>
                  <a:lnTo>
                    <a:pt x="76448" y="867664"/>
                  </a:lnTo>
                  <a:lnTo>
                    <a:pt x="63880" y="867664"/>
                  </a:lnTo>
                  <a:lnTo>
                    <a:pt x="62991" y="854964"/>
                  </a:lnTo>
                  <a:lnTo>
                    <a:pt x="75831" y="853967"/>
                  </a:lnTo>
                  <a:lnTo>
                    <a:pt x="74421" y="822706"/>
                  </a:lnTo>
                  <a:close/>
                </a:path>
                <a:path w="1405254" h="899160">
                  <a:moveTo>
                    <a:pt x="75831" y="853967"/>
                  </a:moveTo>
                  <a:lnTo>
                    <a:pt x="62991" y="854964"/>
                  </a:lnTo>
                  <a:lnTo>
                    <a:pt x="63880" y="867664"/>
                  </a:lnTo>
                  <a:lnTo>
                    <a:pt x="76404" y="866691"/>
                  </a:lnTo>
                  <a:lnTo>
                    <a:pt x="75831" y="853967"/>
                  </a:lnTo>
                  <a:close/>
                </a:path>
                <a:path w="1405254" h="899160">
                  <a:moveTo>
                    <a:pt x="76404" y="866691"/>
                  </a:moveTo>
                  <a:lnTo>
                    <a:pt x="63880" y="867664"/>
                  </a:lnTo>
                  <a:lnTo>
                    <a:pt x="76448" y="867664"/>
                  </a:lnTo>
                  <a:lnTo>
                    <a:pt x="76404" y="866691"/>
                  </a:lnTo>
                  <a:close/>
                </a:path>
                <a:path w="1405254" h="899160">
                  <a:moveTo>
                    <a:pt x="90804" y="852805"/>
                  </a:moveTo>
                  <a:lnTo>
                    <a:pt x="75831" y="853967"/>
                  </a:lnTo>
                  <a:lnTo>
                    <a:pt x="76404" y="866691"/>
                  </a:lnTo>
                  <a:lnTo>
                    <a:pt x="91693" y="865505"/>
                  </a:lnTo>
                  <a:lnTo>
                    <a:pt x="90804" y="852805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70604" y="4516882"/>
              <a:ext cx="1695450" cy="1387475"/>
            </a:xfrm>
            <a:custGeom>
              <a:avLst/>
              <a:gdLst/>
              <a:ahLst/>
              <a:cxnLst/>
              <a:rect l="l" t="t" r="r" b="b"/>
              <a:pathLst>
                <a:path w="1695450" h="1387475">
                  <a:moveTo>
                    <a:pt x="1694942" y="0"/>
                  </a:moveTo>
                  <a:lnTo>
                    <a:pt x="1655064" y="1016"/>
                  </a:lnTo>
                  <a:lnTo>
                    <a:pt x="1643888" y="1778"/>
                  </a:lnTo>
                  <a:lnTo>
                    <a:pt x="1644777" y="14478"/>
                  </a:lnTo>
                  <a:lnTo>
                    <a:pt x="1655826" y="13589"/>
                  </a:lnTo>
                  <a:lnTo>
                    <a:pt x="1655572" y="13589"/>
                  </a:lnTo>
                  <a:lnTo>
                    <a:pt x="1695196" y="12700"/>
                  </a:lnTo>
                  <a:lnTo>
                    <a:pt x="1694942" y="0"/>
                  </a:lnTo>
                  <a:close/>
                </a:path>
                <a:path w="1695450" h="1387475">
                  <a:moveTo>
                    <a:pt x="1605661" y="5080"/>
                  </a:moveTo>
                  <a:lnTo>
                    <a:pt x="1575308" y="8636"/>
                  </a:lnTo>
                  <a:lnTo>
                    <a:pt x="1554988" y="12065"/>
                  </a:lnTo>
                  <a:lnTo>
                    <a:pt x="1557147" y="24511"/>
                  </a:lnTo>
                  <a:lnTo>
                    <a:pt x="1577340" y="21209"/>
                  </a:lnTo>
                  <a:lnTo>
                    <a:pt x="1576959" y="21209"/>
                  </a:lnTo>
                  <a:lnTo>
                    <a:pt x="1607185" y="17653"/>
                  </a:lnTo>
                  <a:lnTo>
                    <a:pt x="1605661" y="5080"/>
                  </a:lnTo>
                  <a:close/>
                </a:path>
                <a:path w="1695450" h="1387475">
                  <a:moveTo>
                    <a:pt x="1517396" y="19177"/>
                  </a:moveTo>
                  <a:lnTo>
                    <a:pt x="1496695" y="23495"/>
                  </a:lnTo>
                  <a:lnTo>
                    <a:pt x="1467612" y="30988"/>
                  </a:lnTo>
                  <a:lnTo>
                    <a:pt x="1470787" y="43307"/>
                  </a:lnTo>
                  <a:lnTo>
                    <a:pt x="1499743" y="35814"/>
                  </a:lnTo>
                  <a:lnTo>
                    <a:pt x="1500090" y="35814"/>
                  </a:lnTo>
                  <a:lnTo>
                    <a:pt x="1519936" y="31623"/>
                  </a:lnTo>
                  <a:lnTo>
                    <a:pt x="1517396" y="19177"/>
                  </a:lnTo>
                  <a:close/>
                </a:path>
                <a:path w="1695450" h="1387475">
                  <a:moveTo>
                    <a:pt x="1500090" y="35814"/>
                  </a:moveTo>
                  <a:lnTo>
                    <a:pt x="1499743" y="35814"/>
                  </a:lnTo>
                  <a:lnTo>
                    <a:pt x="1499489" y="35941"/>
                  </a:lnTo>
                  <a:lnTo>
                    <a:pt x="1500090" y="35814"/>
                  </a:lnTo>
                  <a:close/>
                </a:path>
                <a:path w="1695450" h="1387475">
                  <a:moveTo>
                    <a:pt x="1430782" y="41656"/>
                  </a:moveTo>
                  <a:lnTo>
                    <a:pt x="1419479" y="45085"/>
                  </a:lnTo>
                  <a:lnTo>
                    <a:pt x="1382395" y="58039"/>
                  </a:lnTo>
                  <a:lnTo>
                    <a:pt x="1386586" y="69977"/>
                  </a:lnTo>
                  <a:lnTo>
                    <a:pt x="1423543" y="57150"/>
                  </a:lnTo>
                  <a:lnTo>
                    <a:pt x="1423289" y="57150"/>
                  </a:lnTo>
                  <a:lnTo>
                    <a:pt x="1434465" y="53848"/>
                  </a:lnTo>
                  <a:lnTo>
                    <a:pt x="1430782" y="41656"/>
                  </a:lnTo>
                  <a:close/>
                </a:path>
                <a:path w="1695450" h="1387475">
                  <a:moveTo>
                    <a:pt x="1346708" y="72009"/>
                  </a:moveTo>
                  <a:lnTo>
                    <a:pt x="1344549" y="72898"/>
                  </a:lnTo>
                  <a:lnTo>
                    <a:pt x="1308100" y="89027"/>
                  </a:lnTo>
                  <a:lnTo>
                    <a:pt x="1299972" y="92964"/>
                  </a:lnTo>
                  <a:lnTo>
                    <a:pt x="1305560" y="104394"/>
                  </a:lnTo>
                  <a:lnTo>
                    <a:pt x="1313561" y="100457"/>
                  </a:lnTo>
                  <a:lnTo>
                    <a:pt x="1349502" y="84582"/>
                  </a:lnTo>
                  <a:lnTo>
                    <a:pt x="1351407" y="83820"/>
                  </a:lnTo>
                  <a:lnTo>
                    <a:pt x="1346708" y="72009"/>
                  </a:lnTo>
                  <a:close/>
                </a:path>
                <a:path w="1695450" h="1387475">
                  <a:moveTo>
                    <a:pt x="1313594" y="100457"/>
                  </a:moveTo>
                  <a:lnTo>
                    <a:pt x="1313307" y="100584"/>
                  </a:lnTo>
                  <a:lnTo>
                    <a:pt x="1313594" y="100457"/>
                  </a:lnTo>
                  <a:close/>
                </a:path>
                <a:path w="1695450" h="1387475">
                  <a:moveTo>
                    <a:pt x="1349556" y="84582"/>
                  </a:moveTo>
                  <a:lnTo>
                    <a:pt x="1349248" y="84709"/>
                  </a:lnTo>
                  <a:lnTo>
                    <a:pt x="1349556" y="84582"/>
                  </a:lnTo>
                  <a:close/>
                </a:path>
                <a:path w="1695450" h="1387475">
                  <a:moveTo>
                    <a:pt x="1265555" y="110109"/>
                  </a:moveTo>
                  <a:lnTo>
                    <a:pt x="1237615" y="125095"/>
                  </a:lnTo>
                  <a:lnTo>
                    <a:pt x="1220978" y="134874"/>
                  </a:lnTo>
                  <a:lnTo>
                    <a:pt x="1227455" y="145796"/>
                  </a:lnTo>
                  <a:lnTo>
                    <a:pt x="1243747" y="136271"/>
                  </a:lnTo>
                  <a:lnTo>
                    <a:pt x="1271651" y="121285"/>
                  </a:lnTo>
                  <a:lnTo>
                    <a:pt x="1265555" y="110109"/>
                  </a:lnTo>
                  <a:close/>
                </a:path>
                <a:path w="1695450" h="1387475">
                  <a:moveTo>
                    <a:pt x="1243965" y="136144"/>
                  </a:moveTo>
                  <a:lnTo>
                    <a:pt x="1243711" y="136271"/>
                  </a:lnTo>
                  <a:lnTo>
                    <a:pt x="1243965" y="136144"/>
                  </a:lnTo>
                  <a:close/>
                </a:path>
                <a:path w="1695450" h="1387475">
                  <a:moveTo>
                    <a:pt x="1188339" y="154940"/>
                  </a:moveTo>
                  <a:lnTo>
                    <a:pt x="1170940" y="166243"/>
                  </a:lnTo>
                  <a:lnTo>
                    <a:pt x="1146048" y="183642"/>
                  </a:lnTo>
                  <a:lnTo>
                    <a:pt x="1153414" y="194056"/>
                  </a:lnTo>
                  <a:lnTo>
                    <a:pt x="1178052" y="176657"/>
                  </a:lnTo>
                  <a:lnTo>
                    <a:pt x="1195197" y="165608"/>
                  </a:lnTo>
                  <a:lnTo>
                    <a:pt x="1188339" y="154940"/>
                  </a:lnTo>
                  <a:close/>
                </a:path>
                <a:path w="1695450" h="1387475">
                  <a:moveTo>
                    <a:pt x="1178121" y="176657"/>
                  </a:moveTo>
                  <a:lnTo>
                    <a:pt x="1177925" y="176784"/>
                  </a:lnTo>
                  <a:lnTo>
                    <a:pt x="1178121" y="176657"/>
                  </a:lnTo>
                  <a:close/>
                </a:path>
                <a:path w="1695450" h="1387475">
                  <a:moveTo>
                    <a:pt x="1115314" y="206502"/>
                  </a:moveTo>
                  <a:lnTo>
                    <a:pt x="1108456" y="211836"/>
                  </a:lnTo>
                  <a:lnTo>
                    <a:pt x="1079119" y="236093"/>
                  </a:lnTo>
                  <a:lnTo>
                    <a:pt x="1075817" y="239141"/>
                  </a:lnTo>
                  <a:lnTo>
                    <a:pt x="1084326" y="248666"/>
                  </a:lnTo>
                  <a:lnTo>
                    <a:pt x="1087501" y="245618"/>
                  </a:lnTo>
                  <a:lnTo>
                    <a:pt x="1087678" y="245618"/>
                  </a:lnTo>
                  <a:lnTo>
                    <a:pt x="1116457" y="221615"/>
                  </a:lnTo>
                  <a:lnTo>
                    <a:pt x="1116658" y="221615"/>
                  </a:lnTo>
                  <a:lnTo>
                    <a:pt x="1123061" y="216662"/>
                  </a:lnTo>
                  <a:lnTo>
                    <a:pt x="1115314" y="206502"/>
                  </a:lnTo>
                  <a:close/>
                </a:path>
                <a:path w="1695450" h="1387475">
                  <a:moveTo>
                    <a:pt x="1087678" y="245618"/>
                  </a:moveTo>
                  <a:lnTo>
                    <a:pt x="1087501" y="245618"/>
                  </a:lnTo>
                  <a:lnTo>
                    <a:pt x="1087374" y="245872"/>
                  </a:lnTo>
                  <a:lnTo>
                    <a:pt x="1087678" y="245618"/>
                  </a:lnTo>
                  <a:close/>
                </a:path>
                <a:path w="1695450" h="1387475">
                  <a:moveTo>
                    <a:pt x="1116658" y="221615"/>
                  </a:moveTo>
                  <a:lnTo>
                    <a:pt x="1116457" y="221615"/>
                  </a:lnTo>
                  <a:lnTo>
                    <a:pt x="1116330" y="221869"/>
                  </a:lnTo>
                  <a:lnTo>
                    <a:pt x="1116658" y="221615"/>
                  </a:lnTo>
                  <a:close/>
                </a:path>
                <a:path w="1695450" h="1387475">
                  <a:moveTo>
                    <a:pt x="1047369" y="265049"/>
                  </a:moveTo>
                  <a:lnTo>
                    <a:pt x="1024509" y="287528"/>
                  </a:lnTo>
                  <a:lnTo>
                    <a:pt x="1011555" y="301371"/>
                  </a:lnTo>
                  <a:lnTo>
                    <a:pt x="1020826" y="310007"/>
                  </a:lnTo>
                  <a:lnTo>
                    <a:pt x="1033653" y="296291"/>
                  </a:lnTo>
                  <a:lnTo>
                    <a:pt x="1033782" y="296291"/>
                  </a:lnTo>
                  <a:lnTo>
                    <a:pt x="1056259" y="274066"/>
                  </a:lnTo>
                  <a:lnTo>
                    <a:pt x="1047369" y="265049"/>
                  </a:lnTo>
                  <a:close/>
                </a:path>
                <a:path w="1695450" h="1387475">
                  <a:moveTo>
                    <a:pt x="1033782" y="296291"/>
                  </a:moveTo>
                  <a:lnTo>
                    <a:pt x="1033653" y="296291"/>
                  </a:lnTo>
                  <a:lnTo>
                    <a:pt x="1033526" y="296545"/>
                  </a:lnTo>
                  <a:lnTo>
                    <a:pt x="1033782" y="296291"/>
                  </a:lnTo>
                  <a:close/>
                </a:path>
                <a:path w="1695450" h="1387475">
                  <a:moveTo>
                    <a:pt x="986028" y="330073"/>
                  </a:moveTo>
                  <a:lnTo>
                    <a:pt x="975741" y="342138"/>
                  </a:lnTo>
                  <a:lnTo>
                    <a:pt x="954151" y="369951"/>
                  </a:lnTo>
                  <a:lnTo>
                    <a:pt x="964184" y="377825"/>
                  </a:lnTo>
                  <a:lnTo>
                    <a:pt x="985548" y="350266"/>
                  </a:lnTo>
                  <a:lnTo>
                    <a:pt x="995680" y="338328"/>
                  </a:lnTo>
                  <a:lnTo>
                    <a:pt x="986028" y="330073"/>
                  </a:lnTo>
                  <a:close/>
                </a:path>
                <a:path w="1695450" h="1387475">
                  <a:moveTo>
                    <a:pt x="985647" y="350139"/>
                  </a:moveTo>
                  <a:lnTo>
                    <a:pt x="985520" y="350266"/>
                  </a:lnTo>
                  <a:lnTo>
                    <a:pt x="985647" y="350139"/>
                  </a:lnTo>
                  <a:close/>
                </a:path>
                <a:path w="1695450" h="1387475">
                  <a:moveTo>
                    <a:pt x="932053" y="401828"/>
                  </a:moveTo>
                  <a:lnTo>
                    <a:pt x="914908" y="429260"/>
                  </a:lnTo>
                  <a:lnTo>
                    <a:pt x="905891" y="445770"/>
                  </a:lnTo>
                  <a:lnTo>
                    <a:pt x="917067" y="451866"/>
                  </a:lnTo>
                  <a:lnTo>
                    <a:pt x="925957" y="435610"/>
                  </a:lnTo>
                  <a:lnTo>
                    <a:pt x="942848" y="408559"/>
                  </a:lnTo>
                  <a:lnTo>
                    <a:pt x="932053" y="401828"/>
                  </a:lnTo>
                  <a:close/>
                </a:path>
                <a:path w="1695450" h="1387475">
                  <a:moveTo>
                    <a:pt x="925988" y="435610"/>
                  </a:moveTo>
                  <a:lnTo>
                    <a:pt x="925830" y="435864"/>
                  </a:lnTo>
                  <a:lnTo>
                    <a:pt x="925988" y="435610"/>
                  </a:lnTo>
                  <a:close/>
                </a:path>
                <a:path w="1695450" h="1387475">
                  <a:moveTo>
                    <a:pt x="888492" y="480060"/>
                  </a:moveTo>
                  <a:lnTo>
                    <a:pt x="883793" y="489966"/>
                  </a:lnTo>
                  <a:lnTo>
                    <a:pt x="871093" y="520954"/>
                  </a:lnTo>
                  <a:lnTo>
                    <a:pt x="868934" y="527685"/>
                  </a:lnTo>
                  <a:lnTo>
                    <a:pt x="880872" y="531749"/>
                  </a:lnTo>
                  <a:lnTo>
                    <a:pt x="883158" y="525145"/>
                  </a:lnTo>
                  <a:lnTo>
                    <a:pt x="895373" y="495300"/>
                  </a:lnTo>
                  <a:lnTo>
                    <a:pt x="900049" y="485521"/>
                  </a:lnTo>
                  <a:lnTo>
                    <a:pt x="888492" y="480060"/>
                  </a:lnTo>
                  <a:close/>
                </a:path>
                <a:path w="1695450" h="1387475">
                  <a:moveTo>
                    <a:pt x="883186" y="525145"/>
                  </a:moveTo>
                  <a:lnTo>
                    <a:pt x="883031" y="525526"/>
                  </a:lnTo>
                  <a:lnTo>
                    <a:pt x="883186" y="525145"/>
                  </a:lnTo>
                  <a:close/>
                </a:path>
                <a:path w="1695450" h="1387475">
                  <a:moveTo>
                    <a:pt x="895477" y="495046"/>
                  </a:moveTo>
                  <a:lnTo>
                    <a:pt x="895350" y="495300"/>
                  </a:lnTo>
                  <a:lnTo>
                    <a:pt x="895477" y="495046"/>
                  </a:lnTo>
                  <a:close/>
                </a:path>
                <a:path w="1695450" h="1387475">
                  <a:moveTo>
                    <a:pt x="857377" y="564388"/>
                  </a:moveTo>
                  <a:lnTo>
                    <a:pt x="852297" y="583819"/>
                  </a:lnTo>
                  <a:lnTo>
                    <a:pt x="848995" y="599821"/>
                  </a:lnTo>
                  <a:lnTo>
                    <a:pt x="846455" y="614553"/>
                  </a:lnTo>
                  <a:lnTo>
                    <a:pt x="858901" y="616712"/>
                  </a:lnTo>
                  <a:lnTo>
                    <a:pt x="861418" y="602234"/>
                  </a:lnTo>
                  <a:lnTo>
                    <a:pt x="861466" y="602107"/>
                  </a:lnTo>
                  <a:lnTo>
                    <a:pt x="864564" y="586867"/>
                  </a:lnTo>
                  <a:lnTo>
                    <a:pt x="864683" y="586613"/>
                  </a:lnTo>
                  <a:lnTo>
                    <a:pt x="869696" y="567690"/>
                  </a:lnTo>
                  <a:lnTo>
                    <a:pt x="857377" y="564388"/>
                  </a:lnTo>
                  <a:close/>
                </a:path>
                <a:path w="1695450" h="1387475">
                  <a:moveTo>
                    <a:pt x="861466" y="602107"/>
                  </a:moveTo>
                  <a:lnTo>
                    <a:pt x="861441" y="602234"/>
                  </a:lnTo>
                  <a:lnTo>
                    <a:pt x="861466" y="602107"/>
                  </a:lnTo>
                  <a:close/>
                </a:path>
                <a:path w="1695450" h="1387475">
                  <a:moveTo>
                    <a:pt x="864683" y="586613"/>
                  </a:moveTo>
                  <a:lnTo>
                    <a:pt x="864616" y="586867"/>
                  </a:lnTo>
                  <a:lnTo>
                    <a:pt x="864683" y="586613"/>
                  </a:lnTo>
                  <a:close/>
                </a:path>
                <a:path w="1695450" h="1387475">
                  <a:moveTo>
                    <a:pt x="842264" y="653161"/>
                  </a:moveTo>
                  <a:lnTo>
                    <a:pt x="841629" y="663702"/>
                  </a:lnTo>
                  <a:lnTo>
                    <a:pt x="841371" y="679831"/>
                  </a:lnTo>
                  <a:lnTo>
                    <a:pt x="840994" y="695452"/>
                  </a:lnTo>
                  <a:lnTo>
                    <a:pt x="840956" y="695833"/>
                  </a:lnTo>
                  <a:lnTo>
                    <a:pt x="840486" y="703834"/>
                  </a:lnTo>
                  <a:lnTo>
                    <a:pt x="853186" y="704596"/>
                  </a:lnTo>
                  <a:lnTo>
                    <a:pt x="853694" y="695833"/>
                  </a:lnTo>
                  <a:lnTo>
                    <a:pt x="854077" y="679704"/>
                  </a:lnTo>
                  <a:lnTo>
                    <a:pt x="854324" y="664337"/>
                  </a:lnTo>
                  <a:lnTo>
                    <a:pt x="854964" y="653923"/>
                  </a:lnTo>
                  <a:lnTo>
                    <a:pt x="842264" y="653161"/>
                  </a:lnTo>
                  <a:close/>
                </a:path>
                <a:path w="1695450" h="1387475">
                  <a:moveTo>
                    <a:pt x="840994" y="695198"/>
                  </a:moveTo>
                  <a:lnTo>
                    <a:pt x="840979" y="695452"/>
                  </a:lnTo>
                  <a:lnTo>
                    <a:pt x="840994" y="695198"/>
                  </a:lnTo>
                  <a:close/>
                </a:path>
                <a:path w="1695450" h="1387475">
                  <a:moveTo>
                    <a:pt x="854344" y="664083"/>
                  </a:moveTo>
                  <a:lnTo>
                    <a:pt x="854329" y="664337"/>
                  </a:lnTo>
                  <a:lnTo>
                    <a:pt x="854344" y="664083"/>
                  </a:lnTo>
                  <a:close/>
                </a:path>
                <a:path w="1695450" h="1387475">
                  <a:moveTo>
                    <a:pt x="843659" y="772541"/>
                  </a:moveTo>
                  <a:lnTo>
                    <a:pt x="830707" y="772541"/>
                  </a:lnTo>
                  <a:lnTo>
                    <a:pt x="826008" y="790194"/>
                  </a:lnTo>
                  <a:lnTo>
                    <a:pt x="838327" y="793369"/>
                  </a:lnTo>
                  <a:lnTo>
                    <a:pt x="843026" y="775589"/>
                  </a:lnTo>
                  <a:lnTo>
                    <a:pt x="843659" y="772541"/>
                  </a:lnTo>
                  <a:close/>
                </a:path>
                <a:path w="1695450" h="1387475">
                  <a:moveTo>
                    <a:pt x="836549" y="741299"/>
                  </a:moveTo>
                  <a:lnTo>
                    <a:pt x="836549" y="741934"/>
                  </a:lnTo>
                  <a:lnTo>
                    <a:pt x="833882" y="757428"/>
                  </a:lnTo>
                  <a:lnTo>
                    <a:pt x="830580" y="772795"/>
                  </a:lnTo>
                  <a:lnTo>
                    <a:pt x="830707" y="772541"/>
                  </a:lnTo>
                  <a:lnTo>
                    <a:pt x="843659" y="772541"/>
                  </a:lnTo>
                  <a:lnTo>
                    <a:pt x="846328" y="759714"/>
                  </a:lnTo>
                  <a:lnTo>
                    <a:pt x="849249" y="742950"/>
                  </a:lnTo>
                  <a:lnTo>
                    <a:pt x="836549" y="741299"/>
                  </a:lnTo>
                  <a:close/>
                </a:path>
                <a:path w="1695450" h="1387475">
                  <a:moveTo>
                    <a:pt x="833882" y="757174"/>
                  </a:moveTo>
                  <a:lnTo>
                    <a:pt x="833828" y="757428"/>
                  </a:lnTo>
                  <a:lnTo>
                    <a:pt x="833882" y="757174"/>
                  </a:lnTo>
                  <a:close/>
                </a:path>
                <a:path w="1695450" h="1387475">
                  <a:moveTo>
                    <a:pt x="836549" y="741807"/>
                  </a:moveTo>
                  <a:lnTo>
                    <a:pt x="836527" y="741934"/>
                  </a:lnTo>
                  <a:lnTo>
                    <a:pt x="836549" y="741807"/>
                  </a:lnTo>
                  <a:close/>
                </a:path>
                <a:path w="1695450" h="1387475">
                  <a:moveTo>
                    <a:pt x="813664" y="864235"/>
                  </a:moveTo>
                  <a:lnTo>
                    <a:pt x="799973" y="864235"/>
                  </a:lnTo>
                  <a:lnTo>
                    <a:pt x="796036" y="872363"/>
                  </a:lnTo>
                  <a:lnTo>
                    <a:pt x="807466" y="877951"/>
                  </a:lnTo>
                  <a:lnTo>
                    <a:pt x="811530" y="869442"/>
                  </a:lnTo>
                  <a:lnTo>
                    <a:pt x="813664" y="864235"/>
                  </a:lnTo>
                  <a:close/>
                </a:path>
                <a:path w="1695450" h="1387475">
                  <a:moveTo>
                    <a:pt x="814959" y="826135"/>
                  </a:moveTo>
                  <a:lnTo>
                    <a:pt x="812165" y="834263"/>
                  </a:lnTo>
                  <a:lnTo>
                    <a:pt x="799846" y="864489"/>
                  </a:lnTo>
                  <a:lnTo>
                    <a:pt x="799973" y="864235"/>
                  </a:lnTo>
                  <a:lnTo>
                    <a:pt x="813664" y="864235"/>
                  </a:lnTo>
                  <a:lnTo>
                    <a:pt x="824230" y="838454"/>
                  </a:lnTo>
                  <a:lnTo>
                    <a:pt x="827024" y="830199"/>
                  </a:lnTo>
                  <a:lnTo>
                    <a:pt x="814959" y="826135"/>
                  </a:lnTo>
                  <a:close/>
                </a:path>
                <a:path w="1695450" h="1387475">
                  <a:moveTo>
                    <a:pt x="812292" y="833882"/>
                  </a:moveTo>
                  <a:lnTo>
                    <a:pt x="812137" y="834263"/>
                  </a:lnTo>
                  <a:lnTo>
                    <a:pt x="812292" y="833882"/>
                  </a:lnTo>
                  <a:close/>
                </a:path>
                <a:path w="1695450" h="1387475">
                  <a:moveTo>
                    <a:pt x="779018" y="906145"/>
                  </a:moveTo>
                  <a:lnTo>
                    <a:pt x="769239" y="923925"/>
                  </a:lnTo>
                  <a:lnTo>
                    <a:pt x="753237" y="949452"/>
                  </a:lnTo>
                  <a:lnTo>
                    <a:pt x="764032" y="956183"/>
                  </a:lnTo>
                  <a:lnTo>
                    <a:pt x="780288" y="930148"/>
                  </a:lnTo>
                  <a:lnTo>
                    <a:pt x="790194" y="912241"/>
                  </a:lnTo>
                  <a:lnTo>
                    <a:pt x="779018" y="906145"/>
                  </a:lnTo>
                  <a:close/>
                </a:path>
                <a:path w="1695450" h="1387475">
                  <a:moveTo>
                    <a:pt x="769366" y="923544"/>
                  </a:moveTo>
                  <a:lnTo>
                    <a:pt x="769128" y="923925"/>
                  </a:lnTo>
                  <a:lnTo>
                    <a:pt x="769366" y="923544"/>
                  </a:lnTo>
                  <a:close/>
                </a:path>
                <a:path w="1695450" h="1387475">
                  <a:moveTo>
                    <a:pt x="732814" y="981202"/>
                  </a:moveTo>
                  <a:lnTo>
                    <a:pt x="731393" y="981202"/>
                  </a:lnTo>
                  <a:lnTo>
                    <a:pt x="709676" y="1009396"/>
                  </a:lnTo>
                  <a:lnTo>
                    <a:pt x="700659" y="1019937"/>
                  </a:lnTo>
                  <a:lnTo>
                    <a:pt x="710311" y="1028065"/>
                  </a:lnTo>
                  <a:lnTo>
                    <a:pt x="719582" y="1017270"/>
                  </a:lnTo>
                  <a:lnTo>
                    <a:pt x="741553" y="988949"/>
                  </a:lnTo>
                  <a:lnTo>
                    <a:pt x="742315" y="987806"/>
                  </a:lnTo>
                  <a:lnTo>
                    <a:pt x="732814" y="981202"/>
                  </a:lnTo>
                  <a:close/>
                </a:path>
                <a:path w="1695450" h="1387475">
                  <a:moveTo>
                    <a:pt x="709803" y="1009142"/>
                  </a:moveTo>
                  <a:lnTo>
                    <a:pt x="709587" y="1009396"/>
                  </a:lnTo>
                  <a:lnTo>
                    <a:pt x="709803" y="1009142"/>
                  </a:lnTo>
                  <a:close/>
                </a:path>
                <a:path w="1695450" h="1387475">
                  <a:moveTo>
                    <a:pt x="731901" y="980567"/>
                  </a:moveTo>
                  <a:lnTo>
                    <a:pt x="731139" y="981456"/>
                  </a:lnTo>
                  <a:lnTo>
                    <a:pt x="731393" y="981202"/>
                  </a:lnTo>
                  <a:lnTo>
                    <a:pt x="732814" y="981202"/>
                  </a:lnTo>
                  <a:lnTo>
                    <a:pt x="731901" y="980567"/>
                  </a:lnTo>
                  <a:close/>
                </a:path>
                <a:path w="1695450" h="1387475">
                  <a:moveTo>
                    <a:pt x="679291" y="1062863"/>
                  </a:moveTo>
                  <a:lnTo>
                    <a:pt x="661797" y="1062863"/>
                  </a:lnTo>
                  <a:lnTo>
                    <a:pt x="640207" y="1084173"/>
                  </a:lnTo>
                  <a:lnTo>
                    <a:pt x="649097" y="1093216"/>
                  </a:lnTo>
                  <a:lnTo>
                    <a:pt x="670814" y="1071867"/>
                  </a:lnTo>
                  <a:lnTo>
                    <a:pt x="679291" y="1062863"/>
                  </a:lnTo>
                  <a:close/>
                </a:path>
                <a:path w="1695450" h="1387475">
                  <a:moveTo>
                    <a:pt x="675640" y="1048131"/>
                  </a:moveTo>
                  <a:lnTo>
                    <a:pt x="661586" y="1063071"/>
                  </a:lnTo>
                  <a:lnTo>
                    <a:pt x="661797" y="1062863"/>
                  </a:lnTo>
                  <a:lnTo>
                    <a:pt x="679291" y="1062863"/>
                  </a:lnTo>
                  <a:lnTo>
                    <a:pt x="684911" y="1056894"/>
                  </a:lnTo>
                  <a:lnTo>
                    <a:pt x="675640" y="1048131"/>
                  </a:lnTo>
                  <a:close/>
                </a:path>
                <a:path w="1695450" h="1387475">
                  <a:moveTo>
                    <a:pt x="612267" y="1109649"/>
                  </a:moveTo>
                  <a:lnTo>
                    <a:pt x="607695" y="1113764"/>
                  </a:lnTo>
                  <a:lnTo>
                    <a:pt x="578739" y="1137793"/>
                  </a:lnTo>
                  <a:lnTo>
                    <a:pt x="573532" y="1141730"/>
                  </a:lnTo>
                  <a:lnTo>
                    <a:pt x="581279" y="1151839"/>
                  </a:lnTo>
                  <a:lnTo>
                    <a:pt x="586740" y="1147648"/>
                  </a:lnTo>
                  <a:lnTo>
                    <a:pt x="616077" y="1123289"/>
                  </a:lnTo>
                  <a:lnTo>
                    <a:pt x="620776" y="1119098"/>
                  </a:lnTo>
                  <a:lnTo>
                    <a:pt x="612267" y="1109649"/>
                  </a:lnTo>
                  <a:close/>
                </a:path>
                <a:path w="1695450" h="1387475">
                  <a:moveTo>
                    <a:pt x="578866" y="1137627"/>
                  </a:moveTo>
                  <a:lnTo>
                    <a:pt x="578651" y="1137793"/>
                  </a:lnTo>
                  <a:lnTo>
                    <a:pt x="578866" y="1137627"/>
                  </a:lnTo>
                  <a:close/>
                </a:path>
                <a:path w="1695450" h="1387475">
                  <a:moveTo>
                    <a:pt x="607822" y="1113599"/>
                  </a:moveTo>
                  <a:lnTo>
                    <a:pt x="607623" y="1113764"/>
                  </a:lnTo>
                  <a:lnTo>
                    <a:pt x="607822" y="1113599"/>
                  </a:lnTo>
                  <a:close/>
                </a:path>
                <a:path w="1695450" h="1387475">
                  <a:moveTo>
                    <a:pt x="543306" y="1164450"/>
                  </a:moveTo>
                  <a:lnTo>
                    <a:pt x="517271" y="1182725"/>
                  </a:lnTo>
                  <a:lnTo>
                    <a:pt x="501523" y="1192860"/>
                  </a:lnTo>
                  <a:lnTo>
                    <a:pt x="508381" y="1203540"/>
                  </a:lnTo>
                  <a:lnTo>
                    <a:pt x="524383" y="1193190"/>
                  </a:lnTo>
                  <a:lnTo>
                    <a:pt x="550545" y="1174851"/>
                  </a:lnTo>
                  <a:lnTo>
                    <a:pt x="543306" y="1164450"/>
                  </a:lnTo>
                  <a:close/>
                </a:path>
                <a:path w="1695450" h="1387475">
                  <a:moveTo>
                    <a:pt x="517398" y="1182585"/>
                  </a:moveTo>
                  <a:lnTo>
                    <a:pt x="517182" y="1182725"/>
                  </a:lnTo>
                  <a:lnTo>
                    <a:pt x="517398" y="1182585"/>
                  </a:lnTo>
                  <a:close/>
                </a:path>
                <a:path w="1695450" h="1387475">
                  <a:moveTo>
                    <a:pt x="475463" y="1223200"/>
                  </a:moveTo>
                  <a:lnTo>
                    <a:pt x="451485" y="1223200"/>
                  </a:lnTo>
                  <a:lnTo>
                    <a:pt x="425196" y="1237399"/>
                  </a:lnTo>
                  <a:lnTo>
                    <a:pt x="431165" y="1248575"/>
                  </a:lnTo>
                  <a:lnTo>
                    <a:pt x="457581" y="1234325"/>
                  </a:lnTo>
                  <a:lnTo>
                    <a:pt x="475742" y="1223670"/>
                  </a:lnTo>
                  <a:lnTo>
                    <a:pt x="475463" y="1223200"/>
                  </a:lnTo>
                  <a:close/>
                </a:path>
                <a:path w="1695450" h="1387475">
                  <a:moveTo>
                    <a:pt x="469265" y="1212723"/>
                  </a:moveTo>
                  <a:lnTo>
                    <a:pt x="451231" y="1223314"/>
                  </a:lnTo>
                  <a:lnTo>
                    <a:pt x="451485" y="1223200"/>
                  </a:lnTo>
                  <a:lnTo>
                    <a:pt x="475463" y="1223200"/>
                  </a:lnTo>
                  <a:lnTo>
                    <a:pt x="469265" y="1212723"/>
                  </a:lnTo>
                  <a:close/>
                </a:path>
                <a:path w="1695450" h="1387475">
                  <a:moveTo>
                    <a:pt x="377293" y="1274787"/>
                  </a:moveTo>
                  <a:lnTo>
                    <a:pt x="345948" y="1274787"/>
                  </a:lnTo>
                  <a:lnTo>
                    <a:pt x="345440" y="1274978"/>
                  </a:lnTo>
                  <a:lnTo>
                    <a:pt x="350139" y="1286802"/>
                  </a:lnTo>
                  <a:lnTo>
                    <a:pt x="350647" y="1286560"/>
                  </a:lnTo>
                  <a:lnTo>
                    <a:pt x="377293" y="1274787"/>
                  </a:lnTo>
                  <a:close/>
                </a:path>
                <a:path w="1695450" h="1387475">
                  <a:moveTo>
                    <a:pt x="393530" y="1258887"/>
                  </a:moveTo>
                  <a:lnTo>
                    <a:pt x="381889" y="1258887"/>
                  </a:lnTo>
                  <a:lnTo>
                    <a:pt x="345788" y="1274847"/>
                  </a:lnTo>
                  <a:lnTo>
                    <a:pt x="345948" y="1274787"/>
                  </a:lnTo>
                  <a:lnTo>
                    <a:pt x="377293" y="1274787"/>
                  </a:lnTo>
                  <a:lnTo>
                    <a:pt x="387096" y="1270457"/>
                  </a:lnTo>
                  <a:lnTo>
                    <a:pt x="396875" y="1265720"/>
                  </a:lnTo>
                  <a:lnTo>
                    <a:pt x="393530" y="1258887"/>
                  </a:lnTo>
                  <a:close/>
                </a:path>
                <a:path w="1695450" h="1387475">
                  <a:moveTo>
                    <a:pt x="391287" y="1254302"/>
                  </a:moveTo>
                  <a:lnTo>
                    <a:pt x="381635" y="1258989"/>
                  </a:lnTo>
                  <a:lnTo>
                    <a:pt x="381889" y="1258887"/>
                  </a:lnTo>
                  <a:lnTo>
                    <a:pt x="393530" y="1258887"/>
                  </a:lnTo>
                  <a:lnTo>
                    <a:pt x="391287" y="1254302"/>
                  </a:lnTo>
                  <a:close/>
                </a:path>
                <a:path w="1695450" h="1387475">
                  <a:moveTo>
                    <a:pt x="310124" y="1289177"/>
                  </a:moveTo>
                  <a:lnTo>
                    <a:pt x="309245" y="1289177"/>
                  </a:lnTo>
                  <a:lnTo>
                    <a:pt x="271653" y="1302321"/>
                  </a:lnTo>
                  <a:lnTo>
                    <a:pt x="262382" y="1305102"/>
                  </a:lnTo>
                  <a:lnTo>
                    <a:pt x="266065" y="1317269"/>
                  </a:lnTo>
                  <a:lnTo>
                    <a:pt x="275717" y="1314361"/>
                  </a:lnTo>
                  <a:lnTo>
                    <a:pt x="313563" y="1301127"/>
                  </a:lnTo>
                  <a:lnTo>
                    <a:pt x="314579" y="1300695"/>
                  </a:lnTo>
                  <a:lnTo>
                    <a:pt x="310124" y="1289177"/>
                  </a:lnTo>
                  <a:close/>
                </a:path>
                <a:path w="1695450" h="1387475">
                  <a:moveTo>
                    <a:pt x="310007" y="1288872"/>
                  </a:moveTo>
                  <a:lnTo>
                    <a:pt x="308993" y="1289265"/>
                  </a:lnTo>
                  <a:lnTo>
                    <a:pt x="309245" y="1289177"/>
                  </a:lnTo>
                  <a:lnTo>
                    <a:pt x="310124" y="1289177"/>
                  </a:lnTo>
                  <a:lnTo>
                    <a:pt x="310007" y="1288872"/>
                  </a:lnTo>
                  <a:close/>
                </a:path>
                <a:path w="1695450" h="1387475">
                  <a:moveTo>
                    <a:pt x="228090" y="1323543"/>
                  </a:moveTo>
                  <a:lnTo>
                    <a:pt x="195834" y="1323543"/>
                  </a:lnTo>
                  <a:lnTo>
                    <a:pt x="176911" y="1327492"/>
                  </a:lnTo>
                  <a:lnTo>
                    <a:pt x="179578" y="1339926"/>
                  </a:lnTo>
                  <a:lnTo>
                    <a:pt x="198500" y="1335938"/>
                  </a:lnTo>
                  <a:lnTo>
                    <a:pt x="229235" y="1327975"/>
                  </a:lnTo>
                  <a:lnTo>
                    <a:pt x="228090" y="1323543"/>
                  </a:lnTo>
                  <a:close/>
                </a:path>
                <a:path w="1695450" h="1387475">
                  <a:moveTo>
                    <a:pt x="226060" y="1315681"/>
                  </a:moveTo>
                  <a:lnTo>
                    <a:pt x="195453" y="1323606"/>
                  </a:lnTo>
                  <a:lnTo>
                    <a:pt x="195834" y="1323543"/>
                  </a:lnTo>
                  <a:lnTo>
                    <a:pt x="228090" y="1323543"/>
                  </a:lnTo>
                  <a:lnTo>
                    <a:pt x="226060" y="1315681"/>
                  </a:lnTo>
                  <a:close/>
                </a:path>
                <a:path w="1695450" h="1387475">
                  <a:moveTo>
                    <a:pt x="140416" y="1338211"/>
                  </a:moveTo>
                  <a:lnTo>
                    <a:pt x="118040" y="1338222"/>
                  </a:lnTo>
                  <a:lnTo>
                    <a:pt x="89789" y="1341551"/>
                  </a:lnTo>
                  <a:lnTo>
                    <a:pt x="91312" y="1354162"/>
                  </a:lnTo>
                  <a:lnTo>
                    <a:pt x="119761" y="1350797"/>
                  </a:lnTo>
                  <a:lnTo>
                    <a:pt x="141859" y="1347101"/>
                  </a:lnTo>
                  <a:lnTo>
                    <a:pt x="140416" y="1338211"/>
                  </a:lnTo>
                  <a:close/>
                </a:path>
                <a:path w="1695450" h="1387475">
                  <a:moveTo>
                    <a:pt x="139827" y="1334579"/>
                  </a:moveTo>
                  <a:lnTo>
                    <a:pt x="118021" y="1338222"/>
                  </a:lnTo>
                  <a:lnTo>
                    <a:pt x="140416" y="1338211"/>
                  </a:lnTo>
                  <a:lnTo>
                    <a:pt x="139827" y="1334579"/>
                  </a:lnTo>
                  <a:close/>
                </a:path>
                <a:path w="1695450" h="1387475">
                  <a:moveTo>
                    <a:pt x="74295" y="1311363"/>
                  </a:moveTo>
                  <a:lnTo>
                    <a:pt x="0" y="1353083"/>
                  </a:lnTo>
                  <a:lnTo>
                    <a:pt x="77978" y="1387475"/>
                  </a:lnTo>
                  <a:lnTo>
                    <a:pt x="74295" y="131136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6835" y="6215581"/>
            <a:ext cx="126365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989" y="1752346"/>
            <a:ext cx="78035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0" dirty="0">
                <a:solidFill>
                  <a:srgbClr val="222E3E"/>
                </a:solidFill>
              </a:rPr>
              <a:t>Routing</a:t>
            </a:r>
            <a:r>
              <a:rPr sz="6000" spc="-229" dirty="0">
                <a:solidFill>
                  <a:srgbClr val="222E3E"/>
                </a:solidFill>
              </a:rPr>
              <a:t> </a:t>
            </a:r>
            <a:r>
              <a:rPr sz="6000" dirty="0">
                <a:solidFill>
                  <a:srgbClr val="222E3E"/>
                </a:solidFill>
              </a:rPr>
              <a:t>with</a:t>
            </a:r>
            <a:r>
              <a:rPr sz="6000" spc="-225" dirty="0">
                <a:solidFill>
                  <a:srgbClr val="222E3E"/>
                </a:solidFill>
              </a:rPr>
              <a:t> </a:t>
            </a:r>
            <a:r>
              <a:rPr sz="6000" dirty="0">
                <a:solidFill>
                  <a:srgbClr val="222E3E"/>
                </a:solidFill>
              </a:rPr>
              <a:t>ALB</a:t>
            </a:r>
            <a:r>
              <a:rPr sz="6000" spc="-240" dirty="0">
                <a:solidFill>
                  <a:srgbClr val="222E3E"/>
                </a:solidFill>
              </a:rPr>
              <a:t> </a:t>
            </a:r>
            <a:r>
              <a:rPr sz="6000" dirty="0">
                <a:solidFill>
                  <a:srgbClr val="222E3E"/>
                </a:solidFill>
              </a:rPr>
              <a:t>and</a:t>
            </a:r>
            <a:r>
              <a:rPr sz="6000" spc="-215" dirty="0">
                <a:solidFill>
                  <a:srgbClr val="222E3E"/>
                </a:solidFill>
              </a:rPr>
              <a:t> </a:t>
            </a:r>
            <a:r>
              <a:rPr sz="6000" spc="-25" dirty="0">
                <a:solidFill>
                  <a:srgbClr val="222E3E"/>
                </a:solidFill>
              </a:rPr>
              <a:t>NLB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2579" y="3636264"/>
            <a:ext cx="1386840" cy="13868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Application</a:t>
            </a:r>
            <a:r>
              <a:rPr spc="-175" dirty="0"/>
              <a:t> </a:t>
            </a:r>
            <a:r>
              <a:rPr dirty="0"/>
              <a:t>Load</a:t>
            </a:r>
            <a:r>
              <a:rPr spc="-160" dirty="0"/>
              <a:t> </a:t>
            </a:r>
            <a:r>
              <a:rPr spc="-10" dirty="0"/>
              <a:t>Balancer</a:t>
            </a:r>
            <a:r>
              <a:rPr spc="-155" dirty="0"/>
              <a:t> </a:t>
            </a:r>
            <a:r>
              <a:rPr spc="-10" dirty="0"/>
              <a:t>(ALB)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" y="74676"/>
            <a:ext cx="537972" cy="5379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74309" y="2707894"/>
            <a:ext cx="3786504" cy="1244600"/>
            <a:chOff x="5274309" y="2707894"/>
            <a:chExt cx="3786504" cy="1244600"/>
          </a:xfrm>
        </p:grpSpPr>
        <p:sp>
          <p:nvSpPr>
            <p:cNvPr id="5" name="object 5"/>
            <p:cNvSpPr/>
            <p:nvPr/>
          </p:nvSpPr>
          <p:spPr>
            <a:xfrm>
              <a:off x="5280659" y="2714244"/>
              <a:ext cx="3773804" cy="1231900"/>
            </a:xfrm>
            <a:custGeom>
              <a:avLst/>
              <a:gdLst/>
              <a:ahLst/>
              <a:cxnLst/>
              <a:rect l="l" t="t" r="r" b="b"/>
              <a:pathLst>
                <a:path w="3773804" h="1231900">
                  <a:moveTo>
                    <a:pt x="0" y="1231391"/>
                  </a:moveTo>
                  <a:lnTo>
                    <a:pt x="3773424" y="1231391"/>
                  </a:lnTo>
                  <a:lnTo>
                    <a:pt x="3773424" y="0"/>
                  </a:lnTo>
                  <a:lnTo>
                    <a:pt x="0" y="0"/>
                  </a:lnTo>
                  <a:lnTo>
                    <a:pt x="0" y="1231391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39155" y="2874264"/>
              <a:ext cx="3473450" cy="913130"/>
            </a:xfrm>
            <a:custGeom>
              <a:avLst/>
              <a:gdLst/>
              <a:ahLst/>
              <a:cxnLst/>
              <a:rect l="l" t="t" r="r" b="b"/>
              <a:pathLst>
                <a:path w="3473450" h="913129">
                  <a:moveTo>
                    <a:pt x="3473196" y="0"/>
                  </a:moveTo>
                  <a:lnTo>
                    <a:pt x="0" y="0"/>
                  </a:lnTo>
                  <a:lnTo>
                    <a:pt x="0" y="912876"/>
                  </a:lnTo>
                  <a:lnTo>
                    <a:pt x="3473196" y="912876"/>
                  </a:lnTo>
                  <a:lnTo>
                    <a:pt x="3473196" y="0"/>
                  </a:lnTo>
                  <a:close/>
                </a:path>
              </a:pathLst>
            </a:custGeom>
            <a:solidFill>
              <a:srgbClr val="E1EFD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39155" y="2898394"/>
            <a:ext cx="1070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74309" y="2872739"/>
            <a:ext cx="3786504" cy="2505710"/>
            <a:chOff x="5274309" y="2872739"/>
            <a:chExt cx="3786504" cy="25057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7631" y="2872739"/>
              <a:ext cx="274320" cy="2743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167" y="3127247"/>
              <a:ext cx="446531" cy="4465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79" y="3127247"/>
              <a:ext cx="446531" cy="4465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1967" y="3127247"/>
              <a:ext cx="448055" cy="4465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80659" y="4142231"/>
              <a:ext cx="3773804" cy="1229995"/>
            </a:xfrm>
            <a:custGeom>
              <a:avLst/>
              <a:gdLst/>
              <a:ahLst/>
              <a:cxnLst/>
              <a:rect l="l" t="t" r="r" b="b"/>
              <a:pathLst>
                <a:path w="3773804" h="1229995">
                  <a:moveTo>
                    <a:pt x="0" y="1229868"/>
                  </a:moveTo>
                  <a:lnTo>
                    <a:pt x="3773424" y="1229868"/>
                  </a:lnTo>
                  <a:lnTo>
                    <a:pt x="3773424" y="0"/>
                  </a:lnTo>
                  <a:lnTo>
                    <a:pt x="0" y="0"/>
                  </a:lnTo>
                  <a:lnTo>
                    <a:pt x="0" y="1229868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39155" y="4300727"/>
              <a:ext cx="3473450" cy="913130"/>
            </a:xfrm>
            <a:custGeom>
              <a:avLst/>
              <a:gdLst/>
              <a:ahLst/>
              <a:cxnLst/>
              <a:rect l="l" t="t" r="r" b="b"/>
              <a:pathLst>
                <a:path w="3473450" h="913129">
                  <a:moveTo>
                    <a:pt x="3473196" y="0"/>
                  </a:moveTo>
                  <a:lnTo>
                    <a:pt x="0" y="0"/>
                  </a:lnTo>
                  <a:lnTo>
                    <a:pt x="0" y="912876"/>
                  </a:lnTo>
                  <a:lnTo>
                    <a:pt x="3473196" y="912876"/>
                  </a:lnTo>
                  <a:lnTo>
                    <a:pt x="3473196" y="0"/>
                  </a:lnTo>
                  <a:close/>
                </a:path>
              </a:pathLst>
            </a:custGeom>
            <a:solidFill>
              <a:srgbClr val="E1EFD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39155" y="4326128"/>
            <a:ext cx="1070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74309" y="4299203"/>
            <a:ext cx="3786504" cy="2507615"/>
            <a:chOff x="5274309" y="4299203"/>
            <a:chExt cx="3786504" cy="250761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7631" y="4299203"/>
              <a:ext cx="274320" cy="274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167" y="4553711"/>
              <a:ext cx="446531" cy="4480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79" y="4553711"/>
              <a:ext cx="446531" cy="4480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1967" y="4553711"/>
              <a:ext cx="448055" cy="4480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280659" y="5568694"/>
              <a:ext cx="3773804" cy="1231900"/>
            </a:xfrm>
            <a:custGeom>
              <a:avLst/>
              <a:gdLst/>
              <a:ahLst/>
              <a:cxnLst/>
              <a:rect l="l" t="t" r="r" b="b"/>
              <a:pathLst>
                <a:path w="3773804" h="1231900">
                  <a:moveTo>
                    <a:pt x="0" y="1231392"/>
                  </a:moveTo>
                  <a:lnTo>
                    <a:pt x="3773424" y="1231392"/>
                  </a:lnTo>
                  <a:lnTo>
                    <a:pt x="3773424" y="0"/>
                  </a:lnTo>
                  <a:lnTo>
                    <a:pt x="0" y="0"/>
                  </a:lnTo>
                  <a:lnTo>
                    <a:pt x="0" y="1231392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39155" y="5728715"/>
              <a:ext cx="3473450" cy="913130"/>
            </a:xfrm>
            <a:custGeom>
              <a:avLst/>
              <a:gdLst/>
              <a:ahLst/>
              <a:cxnLst/>
              <a:rect l="l" t="t" r="r" b="b"/>
              <a:pathLst>
                <a:path w="3473450" h="913129">
                  <a:moveTo>
                    <a:pt x="3473196" y="0"/>
                  </a:moveTo>
                  <a:lnTo>
                    <a:pt x="0" y="0"/>
                  </a:lnTo>
                  <a:lnTo>
                    <a:pt x="0" y="912875"/>
                  </a:lnTo>
                  <a:lnTo>
                    <a:pt x="3473196" y="912875"/>
                  </a:lnTo>
                  <a:lnTo>
                    <a:pt x="3473196" y="0"/>
                  </a:lnTo>
                  <a:close/>
                </a:path>
              </a:pathLst>
            </a:custGeom>
            <a:solidFill>
              <a:srgbClr val="E1EFD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64784" y="5753811"/>
            <a:ext cx="464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437632" y="2244598"/>
            <a:ext cx="6450330" cy="4347845"/>
            <a:chOff x="5437632" y="2244598"/>
            <a:chExt cx="6450330" cy="434784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7632" y="5727192"/>
              <a:ext cx="274320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167" y="5981700"/>
              <a:ext cx="446531" cy="44653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80" y="5981700"/>
              <a:ext cx="446531" cy="44653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1968" y="5981700"/>
              <a:ext cx="448055" cy="4465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116061" y="2458974"/>
              <a:ext cx="615950" cy="4124325"/>
            </a:xfrm>
            <a:custGeom>
              <a:avLst/>
              <a:gdLst/>
              <a:ahLst/>
              <a:cxnLst/>
              <a:rect l="l" t="t" r="r" b="b"/>
              <a:pathLst>
                <a:path w="615950" h="4124325">
                  <a:moveTo>
                    <a:pt x="0" y="4123944"/>
                  </a:moveTo>
                  <a:lnTo>
                    <a:pt x="615696" y="4123944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4123944"/>
                  </a:lnTo>
                  <a:close/>
                </a:path>
              </a:pathLst>
            </a:custGeom>
            <a:ln w="19050">
              <a:solidFill>
                <a:srgbClr val="FFC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18910" y="2458974"/>
              <a:ext cx="615950" cy="4119879"/>
            </a:xfrm>
            <a:custGeom>
              <a:avLst/>
              <a:gdLst/>
              <a:ahLst/>
              <a:cxnLst/>
              <a:rect l="l" t="t" r="r" b="b"/>
              <a:pathLst>
                <a:path w="615950" h="4119879">
                  <a:moveTo>
                    <a:pt x="0" y="4119372"/>
                  </a:moveTo>
                  <a:lnTo>
                    <a:pt x="615696" y="4119372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4119372"/>
                  </a:lnTo>
                  <a:close/>
                </a:path>
              </a:pathLst>
            </a:custGeom>
            <a:ln w="19050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38822" y="2458974"/>
              <a:ext cx="615950" cy="4119879"/>
            </a:xfrm>
            <a:custGeom>
              <a:avLst/>
              <a:gdLst/>
              <a:ahLst/>
              <a:cxnLst/>
              <a:rect l="l" t="t" r="r" b="b"/>
              <a:pathLst>
                <a:path w="615950" h="4119879">
                  <a:moveTo>
                    <a:pt x="0" y="4119372"/>
                  </a:moveTo>
                  <a:lnTo>
                    <a:pt x="615696" y="4119372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4119372"/>
                  </a:lnTo>
                  <a:close/>
                </a:path>
              </a:pathLst>
            </a:custGeom>
            <a:ln w="1905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79078" y="2250948"/>
              <a:ext cx="3002280" cy="913130"/>
            </a:xfrm>
            <a:custGeom>
              <a:avLst/>
              <a:gdLst/>
              <a:ahLst/>
              <a:cxnLst/>
              <a:rect l="l" t="t" r="r" b="b"/>
              <a:pathLst>
                <a:path w="3002279" h="913130">
                  <a:moveTo>
                    <a:pt x="2849879" y="0"/>
                  </a:moveTo>
                  <a:lnTo>
                    <a:pt x="735583" y="0"/>
                  </a:lnTo>
                  <a:lnTo>
                    <a:pt x="687476" y="7752"/>
                  </a:lnTo>
                  <a:lnTo>
                    <a:pt x="645708" y="29342"/>
                  </a:lnTo>
                  <a:lnTo>
                    <a:pt x="612780" y="62270"/>
                  </a:lnTo>
                  <a:lnTo>
                    <a:pt x="591190" y="104038"/>
                  </a:lnTo>
                  <a:lnTo>
                    <a:pt x="583438" y="152146"/>
                  </a:lnTo>
                  <a:lnTo>
                    <a:pt x="0" y="263905"/>
                  </a:lnTo>
                  <a:lnTo>
                    <a:pt x="583438" y="380364"/>
                  </a:lnTo>
                  <a:lnTo>
                    <a:pt x="583438" y="760729"/>
                  </a:lnTo>
                  <a:lnTo>
                    <a:pt x="591190" y="808837"/>
                  </a:lnTo>
                  <a:lnTo>
                    <a:pt x="612780" y="850605"/>
                  </a:lnTo>
                  <a:lnTo>
                    <a:pt x="645708" y="883533"/>
                  </a:lnTo>
                  <a:lnTo>
                    <a:pt x="687476" y="905123"/>
                  </a:lnTo>
                  <a:lnTo>
                    <a:pt x="735583" y="912876"/>
                  </a:lnTo>
                  <a:lnTo>
                    <a:pt x="2849879" y="912876"/>
                  </a:lnTo>
                  <a:lnTo>
                    <a:pt x="2897987" y="905123"/>
                  </a:lnTo>
                  <a:lnTo>
                    <a:pt x="2939755" y="883533"/>
                  </a:lnTo>
                  <a:lnTo>
                    <a:pt x="2972683" y="850605"/>
                  </a:lnTo>
                  <a:lnTo>
                    <a:pt x="2994273" y="808837"/>
                  </a:lnTo>
                  <a:lnTo>
                    <a:pt x="3002026" y="760729"/>
                  </a:lnTo>
                  <a:lnTo>
                    <a:pt x="3002026" y="152146"/>
                  </a:lnTo>
                  <a:lnTo>
                    <a:pt x="2994273" y="104038"/>
                  </a:lnTo>
                  <a:lnTo>
                    <a:pt x="2972683" y="62270"/>
                  </a:lnTo>
                  <a:lnTo>
                    <a:pt x="2939755" y="29342"/>
                  </a:lnTo>
                  <a:lnTo>
                    <a:pt x="2897987" y="7752"/>
                  </a:lnTo>
                  <a:lnTo>
                    <a:pt x="28498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79078" y="2250948"/>
              <a:ext cx="3002280" cy="913130"/>
            </a:xfrm>
            <a:custGeom>
              <a:avLst/>
              <a:gdLst/>
              <a:ahLst/>
              <a:cxnLst/>
              <a:rect l="l" t="t" r="r" b="b"/>
              <a:pathLst>
                <a:path w="3002279" h="913130">
                  <a:moveTo>
                    <a:pt x="583438" y="152146"/>
                  </a:moveTo>
                  <a:lnTo>
                    <a:pt x="591190" y="104038"/>
                  </a:lnTo>
                  <a:lnTo>
                    <a:pt x="612780" y="62270"/>
                  </a:lnTo>
                  <a:lnTo>
                    <a:pt x="645708" y="29342"/>
                  </a:lnTo>
                  <a:lnTo>
                    <a:pt x="687476" y="7752"/>
                  </a:lnTo>
                  <a:lnTo>
                    <a:pt x="735583" y="0"/>
                  </a:lnTo>
                  <a:lnTo>
                    <a:pt x="986536" y="0"/>
                  </a:lnTo>
                  <a:lnTo>
                    <a:pt x="1591182" y="0"/>
                  </a:lnTo>
                  <a:lnTo>
                    <a:pt x="2849879" y="0"/>
                  </a:lnTo>
                  <a:lnTo>
                    <a:pt x="2897987" y="7752"/>
                  </a:lnTo>
                  <a:lnTo>
                    <a:pt x="2939755" y="29342"/>
                  </a:lnTo>
                  <a:lnTo>
                    <a:pt x="2972683" y="62270"/>
                  </a:lnTo>
                  <a:lnTo>
                    <a:pt x="2994273" y="104038"/>
                  </a:lnTo>
                  <a:lnTo>
                    <a:pt x="3002026" y="152146"/>
                  </a:lnTo>
                  <a:lnTo>
                    <a:pt x="3002026" y="380364"/>
                  </a:lnTo>
                  <a:lnTo>
                    <a:pt x="3002026" y="760729"/>
                  </a:lnTo>
                  <a:lnTo>
                    <a:pt x="2994273" y="808837"/>
                  </a:lnTo>
                  <a:lnTo>
                    <a:pt x="2972683" y="850605"/>
                  </a:lnTo>
                  <a:lnTo>
                    <a:pt x="2939755" y="883533"/>
                  </a:lnTo>
                  <a:lnTo>
                    <a:pt x="2897987" y="905123"/>
                  </a:lnTo>
                  <a:lnTo>
                    <a:pt x="2849879" y="912876"/>
                  </a:lnTo>
                  <a:lnTo>
                    <a:pt x="1591182" y="912876"/>
                  </a:lnTo>
                  <a:lnTo>
                    <a:pt x="986536" y="912876"/>
                  </a:lnTo>
                  <a:lnTo>
                    <a:pt x="735583" y="912876"/>
                  </a:lnTo>
                  <a:lnTo>
                    <a:pt x="687476" y="905123"/>
                  </a:lnTo>
                  <a:lnTo>
                    <a:pt x="645708" y="883533"/>
                  </a:lnTo>
                  <a:lnTo>
                    <a:pt x="612780" y="850605"/>
                  </a:lnTo>
                  <a:lnTo>
                    <a:pt x="591190" y="808837"/>
                  </a:lnTo>
                  <a:lnTo>
                    <a:pt x="583438" y="760729"/>
                  </a:lnTo>
                  <a:lnTo>
                    <a:pt x="583438" y="380364"/>
                  </a:lnTo>
                  <a:lnTo>
                    <a:pt x="0" y="263905"/>
                  </a:lnTo>
                  <a:lnTo>
                    <a:pt x="583438" y="15214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95866" y="2268473"/>
            <a:ext cx="21551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Target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groups</a:t>
            </a:r>
            <a:r>
              <a:rPr sz="1800" b="1" spc="-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requests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registered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targets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28434" y="2468498"/>
            <a:ext cx="596900" cy="239395"/>
          </a:xfrm>
          <a:prstGeom prst="rect">
            <a:avLst/>
          </a:prstGeom>
          <a:solidFill>
            <a:srgbClr val="222E3E"/>
          </a:solidFill>
        </p:spPr>
        <p:txBody>
          <a:bodyPr vert="horz" wrap="square" lIns="0" tIns="2540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200"/>
              </a:spcBef>
            </a:pP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TG1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48346" y="2468498"/>
            <a:ext cx="596900" cy="239395"/>
          </a:xfrm>
          <a:prstGeom prst="rect">
            <a:avLst/>
          </a:prstGeom>
          <a:solidFill>
            <a:srgbClr val="222E3E"/>
          </a:solidFill>
        </p:spPr>
        <p:txBody>
          <a:bodyPr vert="horz" wrap="square" lIns="0" tIns="2603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TG2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25586" y="2468498"/>
            <a:ext cx="596900" cy="239395"/>
          </a:xfrm>
          <a:prstGeom prst="rect">
            <a:avLst/>
          </a:prstGeom>
          <a:solidFill>
            <a:srgbClr val="222E3E"/>
          </a:solidFill>
        </p:spPr>
        <p:txBody>
          <a:bodyPr vert="horz" wrap="square" lIns="0" tIns="2540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200"/>
              </a:spcBef>
            </a:pP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TG3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8871" y="1525524"/>
            <a:ext cx="8343900" cy="4373880"/>
            <a:chOff x="118871" y="1525524"/>
            <a:chExt cx="8343900" cy="4373880"/>
          </a:xfrm>
        </p:grpSpPr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2244" y="1525524"/>
              <a:ext cx="722376" cy="72237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752344" y="4427219"/>
              <a:ext cx="650875" cy="861694"/>
            </a:xfrm>
            <a:custGeom>
              <a:avLst/>
              <a:gdLst/>
              <a:ahLst/>
              <a:cxnLst/>
              <a:rect l="l" t="t" r="r" b="b"/>
              <a:pathLst>
                <a:path w="650875" h="861695">
                  <a:moveTo>
                    <a:pt x="128016" y="0"/>
                  </a:moveTo>
                  <a:lnTo>
                    <a:pt x="650620" y="622807"/>
                  </a:lnTo>
                </a:path>
                <a:path w="650875" h="861695">
                  <a:moveTo>
                    <a:pt x="0" y="647699"/>
                  </a:moveTo>
                  <a:lnTo>
                    <a:pt x="543052" y="861567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13788" y="2272284"/>
              <a:ext cx="1585595" cy="2982595"/>
            </a:xfrm>
            <a:custGeom>
              <a:avLst/>
              <a:gdLst/>
              <a:ahLst/>
              <a:cxnLst/>
              <a:rect l="l" t="t" r="r" b="b"/>
              <a:pathLst>
                <a:path w="1585595" h="2982595">
                  <a:moveTo>
                    <a:pt x="1585467" y="2931286"/>
                  </a:moveTo>
                  <a:lnTo>
                    <a:pt x="1572767" y="2931286"/>
                  </a:lnTo>
                  <a:lnTo>
                    <a:pt x="1572767" y="2982087"/>
                  </a:lnTo>
                  <a:lnTo>
                    <a:pt x="1585467" y="2982087"/>
                  </a:lnTo>
                  <a:lnTo>
                    <a:pt x="1585467" y="2931286"/>
                  </a:lnTo>
                  <a:close/>
                </a:path>
                <a:path w="1585595" h="2982595">
                  <a:moveTo>
                    <a:pt x="1585467" y="2842386"/>
                  </a:moveTo>
                  <a:lnTo>
                    <a:pt x="1572767" y="2842386"/>
                  </a:lnTo>
                  <a:lnTo>
                    <a:pt x="1572767" y="2893186"/>
                  </a:lnTo>
                  <a:lnTo>
                    <a:pt x="1585467" y="2893186"/>
                  </a:lnTo>
                  <a:lnTo>
                    <a:pt x="1585467" y="2842386"/>
                  </a:lnTo>
                  <a:close/>
                </a:path>
                <a:path w="1585595" h="2982595">
                  <a:moveTo>
                    <a:pt x="1585467" y="2753486"/>
                  </a:moveTo>
                  <a:lnTo>
                    <a:pt x="1572767" y="2753486"/>
                  </a:lnTo>
                  <a:lnTo>
                    <a:pt x="1572767" y="2804286"/>
                  </a:lnTo>
                  <a:lnTo>
                    <a:pt x="1585467" y="2804286"/>
                  </a:lnTo>
                  <a:lnTo>
                    <a:pt x="1585467" y="2753486"/>
                  </a:lnTo>
                  <a:close/>
                </a:path>
                <a:path w="1585595" h="2982595">
                  <a:moveTo>
                    <a:pt x="1585467" y="2664586"/>
                  </a:moveTo>
                  <a:lnTo>
                    <a:pt x="1572767" y="2664586"/>
                  </a:lnTo>
                  <a:lnTo>
                    <a:pt x="1572767" y="2715386"/>
                  </a:lnTo>
                  <a:lnTo>
                    <a:pt x="1585467" y="2715386"/>
                  </a:lnTo>
                  <a:lnTo>
                    <a:pt x="1585467" y="2664586"/>
                  </a:lnTo>
                  <a:close/>
                </a:path>
                <a:path w="1585595" h="2982595">
                  <a:moveTo>
                    <a:pt x="1585467" y="2575686"/>
                  </a:moveTo>
                  <a:lnTo>
                    <a:pt x="1572767" y="2575686"/>
                  </a:lnTo>
                  <a:lnTo>
                    <a:pt x="1572767" y="2626486"/>
                  </a:lnTo>
                  <a:lnTo>
                    <a:pt x="1585467" y="2626486"/>
                  </a:lnTo>
                  <a:lnTo>
                    <a:pt x="1585467" y="2575686"/>
                  </a:lnTo>
                  <a:close/>
                </a:path>
                <a:path w="1585595" h="2982595">
                  <a:moveTo>
                    <a:pt x="1585467" y="2486786"/>
                  </a:moveTo>
                  <a:lnTo>
                    <a:pt x="1572767" y="2486786"/>
                  </a:lnTo>
                  <a:lnTo>
                    <a:pt x="1572767" y="2537586"/>
                  </a:lnTo>
                  <a:lnTo>
                    <a:pt x="1585467" y="2537586"/>
                  </a:lnTo>
                  <a:lnTo>
                    <a:pt x="1585467" y="2486786"/>
                  </a:lnTo>
                  <a:close/>
                </a:path>
                <a:path w="1585595" h="2982595">
                  <a:moveTo>
                    <a:pt x="1585467" y="2397886"/>
                  </a:moveTo>
                  <a:lnTo>
                    <a:pt x="1572767" y="2397886"/>
                  </a:lnTo>
                  <a:lnTo>
                    <a:pt x="1572767" y="2448686"/>
                  </a:lnTo>
                  <a:lnTo>
                    <a:pt x="1585467" y="2448686"/>
                  </a:lnTo>
                  <a:lnTo>
                    <a:pt x="1585467" y="2397886"/>
                  </a:lnTo>
                  <a:close/>
                </a:path>
                <a:path w="1585595" h="2982595">
                  <a:moveTo>
                    <a:pt x="1585467" y="2308986"/>
                  </a:moveTo>
                  <a:lnTo>
                    <a:pt x="1572767" y="2308986"/>
                  </a:lnTo>
                  <a:lnTo>
                    <a:pt x="1572767" y="2359786"/>
                  </a:lnTo>
                  <a:lnTo>
                    <a:pt x="1585467" y="2359786"/>
                  </a:lnTo>
                  <a:lnTo>
                    <a:pt x="1585467" y="2308986"/>
                  </a:lnTo>
                  <a:close/>
                </a:path>
                <a:path w="1585595" h="2982595">
                  <a:moveTo>
                    <a:pt x="1585467" y="2220086"/>
                  </a:moveTo>
                  <a:lnTo>
                    <a:pt x="1572767" y="2220086"/>
                  </a:lnTo>
                  <a:lnTo>
                    <a:pt x="1572767" y="2270886"/>
                  </a:lnTo>
                  <a:lnTo>
                    <a:pt x="1585467" y="2270886"/>
                  </a:lnTo>
                  <a:lnTo>
                    <a:pt x="1585467" y="2220086"/>
                  </a:lnTo>
                  <a:close/>
                </a:path>
                <a:path w="1585595" h="2982595">
                  <a:moveTo>
                    <a:pt x="1585467" y="2131186"/>
                  </a:moveTo>
                  <a:lnTo>
                    <a:pt x="1572767" y="2131186"/>
                  </a:lnTo>
                  <a:lnTo>
                    <a:pt x="1572767" y="2181986"/>
                  </a:lnTo>
                  <a:lnTo>
                    <a:pt x="1585467" y="2181986"/>
                  </a:lnTo>
                  <a:lnTo>
                    <a:pt x="1585467" y="2131186"/>
                  </a:lnTo>
                  <a:close/>
                </a:path>
                <a:path w="1585595" h="2982595">
                  <a:moveTo>
                    <a:pt x="1585467" y="2042286"/>
                  </a:moveTo>
                  <a:lnTo>
                    <a:pt x="1572767" y="2042286"/>
                  </a:lnTo>
                  <a:lnTo>
                    <a:pt x="1572767" y="2093086"/>
                  </a:lnTo>
                  <a:lnTo>
                    <a:pt x="1585467" y="2093086"/>
                  </a:lnTo>
                  <a:lnTo>
                    <a:pt x="1585467" y="2042286"/>
                  </a:lnTo>
                  <a:close/>
                </a:path>
                <a:path w="1585595" h="2982595">
                  <a:moveTo>
                    <a:pt x="1585467" y="1953386"/>
                  </a:moveTo>
                  <a:lnTo>
                    <a:pt x="1572767" y="1953386"/>
                  </a:lnTo>
                  <a:lnTo>
                    <a:pt x="1572767" y="2004186"/>
                  </a:lnTo>
                  <a:lnTo>
                    <a:pt x="1585467" y="2004186"/>
                  </a:lnTo>
                  <a:lnTo>
                    <a:pt x="1585467" y="1953386"/>
                  </a:lnTo>
                  <a:close/>
                </a:path>
                <a:path w="1585595" h="2982595">
                  <a:moveTo>
                    <a:pt x="1585467" y="1864486"/>
                  </a:moveTo>
                  <a:lnTo>
                    <a:pt x="1572767" y="1864486"/>
                  </a:lnTo>
                  <a:lnTo>
                    <a:pt x="1572767" y="1915286"/>
                  </a:lnTo>
                  <a:lnTo>
                    <a:pt x="1585467" y="1915286"/>
                  </a:lnTo>
                  <a:lnTo>
                    <a:pt x="1585467" y="1864486"/>
                  </a:lnTo>
                  <a:close/>
                </a:path>
                <a:path w="1585595" h="2982595">
                  <a:moveTo>
                    <a:pt x="1585467" y="1775586"/>
                  </a:moveTo>
                  <a:lnTo>
                    <a:pt x="1572767" y="1775586"/>
                  </a:lnTo>
                  <a:lnTo>
                    <a:pt x="1572767" y="1826386"/>
                  </a:lnTo>
                  <a:lnTo>
                    <a:pt x="1585467" y="1826386"/>
                  </a:lnTo>
                  <a:lnTo>
                    <a:pt x="1585467" y="1775586"/>
                  </a:lnTo>
                  <a:close/>
                </a:path>
                <a:path w="1585595" h="2982595">
                  <a:moveTo>
                    <a:pt x="1585467" y="1686686"/>
                  </a:moveTo>
                  <a:lnTo>
                    <a:pt x="1572767" y="1686686"/>
                  </a:lnTo>
                  <a:lnTo>
                    <a:pt x="1572767" y="1737486"/>
                  </a:lnTo>
                  <a:lnTo>
                    <a:pt x="1585467" y="1737486"/>
                  </a:lnTo>
                  <a:lnTo>
                    <a:pt x="1585467" y="1686686"/>
                  </a:lnTo>
                  <a:close/>
                </a:path>
                <a:path w="1585595" h="2982595">
                  <a:moveTo>
                    <a:pt x="1585467" y="1597786"/>
                  </a:moveTo>
                  <a:lnTo>
                    <a:pt x="1572767" y="1597786"/>
                  </a:lnTo>
                  <a:lnTo>
                    <a:pt x="1572767" y="1648586"/>
                  </a:lnTo>
                  <a:lnTo>
                    <a:pt x="1585467" y="1648586"/>
                  </a:lnTo>
                  <a:lnTo>
                    <a:pt x="1585467" y="1597786"/>
                  </a:lnTo>
                  <a:close/>
                </a:path>
                <a:path w="1585595" h="2982595">
                  <a:moveTo>
                    <a:pt x="1585467" y="1508886"/>
                  </a:moveTo>
                  <a:lnTo>
                    <a:pt x="1572767" y="1508886"/>
                  </a:lnTo>
                  <a:lnTo>
                    <a:pt x="1572767" y="1559686"/>
                  </a:lnTo>
                  <a:lnTo>
                    <a:pt x="1585467" y="1559686"/>
                  </a:lnTo>
                  <a:lnTo>
                    <a:pt x="1585467" y="1508886"/>
                  </a:lnTo>
                  <a:close/>
                </a:path>
                <a:path w="1585595" h="2982595">
                  <a:moveTo>
                    <a:pt x="1558798" y="1484757"/>
                  </a:moveTo>
                  <a:lnTo>
                    <a:pt x="1507998" y="1484757"/>
                  </a:lnTo>
                  <a:lnTo>
                    <a:pt x="1507998" y="1497457"/>
                  </a:lnTo>
                  <a:lnTo>
                    <a:pt x="1558798" y="1497457"/>
                  </a:lnTo>
                  <a:lnTo>
                    <a:pt x="1558798" y="1484757"/>
                  </a:lnTo>
                  <a:close/>
                </a:path>
                <a:path w="1585595" h="2982595">
                  <a:moveTo>
                    <a:pt x="1469898" y="1484757"/>
                  </a:moveTo>
                  <a:lnTo>
                    <a:pt x="1419098" y="1484757"/>
                  </a:lnTo>
                  <a:lnTo>
                    <a:pt x="1419098" y="1497457"/>
                  </a:lnTo>
                  <a:lnTo>
                    <a:pt x="1469898" y="1497457"/>
                  </a:lnTo>
                  <a:lnTo>
                    <a:pt x="1469898" y="1484757"/>
                  </a:lnTo>
                  <a:close/>
                </a:path>
                <a:path w="1585595" h="2982595">
                  <a:moveTo>
                    <a:pt x="1380998" y="1484757"/>
                  </a:moveTo>
                  <a:lnTo>
                    <a:pt x="1330198" y="1484757"/>
                  </a:lnTo>
                  <a:lnTo>
                    <a:pt x="1330198" y="1497457"/>
                  </a:lnTo>
                  <a:lnTo>
                    <a:pt x="1380998" y="1497457"/>
                  </a:lnTo>
                  <a:lnTo>
                    <a:pt x="1380998" y="1484757"/>
                  </a:lnTo>
                  <a:close/>
                </a:path>
                <a:path w="1585595" h="2982595">
                  <a:moveTo>
                    <a:pt x="1292098" y="1484757"/>
                  </a:moveTo>
                  <a:lnTo>
                    <a:pt x="1241298" y="1484757"/>
                  </a:lnTo>
                  <a:lnTo>
                    <a:pt x="1241298" y="1497457"/>
                  </a:lnTo>
                  <a:lnTo>
                    <a:pt x="1292098" y="1497457"/>
                  </a:lnTo>
                  <a:lnTo>
                    <a:pt x="1292098" y="1484757"/>
                  </a:lnTo>
                  <a:close/>
                </a:path>
                <a:path w="1585595" h="2982595">
                  <a:moveTo>
                    <a:pt x="1203198" y="1484757"/>
                  </a:moveTo>
                  <a:lnTo>
                    <a:pt x="1152398" y="1484757"/>
                  </a:lnTo>
                  <a:lnTo>
                    <a:pt x="1152398" y="1497457"/>
                  </a:lnTo>
                  <a:lnTo>
                    <a:pt x="1203198" y="1497457"/>
                  </a:lnTo>
                  <a:lnTo>
                    <a:pt x="1203198" y="1484757"/>
                  </a:lnTo>
                  <a:close/>
                </a:path>
                <a:path w="1585595" h="2982595">
                  <a:moveTo>
                    <a:pt x="1114298" y="1484757"/>
                  </a:moveTo>
                  <a:lnTo>
                    <a:pt x="1063498" y="1484757"/>
                  </a:lnTo>
                  <a:lnTo>
                    <a:pt x="1063498" y="1497457"/>
                  </a:lnTo>
                  <a:lnTo>
                    <a:pt x="1114298" y="1497457"/>
                  </a:lnTo>
                  <a:lnTo>
                    <a:pt x="1114298" y="1484757"/>
                  </a:lnTo>
                  <a:close/>
                </a:path>
                <a:path w="1585595" h="2982595">
                  <a:moveTo>
                    <a:pt x="1025398" y="1484757"/>
                  </a:moveTo>
                  <a:lnTo>
                    <a:pt x="974598" y="1484757"/>
                  </a:lnTo>
                  <a:lnTo>
                    <a:pt x="974598" y="1497457"/>
                  </a:lnTo>
                  <a:lnTo>
                    <a:pt x="1025398" y="1497457"/>
                  </a:lnTo>
                  <a:lnTo>
                    <a:pt x="1025398" y="1484757"/>
                  </a:lnTo>
                  <a:close/>
                </a:path>
                <a:path w="1585595" h="2982595">
                  <a:moveTo>
                    <a:pt x="936498" y="1484757"/>
                  </a:moveTo>
                  <a:lnTo>
                    <a:pt x="885698" y="1484757"/>
                  </a:lnTo>
                  <a:lnTo>
                    <a:pt x="885698" y="1497457"/>
                  </a:lnTo>
                  <a:lnTo>
                    <a:pt x="936498" y="1497457"/>
                  </a:lnTo>
                  <a:lnTo>
                    <a:pt x="936498" y="1484757"/>
                  </a:lnTo>
                  <a:close/>
                </a:path>
                <a:path w="1585595" h="2982595">
                  <a:moveTo>
                    <a:pt x="847598" y="1484757"/>
                  </a:moveTo>
                  <a:lnTo>
                    <a:pt x="796798" y="1484757"/>
                  </a:lnTo>
                  <a:lnTo>
                    <a:pt x="796798" y="1497457"/>
                  </a:lnTo>
                  <a:lnTo>
                    <a:pt x="847598" y="1497457"/>
                  </a:lnTo>
                  <a:lnTo>
                    <a:pt x="847598" y="1484757"/>
                  </a:lnTo>
                  <a:close/>
                </a:path>
                <a:path w="1585595" h="2982595">
                  <a:moveTo>
                    <a:pt x="758698" y="1484757"/>
                  </a:moveTo>
                  <a:lnTo>
                    <a:pt x="707898" y="1484757"/>
                  </a:lnTo>
                  <a:lnTo>
                    <a:pt x="707898" y="1497457"/>
                  </a:lnTo>
                  <a:lnTo>
                    <a:pt x="758698" y="1497457"/>
                  </a:lnTo>
                  <a:lnTo>
                    <a:pt x="758698" y="1484757"/>
                  </a:lnTo>
                  <a:close/>
                </a:path>
                <a:path w="1585595" h="2982595">
                  <a:moveTo>
                    <a:pt x="669798" y="1484757"/>
                  </a:moveTo>
                  <a:lnTo>
                    <a:pt x="618998" y="1484757"/>
                  </a:lnTo>
                  <a:lnTo>
                    <a:pt x="618998" y="1497457"/>
                  </a:lnTo>
                  <a:lnTo>
                    <a:pt x="669798" y="1497457"/>
                  </a:lnTo>
                  <a:lnTo>
                    <a:pt x="669798" y="1484757"/>
                  </a:lnTo>
                  <a:close/>
                </a:path>
                <a:path w="1585595" h="2982595">
                  <a:moveTo>
                    <a:pt x="580898" y="1484757"/>
                  </a:moveTo>
                  <a:lnTo>
                    <a:pt x="530098" y="1484757"/>
                  </a:lnTo>
                  <a:lnTo>
                    <a:pt x="530098" y="1497457"/>
                  </a:lnTo>
                  <a:lnTo>
                    <a:pt x="580898" y="1497457"/>
                  </a:lnTo>
                  <a:lnTo>
                    <a:pt x="580898" y="1484757"/>
                  </a:lnTo>
                  <a:close/>
                </a:path>
                <a:path w="1585595" h="2982595">
                  <a:moveTo>
                    <a:pt x="491998" y="1484757"/>
                  </a:moveTo>
                  <a:lnTo>
                    <a:pt x="441198" y="1484757"/>
                  </a:lnTo>
                  <a:lnTo>
                    <a:pt x="441198" y="1497457"/>
                  </a:lnTo>
                  <a:lnTo>
                    <a:pt x="491998" y="1497457"/>
                  </a:lnTo>
                  <a:lnTo>
                    <a:pt x="491998" y="1484757"/>
                  </a:lnTo>
                  <a:close/>
                </a:path>
                <a:path w="1585595" h="2982595">
                  <a:moveTo>
                    <a:pt x="403098" y="1484757"/>
                  </a:moveTo>
                  <a:lnTo>
                    <a:pt x="352298" y="1484757"/>
                  </a:lnTo>
                  <a:lnTo>
                    <a:pt x="352298" y="1497457"/>
                  </a:lnTo>
                  <a:lnTo>
                    <a:pt x="403098" y="1497457"/>
                  </a:lnTo>
                  <a:lnTo>
                    <a:pt x="403098" y="1484757"/>
                  </a:lnTo>
                  <a:close/>
                </a:path>
                <a:path w="1585595" h="2982595">
                  <a:moveTo>
                    <a:pt x="314198" y="1484757"/>
                  </a:moveTo>
                  <a:lnTo>
                    <a:pt x="263398" y="1484757"/>
                  </a:lnTo>
                  <a:lnTo>
                    <a:pt x="263398" y="1497457"/>
                  </a:lnTo>
                  <a:lnTo>
                    <a:pt x="314198" y="1497457"/>
                  </a:lnTo>
                  <a:lnTo>
                    <a:pt x="314198" y="1484757"/>
                  </a:lnTo>
                  <a:close/>
                </a:path>
                <a:path w="1585595" h="2982595">
                  <a:moveTo>
                    <a:pt x="225298" y="1484757"/>
                  </a:moveTo>
                  <a:lnTo>
                    <a:pt x="174498" y="1484757"/>
                  </a:lnTo>
                  <a:lnTo>
                    <a:pt x="174498" y="1497457"/>
                  </a:lnTo>
                  <a:lnTo>
                    <a:pt x="225298" y="1497457"/>
                  </a:lnTo>
                  <a:lnTo>
                    <a:pt x="225298" y="1484757"/>
                  </a:lnTo>
                  <a:close/>
                </a:path>
                <a:path w="1585595" h="2982595">
                  <a:moveTo>
                    <a:pt x="136398" y="1484757"/>
                  </a:moveTo>
                  <a:lnTo>
                    <a:pt x="85598" y="1484757"/>
                  </a:lnTo>
                  <a:lnTo>
                    <a:pt x="85598" y="1497457"/>
                  </a:lnTo>
                  <a:lnTo>
                    <a:pt x="136398" y="1497457"/>
                  </a:lnTo>
                  <a:lnTo>
                    <a:pt x="136398" y="1484757"/>
                  </a:lnTo>
                  <a:close/>
                </a:path>
                <a:path w="1585595" h="2982595">
                  <a:moveTo>
                    <a:pt x="44450" y="1449704"/>
                  </a:moveTo>
                  <a:lnTo>
                    <a:pt x="31750" y="1449704"/>
                  </a:lnTo>
                  <a:lnTo>
                    <a:pt x="31750" y="1497457"/>
                  </a:lnTo>
                  <a:lnTo>
                    <a:pt x="47498" y="1497457"/>
                  </a:lnTo>
                  <a:lnTo>
                    <a:pt x="47498" y="1491107"/>
                  </a:lnTo>
                  <a:lnTo>
                    <a:pt x="44450" y="1491107"/>
                  </a:lnTo>
                  <a:lnTo>
                    <a:pt x="38100" y="1484757"/>
                  </a:lnTo>
                  <a:lnTo>
                    <a:pt x="44450" y="1484757"/>
                  </a:lnTo>
                  <a:lnTo>
                    <a:pt x="44450" y="1449704"/>
                  </a:lnTo>
                  <a:close/>
                </a:path>
                <a:path w="1585595" h="2982595">
                  <a:moveTo>
                    <a:pt x="44450" y="1484757"/>
                  </a:moveTo>
                  <a:lnTo>
                    <a:pt x="38100" y="1484757"/>
                  </a:lnTo>
                  <a:lnTo>
                    <a:pt x="44450" y="1491107"/>
                  </a:lnTo>
                  <a:lnTo>
                    <a:pt x="44450" y="1484757"/>
                  </a:lnTo>
                  <a:close/>
                </a:path>
                <a:path w="1585595" h="2982595">
                  <a:moveTo>
                    <a:pt x="47498" y="1484757"/>
                  </a:moveTo>
                  <a:lnTo>
                    <a:pt x="44450" y="1484757"/>
                  </a:lnTo>
                  <a:lnTo>
                    <a:pt x="44450" y="1491107"/>
                  </a:lnTo>
                  <a:lnTo>
                    <a:pt x="47498" y="1491107"/>
                  </a:lnTo>
                  <a:lnTo>
                    <a:pt x="47498" y="1484757"/>
                  </a:lnTo>
                  <a:close/>
                </a:path>
                <a:path w="1585595" h="2982595">
                  <a:moveTo>
                    <a:pt x="44450" y="1360804"/>
                  </a:moveTo>
                  <a:lnTo>
                    <a:pt x="31750" y="1360804"/>
                  </a:lnTo>
                  <a:lnTo>
                    <a:pt x="31750" y="1411604"/>
                  </a:lnTo>
                  <a:lnTo>
                    <a:pt x="44450" y="1411604"/>
                  </a:lnTo>
                  <a:lnTo>
                    <a:pt x="44450" y="1360804"/>
                  </a:lnTo>
                  <a:close/>
                </a:path>
                <a:path w="1585595" h="2982595">
                  <a:moveTo>
                    <a:pt x="44450" y="1271904"/>
                  </a:moveTo>
                  <a:lnTo>
                    <a:pt x="31750" y="1271904"/>
                  </a:lnTo>
                  <a:lnTo>
                    <a:pt x="31750" y="1322704"/>
                  </a:lnTo>
                  <a:lnTo>
                    <a:pt x="44450" y="1322704"/>
                  </a:lnTo>
                  <a:lnTo>
                    <a:pt x="44450" y="1271904"/>
                  </a:lnTo>
                  <a:close/>
                </a:path>
                <a:path w="1585595" h="2982595">
                  <a:moveTo>
                    <a:pt x="44450" y="1183004"/>
                  </a:moveTo>
                  <a:lnTo>
                    <a:pt x="31750" y="1183004"/>
                  </a:lnTo>
                  <a:lnTo>
                    <a:pt x="31750" y="1233804"/>
                  </a:lnTo>
                  <a:lnTo>
                    <a:pt x="44450" y="1233804"/>
                  </a:lnTo>
                  <a:lnTo>
                    <a:pt x="44450" y="1183004"/>
                  </a:lnTo>
                  <a:close/>
                </a:path>
                <a:path w="1585595" h="2982595">
                  <a:moveTo>
                    <a:pt x="44450" y="1094104"/>
                  </a:moveTo>
                  <a:lnTo>
                    <a:pt x="31750" y="1094104"/>
                  </a:lnTo>
                  <a:lnTo>
                    <a:pt x="31750" y="1144904"/>
                  </a:lnTo>
                  <a:lnTo>
                    <a:pt x="44450" y="1144904"/>
                  </a:lnTo>
                  <a:lnTo>
                    <a:pt x="44450" y="1094104"/>
                  </a:lnTo>
                  <a:close/>
                </a:path>
                <a:path w="1585595" h="2982595">
                  <a:moveTo>
                    <a:pt x="44450" y="1005204"/>
                  </a:moveTo>
                  <a:lnTo>
                    <a:pt x="31750" y="1005204"/>
                  </a:lnTo>
                  <a:lnTo>
                    <a:pt x="31750" y="1056004"/>
                  </a:lnTo>
                  <a:lnTo>
                    <a:pt x="44450" y="1056004"/>
                  </a:lnTo>
                  <a:lnTo>
                    <a:pt x="44450" y="1005204"/>
                  </a:lnTo>
                  <a:close/>
                </a:path>
                <a:path w="1585595" h="2982595">
                  <a:moveTo>
                    <a:pt x="44450" y="916304"/>
                  </a:moveTo>
                  <a:lnTo>
                    <a:pt x="31750" y="916304"/>
                  </a:lnTo>
                  <a:lnTo>
                    <a:pt x="31750" y="967104"/>
                  </a:lnTo>
                  <a:lnTo>
                    <a:pt x="44450" y="967104"/>
                  </a:lnTo>
                  <a:lnTo>
                    <a:pt x="44450" y="916304"/>
                  </a:lnTo>
                  <a:close/>
                </a:path>
                <a:path w="1585595" h="2982595">
                  <a:moveTo>
                    <a:pt x="44450" y="827404"/>
                  </a:moveTo>
                  <a:lnTo>
                    <a:pt x="31750" y="827404"/>
                  </a:lnTo>
                  <a:lnTo>
                    <a:pt x="31750" y="878204"/>
                  </a:lnTo>
                  <a:lnTo>
                    <a:pt x="44450" y="878204"/>
                  </a:lnTo>
                  <a:lnTo>
                    <a:pt x="44450" y="827404"/>
                  </a:lnTo>
                  <a:close/>
                </a:path>
                <a:path w="1585595" h="2982595">
                  <a:moveTo>
                    <a:pt x="44450" y="738504"/>
                  </a:moveTo>
                  <a:lnTo>
                    <a:pt x="31750" y="738504"/>
                  </a:lnTo>
                  <a:lnTo>
                    <a:pt x="31750" y="789304"/>
                  </a:lnTo>
                  <a:lnTo>
                    <a:pt x="44450" y="789304"/>
                  </a:lnTo>
                  <a:lnTo>
                    <a:pt x="44450" y="738504"/>
                  </a:lnTo>
                  <a:close/>
                </a:path>
                <a:path w="1585595" h="2982595">
                  <a:moveTo>
                    <a:pt x="44450" y="649604"/>
                  </a:moveTo>
                  <a:lnTo>
                    <a:pt x="31750" y="649604"/>
                  </a:lnTo>
                  <a:lnTo>
                    <a:pt x="31750" y="700404"/>
                  </a:lnTo>
                  <a:lnTo>
                    <a:pt x="44450" y="700404"/>
                  </a:lnTo>
                  <a:lnTo>
                    <a:pt x="44450" y="649604"/>
                  </a:lnTo>
                  <a:close/>
                </a:path>
                <a:path w="1585595" h="2982595">
                  <a:moveTo>
                    <a:pt x="44450" y="560704"/>
                  </a:moveTo>
                  <a:lnTo>
                    <a:pt x="31750" y="560704"/>
                  </a:lnTo>
                  <a:lnTo>
                    <a:pt x="31750" y="611504"/>
                  </a:lnTo>
                  <a:lnTo>
                    <a:pt x="44450" y="611504"/>
                  </a:lnTo>
                  <a:lnTo>
                    <a:pt x="44450" y="560704"/>
                  </a:lnTo>
                  <a:close/>
                </a:path>
                <a:path w="1585595" h="2982595">
                  <a:moveTo>
                    <a:pt x="44450" y="471804"/>
                  </a:moveTo>
                  <a:lnTo>
                    <a:pt x="31750" y="471804"/>
                  </a:lnTo>
                  <a:lnTo>
                    <a:pt x="31750" y="522604"/>
                  </a:lnTo>
                  <a:lnTo>
                    <a:pt x="44450" y="522604"/>
                  </a:lnTo>
                  <a:lnTo>
                    <a:pt x="44450" y="471804"/>
                  </a:lnTo>
                  <a:close/>
                </a:path>
                <a:path w="1585595" h="2982595">
                  <a:moveTo>
                    <a:pt x="44450" y="382904"/>
                  </a:moveTo>
                  <a:lnTo>
                    <a:pt x="31750" y="382904"/>
                  </a:lnTo>
                  <a:lnTo>
                    <a:pt x="31750" y="433704"/>
                  </a:lnTo>
                  <a:lnTo>
                    <a:pt x="44450" y="433704"/>
                  </a:lnTo>
                  <a:lnTo>
                    <a:pt x="44450" y="382904"/>
                  </a:lnTo>
                  <a:close/>
                </a:path>
                <a:path w="1585595" h="2982595">
                  <a:moveTo>
                    <a:pt x="44450" y="294004"/>
                  </a:moveTo>
                  <a:lnTo>
                    <a:pt x="31750" y="294004"/>
                  </a:lnTo>
                  <a:lnTo>
                    <a:pt x="31750" y="344804"/>
                  </a:lnTo>
                  <a:lnTo>
                    <a:pt x="44450" y="344804"/>
                  </a:lnTo>
                  <a:lnTo>
                    <a:pt x="44450" y="294004"/>
                  </a:lnTo>
                  <a:close/>
                </a:path>
                <a:path w="1585595" h="2982595">
                  <a:moveTo>
                    <a:pt x="44450" y="205104"/>
                  </a:moveTo>
                  <a:lnTo>
                    <a:pt x="31750" y="205104"/>
                  </a:lnTo>
                  <a:lnTo>
                    <a:pt x="31750" y="255904"/>
                  </a:lnTo>
                  <a:lnTo>
                    <a:pt x="44450" y="255904"/>
                  </a:lnTo>
                  <a:lnTo>
                    <a:pt x="44450" y="205104"/>
                  </a:lnTo>
                  <a:close/>
                </a:path>
                <a:path w="1585595" h="2982595">
                  <a:moveTo>
                    <a:pt x="44450" y="116204"/>
                  </a:moveTo>
                  <a:lnTo>
                    <a:pt x="31750" y="116204"/>
                  </a:lnTo>
                  <a:lnTo>
                    <a:pt x="31750" y="167004"/>
                  </a:lnTo>
                  <a:lnTo>
                    <a:pt x="44450" y="167004"/>
                  </a:lnTo>
                  <a:lnTo>
                    <a:pt x="44450" y="116204"/>
                  </a:lnTo>
                  <a:close/>
                </a:path>
                <a:path w="1585595" h="298259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8104"/>
                  </a:lnTo>
                  <a:lnTo>
                    <a:pt x="44450" y="78104"/>
                  </a:lnTo>
                  <a:lnTo>
                    <a:pt x="44450" y="63500"/>
                  </a:lnTo>
                  <a:close/>
                </a:path>
                <a:path w="1585595" h="298259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1585595" h="298259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76855" y="2330196"/>
              <a:ext cx="1651635" cy="2910205"/>
            </a:xfrm>
            <a:custGeom>
              <a:avLst/>
              <a:gdLst/>
              <a:ahLst/>
              <a:cxnLst/>
              <a:rect l="l" t="t" r="r" b="b"/>
              <a:pathLst>
                <a:path w="1651635" h="2910204">
                  <a:moveTo>
                    <a:pt x="1651508" y="2859278"/>
                  </a:moveTo>
                  <a:lnTo>
                    <a:pt x="1638808" y="2859278"/>
                  </a:lnTo>
                  <a:lnTo>
                    <a:pt x="1638808" y="2910078"/>
                  </a:lnTo>
                  <a:lnTo>
                    <a:pt x="1651508" y="2910078"/>
                  </a:lnTo>
                  <a:lnTo>
                    <a:pt x="1651508" y="2859278"/>
                  </a:lnTo>
                  <a:close/>
                </a:path>
                <a:path w="1651635" h="2910204">
                  <a:moveTo>
                    <a:pt x="1651508" y="2770378"/>
                  </a:moveTo>
                  <a:lnTo>
                    <a:pt x="1638808" y="2770378"/>
                  </a:lnTo>
                  <a:lnTo>
                    <a:pt x="1638808" y="2821178"/>
                  </a:lnTo>
                  <a:lnTo>
                    <a:pt x="1651508" y="2821178"/>
                  </a:lnTo>
                  <a:lnTo>
                    <a:pt x="1651508" y="2770378"/>
                  </a:lnTo>
                  <a:close/>
                </a:path>
                <a:path w="1651635" h="2910204">
                  <a:moveTo>
                    <a:pt x="1651508" y="2681478"/>
                  </a:moveTo>
                  <a:lnTo>
                    <a:pt x="1638808" y="2681478"/>
                  </a:lnTo>
                  <a:lnTo>
                    <a:pt x="1638808" y="2732278"/>
                  </a:lnTo>
                  <a:lnTo>
                    <a:pt x="1651508" y="2732278"/>
                  </a:lnTo>
                  <a:lnTo>
                    <a:pt x="1651508" y="2681478"/>
                  </a:lnTo>
                  <a:close/>
                </a:path>
                <a:path w="1651635" h="2910204">
                  <a:moveTo>
                    <a:pt x="1651508" y="2592578"/>
                  </a:moveTo>
                  <a:lnTo>
                    <a:pt x="1638808" y="2592578"/>
                  </a:lnTo>
                  <a:lnTo>
                    <a:pt x="1638808" y="2643378"/>
                  </a:lnTo>
                  <a:lnTo>
                    <a:pt x="1651508" y="2643378"/>
                  </a:lnTo>
                  <a:lnTo>
                    <a:pt x="1651508" y="2592578"/>
                  </a:lnTo>
                  <a:close/>
                </a:path>
                <a:path w="1651635" h="2910204">
                  <a:moveTo>
                    <a:pt x="1651508" y="2503678"/>
                  </a:moveTo>
                  <a:lnTo>
                    <a:pt x="1638808" y="2503678"/>
                  </a:lnTo>
                  <a:lnTo>
                    <a:pt x="1638808" y="2554478"/>
                  </a:lnTo>
                  <a:lnTo>
                    <a:pt x="1651508" y="2554478"/>
                  </a:lnTo>
                  <a:lnTo>
                    <a:pt x="1651508" y="2503678"/>
                  </a:lnTo>
                  <a:close/>
                </a:path>
                <a:path w="1651635" h="2910204">
                  <a:moveTo>
                    <a:pt x="1651508" y="2414778"/>
                  </a:moveTo>
                  <a:lnTo>
                    <a:pt x="1638808" y="2414778"/>
                  </a:lnTo>
                  <a:lnTo>
                    <a:pt x="1638808" y="2465578"/>
                  </a:lnTo>
                  <a:lnTo>
                    <a:pt x="1651508" y="2465578"/>
                  </a:lnTo>
                  <a:lnTo>
                    <a:pt x="1651508" y="2414778"/>
                  </a:lnTo>
                  <a:close/>
                </a:path>
                <a:path w="1651635" h="2910204">
                  <a:moveTo>
                    <a:pt x="1651508" y="2325878"/>
                  </a:moveTo>
                  <a:lnTo>
                    <a:pt x="1638808" y="2325878"/>
                  </a:lnTo>
                  <a:lnTo>
                    <a:pt x="1638808" y="2376678"/>
                  </a:lnTo>
                  <a:lnTo>
                    <a:pt x="1651508" y="2376678"/>
                  </a:lnTo>
                  <a:lnTo>
                    <a:pt x="1651508" y="2325878"/>
                  </a:lnTo>
                  <a:close/>
                </a:path>
                <a:path w="1651635" h="2910204">
                  <a:moveTo>
                    <a:pt x="1651508" y="2236978"/>
                  </a:moveTo>
                  <a:lnTo>
                    <a:pt x="1638808" y="2236978"/>
                  </a:lnTo>
                  <a:lnTo>
                    <a:pt x="1638808" y="2287778"/>
                  </a:lnTo>
                  <a:lnTo>
                    <a:pt x="1651508" y="2287778"/>
                  </a:lnTo>
                  <a:lnTo>
                    <a:pt x="1651508" y="2236978"/>
                  </a:lnTo>
                  <a:close/>
                </a:path>
                <a:path w="1651635" h="2910204">
                  <a:moveTo>
                    <a:pt x="1651508" y="2148078"/>
                  </a:moveTo>
                  <a:lnTo>
                    <a:pt x="1638808" y="2148078"/>
                  </a:lnTo>
                  <a:lnTo>
                    <a:pt x="1638808" y="2198878"/>
                  </a:lnTo>
                  <a:lnTo>
                    <a:pt x="1651508" y="2198878"/>
                  </a:lnTo>
                  <a:lnTo>
                    <a:pt x="1651508" y="2148078"/>
                  </a:lnTo>
                  <a:close/>
                </a:path>
                <a:path w="1651635" h="2910204">
                  <a:moveTo>
                    <a:pt x="1651508" y="2059177"/>
                  </a:moveTo>
                  <a:lnTo>
                    <a:pt x="1638808" y="2059177"/>
                  </a:lnTo>
                  <a:lnTo>
                    <a:pt x="1638808" y="2109978"/>
                  </a:lnTo>
                  <a:lnTo>
                    <a:pt x="1651508" y="2109978"/>
                  </a:lnTo>
                  <a:lnTo>
                    <a:pt x="1651508" y="2059177"/>
                  </a:lnTo>
                  <a:close/>
                </a:path>
                <a:path w="1651635" h="2910204">
                  <a:moveTo>
                    <a:pt x="1651508" y="1970277"/>
                  </a:moveTo>
                  <a:lnTo>
                    <a:pt x="1638808" y="1970277"/>
                  </a:lnTo>
                  <a:lnTo>
                    <a:pt x="1638808" y="2021077"/>
                  </a:lnTo>
                  <a:lnTo>
                    <a:pt x="1651508" y="2021077"/>
                  </a:lnTo>
                  <a:lnTo>
                    <a:pt x="1651508" y="1970277"/>
                  </a:lnTo>
                  <a:close/>
                </a:path>
                <a:path w="1651635" h="2910204">
                  <a:moveTo>
                    <a:pt x="1651508" y="1881377"/>
                  </a:moveTo>
                  <a:lnTo>
                    <a:pt x="1638808" y="1881377"/>
                  </a:lnTo>
                  <a:lnTo>
                    <a:pt x="1638808" y="1932177"/>
                  </a:lnTo>
                  <a:lnTo>
                    <a:pt x="1651508" y="1932177"/>
                  </a:lnTo>
                  <a:lnTo>
                    <a:pt x="1651508" y="1881377"/>
                  </a:lnTo>
                  <a:close/>
                </a:path>
                <a:path w="1651635" h="2910204">
                  <a:moveTo>
                    <a:pt x="1651508" y="1792477"/>
                  </a:moveTo>
                  <a:lnTo>
                    <a:pt x="1638808" y="1792477"/>
                  </a:lnTo>
                  <a:lnTo>
                    <a:pt x="1638808" y="1843277"/>
                  </a:lnTo>
                  <a:lnTo>
                    <a:pt x="1651508" y="1843277"/>
                  </a:lnTo>
                  <a:lnTo>
                    <a:pt x="1651508" y="1792477"/>
                  </a:lnTo>
                  <a:close/>
                </a:path>
                <a:path w="1651635" h="2910204">
                  <a:moveTo>
                    <a:pt x="1651508" y="1703577"/>
                  </a:moveTo>
                  <a:lnTo>
                    <a:pt x="1638808" y="1703577"/>
                  </a:lnTo>
                  <a:lnTo>
                    <a:pt x="1638808" y="1754377"/>
                  </a:lnTo>
                  <a:lnTo>
                    <a:pt x="1651508" y="1754377"/>
                  </a:lnTo>
                  <a:lnTo>
                    <a:pt x="1651508" y="1703577"/>
                  </a:lnTo>
                  <a:close/>
                </a:path>
                <a:path w="1651635" h="2910204">
                  <a:moveTo>
                    <a:pt x="1651508" y="1614677"/>
                  </a:moveTo>
                  <a:lnTo>
                    <a:pt x="1638808" y="1614677"/>
                  </a:lnTo>
                  <a:lnTo>
                    <a:pt x="1638808" y="1665477"/>
                  </a:lnTo>
                  <a:lnTo>
                    <a:pt x="1651508" y="1665477"/>
                  </a:lnTo>
                  <a:lnTo>
                    <a:pt x="1651508" y="1614677"/>
                  </a:lnTo>
                  <a:close/>
                </a:path>
                <a:path w="1651635" h="2910204">
                  <a:moveTo>
                    <a:pt x="1651508" y="1525777"/>
                  </a:moveTo>
                  <a:lnTo>
                    <a:pt x="1638808" y="1525777"/>
                  </a:lnTo>
                  <a:lnTo>
                    <a:pt x="1638808" y="1576577"/>
                  </a:lnTo>
                  <a:lnTo>
                    <a:pt x="1651508" y="1576577"/>
                  </a:lnTo>
                  <a:lnTo>
                    <a:pt x="1651508" y="1525777"/>
                  </a:lnTo>
                  <a:close/>
                </a:path>
                <a:path w="1651635" h="2910204">
                  <a:moveTo>
                    <a:pt x="1651508" y="1436877"/>
                  </a:moveTo>
                  <a:lnTo>
                    <a:pt x="1638808" y="1436877"/>
                  </a:lnTo>
                  <a:lnTo>
                    <a:pt x="1638808" y="1487677"/>
                  </a:lnTo>
                  <a:lnTo>
                    <a:pt x="1651508" y="1487677"/>
                  </a:lnTo>
                  <a:lnTo>
                    <a:pt x="1651508" y="1436877"/>
                  </a:lnTo>
                  <a:close/>
                </a:path>
                <a:path w="1651635" h="2910204">
                  <a:moveTo>
                    <a:pt x="1651508" y="1347977"/>
                  </a:moveTo>
                  <a:lnTo>
                    <a:pt x="1638808" y="1347977"/>
                  </a:lnTo>
                  <a:lnTo>
                    <a:pt x="1638808" y="1398777"/>
                  </a:lnTo>
                  <a:lnTo>
                    <a:pt x="1651508" y="1398777"/>
                  </a:lnTo>
                  <a:lnTo>
                    <a:pt x="1651508" y="1347977"/>
                  </a:lnTo>
                  <a:close/>
                </a:path>
                <a:path w="1651635" h="2910204">
                  <a:moveTo>
                    <a:pt x="1638808" y="1296796"/>
                  </a:moveTo>
                  <a:lnTo>
                    <a:pt x="1638808" y="1309877"/>
                  </a:lnTo>
                  <a:lnTo>
                    <a:pt x="1651508" y="1309877"/>
                  </a:lnTo>
                  <a:lnTo>
                    <a:pt x="1651508" y="1303146"/>
                  </a:lnTo>
                  <a:lnTo>
                    <a:pt x="1645158" y="1303146"/>
                  </a:lnTo>
                  <a:lnTo>
                    <a:pt x="1638808" y="1296796"/>
                  </a:lnTo>
                  <a:close/>
                </a:path>
                <a:path w="1651635" h="2910204">
                  <a:moveTo>
                    <a:pt x="1651508" y="1290446"/>
                  </a:moveTo>
                  <a:lnTo>
                    <a:pt x="1607439" y="1290446"/>
                  </a:lnTo>
                  <a:lnTo>
                    <a:pt x="1607439" y="1303146"/>
                  </a:lnTo>
                  <a:lnTo>
                    <a:pt x="1638808" y="1303146"/>
                  </a:lnTo>
                  <a:lnTo>
                    <a:pt x="1638808" y="1296796"/>
                  </a:lnTo>
                  <a:lnTo>
                    <a:pt x="1651508" y="1296796"/>
                  </a:lnTo>
                  <a:lnTo>
                    <a:pt x="1651508" y="1290446"/>
                  </a:lnTo>
                  <a:close/>
                </a:path>
                <a:path w="1651635" h="2910204">
                  <a:moveTo>
                    <a:pt x="1651508" y="1296796"/>
                  </a:moveTo>
                  <a:lnTo>
                    <a:pt x="1638808" y="1296796"/>
                  </a:lnTo>
                  <a:lnTo>
                    <a:pt x="1645158" y="1303146"/>
                  </a:lnTo>
                  <a:lnTo>
                    <a:pt x="1651508" y="1303146"/>
                  </a:lnTo>
                  <a:lnTo>
                    <a:pt x="1651508" y="1296796"/>
                  </a:lnTo>
                  <a:close/>
                </a:path>
                <a:path w="1651635" h="2910204">
                  <a:moveTo>
                    <a:pt x="1569339" y="1290446"/>
                  </a:moveTo>
                  <a:lnTo>
                    <a:pt x="1518539" y="1290446"/>
                  </a:lnTo>
                  <a:lnTo>
                    <a:pt x="1518539" y="1303146"/>
                  </a:lnTo>
                  <a:lnTo>
                    <a:pt x="1569339" y="1303146"/>
                  </a:lnTo>
                  <a:lnTo>
                    <a:pt x="1569339" y="1290446"/>
                  </a:lnTo>
                  <a:close/>
                </a:path>
                <a:path w="1651635" h="2910204">
                  <a:moveTo>
                    <a:pt x="1480439" y="1290446"/>
                  </a:moveTo>
                  <a:lnTo>
                    <a:pt x="1429639" y="1290446"/>
                  </a:lnTo>
                  <a:lnTo>
                    <a:pt x="1429639" y="1303146"/>
                  </a:lnTo>
                  <a:lnTo>
                    <a:pt x="1480439" y="1303146"/>
                  </a:lnTo>
                  <a:lnTo>
                    <a:pt x="1480439" y="1290446"/>
                  </a:lnTo>
                  <a:close/>
                </a:path>
                <a:path w="1651635" h="2910204">
                  <a:moveTo>
                    <a:pt x="1391539" y="1290446"/>
                  </a:moveTo>
                  <a:lnTo>
                    <a:pt x="1340739" y="1290446"/>
                  </a:lnTo>
                  <a:lnTo>
                    <a:pt x="1340739" y="1303146"/>
                  </a:lnTo>
                  <a:lnTo>
                    <a:pt x="1391539" y="1303146"/>
                  </a:lnTo>
                  <a:lnTo>
                    <a:pt x="1391539" y="1290446"/>
                  </a:lnTo>
                  <a:close/>
                </a:path>
                <a:path w="1651635" h="2910204">
                  <a:moveTo>
                    <a:pt x="1302639" y="1290446"/>
                  </a:moveTo>
                  <a:lnTo>
                    <a:pt x="1251839" y="1290446"/>
                  </a:lnTo>
                  <a:lnTo>
                    <a:pt x="1251839" y="1303146"/>
                  </a:lnTo>
                  <a:lnTo>
                    <a:pt x="1302639" y="1303146"/>
                  </a:lnTo>
                  <a:lnTo>
                    <a:pt x="1302639" y="1290446"/>
                  </a:lnTo>
                  <a:close/>
                </a:path>
                <a:path w="1651635" h="2910204">
                  <a:moveTo>
                    <a:pt x="1213739" y="1290446"/>
                  </a:moveTo>
                  <a:lnTo>
                    <a:pt x="1162939" y="1290446"/>
                  </a:lnTo>
                  <a:lnTo>
                    <a:pt x="1162939" y="1303146"/>
                  </a:lnTo>
                  <a:lnTo>
                    <a:pt x="1213739" y="1303146"/>
                  </a:lnTo>
                  <a:lnTo>
                    <a:pt x="1213739" y="1290446"/>
                  </a:lnTo>
                  <a:close/>
                </a:path>
                <a:path w="1651635" h="2910204">
                  <a:moveTo>
                    <a:pt x="1124839" y="1290446"/>
                  </a:moveTo>
                  <a:lnTo>
                    <a:pt x="1074039" y="1290446"/>
                  </a:lnTo>
                  <a:lnTo>
                    <a:pt x="1074039" y="1303146"/>
                  </a:lnTo>
                  <a:lnTo>
                    <a:pt x="1124839" y="1303146"/>
                  </a:lnTo>
                  <a:lnTo>
                    <a:pt x="1124839" y="1290446"/>
                  </a:lnTo>
                  <a:close/>
                </a:path>
                <a:path w="1651635" h="2910204">
                  <a:moveTo>
                    <a:pt x="1035939" y="1290446"/>
                  </a:moveTo>
                  <a:lnTo>
                    <a:pt x="985139" y="1290446"/>
                  </a:lnTo>
                  <a:lnTo>
                    <a:pt x="985139" y="1303146"/>
                  </a:lnTo>
                  <a:lnTo>
                    <a:pt x="1035939" y="1303146"/>
                  </a:lnTo>
                  <a:lnTo>
                    <a:pt x="1035939" y="1290446"/>
                  </a:lnTo>
                  <a:close/>
                </a:path>
                <a:path w="1651635" h="2910204">
                  <a:moveTo>
                    <a:pt x="947038" y="1290446"/>
                  </a:moveTo>
                  <a:lnTo>
                    <a:pt x="896238" y="1290446"/>
                  </a:lnTo>
                  <a:lnTo>
                    <a:pt x="896238" y="1303146"/>
                  </a:lnTo>
                  <a:lnTo>
                    <a:pt x="947038" y="1303146"/>
                  </a:lnTo>
                  <a:lnTo>
                    <a:pt x="947038" y="1290446"/>
                  </a:lnTo>
                  <a:close/>
                </a:path>
                <a:path w="1651635" h="2910204">
                  <a:moveTo>
                    <a:pt x="858138" y="1290446"/>
                  </a:moveTo>
                  <a:lnTo>
                    <a:pt x="807338" y="1290446"/>
                  </a:lnTo>
                  <a:lnTo>
                    <a:pt x="807338" y="1303146"/>
                  </a:lnTo>
                  <a:lnTo>
                    <a:pt x="858138" y="1303146"/>
                  </a:lnTo>
                  <a:lnTo>
                    <a:pt x="858138" y="1290446"/>
                  </a:lnTo>
                  <a:close/>
                </a:path>
                <a:path w="1651635" h="2910204">
                  <a:moveTo>
                    <a:pt x="769238" y="1290446"/>
                  </a:moveTo>
                  <a:lnTo>
                    <a:pt x="718438" y="1290446"/>
                  </a:lnTo>
                  <a:lnTo>
                    <a:pt x="718438" y="1303146"/>
                  </a:lnTo>
                  <a:lnTo>
                    <a:pt x="769238" y="1303146"/>
                  </a:lnTo>
                  <a:lnTo>
                    <a:pt x="769238" y="1290446"/>
                  </a:lnTo>
                  <a:close/>
                </a:path>
                <a:path w="1651635" h="2910204">
                  <a:moveTo>
                    <a:pt x="680338" y="1290446"/>
                  </a:moveTo>
                  <a:lnTo>
                    <a:pt x="629538" y="1290446"/>
                  </a:lnTo>
                  <a:lnTo>
                    <a:pt x="629538" y="1303146"/>
                  </a:lnTo>
                  <a:lnTo>
                    <a:pt x="680338" y="1303146"/>
                  </a:lnTo>
                  <a:lnTo>
                    <a:pt x="680338" y="1290446"/>
                  </a:lnTo>
                  <a:close/>
                </a:path>
                <a:path w="1651635" h="2910204">
                  <a:moveTo>
                    <a:pt x="591438" y="1290446"/>
                  </a:moveTo>
                  <a:lnTo>
                    <a:pt x="540638" y="1290446"/>
                  </a:lnTo>
                  <a:lnTo>
                    <a:pt x="540638" y="1303146"/>
                  </a:lnTo>
                  <a:lnTo>
                    <a:pt x="591438" y="1303146"/>
                  </a:lnTo>
                  <a:lnTo>
                    <a:pt x="591438" y="1290446"/>
                  </a:lnTo>
                  <a:close/>
                </a:path>
                <a:path w="1651635" h="2910204">
                  <a:moveTo>
                    <a:pt x="502538" y="1290446"/>
                  </a:moveTo>
                  <a:lnTo>
                    <a:pt x="451738" y="1290446"/>
                  </a:lnTo>
                  <a:lnTo>
                    <a:pt x="451738" y="1303146"/>
                  </a:lnTo>
                  <a:lnTo>
                    <a:pt x="502538" y="1303146"/>
                  </a:lnTo>
                  <a:lnTo>
                    <a:pt x="502538" y="1290446"/>
                  </a:lnTo>
                  <a:close/>
                </a:path>
                <a:path w="1651635" h="2910204">
                  <a:moveTo>
                    <a:pt x="413638" y="1290446"/>
                  </a:moveTo>
                  <a:lnTo>
                    <a:pt x="362838" y="1290446"/>
                  </a:lnTo>
                  <a:lnTo>
                    <a:pt x="362838" y="1303146"/>
                  </a:lnTo>
                  <a:lnTo>
                    <a:pt x="413638" y="1303146"/>
                  </a:lnTo>
                  <a:lnTo>
                    <a:pt x="413638" y="1290446"/>
                  </a:lnTo>
                  <a:close/>
                </a:path>
                <a:path w="1651635" h="2910204">
                  <a:moveTo>
                    <a:pt x="324738" y="1290446"/>
                  </a:moveTo>
                  <a:lnTo>
                    <a:pt x="273938" y="1290446"/>
                  </a:lnTo>
                  <a:lnTo>
                    <a:pt x="273938" y="1303146"/>
                  </a:lnTo>
                  <a:lnTo>
                    <a:pt x="324738" y="1303146"/>
                  </a:lnTo>
                  <a:lnTo>
                    <a:pt x="324738" y="1290446"/>
                  </a:lnTo>
                  <a:close/>
                </a:path>
                <a:path w="1651635" h="2910204">
                  <a:moveTo>
                    <a:pt x="235838" y="1290446"/>
                  </a:moveTo>
                  <a:lnTo>
                    <a:pt x="185038" y="1290446"/>
                  </a:lnTo>
                  <a:lnTo>
                    <a:pt x="185038" y="1303146"/>
                  </a:lnTo>
                  <a:lnTo>
                    <a:pt x="235838" y="1303146"/>
                  </a:lnTo>
                  <a:lnTo>
                    <a:pt x="235838" y="1290446"/>
                  </a:lnTo>
                  <a:close/>
                </a:path>
                <a:path w="1651635" h="2910204">
                  <a:moveTo>
                    <a:pt x="146938" y="1290446"/>
                  </a:moveTo>
                  <a:lnTo>
                    <a:pt x="96138" y="1290446"/>
                  </a:lnTo>
                  <a:lnTo>
                    <a:pt x="96138" y="1303146"/>
                  </a:lnTo>
                  <a:lnTo>
                    <a:pt x="146938" y="1303146"/>
                  </a:lnTo>
                  <a:lnTo>
                    <a:pt x="146938" y="1290446"/>
                  </a:lnTo>
                  <a:close/>
                </a:path>
                <a:path w="1651635" h="2910204">
                  <a:moveTo>
                    <a:pt x="44450" y="1265936"/>
                  </a:moveTo>
                  <a:lnTo>
                    <a:pt x="31750" y="1265936"/>
                  </a:lnTo>
                  <a:lnTo>
                    <a:pt x="31750" y="1303146"/>
                  </a:lnTo>
                  <a:lnTo>
                    <a:pt x="58038" y="1303146"/>
                  </a:lnTo>
                  <a:lnTo>
                    <a:pt x="58038" y="1296796"/>
                  </a:lnTo>
                  <a:lnTo>
                    <a:pt x="44450" y="1296796"/>
                  </a:lnTo>
                  <a:lnTo>
                    <a:pt x="38100" y="1290446"/>
                  </a:lnTo>
                  <a:lnTo>
                    <a:pt x="44450" y="1290446"/>
                  </a:lnTo>
                  <a:lnTo>
                    <a:pt x="44450" y="1265936"/>
                  </a:lnTo>
                  <a:close/>
                </a:path>
                <a:path w="1651635" h="2910204">
                  <a:moveTo>
                    <a:pt x="44450" y="1290446"/>
                  </a:moveTo>
                  <a:lnTo>
                    <a:pt x="38100" y="1290446"/>
                  </a:lnTo>
                  <a:lnTo>
                    <a:pt x="44450" y="1296796"/>
                  </a:lnTo>
                  <a:lnTo>
                    <a:pt x="44450" y="1290446"/>
                  </a:lnTo>
                  <a:close/>
                </a:path>
                <a:path w="1651635" h="2910204">
                  <a:moveTo>
                    <a:pt x="58038" y="1290446"/>
                  </a:moveTo>
                  <a:lnTo>
                    <a:pt x="44450" y="1290446"/>
                  </a:lnTo>
                  <a:lnTo>
                    <a:pt x="44450" y="1296796"/>
                  </a:lnTo>
                  <a:lnTo>
                    <a:pt x="58038" y="1296796"/>
                  </a:lnTo>
                  <a:lnTo>
                    <a:pt x="58038" y="1290446"/>
                  </a:lnTo>
                  <a:close/>
                </a:path>
                <a:path w="1651635" h="2910204">
                  <a:moveTo>
                    <a:pt x="44450" y="1177036"/>
                  </a:moveTo>
                  <a:lnTo>
                    <a:pt x="31750" y="1177036"/>
                  </a:lnTo>
                  <a:lnTo>
                    <a:pt x="31750" y="1227836"/>
                  </a:lnTo>
                  <a:lnTo>
                    <a:pt x="44450" y="1227836"/>
                  </a:lnTo>
                  <a:lnTo>
                    <a:pt x="44450" y="1177036"/>
                  </a:lnTo>
                  <a:close/>
                </a:path>
                <a:path w="1651635" h="2910204">
                  <a:moveTo>
                    <a:pt x="44450" y="1088136"/>
                  </a:moveTo>
                  <a:lnTo>
                    <a:pt x="31750" y="1088136"/>
                  </a:lnTo>
                  <a:lnTo>
                    <a:pt x="31750" y="1138936"/>
                  </a:lnTo>
                  <a:lnTo>
                    <a:pt x="44450" y="1138936"/>
                  </a:lnTo>
                  <a:lnTo>
                    <a:pt x="44450" y="1088136"/>
                  </a:lnTo>
                  <a:close/>
                </a:path>
                <a:path w="1651635" h="2910204">
                  <a:moveTo>
                    <a:pt x="44450" y="999236"/>
                  </a:moveTo>
                  <a:lnTo>
                    <a:pt x="31750" y="999236"/>
                  </a:lnTo>
                  <a:lnTo>
                    <a:pt x="31750" y="1050036"/>
                  </a:lnTo>
                  <a:lnTo>
                    <a:pt x="44450" y="1050036"/>
                  </a:lnTo>
                  <a:lnTo>
                    <a:pt x="44450" y="999236"/>
                  </a:lnTo>
                  <a:close/>
                </a:path>
                <a:path w="1651635" h="2910204">
                  <a:moveTo>
                    <a:pt x="44450" y="910336"/>
                  </a:moveTo>
                  <a:lnTo>
                    <a:pt x="31750" y="910336"/>
                  </a:lnTo>
                  <a:lnTo>
                    <a:pt x="31750" y="961136"/>
                  </a:lnTo>
                  <a:lnTo>
                    <a:pt x="44450" y="961136"/>
                  </a:lnTo>
                  <a:lnTo>
                    <a:pt x="44450" y="910336"/>
                  </a:lnTo>
                  <a:close/>
                </a:path>
                <a:path w="1651635" h="2910204">
                  <a:moveTo>
                    <a:pt x="44450" y="821436"/>
                  </a:moveTo>
                  <a:lnTo>
                    <a:pt x="31750" y="821436"/>
                  </a:lnTo>
                  <a:lnTo>
                    <a:pt x="31750" y="872236"/>
                  </a:lnTo>
                  <a:lnTo>
                    <a:pt x="44450" y="872236"/>
                  </a:lnTo>
                  <a:lnTo>
                    <a:pt x="44450" y="821436"/>
                  </a:lnTo>
                  <a:close/>
                </a:path>
                <a:path w="1651635" h="2910204">
                  <a:moveTo>
                    <a:pt x="44450" y="732536"/>
                  </a:moveTo>
                  <a:lnTo>
                    <a:pt x="31750" y="732536"/>
                  </a:lnTo>
                  <a:lnTo>
                    <a:pt x="31750" y="783336"/>
                  </a:lnTo>
                  <a:lnTo>
                    <a:pt x="44450" y="783336"/>
                  </a:lnTo>
                  <a:lnTo>
                    <a:pt x="44450" y="732536"/>
                  </a:lnTo>
                  <a:close/>
                </a:path>
                <a:path w="1651635" h="2910204">
                  <a:moveTo>
                    <a:pt x="44450" y="643636"/>
                  </a:moveTo>
                  <a:lnTo>
                    <a:pt x="31750" y="643636"/>
                  </a:lnTo>
                  <a:lnTo>
                    <a:pt x="31750" y="694436"/>
                  </a:lnTo>
                  <a:lnTo>
                    <a:pt x="44450" y="694436"/>
                  </a:lnTo>
                  <a:lnTo>
                    <a:pt x="44450" y="643636"/>
                  </a:lnTo>
                  <a:close/>
                </a:path>
                <a:path w="1651635" h="2910204">
                  <a:moveTo>
                    <a:pt x="44450" y="554736"/>
                  </a:moveTo>
                  <a:lnTo>
                    <a:pt x="31750" y="554736"/>
                  </a:lnTo>
                  <a:lnTo>
                    <a:pt x="31750" y="605536"/>
                  </a:lnTo>
                  <a:lnTo>
                    <a:pt x="44450" y="605536"/>
                  </a:lnTo>
                  <a:lnTo>
                    <a:pt x="44450" y="554736"/>
                  </a:lnTo>
                  <a:close/>
                </a:path>
                <a:path w="1651635" h="2910204">
                  <a:moveTo>
                    <a:pt x="44450" y="465836"/>
                  </a:moveTo>
                  <a:lnTo>
                    <a:pt x="31750" y="465836"/>
                  </a:lnTo>
                  <a:lnTo>
                    <a:pt x="31750" y="516636"/>
                  </a:lnTo>
                  <a:lnTo>
                    <a:pt x="44450" y="516636"/>
                  </a:lnTo>
                  <a:lnTo>
                    <a:pt x="44450" y="465836"/>
                  </a:lnTo>
                  <a:close/>
                </a:path>
                <a:path w="1651635" h="2910204">
                  <a:moveTo>
                    <a:pt x="44450" y="376936"/>
                  </a:moveTo>
                  <a:lnTo>
                    <a:pt x="31750" y="376936"/>
                  </a:lnTo>
                  <a:lnTo>
                    <a:pt x="31750" y="427736"/>
                  </a:lnTo>
                  <a:lnTo>
                    <a:pt x="44450" y="427736"/>
                  </a:lnTo>
                  <a:lnTo>
                    <a:pt x="44450" y="376936"/>
                  </a:lnTo>
                  <a:close/>
                </a:path>
                <a:path w="1651635" h="2910204">
                  <a:moveTo>
                    <a:pt x="44450" y="288036"/>
                  </a:moveTo>
                  <a:lnTo>
                    <a:pt x="31750" y="288036"/>
                  </a:lnTo>
                  <a:lnTo>
                    <a:pt x="31750" y="338836"/>
                  </a:lnTo>
                  <a:lnTo>
                    <a:pt x="44450" y="338836"/>
                  </a:lnTo>
                  <a:lnTo>
                    <a:pt x="44450" y="288036"/>
                  </a:lnTo>
                  <a:close/>
                </a:path>
                <a:path w="1651635" h="2910204">
                  <a:moveTo>
                    <a:pt x="44450" y="199136"/>
                  </a:moveTo>
                  <a:lnTo>
                    <a:pt x="31750" y="199136"/>
                  </a:lnTo>
                  <a:lnTo>
                    <a:pt x="31750" y="249936"/>
                  </a:lnTo>
                  <a:lnTo>
                    <a:pt x="44450" y="249936"/>
                  </a:lnTo>
                  <a:lnTo>
                    <a:pt x="44450" y="199136"/>
                  </a:lnTo>
                  <a:close/>
                </a:path>
                <a:path w="1651635" h="2910204">
                  <a:moveTo>
                    <a:pt x="44450" y="110236"/>
                  </a:moveTo>
                  <a:lnTo>
                    <a:pt x="31750" y="110236"/>
                  </a:lnTo>
                  <a:lnTo>
                    <a:pt x="31750" y="161036"/>
                  </a:lnTo>
                  <a:lnTo>
                    <a:pt x="44450" y="161036"/>
                  </a:lnTo>
                  <a:lnTo>
                    <a:pt x="44450" y="110236"/>
                  </a:lnTo>
                  <a:close/>
                </a:path>
                <a:path w="1651635" h="2910204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74168" y="72136"/>
                  </a:lnTo>
                  <a:lnTo>
                    <a:pt x="31750" y="72136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1651635" h="291020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2136"/>
                  </a:lnTo>
                  <a:lnTo>
                    <a:pt x="44450" y="72136"/>
                  </a:lnTo>
                  <a:lnTo>
                    <a:pt x="44450" y="63500"/>
                  </a:lnTo>
                  <a:close/>
                </a:path>
                <a:path w="1651635" h="291020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2136"/>
                  </a:lnTo>
                  <a:lnTo>
                    <a:pt x="74168" y="72136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79548" y="2261616"/>
              <a:ext cx="1670050" cy="2993390"/>
            </a:xfrm>
            <a:custGeom>
              <a:avLst/>
              <a:gdLst/>
              <a:ahLst/>
              <a:cxnLst/>
              <a:rect l="l" t="t" r="r" b="b"/>
              <a:pathLst>
                <a:path w="1670050" h="2993390">
                  <a:moveTo>
                    <a:pt x="1669541" y="2942209"/>
                  </a:moveTo>
                  <a:lnTo>
                    <a:pt x="1656841" y="2942209"/>
                  </a:lnTo>
                  <a:lnTo>
                    <a:pt x="1656968" y="2993009"/>
                  </a:lnTo>
                  <a:lnTo>
                    <a:pt x="1669541" y="2993009"/>
                  </a:lnTo>
                  <a:lnTo>
                    <a:pt x="1669541" y="2942209"/>
                  </a:lnTo>
                  <a:close/>
                </a:path>
                <a:path w="1670050" h="2993390">
                  <a:moveTo>
                    <a:pt x="1669541" y="2853309"/>
                  </a:moveTo>
                  <a:lnTo>
                    <a:pt x="1656841" y="2853309"/>
                  </a:lnTo>
                  <a:lnTo>
                    <a:pt x="1656841" y="2904109"/>
                  </a:lnTo>
                  <a:lnTo>
                    <a:pt x="1669541" y="2904109"/>
                  </a:lnTo>
                  <a:lnTo>
                    <a:pt x="1669541" y="2853309"/>
                  </a:lnTo>
                  <a:close/>
                </a:path>
                <a:path w="1670050" h="2993390">
                  <a:moveTo>
                    <a:pt x="1669541" y="2764409"/>
                  </a:moveTo>
                  <a:lnTo>
                    <a:pt x="1656841" y="2764409"/>
                  </a:lnTo>
                  <a:lnTo>
                    <a:pt x="1656841" y="2815209"/>
                  </a:lnTo>
                  <a:lnTo>
                    <a:pt x="1669541" y="2815209"/>
                  </a:lnTo>
                  <a:lnTo>
                    <a:pt x="1669541" y="2764409"/>
                  </a:lnTo>
                  <a:close/>
                </a:path>
                <a:path w="1670050" h="2993390">
                  <a:moveTo>
                    <a:pt x="1669541" y="2675509"/>
                  </a:moveTo>
                  <a:lnTo>
                    <a:pt x="1656841" y="2675509"/>
                  </a:lnTo>
                  <a:lnTo>
                    <a:pt x="1656841" y="2726309"/>
                  </a:lnTo>
                  <a:lnTo>
                    <a:pt x="1669541" y="2726309"/>
                  </a:lnTo>
                  <a:lnTo>
                    <a:pt x="1669541" y="2675509"/>
                  </a:lnTo>
                  <a:close/>
                </a:path>
                <a:path w="1670050" h="2993390">
                  <a:moveTo>
                    <a:pt x="1669541" y="2586609"/>
                  </a:moveTo>
                  <a:lnTo>
                    <a:pt x="1656841" y="2586609"/>
                  </a:lnTo>
                  <a:lnTo>
                    <a:pt x="1656841" y="2637409"/>
                  </a:lnTo>
                  <a:lnTo>
                    <a:pt x="1669541" y="2637409"/>
                  </a:lnTo>
                  <a:lnTo>
                    <a:pt x="1669541" y="2586609"/>
                  </a:lnTo>
                  <a:close/>
                </a:path>
                <a:path w="1670050" h="2993390">
                  <a:moveTo>
                    <a:pt x="1669541" y="2497709"/>
                  </a:moveTo>
                  <a:lnTo>
                    <a:pt x="1656841" y="2497709"/>
                  </a:lnTo>
                  <a:lnTo>
                    <a:pt x="1656841" y="2548509"/>
                  </a:lnTo>
                  <a:lnTo>
                    <a:pt x="1669541" y="2548509"/>
                  </a:lnTo>
                  <a:lnTo>
                    <a:pt x="1669541" y="2497709"/>
                  </a:lnTo>
                  <a:close/>
                </a:path>
                <a:path w="1670050" h="2993390">
                  <a:moveTo>
                    <a:pt x="1669541" y="2408809"/>
                  </a:moveTo>
                  <a:lnTo>
                    <a:pt x="1656841" y="2408809"/>
                  </a:lnTo>
                  <a:lnTo>
                    <a:pt x="1656841" y="2459609"/>
                  </a:lnTo>
                  <a:lnTo>
                    <a:pt x="1669541" y="2459609"/>
                  </a:lnTo>
                  <a:lnTo>
                    <a:pt x="1669541" y="2408809"/>
                  </a:lnTo>
                  <a:close/>
                </a:path>
                <a:path w="1670050" h="2993390">
                  <a:moveTo>
                    <a:pt x="1669541" y="2319909"/>
                  </a:moveTo>
                  <a:lnTo>
                    <a:pt x="1656841" y="2319909"/>
                  </a:lnTo>
                  <a:lnTo>
                    <a:pt x="1656841" y="2370709"/>
                  </a:lnTo>
                  <a:lnTo>
                    <a:pt x="1669541" y="2370709"/>
                  </a:lnTo>
                  <a:lnTo>
                    <a:pt x="1669541" y="2319909"/>
                  </a:lnTo>
                  <a:close/>
                </a:path>
                <a:path w="1670050" h="2993390">
                  <a:moveTo>
                    <a:pt x="1669541" y="2231009"/>
                  </a:moveTo>
                  <a:lnTo>
                    <a:pt x="1656841" y="2231009"/>
                  </a:lnTo>
                  <a:lnTo>
                    <a:pt x="1656841" y="2281809"/>
                  </a:lnTo>
                  <a:lnTo>
                    <a:pt x="1669541" y="2281809"/>
                  </a:lnTo>
                  <a:lnTo>
                    <a:pt x="1669541" y="2231009"/>
                  </a:lnTo>
                  <a:close/>
                </a:path>
                <a:path w="1670050" h="2993390">
                  <a:moveTo>
                    <a:pt x="1669541" y="2142109"/>
                  </a:moveTo>
                  <a:lnTo>
                    <a:pt x="1656841" y="2142109"/>
                  </a:lnTo>
                  <a:lnTo>
                    <a:pt x="1656841" y="2192909"/>
                  </a:lnTo>
                  <a:lnTo>
                    <a:pt x="1669541" y="2192909"/>
                  </a:lnTo>
                  <a:lnTo>
                    <a:pt x="1669541" y="2142109"/>
                  </a:lnTo>
                  <a:close/>
                </a:path>
                <a:path w="1670050" h="2993390">
                  <a:moveTo>
                    <a:pt x="1669541" y="2053209"/>
                  </a:moveTo>
                  <a:lnTo>
                    <a:pt x="1656841" y="2053209"/>
                  </a:lnTo>
                  <a:lnTo>
                    <a:pt x="1656841" y="2104009"/>
                  </a:lnTo>
                  <a:lnTo>
                    <a:pt x="1669541" y="2104009"/>
                  </a:lnTo>
                  <a:lnTo>
                    <a:pt x="1669541" y="2053209"/>
                  </a:lnTo>
                  <a:close/>
                </a:path>
                <a:path w="1670050" h="2993390">
                  <a:moveTo>
                    <a:pt x="1669541" y="1964309"/>
                  </a:moveTo>
                  <a:lnTo>
                    <a:pt x="1656841" y="1964309"/>
                  </a:lnTo>
                  <a:lnTo>
                    <a:pt x="1656841" y="2015109"/>
                  </a:lnTo>
                  <a:lnTo>
                    <a:pt x="1669541" y="2015109"/>
                  </a:lnTo>
                  <a:lnTo>
                    <a:pt x="1669541" y="1964309"/>
                  </a:lnTo>
                  <a:close/>
                </a:path>
                <a:path w="1670050" h="2993390">
                  <a:moveTo>
                    <a:pt x="1669541" y="1875409"/>
                  </a:moveTo>
                  <a:lnTo>
                    <a:pt x="1656841" y="1875409"/>
                  </a:lnTo>
                  <a:lnTo>
                    <a:pt x="1656841" y="1926209"/>
                  </a:lnTo>
                  <a:lnTo>
                    <a:pt x="1669541" y="1926209"/>
                  </a:lnTo>
                  <a:lnTo>
                    <a:pt x="1669541" y="1875409"/>
                  </a:lnTo>
                  <a:close/>
                </a:path>
                <a:path w="1670050" h="2993390">
                  <a:moveTo>
                    <a:pt x="1669541" y="1786509"/>
                  </a:moveTo>
                  <a:lnTo>
                    <a:pt x="1656841" y="1786509"/>
                  </a:lnTo>
                  <a:lnTo>
                    <a:pt x="1656841" y="1837309"/>
                  </a:lnTo>
                  <a:lnTo>
                    <a:pt x="1669541" y="1837309"/>
                  </a:lnTo>
                  <a:lnTo>
                    <a:pt x="1669541" y="1786509"/>
                  </a:lnTo>
                  <a:close/>
                </a:path>
                <a:path w="1670050" h="2993390">
                  <a:moveTo>
                    <a:pt x="1669541" y="1697609"/>
                  </a:moveTo>
                  <a:lnTo>
                    <a:pt x="1656841" y="1697609"/>
                  </a:lnTo>
                  <a:lnTo>
                    <a:pt x="1656841" y="1748409"/>
                  </a:lnTo>
                  <a:lnTo>
                    <a:pt x="1669541" y="1748409"/>
                  </a:lnTo>
                  <a:lnTo>
                    <a:pt x="1669541" y="1697609"/>
                  </a:lnTo>
                  <a:close/>
                </a:path>
                <a:path w="1670050" h="2993390">
                  <a:moveTo>
                    <a:pt x="1669541" y="1608709"/>
                  </a:moveTo>
                  <a:lnTo>
                    <a:pt x="1656841" y="1608709"/>
                  </a:lnTo>
                  <a:lnTo>
                    <a:pt x="1656841" y="1659509"/>
                  </a:lnTo>
                  <a:lnTo>
                    <a:pt x="1669541" y="1659509"/>
                  </a:lnTo>
                  <a:lnTo>
                    <a:pt x="1669541" y="1608709"/>
                  </a:lnTo>
                  <a:close/>
                </a:path>
                <a:path w="1670050" h="2993390">
                  <a:moveTo>
                    <a:pt x="1669541" y="1519809"/>
                  </a:moveTo>
                  <a:lnTo>
                    <a:pt x="1656841" y="1519809"/>
                  </a:lnTo>
                  <a:lnTo>
                    <a:pt x="1656841" y="1570609"/>
                  </a:lnTo>
                  <a:lnTo>
                    <a:pt x="1669541" y="1570609"/>
                  </a:lnTo>
                  <a:lnTo>
                    <a:pt x="1669541" y="1519809"/>
                  </a:lnTo>
                  <a:close/>
                </a:path>
                <a:path w="1670050" h="2993390">
                  <a:moveTo>
                    <a:pt x="1669541" y="1430909"/>
                  </a:moveTo>
                  <a:lnTo>
                    <a:pt x="1656841" y="1430909"/>
                  </a:lnTo>
                  <a:lnTo>
                    <a:pt x="1656841" y="1481709"/>
                  </a:lnTo>
                  <a:lnTo>
                    <a:pt x="1669541" y="1481709"/>
                  </a:lnTo>
                  <a:lnTo>
                    <a:pt x="1669541" y="1430909"/>
                  </a:lnTo>
                  <a:close/>
                </a:path>
                <a:path w="1670050" h="2993390">
                  <a:moveTo>
                    <a:pt x="1669541" y="1342009"/>
                  </a:moveTo>
                  <a:lnTo>
                    <a:pt x="1656841" y="1342009"/>
                  </a:lnTo>
                  <a:lnTo>
                    <a:pt x="1656841" y="1392809"/>
                  </a:lnTo>
                  <a:lnTo>
                    <a:pt x="1669541" y="1392809"/>
                  </a:lnTo>
                  <a:lnTo>
                    <a:pt x="1669541" y="1342009"/>
                  </a:lnTo>
                  <a:close/>
                </a:path>
                <a:path w="1670050" h="2993390">
                  <a:moveTo>
                    <a:pt x="1669541" y="1253109"/>
                  </a:moveTo>
                  <a:lnTo>
                    <a:pt x="1656841" y="1253109"/>
                  </a:lnTo>
                  <a:lnTo>
                    <a:pt x="1656841" y="1303909"/>
                  </a:lnTo>
                  <a:lnTo>
                    <a:pt x="1669541" y="1303909"/>
                  </a:lnTo>
                  <a:lnTo>
                    <a:pt x="1669541" y="1253109"/>
                  </a:lnTo>
                  <a:close/>
                </a:path>
                <a:path w="1670050" h="2993390">
                  <a:moveTo>
                    <a:pt x="1645539" y="1226439"/>
                  </a:moveTo>
                  <a:lnTo>
                    <a:pt x="1594739" y="1226439"/>
                  </a:lnTo>
                  <a:lnTo>
                    <a:pt x="1594739" y="1239139"/>
                  </a:lnTo>
                  <a:lnTo>
                    <a:pt x="1645539" y="1239139"/>
                  </a:lnTo>
                  <a:lnTo>
                    <a:pt x="1645539" y="1226439"/>
                  </a:lnTo>
                  <a:close/>
                </a:path>
                <a:path w="1670050" h="2993390">
                  <a:moveTo>
                    <a:pt x="1556639" y="1226439"/>
                  </a:moveTo>
                  <a:lnTo>
                    <a:pt x="1505839" y="1226439"/>
                  </a:lnTo>
                  <a:lnTo>
                    <a:pt x="1505839" y="1239139"/>
                  </a:lnTo>
                  <a:lnTo>
                    <a:pt x="1556639" y="1239139"/>
                  </a:lnTo>
                  <a:lnTo>
                    <a:pt x="1556639" y="1226439"/>
                  </a:lnTo>
                  <a:close/>
                </a:path>
                <a:path w="1670050" h="2993390">
                  <a:moveTo>
                    <a:pt x="1467739" y="1226439"/>
                  </a:moveTo>
                  <a:lnTo>
                    <a:pt x="1416939" y="1226439"/>
                  </a:lnTo>
                  <a:lnTo>
                    <a:pt x="1416939" y="1239139"/>
                  </a:lnTo>
                  <a:lnTo>
                    <a:pt x="1467739" y="1239139"/>
                  </a:lnTo>
                  <a:lnTo>
                    <a:pt x="1467739" y="1226439"/>
                  </a:lnTo>
                  <a:close/>
                </a:path>
                <a:path w="1670050" h="2993390">
                  <a:moveTo>
                    <a:pt x="1378839" y="1226439"/>
                  </a:moveTo>
                  <a:lnTo>
                    <a:pt x="1328039" y="1226439"/>
                  </a:lnTo>
                  <a:lnTo>
                    <a:pt x="1328039" y="1239139"/>
                  </a:lnTo>
                  <a:lnTo>
                    <a:pt x="1378839" y="1239139"/>
                  </a:lnTo>
                  <a:lnTo>
                    <a:pt x="1378839" y="1226439"/>
                  </a:lnTo>
                  <a:close/>
                </a:path>
                <a:path w="1670050" h="2993390">
                  <a:moveTo>
                    <a:pt x="1289939" y="1226439"/>
                  </a:moveTo>
                  <a:lnTo>
                    <a:pt x="1239139" y="1226439"/>
                  </a:lnTo>
                  <a:lnTo>
                    <a:pt x="1239139" y="1239139"/>
                  </a:lnTo>
                  <a:lnTo>
                    <a:pt x="1289939" y="1239139"/>
                  </a:lnTo>
                  <a:lnTo>
                    <a:pt x="1289939" y="1226439"/>
                  </a:lnTo>
                  <a:close/>
                </a:path>
                <a:path w="1670050" h="2993390">
                  <a:moveTo>
                    <a:pt x="1201039" y="1226439"/>
                  </a:moveTo>
                  <a:lnTo>
                    <a:pt x="1150239" y="1226439"/>
                  </a:lnTo>
                  <a:lnTo>
                    <a:pt x="1150239" y="1239139"/>
                  </a:lnTo>
                  <a:lnTo>
                    <a:pt x="1201039" y="1239139"/>
                  </a:lnTo>
                  <a:lnTo>
                    <a:pt x="1201039" y="1226439"/>
                  </a:lnTo>
                  <a:close/>
                </a:path>
                <a:path w="1670050" h="2993390">
                  <a:moveTo>
                    <a:pt x="1112139" y="1226439"/>
                  </a:moveTo>
                  <a:lnTo>
                    <a:pt x="1061339" y="1226439"/>
                  </a:lnTo>
                  <a:lnTo>
                    <a:pt x="1061339" y="1239139"/>
                  </a:lnTo>
                  <a:lnTo>
                    <a:pt x="1112139" y="1239139"/>
                  </a:lnTo>
                  <a:lnTo>
                    <a:pt x="1112139" y="1226439"/>
                  </a:lnTo>
                  <a:close/>
                </a:path>
                <a:path w="1670050" h="2993390">
                  <a:moveTo>
                    <a:pt x="1023238" y="1226439"/>
                  </a:moveTo>
                  <a:lnTo>
                    <a:pt x="972438" y="1226439"/>
                  </a:lnTo>
                  <a:lnTo>
                    <a:pt x="972438" y="1239139"/>
                  </a:lnTo>
                  <a:lnTo>
                    <a:pt x="1023238" y="1239139"/>
                  </a:lnTo>
                  <a:lnTo>
                    <a:pt x="1023238" y="1226439"/>
                  </a:lnTo>
                  <a:close/>
                </a:path>
                <a:path w="1670050" h="2993390">
                  <a:moveTo>
                    <a:pt x="934338" y="1226439"/>
                  </a:moveTo>
                  <a:lnTo>
                    <a:pt x="883538" y="1226439"/>
                  </a:lnTo>
                  <a:lnTo>
                    <a:pt x="883538" y="1239139"/>
                  </a:lnTo>
                  <a:lnTo>
                    <a:pt x="934338" y="1239139"/>
                  </a:lnTo>
                  <a:lnTo>
                    <a:pt x="934338" y="1226439"/>
                  </a:lnTo>
                  <a:close/>
                </a:path>
                <a:path w="1670050" h="2993390">
                  <a:moveTo>
                    <a:pt x="845438" y="1226439"/>
                  </a:moveTo>
                  <a:lnTo>
                    <a:pt x="794638" y="1226439"/>
                  </a:lnTo>
                  <a:lnTo>
                    <a:pt x="794638" y="1239139"/>
                  </a:lnTo>
                  <a:lnTo>
                    <a:pt x="845438" y="1239139"/>
                  </a:lnTo>
                  <a:lnTo>
                    <a:pt x="845438" y="1226439"/>
                  </a:lnTo>
                  <a:close/>
                </a:path>
                <a:path w="1670050" h="2993390">
                  <a:moveTo>
                    <a:pt x="756538" y="1226439"/>
                  </a:moveTo>
                  <a:lnTo>
                    <a:pt x="705738" y="1226439"/>
                  </a:lnTo>
                  <a:lnTo>
                    <a:pt x="705738" y="1239139"/>
                  </a:lnTo>
                  <a:lnTo>
                    <a:pt x="756538" y="1239139"/>
                  </a:lnTo>
                  <a:lnTo>
                    <a:pt x="756538" y="1226439"/>
                  </a:lnTo>
                  <a:close/>
                </a:path>
                <a:path w="1670050" h="2993390">
                  <a:moveTo>
                    <a:pt x="667638" y="1226439"/>
                  </a:moveTo>
                  <a:lnTo>
                    <a:pt x="616838" y="1226439"/>
                  </a:lnTo>
                  <a:lnTo>
                    <a:pt x="616838" y="1239139"/>
                  </a:lnTo>
                  <a:lnTo>
                    <a:pt x="667638" y="1239139"/>
                  </a:lnTo>
                  <a:lnTo>
                    <a:pt x="667638" y="1226439"/>
                  </a:lnTo>
                  <a:close/>
                </a:path>
                <a:path w="1670050" h="2993390">
                  <a:moveTo>
                    <a:pt x="578738" y="1226439"/>
                  </a:moveTo>
                  <a:lnTo>
                    <a:pt x="527938" y="1226439"/>
                  </a:lnTo>
                  <a:lnTo>
                    <a:pt x="527938" y="1239139"/>
                  </a:lnTo>
                  <a:lnTo>
                    <a:pt x="578738" y="1239139"/>
                  </a:lnTo>
                  <a:lnTo>
                    <a:pt x="578738" y="1226439"/>
                  </a:lnTo>
                  <a:close/>
                </a:path>
                <a:path w="1670050" h="2993390">
                  <a:moveTo>
                    <a:pt x="489838" y="1226439"/>
                  </a:moveTo>
                  <a:lnTo>
                    <a:pt x="439038" y="1226439"/>
                  </a:lnTo>
                  <a:lnTo>
                    <a:pt x="439038" y="1239139"/>
                  </a:lnTo>
                  <a:lnTo>
                    <a:pt x="489838" y="1239139"/>
                  </a:lnTo>
                  <a:lnTo>
                    <a:pt x="489838" y="1226439"/>
                  </a:lnTo>
                  <a:close/>
                </a:path>
                <a:path w="1670050" h="2993390">
                  <a:moveTo>
                    <a:pt x="400938" y="1226439"/>
                  </a:moveTo>
                  <a:lnTo>
                    <a:pt x="350138" y="1226439"/>
                  </a:lnTo>
                  <a:lnTo>
                    <a:pt x="350138" y="1239139"/>
                  </a:lnTo>
                  <a:lnTo>
                    <a:pt x="400938" y="1239139"/>
                  </a:lnTo>
                  <a:lnTo>
                    <a:pt x="400938" y="1226439"/>
                  </a:lnTo>
                  <a:close/>
                </a:path>
                <a:path w="1670050" h="2993390">
                  <a:moveTo>
                    <a:pt x="312038" y="1226439"/>
                  </a:moveTo>
                  <a:lnTo>
                    <a:pt x="261238" y="1226439"/>
                  </a:lnTo>
                  <a:lnTo>
                    <a:pt x="261238" y="1239139"/>
                  </a:lnTo>
                  <a:lnTo>
                    <a:pt x="312038" y="1239139"/>
                  </a:lnTo>
                  <a:lnTo>
                    <a:pt x="312038" y="1226439"/>
                  </a:lnTo>
                  <a:close/>
                </a:path>
                <a:path w="1670050" h="2993390">
                  <a:moveTo>
                    <a:pt x="223138" y="1226439"/>
                  </a:moveTo>
                  <a:lnTo>
                    <a:pt x="172338" y="1226439"/>
                  </a:lnTo>
                  <a:lnTo>
                    <a:pt x="172338" y="1239139"/>
                  </a:lnTo>
                  <a:lnTo>
                    <a:pt x="223138" y="1239139"/>
                  </a:lnTo>
                  <a:lnTo>
                    <a:pt x="223138" y="1226439"/>
                  </a:lnTo>
                  <a:close/>
                </a:path>
                <a:path w="1670050" h="2993390">
                  <a:moveTo>
                    <a:pt x="134238" y="1226439"/>
                  </a:moveTo>
                  <a:lnTo>
                    <a:pt x="83438" y="1226439"/>
                  </a:lnTo>
                  <a:lnTo>
                    <a:pt x="83438" y="1239139"/>
                  </a:lnTo>
                  <a:lnTo>
                    <a:pt x="134238" y="1239139"/>
                  </a:lnTo>
                  <a:lnTo>
                    <a:pt x="134238" y="1226439"/>
                  </a:lnTo>
                  <a:close/>
                </a:path>
                <a:path w="1670050" h="2993390">
                  <a:moveTo>
                    <a:pt x="44450" y="1189228"/>
                  </a:moveTo>
                  <a:lnTo>
                    <a:pt x="31750" y="1189228"/>
                  </a:lnTo>
                  <a:lnTo>
                    <a:pt x="31750" y="1239139"/>
                  </a:lnTo>
                  <a:lnTo>
                    <a:pt x="45338" y="1239139"/>
                  </a:lnTo>
                  <a:lnTo>
                    <a:pt x="45338" y="1232789"/>
                  </a:lnTo>
                  <a:lnTo>
                    <a:pt x="44450" y="1232789"/>
                  </a:lnTo>
                  <a:lnTo>
                    <a:pt x="38100" y="1226439"/>
                  </a:lnTo>
                  <a:lnTo>
                    <a:pt x="44450" y="1226439"/>
                  </a:lnTo>
                  <a:lnTo>
                    <a:pt x="44450" y="1189228"/>
                  </a:lnTo>
                  <a:close/>
                </a:path>
                <a:path w="1670050" h="2993390">
                  <a:moveTo>
                    <a:pt x="44450" y="1226439"/>
                  </a:moveTo>
                  <a:lnTo>
                    <a:pt x="38100" y="1226439"/>
                  </a:lnTo>
                  <a:lnTo>
                    <a:pt x="44450" y="1232789"/>
                  </a:lnTo>
                  <a:lnTo>
                    <a:pt x="44450" y="1226439"/>
                  </a:lnTo>
                  <a:close/>
                </a:path>
                <a:path w="1670050" h="2993390">
                  <a:moveTo>
                    <a:pt x="45338" y="1226439"/>
                  </a:moveTo>
                  <a:lnTo>
                    <a:pt x="44450" y="1226439"/>
                  </a:lnTo>
                  <a:lnTo>
                    <a:pt x="44450" y="1232789"/>
                  </a:lnTo>
                  <a:lnTo>
                    <a:pt x="45338" y="1232789"/>
                  </a:lnTo>
                  <a:lnTo>
                    <a:pt x="45338" y="1226439"/>
                  </a:lnTo>
                  <a:close/>
                </a:path>
                <a:path w="1670050" h="2993390">
                  <a:moveTo>
                    <a:pt x="44450" y="1100328"/>
                  </a:moveTo>
                  <a:lnTo>
                    <a:pt x="31750" y="1100328"/>
                  </a:lnTo>
                  <a:lnTo>
                    <a:pt x="31750" y="1151128"/>
                  </a:lnTo>
                  <a:lnTo>
                    <a:pt x="44450" y="1151128"/>
                  </a:lnTo>
                  <a:lnTo>
                    <a:pt x="44450" y="1100328"/>
                  </a:lnTo>
                  <a:close/>
                </a:path>
                <a:path w="1670050" h="2993390">
                  <a:moveTo>
                    <a:pt x="44450" y="1011428"/>
                  </a:moveTo>
                  <a:lnTo>
                    <a:pt x="31750" y="1011428"/>
                  </a:lnTo>
                  <a:lnTo>
                    <a:pt x="31750" y="1062228"/>
                  </a:lnTo>
                  <a:lnTo>
                    <a:pt x="44450" y="1062228"/>
                  </a:lnTo>
                  <a:lnTo>
                    <a:pt x="44450" y="1011428"/>
                  </a:lnTo>
                  <a:close/>
                </a:path>
                <a:path w="1670050" h="2993390">
                  <a:moveTo>
                    <a:pt x="44450" y="922528"/>
                  </a:moveTo>
                  <a:lnTo>
                    <a:pt x="31750" y="922528"/>
                  </a:lnTo>
                  <a:lnTo>
                    <a:pt x="31750" y="973328"/>
                  </a:lnTo>
                  <a:lnTo>
                    <a:pt x="44450" y="973328"/>
                  </a:lnTo>
                  <a:lnTo>
                    <a:pt x="44450" y="922528"/>
                  </a:lnTo>
                  <a:close/>
                </a:path>
                <a:path w="1670050" h="2993390">
                  <a:moveTo>
                    <a:pt x="44450" y="833628"/>
                  </a:moveTo>
                  <a:lnTo>
                    <a:pt x="31750" y="833628"/>
                  </a:lnTo>
                  <a:lnTo>
                    <a:pt x="31750" y="884428"/>
                  </a:lnTo>
                  <a:lnTo>
                    <a:pt x="44450" y="884428"/>
                  </a:lnTo>
                  <a:lnTo>
                    <a:pt x="44450" y="833628"/>
                  </a:lnTo>
                  <a:close/>
                </a:path>
                <a:path w="1670050" h="2993390">
                  <a:moveTo>
                    <a:pt x="44450" y="744728"/>
                  </a:moveTo>
                  <a:lnTo>
                    <a:pt x="31750" y="744728"/>
                  </a:lnTo>
                  <a:lnTo>
                    <a:pt x="31750" y="795528"/>
                  </a:lnTo>
                  <a:lnTo>
                    <a:pt x="44450" y="795528"/>
                  </a:lnTo>
                  <a:lnTo>
                    <a:pt x="44450" y="744728"/>
                  </a:lnTo>
                  <a:close/>
                </a:path>
                <a:path w="1670050" h="2993390">
                  <a:moveTo>
                    <a:pt x="44450" y="655828"/>
                  </a:moveTo>
                  <a:lnTo>
                    <a:pt x="31750" y="655828"/>
                  </a:lnTo>
                  <a:lnTo>
                    <a:pt x="31750" y="706628"/>
                  </a:lnTo>
                  <a:lnTo>
                    <a:pt x="44450" y="706628"/>
                  </a:lnTo>
                  <a:lnTo>
                    <a:pt x="44450" y="655828"/>
                  </a:lnTo>
                  <a:close/>
                </a:path>
                <a:path w="1670050" h="2993390">
                  <a:moveTo>
                    <a:pt x="44450" y="566928"/>
                  </a:moveTo>
                  <a:lnTo>
                    <a:pt x="31750" y="566928"/>
                  </a:lnTo>
                  <a:lnTo>
                    <a:pt x="31750" y="617728"/>
                  </a:lnTo>
                  <a:lnTo>
                    <a:pt x="44450" y="617728"/>
                  </a:lnTo>
                  <a:lnTo>
                    <a:pt x="44450" y="566928"/>
                  </a:lnTo>
                  <a:close/>
                </a:path>
                <a:path w="1670050" h="2993390">
                  <a:moveTo>
                    <a:pt x="44450" y="478028"/>
                  </a:moveTo>
                  <a:lnTo>
                    <a:pt x="31750" y="478028"/>
                  </a:lnTo>
                  <a:lnTo>
                    <a:pt x="31750" y="528828"/>
                  </a:lnTo>
                  <a:lnTo>
                    <a:pt x="44450" y="528828"/>
                  </a:lnTo>
                  <a:lnTo>
                    <a:pt x="44450" y="478028"/>
                  </a:lnTo>
                  <a:close/>
                </a:path>
                <a:path w="1670050" h="2993390">
                  <a:moveTo>
                    <a:pt x="44450" y="389128"/>
                  </a:moveTo>
                  <a:lnTo>
                    <a:pt x="31750" y="389128"/>
                  </a:lnTo>
                  <a:lnTo>
                    <a:pt x="31750" y="439928"/>
                  </a:lnTo>
                  <a:lnTo>
                    <a:pt x="44450" y="439928"/>
                  </a:lnTo>
                  <a:lnTo>
                    <a:pt x="44450" y="389128"/>
                  </a:lnTo>
                  <a:close/>
                </a:path>
                <a:path w="1670050" h="2993390">
                  <a:moveTo>
                    <a:pt x="44450" y="300228"/>
                  </a:moveTo>
                  <a:lnTo>
                    <a:pt x="31750" y="300228"/>
                  </a:lnTo>
                  <a:lnTo>
                    <a:pt x="31750" y="351028"/>
                  </a:lnTo>
                  <a:lnTo>
                    <a:pt x="44450" y="351028"/>
                  </a:lnTo>
                  <a:lnTo>
                    <a:pt x="44450" y="300228"/>
                  </a:lnTo>
                  <a:close/>
                </a:path>
                <a:path w="1670050" h="2993390">
                  <a:moveTo>
                    <a:pt x="44450" y="211328"/>
                  </a:moveTo>
                  <a:lnTo>
                    <a:pt x="31750" y="211328"/>
                  </a:lnTo>
                  <a:lnTo>
                    <a:pt x="31750" y="262128"/>
                  </a:lnTo>
                  <a:lnTo>
                    <a:pt x="44450" y="262128"/>
                  </a:lnTo>
                  <a:lnTo>
                    <a:pt x="44450" y="211328"/>
                  </a:lnTo>
                  <a:close/>
                </a:path>
                <a:path w="1670050" h="2993390">
                  <a:moveTo>
                    <a:pt x="44450" y="122428"/>
                  </a:moveTo>
                  <a:lnTo>
                    <a:pt x="31750" y="122428"/>
                  </a:lnTo>
                  <a:lnTo>
                    <a:pt x="31750" y="173228"/>
                  </a:lnTo>
                  <a:lnTo>
                    <a:pt x="44450" y="173228"/>
                  </a:lnTo>
                  <a:lnTo>
                    <a:pt x="44450" y="122428"/>
                  </a:lnTo>
                  <a:close/>
                </a:path>
                <a:path w="1670050" h="299339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84328"/>
                  </a:lnTo>
                  <a:lnTo>
                    <a:pt x="44450" y="84328"/>
                  </a:lnTo>
                  <a:lnTo>
                    <a:pt x="44450" y="63500"/>
                  </a:lnTo>
                  <a:close/>
                </a:path>
                <a:path w="1670050" h="299339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1670050" h="299339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18816" y="5372100"/>
              <a:ext cx="586740" cy="251460"/>
            </a:xfrm>
            <a:custGeom>
              <a:avLst/>
              <a:gdLst/>
              <a:ahLst/>
              <a:cxnLst/>
              <a:rect l="l" t="t" r="r" b="b"/>
              <a:pathLst>
                <a:path w="586739" h="251460">
                  <a:moveTo>
                    <a:pt x="0" y="250964"/>
                  </a:moveTo>
                  <a:lnTo>
                    <a:pt x="586612" y="0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4032" y="4843271"/>
              <a:ext cx="1056132" cy="105613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2256" y="4858512"/>
              <a:ext cx="752855" cy="75285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673095" y="2038858"/>
              <a:ext cx="4190365" cy="418465"/>
            </a:xfrm>
            <a:custGeom>
              <a:avLst/>
              <a:gdLst/>
              <a:ahLst/>
              <a:cxnLst/>
              <a:rect l="l" t="t" r="r" b="b"/>
              <a:pathLst>
                <a:path w="4190365" h="418464">
                  <a:moveTo>
                    <a:pt x="50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0800" y="12700"/>
                  </a:lnTo>
                  <a:lnTo>
                    <a:pt x="50800" y="0"/>
                  </a:lnTo>
                  <a:close/>
                </a:path>
                <a:path w="4190365" h="418464">
                  <a:moveTo>
                    <a:pt x="139700" y="0"/>
                  </a:moveTo>
                  <a:lnTo>
                    <a:pt x="88900" y="0"/>
                  </a:lnTo>
                  <a:lnTo>
                    <a:pt x="88900" y="12700"/>
                  </a:lnTo>
                  <a:lnTo>
                    <a:pt x="139700" y="12700"/>
                  </a:lnTo>
                  <a:lnTo>
                    <a:pt x="139700" y="0"/>
                  </a:lnTo>
                  <a:close/>
                </a:path>
                <a:path w="4190365" h="418464">
                  <a:moveTo>
                    <a:pt x="228600" y="0"/>
                  </a:moveTo>
                  <a:lnTo>
                    <a:pt x="177800" y="0"/>
                  </a:lnTo>
                  <a:lnTo>
                    <a:pt x="177800" y="12700"/>
                  </a:lnTo>
                  <a:lnTo>
                    <a:pt x="228600" y="12700"/>
                  </a:lnTo>
                  <a:lnTo>
                    <a:pt x="228600" y="0"/>
                  </a:lnTo>
                  <a:close/>
                </a:path>
                <a:path w="4190365" h="418464">
                  <a:moveTo>
                    <a:pt x="317500" y="0"/>
                  </a:moveTo>
                  <a:lnTo>
                    <a:pt x="266700" y="0"/>
                  </a:lnTo>
                  <a:lnTo>
                    <a:pt x="266700" y="12700"/>
                  </a:lnTo>
                  <a:lnTo>
                    <a:pt x="317500" y="12700"/>
                  </a:lnTo>
                  <a:lnTo>
                    <a:pt x="317500" y="0"/>
                  </a:lnTo>
                  <a:close/>
                </a:path>
                <a:path w="4190365" h="418464">
                  <a:moveTo>
                    <a:pt x="406400" y="0"/>
                  </a:moveTo>
                  <a:lnTo>
                    <a:pt x="355600" y="0"/>
                  </a:lnTo>
                  <a:lnTo>
                    <a:pt x="355600" y="12700"/>
                  </a:lnTo>
                  <a:lnTo>
                    <a:pt x="406400" y="12700"/>
                  </a:lnTo>
                  <a:lnTo>
                    <a:pt x="406400" y="0"/>
                  </a:lnTo>
                  <a:close/>
                </a:path>
                <a:path w="4190365" h="418464">
                  <a:moveTo>
                    <a:pt x="495300" y="0"/>
                  </a:moveTo>
                  <a:lnTo>
                    <a:pt x="444500" y="0"/>
                  </a:lnTo>
                  <a:lnTo>
                    <a:pt x="444500" y="12700"/>
                  </a:lnTo>
                  <a:lnTo>
                    <a:pt x="495300" y="12700"/>
                  </a:lnTo>
                  <a:lnTo>
                    <a:pt x="495300" y="0"/>
                  </a:lnTo>
                  <a:close/>
                </a:path>
                <a:path w="4190365" h="418464">
                  <a:moveTo>
                    <a:pt x="584200" y="0"/>
                  </a:moveTo>
                  <a:lnTo>
                    <a:pt x="533400" y="0"/>
                  </a:lnTo>
                  <a:lnTo>
                    <a:pt x="533400" y="12700"/>
                  </a:lnTo>
                  <a:lnTo>
                    <a:pt x="584200" y="12700"/>
                  </a:lnTo>
                  <a:lnTo>
                    <a:pt x="584200" y="0"/>
                  </a:lnTo>
                  <a:close/>
                </a:path>
                <a:path w="4190365" h="418464">
                  <a:moveTo>
                    <a:pt x="673100" y="0"/>
                  </a:moveTo>
                  <a:lnTo>
                    <a:pt x="622300" y="0"/>
                  </a:lnTo>
                  <a:lnTo>
                    <a:pt x="622300" y="12700"/>
                  </a:lnTo>
                  <a:lnTo>
                    <a:pt x="673100" y="12700"/>
                  </a:lnTo>
                  <a:lnTo>
                    <a:pt x="673100" y="0"/>
                  </a:lnTo>
                  <a:close/>
                </a:path>
                <a:path w="4190365" h="418464">
                  <a:moveTo>
                    <a:pt x="762000" y="0"/>
                  </a:moveTo>
                  <a:lnTo>
                    <a:pt x="711200" y="0"/>
                  </a:lnTo>
                  <a:lnTo>
                    <a:pt x="711200" y="12700"/>
                  </a:lnTo>
                  <a:lnTo>
                    <a:pt x="762000" y="12700"/>
                  </a:lnTo>
                  <a:lnTo>
                    <a:pt x="762000" y="0"/>
                  </a:lnTo>
                  <a:close/>
                </a:path>
                <a:path w="4190365" h="418464">
                  <a:moveTo>
                    <a:pt x="850900" y="0"/>
                  </a:moveTo>
                  <a:lnTo>
                    <a:pt x="800100" y="0"/>
                  </a:lnTo>
                  <a:lnTo>
                    <a:pt x="800100" y="12700"/>
                  </a:lnTo>
                  <a:lnTo>
                    <a:pt x="850900" y="12700"/>
                  </a:lnTo>
                  <a:lnTo>
                    <a:pt x="850900" y="0"/>
                  </a:lnTo>
                  <a:close/>
                </a:path>
                <a:path w="4190365" h="418464">
                  <a:moveTo>
                    <a:pt x="939800" y="0"/>
                  </a:moveTo>
                  <a:lnTo>
                    <a:pt x="889000" y="0"/>
                  </a:lnTo>
                  <a:lnTo>
                    <a:pt x="889000" y="12700"/>
                  </a:lnTo>
                  <a:lnTo>
                    <a:pt x="939800" y="12700"/>
                  </a:lnTo>
                  <a:lnTo>
                    <a:pt x="939800" y="0"/>
                  </a:lnTo>
                  <a:close/>
                </a:path>
                <a:path w="4190365" h="418464">
                  <a:moveTo>
                    <a:pt x="1028700" y="0"/>
                  </a:moveTo>
                  <a:lnTo>
                    <a:pt x="977900" y="0"/>
                  </a:lnTo>
                  <a:lnTo>
                    <a:pt x="977900" y="12700"/>
                  </a:lnTo>
                  <a:lnTo>
                    <a:pt x="1028700" y="12700"/>
                  </a:lnTo>
                  <a:lnTo>
                    <a:pt x="1028700" y="0"/>
                  </a:lnTo>
                  <a:close/>
                </a:path>
                <a:path w="4190365" h="418464">
                  <a:moveTo>
                    <a:pt x="1117600" y="0"/>
                  </a:moveTo>
                  <a:lnTo>
                    <a:pt x="1066800" y="0"/>
                  </a:lnTo>
                  <a:lnTo>
                    <a:pt x="1066800" y="12700"/>
                  </a:lnTo>
                  <a:lnTo>
                    <a:pt x="1117600" y="12700"/>
                  </a:lnTo>
                  <a:lnTo>
                    <a:pt x="1117600" y="0"/>
                  </a:lnTo>
                  <a:close/>
                </a:path>
                <a:path w="4190365" h="418464">
                  <a:moveTo>
                    <a:pt x="1206500" y="0"/>
                  </a:moveTo>
                  <a:lnTo>
                    <a:pt x="1155700" y="0"/>
                  </a:lnTo>
                  <a:lnTo>
                    <a:pt x="1155700" y="12700"/>
                  </a:lnTo>
                  <a:lnTo>
                    <a:pt x="1206500" y="12700"/>
                  </a:lnTo>
                  <a:lnTo>
                    <a:pt x="1206500" y="0"/>
                  </a:lnTo>
                  <a:close/>
                </a:path>
                <a:path w="4190365" h="418464">
                  <a:moveTo>
                    <a:pt x="1295400" y="0"/>
                  </a:moveTo>
                  <a:lnTo>
                    <a:pt x="1244600" y="0"/>
                  </a:lnTo>
                  <a:lnTo>
                    <a:pt x="1244600" y="12700"/>
                  </a:lnTo>
                  <a:lnTo>
                    <a:pt x="1295400" y="12700"/>
                  </a:lnTo>
                  <a:lnTo>
                    <a:pt x="1295400" y="0"/>
                  </a:lnTo>
                  <a:close/>
                </a:path>
                <a:path w="4190365" h="418464">
                  <a:moveTo>
                    <a:pt x="1384300" y="0"/>
                  </a:moveTo>
                  <a:lnTo>
                    <a:pt x="1333500" y="0"/>
                  </a:lnTo>
                  <a:lnTo>
                    <a:pt x="1333500" y="12700"/>
                  </a:lnTo>
                  <a:lnTo>
                    <a:pt x="1384300" y="12700"/>
                  </a:lnTo>
                  <a:lnTo>
                    <a:pt x="1384300" y="0"/>
                  </a:lnTo>
                  <a:close/>
                </a:path>
                <a:path w="4190365" h="418464">
                  <a:moveTo>
                    <a:pt x="1473200" y="0"/>
                  </a:moveTo>
                  <a:lnTo>
                    <a:pt x="1422400" y="0"/>
                  </a:lnTo>
                  <a:lnTo>
                    <a:pt x="1422400" y="12700"/>
                  </a:lnTo>
                  <a:lnTo>
                    <a:pt x="1473200" y="12700"/>
                  </a:lnTo>
                  <a:lnTo>
                    <a:pt x="1473200" y="0"/>
                  </a:lnTo>
                  <a:close/>
                </a:path>
                <a:path w="4190365" h="418464">
                  <a:moveTo>
                    <a:pt x="1562100" y="0"/>
                  </a:moveTo>
                  <a:lnTo>
                    <a:pt x="1511300" y="0"/>
                  </a:lnTo>
                  <a:lnTo>
                    <a:pt x="1511300" y="12700"/>
                  </a:lnTo>
                  <a:lnTo>
                    <a:pt x="1562100" y="12700"/>
                  </a:lnTo>
                  <a:lnTo>
                    <a:pt x="1562100" y="0"/>
                  </a:lnTo>
                  <a:close/>
                </a:path>
                <a:path w="4190365" h="418464">
                  <a:moveTo>
                    <a:pt x="1651000" y="0"/>
                  </a:moveTo>
                  <a:lnTo>
                    <a:pt x="1600200" y="0"/>
                  </a:lnTo>
                  <a:lnTo>
                    <a:pt x="1600200" y="12700"/>
                  </a:lnTo>
                  <a:lnTo>
                    <a:pt x="1651000" y="12700"/>
                  </a:lnTo>
                  <a:lnTo>
                    <a:pt x="1651000" y="0"/>
                  </a:lnTo>
                  <a:close/>
                </a:path>
                <a:path w="4190365" h="418464">
                  <a:moveTo>
                    <a:pt x="1739900" y="0"/>
                  </a:moveTo>
                  <a:lnTo>
                    <a:pt x="1689100" y="0"/>
                  </a:lnTo>
                  <a:lnTo>
                    <a:pt x="1689100" y="12700"/>
                  </a:lnTo>
                  <a:lnTo>
                    <a:pt x="1739900" y="12700"/>
                  </a:lnTo>
                  <a:lnTo>
                    <a:pt x="1739900" y="0"/>
                  </a:lnTo>
                  <a:close/>
                </a:path>
                <a:path w="4190365" h="418464">
                  <a:moveTo>
                    <a:pt x="1828800" y="0"/>
                  </a:moveTo>
                  <a:lnTo>
                    <a:pt x="1778000" y="0"/>
                  </a:lnTo>
                  <a:lnTo>
                    <a:pt x="1778000" y="12700"/>
                  </a:lnTo>
                  <a:lnTo>
                    <a:pt x="1828800" y="12700"/>
                  </a:lnTo>
                  <a:lnTo>
                    <a:pt x="1828800" y="0"/>
                  </a:lnTo>
                  <a:close/>
                </a:path>
                <a:path w="4190365" h="418464">
                  <a:moveTo>
                    <a:pt x="1917700" y="0"/>
                  </a:moveTo>
                  <a:lnTo>
                    <a:pt x="1866900" y="0"/>
                  </a:lnTo>
                  <a:lnTo>
                    <a:pt x="1866900" y="12700"/>
                  </a:lnTo>
                  <a:lnTo>
                    <a:pt x="1917700" y="12700"/>
                  </a:lnTo>
                  <a:lnTo>
                    <a:pt x="1917700" y="0"/>
                  </a:lnTo>
                  <a:close/>
                </a:path>
                <a:path w="4190365" h="418464">
                  <a:moveTo>
                    <a:pt x="2006600" y="0"/>
                  </a:moveTo>
                  <a:lnTo>
                    <a:pt x="1955800" y="0"/>
                  </a:lnTo>
                  <a:lnTo>
                    <a:pt x="1955800" y="12700"/>
                  </a:lnTo>
                  <a:lnTo>
                    <a:pt x="2006600" y="12700"/>
                  </a:lnTo>
                  <a:lnTo>
                    <a:pt x="2006600" y="0"/>
                  </a:lnTo>
                  <a:close/>
                </a:path>
                <a:path w="4190365" h="418464">
                  <a:moveTo>
                    <a:pt x="2095500" y="0"/>
                  </a:moveTo>
                  <a:lnTo>
                    <a:pt x="2044700" y="0"/>
                  </a:lnTo>
                  <a:lnTo>
                    <a:pt x="2044700" y="12700"/>
                  </a:lnTo>
                  <a:lnTo>
                    <a:pt x="2095500" y="12700"/>
                  </a:lnTo>
                  <a:lnTo>
                    <a:pt x="2095500" y="0"/>
                  </a:lnTo>
                  <a:close/>
                </a:path>
                <a:path w="4190365" h="418464">
                  <a:moveTo>
                    <a:pt x="2184400" y="0"/>
                  </a:moveTo>
                  <a:lnTo>
                    <a:pt x="2133600" y="0"/>
                  </a:lnTo>
                  <a:lnTo>
                    <a:pt x="2133600" y="12700"/>
                  </a:lnTo>
                  <a:lnTo>
                    <a:pt x="2184400" y="12700"/>
                  </a:lnTo>
                  <a:lnTo>
                    <a:pt x="2184400" y="0"/>
                  </a:lnTo>
                  <a:close/>
                </a:path>
                <a:path w="4190365" h="418464">
                  <a:moveTo>
                    <a:pt x="2273300" y="0"/>
                  </a:moveTo>
                  <a:lnTo>
                    <a:pt x="2222500" y="0"/>
                  </a:lnTo>
                  <a:lnTo>
                    <a:pt x="2222500" y="12700"/>
                  </a:lnTo>
                  <a:lnTo>
                    <a:pt x="2273300" y="12700"/>
                  </a:lnTo>
                  <a:lnTo>
                    <a:pt x="2273300" y="0"/>
                  </a:lnTo>
                  <a:close/>
                </a:path>
                <a:path w="4190365" h="418464">
                  <a:moveTo>
                    <a:pt x="2362200" y="0"/>
                  </a:moveTo>
                  <a:lnTo>
                    <a:pt x="2311400" y="0"/>
                  </a:lnTo>
                  <a:lnTo>
                    <a:pt x="2311400" y="12700"/>
                  </a:lnTo>
                  <a:lnTo>
                    <a:pt x="2362200" y="12700"/>
                  </a:lnTo>
                  <a:lnTo>
                    <a:pt x="2362200" y="0"/>
                  </a:lnTo>
                  <a:close/>
                </a:path>
                <a:path w="4190365" h="418464">
                  <a:moveTo>
                    <a:pt x="2451100" y="0"/>
                  </a:moveTo>
                  <a:lnTo>
                    <a:pt x="2400300" y="0"/>
                  </a:lnTo>
                  <a:lnTo>
                    <a:pt x="2400300" y="12700"/>
                  </a:lnTo>
                  <a:lnTo>
                    <a:pt x="2451100" y="12700"/>
                  </a:lnTo>
                  <a:lnTo>
                    <a:pt x="2451100" y="0"/>
                  </a:lnTo>
                  <a:close/>
                </a:path>
                <a:path w="4190365" h="418464">
                  <a:moveTo>
                    <a:pt x="2540000" y="0"/>
                  </a:moveTo>
                  <a:lnTo>
                    <a:pt x="2489200" y="0"/>
                  </a:lnTo>
                  <a:lnTo>
                    <a:pt x="2489200" y="12700"/>
                  </a:lnTo>
                  <a:lnTo>
                    <a:pt x="2540000" y="12700"/>
                  </a:lnTo>
                  <a:lnTo>
                    <a:pt x="2540000" y="0"/>
                  </a:lnTo>
                  <a:close/>
                </a:path>
                <a:path w="4190365" h="418464">
                  <a:moveTo>
                    <a:pt x="2628900" y="0"/>
                  </a:moveTo>
                  <a:lnTo>
                    <a:pt x="2578100" y="0"/>
                  </a:lnTo>
                  <a:lnTo>
                    <a:pt x="2578100" y="12700"/>
                  </a:lnTo>
                  <a:lnTo>
                    <a:pt x="2628900" y="12700"/>
                  </a:lnTo>
                  <a:lnTo>
                    <a:pt x="2628900" y="0"/>
                  </a:lnTo>
                  <a:close/>
                </a:path>
                <a:path w="4190365" h="418464">
                  <a:moveTo>
                    <a:pt x="2717800" y="0"/>
                  </a:moveTo>
                  <a:lnTo>
                    <a:pt x="2667000" y="0"/>
                  </a:lnTo>
                  <a:lnTo>
                    <a:pt x="2667000" y="12700"/>
                  </a:lnTo>
                  <a:lnTo>
                    <a:pt x="2717800" y="12700"/>
                  </a:lnTo>
                  <a:lnTo>
                    <a:pt x="2717800" y="0"/>
                  </a:lnTo>
                  <a:close/>
                </a:path>
                <a:path w="4190365" h="418464">
                  <a:moveTo>
                    <a:pt x="2806700" y="0"/>
                  </a:moveTo>
                  <a:lnTo>
                    <a:pt x="2755900" y="0"/>
                  </a:lnTo>
                  <a:lnTo>
                    <a:pt x="2755900" y="12700"/>
                  </a:lnTo>
                  <a:lnTo>
                    <a:pt x="2806700" y="12700"/>
                  </a:lnTo>
                  <a:lnTo>
                    <a:pt x="2806700" y="0"/>
                  </a:lnTo>
                  <a:close/>
                </a:path>
                <a:path w="4190365" h="418464">
                  <a:moveTo>
                    <a:pt x="2895600" y="0"/>
                  </a:moveTo>
                  <a:lnTo>
                    <a:pt x="2844800" y="0"/>
                  </a:lnTo>
                  <a:lnTo>
                    <a:pt x="2844800" y="12700"/>
                  </a:lnTo>
                  <a:lnTo>
                    <a:pt x="2895600" y="12700"/>
                  </a:lnTo>
                  <a:lnTo>
                    <a:pt x="2895600" y="0"/>
                  </a:lnTo>
                  <a:close/>
                </a:path>
                <a:path w="4190365" h="418464">
                  <a:moveTo>
                    <a:pt x="2984500" y="0"/>
                  </a:moveTo>
                  <a:lnTo>
                    <a:pt x="2933700" y="0"/>
                  </a:lnTo>
                  <a:lnTo>
                    <a:pt x="2933700" y="12700"/>
                  </a:lnTo>
                  <a:lnTo>
                    <a:pt x="2984500" y="12700"/>
                  </a:lnTo>
                  <a:lnTo>
                    <a:pt x="2984500" y="0"/>
                  </a:lnTo>
                  <a:close/>
                </a:path>
                <a:path w="4190365" h="418464">
                  <a:moveTo>
                    <a:pt x="3073400" y="0"/>
                  </a:moveTo>
                  <a:lnTo>
                    <a:pt x="3022600" y="0"/>
                  </a:lnTo>
                  <a:lnTo>
                    <a:pt x="3022600" y="12700"/>
                  </a:lnTo>
                  <a:lnTo>
                    <a:pt x="3073400" y="12700"/>
                  </a:lnTo>
                  <a:lnTo>
                    <a:pt x="3073400" y="0"/>
                  </a:lnTo>
                  <a:close/>
                </a:path>
                <a:path w="4190365" h="418464">
                  <a:moveTo>
                    <a:pt x="3162300" y="0"/>
                  </a:moveTo>
                  <a:lnTo>
                    <a:pt x="3111500" y="0"/>
                  </a:lnTo>
                  <a:lnTo>
                    <a:pt x="3111500" y="12700"/>
                  </a:lnTo>
                  <a:lnTo>
                    <a:pt x="3162300" y="12700"/>
                  </a:lnTo>
                  <a:lnTo>
                    <a:pt x="3162300" y="0"/>
                  </a:lnTo>
                  <a:close/>
                </a:path>
                <a:path w="4190365" h="418464">
                  <a:moveTo>
                    <a:pt x="3251200" y="0"/>
                  </a:moveTo>
                  <a:lnTo>
                    <a:pt x="3200400" y="0"/>
                  </a:lnTo>
                  <a:lnTo>
                    <a:pt x="3200400" y="12700"/>
                  </a:lnTo>
                  <a:lnTo>
                    <a:pt x="3251200" y="12700"/>
                  </a:lnTo>
                  <a:lnTo>
                    <a:pt x="3251200" y="0"/>
                  </a:lnTo>
                  <a:close/>
                </a:path>
                <a:path w="4190365" h="418464">
                  <a:moveTo>
                    <a:pt x="3340100" y="0"/>
                  </a:moveTo>
                  <a:lnTo>
                    <a:pt x="3289300" y="0"/>
                  </a:lnTo>
                  <a:lnTo>
                    <a:pt x="3289300" y="12700"/>
                  </a:lnTo>
                  <a:lnTo>
                    <a:pt x="3340100" y="12700"/>
                  </a:lnTo>
                  <a:lnTo>
                    <a:pt x="3340100" y="0"/>
                  </a:lnTo>
                  <a:close/>
                </a:path>
                <a:path w="4190365" h="418464">
                  <a:moveTo>
                    <a:pt x="3429000" y="0"/>
                  </a:moveTo>
                  <a:lnTo>
                    <a:pt x="3378200" y="0"/>
                  </a:lnTo>
                  <a:lnTo>
                    <a:pt x="3378200" y="12700"/>
                  </a:lnTo>
                  <a:lnTo>
                    <a:pt x="3429000" y="12700"/>
                  </a:lnTo>
                  <a:lnTo>
                    <a:pt x="3429000" y="0"/>
                  </a:lnTo>
                  <a:close/>
                </a:path>
                <a:path w="4190365" h="418464">
                  <a:moveTo>
                    <a:pt x="3517900" y="0"/>
                  </a:moveTo>
                  <a:lnTo>
                    <a:pt x="3467100" y="0"/>
                  </a:lnTo>
                  <a:lnTo>
                    <a:pt x="3467100" y="12700"/>
                  </a:lnTo>
                  <a:lnTo>
                    <a:pt x="3517900" y="12700"/>
                  </a:lnTo>
                  <a:lnTo>
                    <a:pt x="3517900" y="0"/>
                  </a:lnTo>
                  <a:close/>
                </a:path>
                <a:path w="4190365" h="418464">
                  <a:moveTo>
                    <a:pt x="3606800" y="0"/>
                  </a:moveTo>
                  <a:lnTo>
                    <a:pt x="3556000" y="0"/>
                  </a:lnTo>
                  <a:lnTo>
                    <a:pt x="3556000" y="12700"/>
                  </a:lnTo>
                  <a:lnTo>
                    <a:pt x="3606800" y="12700"/>
                  </a:lnTo>
                  <a:lnTo>
                    <a:pt x="3606800" y="0"/>
                  </a:lnTo>
                  <a:close/>
                </a:path>
                <a:path w="4190365" h="418464">
                  <a:moveTo>
                    <a:pt x="3695700" y="0"/>
                  </a:moveTo>
                  <a:lnTo>
                    <a:pt x="3644900" y="0"/>
                  </a:lnTo>
                  <a:lnTo>
                    <a:pt x="3644900" y="12700"/>
                  </a:lnTo>
                  <a:lnTo>
                    <a:pt x="3695700" y="12700"/>
                  </a:lnTo>
                  <a:lnTo>
                    <a:pt x="3695700" y="0"/>
                  </a:lnTo>
                  <a:close/>
                </a:path>
                <a:path w="4190365" h="418464">
                  <a:moveTo>
                    <a:pt x="3784600" y="0"/>
                  </a:moveTo>
                  <a:lnTo>
                    <a:pt x="3733800" y="0"/>
                  </a:lnTo>
                  <a:lnTo>
                    <a:pt x="3733800" y="12700"/>
                  </a:lnTo>
                  <a:lnTo>
                    <a:pt x="3784600" y="12700"/>
                  </a:lnTo>
                  <a:lnTo>
                    <a:pt x="3784600" y="0"/>
                  </a:lnTo>
                  <a:close/>
                </a:path>
                <a:path w="4190365" h="418464">
                  <a:moveTo>
                    <a:pt x="3873500" y="0"/>
                  </a:moveTo>
                  <a:lnTo>
                    <a:pt x="3822700" y="0"/>
                  </a:lnTo>
                  <a:lnTo>
                    <a:pt x="3822700" y="12700"/>
                  </a:lnTo>
                  <a:lnTo>
                    <a:pt x="3873500" y="12700"/>
                  </a:lnTo>
                  <a:lnTo>
                    <a:pt x="3873500" y="0"/>
                  </a:lnTo>
                  <a:close/>
                </a:path>
                <a:path w="4190365" h="418464">
                  <a:moveTo>
                    <a:pt x="3962400" y="0"/>
                  </a:moveTo>
                  <a:lnTo>
                    <a:pt x="3911600" y="0"/>
                  </a:lnTo>
                  <a:lnTo>
                    <a:pt x="3911600" y="12700"/>
                  </a:lnTo>
                  <a:lnTo>
                    <a:pt x="3962400" y="12700"/>
                  </a:lnTo>
                  <a:lnTo>
                    <a:pt x="3962400" y="0"/>
                  </a:lnTo>
                  <a:close/>
                </a:path>
                <a:path w="4190365" h="418464">
                  <a:moveTo>
                    <a:pt x="4051300" y="0"/>
                  </a:moveTo>
                  <a:lnTo>
                    <a:pt x="4000500" y="0"/>
                  </a:lnTo>
                  <a:lnTo>
                    <a:pt x="4000500" y="12700"/>
                  </a:lnTo>
                  <a:lnTo>
                    <a:pt x="4051300" y="12700"/>
                  </a:lnTo>
                  <a:lnTo>
                    <a:pt x="4051300" y="0"/>
                  </a:lnTo>
                  <a:close/>
                </a:path>
                <a:path w="4190365" h="418464">
                  <a:moveTo>
                    <a:pt x="4140200" y="0"/>
                  </a:moveTo>
                  <a:lnTo>
                    <a:pt x="4089400" y="0"/>
                  </a:lnTo>
                  <a:lnTo>
                    <a:pt x="4089400" y="12700"/>
                  </a:lnTo>
                  <a:lnTo>
                    <a:pt x="4140200" y="12700"/>
                  </a:lnTo>
                  <a:lnTo>
                    <a:pt x="4140200" y="0"/>
                  </a:lnTo>
                  <a:close/>
                </a:path>
                <a:path w="4190365" h="418464">
                  <a:moveTo>
                    <a:pt x="4158487" y="32512"/>
                  </a:moveTo>
                  <a:lnTo>
                    <a:pt x="4145787" y="32512"/>
                  </a:lnTo>
                  <a:lnTo>
                    <a:pt x="4145787" y="83312"/>
                  </a:lnTo>
                  <a:lnTo>
                    <a:pt x="4158487" y="83312"/>
                  </a:lnTo>
                  <a:lnTo>
                    <a:pt x="4158487" y="32512"/>
                  </a:lnTo>
                  <a:close/>
                </a:path>
                <a:path w="4190365" h="418464">
                  <a:moveTo>
                    <a:pt x="4158487" y="121412"/>
                  </a:moveTo>
                  <a:lnTo>
                    <a:pt x="4145787" y="121412"/>
                  </a:lnTo>
                  <a:lnTo>
                    <a:pt x="4145787" y="172212"/>
                  </a:lnTo>
                  <a:lnTo>
                    <a:pt x="4158487" y="172212"/>
                  </a:lnTo>
                  <a:lnTo>
                    <a:pt x="4158487" y="121412"/>
                  </a:lnTo>
                  <a:close/>
                </a:path>
                <a:path w="4190365" h="418464">
                  <a:moveTo>
                    <a:pt x="4158487" y="210312"/>
                  </a:moveTo>
                  <a:lnTo>
                    <a:pt x="4145787" y="210312"/>
                  </a:lnTo>
                  <a:lnTo>
                    <a:pt x="4145787" y="261112"/>
                  </a:lnTo>
                  <a:lnTo>
                    <a:pt x="4158487" y="261112"/>
                  </a:lnTo>
                  <a:lnTo>
                    <a:pt x="4158487" y="210312"/>
                  </a:lnTo>
                  <a:close/>
                </a:path>
                <a:path w="4190365" h="418464">
                  <a:moveTo>
                    <a:pt x="4145787" y="342138"/>
                  </a:moveTo>
                  <a:lnTo>
                    <a:pt x="4114037" y="342138"/>
                  </a:lnTo>
                  <a:lnTo>
                    <a:pt x="4152137" y="418338"/>
                  </a:lnTo>
                  <a:lnTo>
                    <a:pt x="4186300" y="350012"/>
                  </a:lnTo>
                  <a:lnTo>
                    <a:pt x="4145787" y="350012"/>
                  </a:lnTo>
                  <a:lnTo>
                    <a:pt x="4145787" y="342138"/>
                  </a:lnTo>
                  <a:close/>
                </a:path>
                <a:path w="4190365" h="418464">
                  <a:moveTo>
                    <a:pt x="4158487" y="299212"/>
                  </a:moveTo>
                  <a:lnTo>
                    <a:pt x="4145787" y="299212"/>
                  </a:lnTo>
                  <a:lnTo>
                    <a:pt x="4145787" y="350012"/>
                  </a:lnTo>
                  <a:lnTo>
                    <a:pt x="4158487" y="350012"/>
                  </a:lnTo>
                  <a:lnTo>
                    <a:pt x="4158487" y="299212"/>
                  </a:lnTo>
                  <a:close/>
                </a:path>
                <a:path w="4190365" h="418464">
                  <a:moveTo>
                    <a:pt x="4190237" y="342138"/>
                  </a:moveTo>
                  <a:lnTo>
                    <a:pt x="4158487" y="342138"/>
                  </a:lnTo>
                  <a:lnTo>
                    <a:pt x="4158487" y="350012"/>
                  </a:lnTo>
                  <a:lnTo>
                    <a:pt x="4186300" y="350012"/>
                  </a:lnTo>
                  <a:lnTo>
                    <a:pt x="4190237" y="34213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74620" y="1880362"/>
              <a:ext cx="5030470" cy="577215"/>
            </a:xfrm>
            <a:custGeom>
              <a:avLst/>
              <a:gdLst/>
              <a:ahLst/>
              <a:cxnLst/>
              <a:rect l="l" t="t" r="r" b="b"/>
              <a:pathLst>
                <a:path w="5030470" h="577214">
                  <a:moveTo>
                    <a:pt x="50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0800" y="12700"/>
                  </a:lnTo>
                  <a:lnTo>
                    <a:pt x="50800" y="0"/>
                  </a:lnTo>
                  <a:close/>
                </a:path>
                <a:path w="5030470" h="577214">
                  <a:moveTo>
                    <a:pt x="139700" y="0"/>
                  </a:moveTo>
                  <a:lnTo>
                    <a:pt x="88900" y="0"/>
                  </a:lnTo>
                  <a:lnTo>
                    <a:pt x="88900" y="12700"/>
                  </a:lnTo>
                  <a:lnTo>
                    <a:pt x="139700" y="12700"/>
                  </a:lnTo>
                  <a:lnTo>
                    <a:pt x="139700" y="0"/>
                  </a:lnTo>
                  <a:close/>
                </a:path>
                <a:path w="5030470" h="577214">
                  <a:moveTo>
                    <a:pt x="228600" y="0"/>
                  </a:moveTo>
                  <a:lnTo>
                    <a:pt x="177800" y="0"/>
                  </a:lnTo>
                  <a:lnTo>
                    <a:pt x="177800" y="12700"/>
                  </a:lnTo>
                  <a:lnTo>
                    <a:pt x="228600" y="12700"/>
                  </a:lnTo>
                  <a:lnTo>
                    <a:pt x="228600" y="0"/>
                  </a:lnTo>
                  <a:close/>
                </a:path>
                <a:path w="5030470" h="577214">
                  <a:moveTo>
                    <a:pt x="317500" y="0"/>
                  </a:moveTo>
                  <a:lnTo>
                    <a:pt x="266700" y="0"/>
                  </a:lnTo>
                  <a:lnTo>
                    <a:pt x="266700" y="12700"/>
                  </a:lnTo>
                  <a:lnTo>
                    <a:pt x="317500" y="12700"/>
                  </a:lnTo>
                  <a:lnTo>
                    <a:pt x="317500" y="0"/>
                  </a:lnTo>
                  <a:close/>
                </a:path>
                <a:path w="5030470" h="577214">
                  <a:moveTo>
                    <a:pt x="406400" y="0"/>
                  </a:moveTo>
                  <a:lnTo>
                    <a:pt x="355600" y="0"/>
                  </a:lnTo>
                  <a:lnTo>
                    <a:pt x="355600" y="12700"/>
                  </a:lnTo>
                  <a:lnTo>
                    <a:pt x="406400" y="12700"/>
                  </a:lnTo>
                  <a:lnTo>
                    <a:pt x="406400" y="0"/>
                  </a:lnTo>
                  <a:close/>
                </a:path>
                <a:path w="5030470" h="577214">
                  <a:moveTo>
                    <a:pt x="495300" y="0"/>
                  </a:moveTo>
                  <a:lnTo>
                    <a:pt x="444500" y="0"/>
                  </a:lnTo>
                  <a:lnTo>
                    <a:pt x="444500" y="12700"/>
                  </a:lnTo>
                  <a:lnTo>
                    <a:pt x="495300" y="12700"/>
                  </a:lnTo>
                  <a:lnTo>
                    <a:pt x="495300" y="0"/>
                  </a:lnTo>
                  <a:close/>
                </a:path>
                <a:path w="5030470" h="577214">
                  <a:moveTo>
                    <a:pt x="584200" y="0"/>
                  </a:moveTo>
                  <a:lnTo>
                    <a:pt x="533400" y="0"/>
                  </a:lnTo>
                  <a:lnTo>
                    <a:pt x="533400" y="12700"/>
                  </a:lnTo>
                  <a:lnTo>
                    <a:pt x="584200" y="12700"/>
                  </a:lnTo>
                  <a:lnTo>
                    <a:pt x="584200" y="0"/>
                  </a:lnTo>
                  <a:close/>
                </a:path>
                <a:path w="5030470" h="577214">
                  <a:moveTo>
                    <a:pt x="673100" y="0"/>
                  </a:moveTo>
                  <a:lnTo>
                    <a:pt x="622300" y="0"/>
                  </a:lnTo>
                  <a:lnTo>
                    <a:pt x="622300" y="12700"/>
                  </a:lnTo>
                  <a:lnTo>
                    <a:pt x="673100" y="12700"/>
                  </a:lnTo>
                  <a:lnTo>
                    <a:pt x="673100" y="0"/>
                  </a:lnTo>
                  <a:close/>
                </a:path>
                <a:path w="5030470" h="577214">
                  <a:moveTo>
                    <a:pt x="762000" y="0"/>
                  </a:moveTo>
                  <a:lnTo>
                    <a:pt x="711200" y="0"/>
                  </a:lnTo>
                  <a:lnTo>
                    <a:pt x="711200" y="12700"/>
                  </a:lnTo>
                  <a:lnTo>
                    <a:pt x="762000" y="12700"/>
                  </a:lnTo>
                  <a:lnTo>
                    <a:pt x="762000" y="0"/>
                  </a:lnTo>
                  <a:close/>
                </a:path>
                <a:path w="5030470" h="577214">
                  <a:moveTo>
                    <a:pt x="850900" y="0"/>
                  </a:moveTo>
                  <a:lnTo>
                    <a:pt x="800100" y="0"/>
                  </a:lnTo>
                  <a:lnTo>
                    <a:pt x="800100" y="12700"/>
                  </a:lnTo>
                  <a:lnTo>
                    <a:pt x="850900" y="12700"/>
                  </a:lnTo>
                  <a:lnTo>
                    <a:pt x="850900" y="0"/>
                  </a:lnTo>
                  <a:close/>
                </a:path>
                <a:path w="5030470" h="577214">
                  <a:moveTo>
                    <a:pt x="939800" y="0"/>
                  </a:moveTo>
                  <a:lnTo>
                    <a:pt x="889000" y="0"/>
                  </a:lnTo>
                  <a:lnTo>
                    <a:pt x="889000" y="12700"/>
                  </a:lnTo>
                  <a:lnTo>
                    <a:pt x="939800" y="12700"/>
                  </a:lnTo>
                  <a:lnTo>
                    <a:pt x="939800" y="0"/>
                  </a:lnTo>
                  <a:close/>
                </a:path>
                <a:path w="5030470" h="577214">
                  <a:moveTo>
                    <a:pt x="1028700" y="0"/>
                  </a:moveTo>
                  <a:lnTo>
                    <a:pt x="977900" y="0"/>
                  </a:lnTo>
                  <a:lnTo>
                    <a:pt x="977900" y="12700"/>
                  </a:lnTo>
                  <a:lnTo>
                    <a:pt x="1028700" y="12700"/>
                  </a:lnTo>
                  <a:lnTo>
                    <a:pt x="1028700" y="0"/>
                  </a:lnTo>
                  <a:close/>
                </a:path>
                <a:path w="5030470" h="577214">
                  <a:moveTo>
                    <a:pt x="1117600" y="0"/>
                  </a:moveTo>
                  <a:lnTo>
                    <a:pt x="1066800" y="0"/>
                  </a:lnTo>
                  <a:lnTo>
                    <a:pt x="1066800" y="12700"/>
                  </a:lnTo>
                  <a:lnTo>
                    <a:pt x="1117600" y="12700"/>
                  </a:lnTo>
                  <a:lnTo>
                    <a:pt x="1117600" y="0"/>
                  </a:lnTo>
                  <a:close/>
                </a:path>
                <a:path w="5030470" h="577214">
                  <a:moveTo>
                    <a:pt x="1206500" y="0"/>
                  </a:moveTo>
                  <a:lnTo>
                    <a:pt x="1155700" y="0"/>
                  </a:lnTo>
                  <a:lnTo>
                    <a:pt x="1155700" y="12700"/>
                  </a:lnTo>
                  <a:lnTo>
                    <a:pt x="1206500" y="12700"/>
                  </a:lnTo>
                  <a:lnTo>
                    <a:pt x="1206500" y="0"/>
                  </a:lnTo>
                  <a:close/>
                </a:path>
                <a:path w="5030470" h="577214">
                  <a:moveTo>
                    <a:pt x="1295400" y="0"/>
                  </a:moveTo>
                  <a:lnTo>
                    <a:pt x="1244600" y="0"/>
                  </a:lnTo>
                  <a:lnTo>
                    <a:pt x="1244600" y="12700"/>
                  </a:lnTo>
                  <a:lnTo>
                    <a:pt x="1295400" y="12700"/>
                  </a:lnTo>
                  <a:lnTo>
                    <a:pt x="1295400" y="0"/>
                  </a:lnTo>
                  <a:close/>
                </a:path>
                <a:path w="5030470" h="577214">
                  <a:moveTo>
                    <a:pt x="1384300" y="0"/>
                  </a:moveTo>
                  <a:lnTo>
                    <a:pt x="1333500" y="0"/>
                  </a:lnTo>
                  <a:lnTo>
                    <a:pt x="1333500" y="12700"/>
                  </a:lnTo>
                  <a:lnTo>
                    <a:pt x="1384300" y="12700"/>
                  </a:lnTo>
                  <a:lnTo>
                    <a:pt x="1384300" y="0"/>
                  </a:lnTo>
                  <a:close/>
                </a:path>
                <a:path w="5030470" h="577214">
                  <a:moveTo>
                    <a:pt x="1473200" y="0"/>
                  </a:moveTo>
                  <a:lnTo>
                    <a:pt x="1422400" y="0"/>
                  </a:lnTo>
                  <a:lnTo>
                    <a:pt x="1422400" y="12700"/>
                  </a:lnTo>
                  <a:lnTo>
                    <a:pt x="1473200" y="12700"/>
                  </a:lnTo>
                  <a:lnTo>
                    <a:pt x="1473200" y="0"/>
                  </a:lnTo>
                  <a:close/>
                </a:path>
                <a:path w="5030470" h="577214">
                  <a:moveTo>
                    <a:pt x="1562100" y="0"/>
                  </a:moveTo>
                  <a:lnTo>
                    <a:pt x="1511300" y="0"/>
                  </a:lnTo>
                  <a:lnTo>
                    <a:pt x="1511300" y="12700"/>
                  </a:lnTo>
                  <a:lnTo>
                    <a:pt x="1562100" y="12700"/>
                  </a:lnTo>
                  <a:lnTo>
                    <a:pt x="1562100" y="0"/>
                  </a:lnTo>
                  <a:close/>
                </a:path>
                <a:path w="5030470" h="577214">
                  <a:moveTo>
                    <a:pt x="1651000" y="0"/>
                  </a:moveTo>
                  <a:lnTo>
                    <a:pt x="1600200" y="0"/>
                  </a:lnTo>
                  <a:lnTo>
                    <a:pt x="1600200" y="12700"/>
                  </a:lnTo>
                  <a:lnTo>
                    <a:pt x="1651000" y="12700"/>
                  </a:lnTo>
                  <a:lnTo>
                    <a:pt x="1651000" y="0"/>
                  </a:lnTo>
                  <a:close/>
                </a:path>
                <a:path w="5030470" h="577214">
                  <a:moveTo>
                    <a:pt x="1739900" y="0"/>
                  </a:moveTo>
                  <a:lnTo>
                    <a:pt x="1689100" y="0"/>
                  </a:lnTo>
                  <a:lnTo>
                    <a:pt x="1689100" y="12700"/>
                  </a:lnTo>
                  <a:lnTo>
                    <a:pt x="1739900" y="12700"/>
                  </a:lnTo>
                  <a:lnTo>
                    <a:pt x="1739900" y="0"/>
                  </a:lnTo>
                  <a:close/>
                </a:path>
                <a:path w="5030470" h="577214">
                  <a:moveTo>
                    <a:pt x="1828800" y="0"/>
                  </a:moveTo>
                  <a:lnTo>
                    <a:pt x="1778000" y="0"/>
                  </a:lnTo>
                  <a:lnTo>
                    <a:pt x="1778000" y="12700"/>
                  </a:lnTo>
                  <a:lnTo>
                    <a:pt x="1828800" y="12700"/>
                  </a:lnTo>
                  <a:lnTo>
                    <a:pt x="1828800" y="0"/>
                  </a:lnTo>
                  <a:close/>
                </a:path>
                <a:path w="5030470" h="577214">
                  <a:moveTo>
                    <a:pt x="1917700" y="0"/>
                  </a:moveTo>
                  <a:lnTo>
                    <a:pt x="1866900" y="0"/>
                  </a:lnTo>
                  <a:lnTo>
                    <a:pt x="1866900" y="12700"/>
                  </a:lnTo>
                  <a:lnTo>
                    <a:pt x="1917700" y="12700"/>
                  </a:lnTo>
                  <a:lnTo>
                    <a:pt x="1917700" y="0"/>
                  </a:lnTo>
                  <a:close/>
                </a:path>
                <a:path w="5030470" h="577214">
                  <a:moveTo>
                    <a:pt x="2006600" y="0"/>
                  </a:moveTo>
                  <a:lnTo>
                    <a:pt x="1955800" y="0"/>
                  </a:lnTo>
                  <a:lnTo>
                    <a:pt x="1955800" y="12700"/>
                  </a:lnTo>
                  <a:lnTo>
                    <a:pt x="2006600" y="12700"/>
                  </a:lnTo>
                  <a:lnTo>
                    <a:pt x="2006600" y="0"/>
                  </a:lnTo>
                  <a:close/>
                </a:path>
                <a:path w="5030470" h="577214">
                  <a:moveTo>
                    <a:pt x="2095500" y="0"/>
                  </a:moveTo>
                  <a:lnTo>
                    <a:pt x="2044700" y="0"/>
                  </a:lnTo>
                  <a:lnTo>
                    <a:pt x="2044700" y="12700"/>
                  </a:lnTo>
                  <a:lnTo>
                    <a:pt x="2095500" y="12700"/>
                  </a:lnTo>
                  <a:lnTo>
                    <a:pt x="2095500" y="0"/>
                  </a:lnTo>
                  <a:close/>
                </a:path>
                <a:path w="5030470" h="577214">
                  <a:moveTo>
                    <a:pt x="2184400" y="0"/>
                  </a:moveTo>
                  <a:lnTo>
                    <a:pt x="2133600" y="0"/>
                  </a:lnTo>
                  <a:lnTo>
                    <a:pt x="2133600" y="12700"/>
                  </a:lnTo>
                  <a:lnTo>
                    <a:pt x="2184400" y="12700"/>
                  </a:lnTo>
                  <a:lnTo>
                    <a:pt x="2184400" y="0"/>
                  </a:lnTo>
                  <a:close/>
                </a:path>
                <a:path w="5030470" h="577214">
                  <a:moveTo>
                    <a:pt x="2273300" y="0"/>
                  </a:moveTo>
                  <a:lnTo>
                    <a:pt x="2222500" y="0"/>
                  </a:lnTo>
                  <a:lnTo>
                    <a:pt x="2222500" y="12700"/>
                  </a:lnTo>
                  <a:lnTo>
                    <a:pt x="2273300" y="12700"/>
                  </a:lnTo>
                  <a:lnTo>
                    <a:pt x="2273300" y="0"/>
                  </a:lnTo>
                  <a:close/>
                </a:path>
                <a:path w="5030470" h="577214">
                  <a:moveTo>
                    <a:pt x="2362200" y="0"/>
                  </a:moveTo>
                  <a:lnTo>
                    <a:pt x="2311400" y="0"/>
                  </a:lnTo>
                  <a:lnTo>
                    <a:pt x="2311400" y="12700"/>
                  </a:lnTo>
                  <a:lnTo>
                    <a:pt x="2362200" y="12700"/>
                  </a:lnTo>
                  <a:lnTo>
                    <a:pt x="2362200" y="0"/>
                  </a:lnTo>
                  <a:close/>
                </a:path>
                <a:path w="5030470" h="577214">
                  <a:moveTo>
                    <a:pt x="2451100" y="0"/>
                  </a:moveTo>
                  <a:lnTo>
                    <a:pt x="2400300" y="0"/>
                  </a:lnTo>
                  <a:lnTo>
                    <a:pt x="2400300" y="12700"/>
                  </a:lnTo>
                  <a:lnTo>
                    <a:pt x="2451100" y="12700"/>
                  </a:lnTo>
                  <a:lnTo>
                    <a:pt x="2451100" y="0"/>
                  </a:lnTo>
                  <a:close/>
                </a:path>
                <a:path w="5030470" h="577214">
                  <a:moveTo>
                    <a:pt x="2540000" y="0"/>
                  </a:moveTo>
                  <a:lnTo>
                    <a:pt x="2489200" y="0"/>
                  </a:lnTo>
                  <a:lnTo>
                    <a:pt x="2489200" y="12700"/>
                  </a:lnTo>
                  <a:lnTo>
                    <a:pt x="2540000" y="12700"/>
                  </a:lnTo>
                  <a:lnTo>
                    <a:pt x="2540000" y="0"/>
                  </a:lnTo>
                  <a:close/>
                </a:path>
                <a:path w="5030470" h="577214">
                  <a:moveTo>
                    <a:pt x="2628900" y="0"/>
                  </a:moveTo>
                  <a:lnTo>
                    <a:pt x="2578100" y="0"/>
                  </a:lnTo>
                  <a:lnTo>
                    <a:pt x="2578100" y="12700"/>
                  </a:lnTo>
                  <a:lnTo>
                    <a:pt x="2628900" y="12700"/>
                  </a:lnTo>
                  <a:lnTo>
                    <a:pt x="2628900" y="0"/>
                  </a:lnTo>
                  <a:close/>
                </a:path>
                <a:path w="5030470" h="577214">
                  <a:moveTo>
                    <a:pt x="2717800" y="0"/>
                  </a:moveTo>
                  <a:lnTo>
                    <a:pt x="2667000" y="0"/>
                  </a:lnTo>
                  <a:lnTo>
                    <a:pt x="2667000" y="12700"/>
                  </a:lnTo>
                  <a:lnTo>
                    <a:pt x="2717800" y="12700"/>
                  </a:lnTo>
                  <a:lnTo>
                    <a:pt x="2717800" y="0"/>
                  </a:lnTo>
                  <a:close/>
                </a:path>
                <a:path w="5030470" h="577214">
                  <a:moveTo>
                    <a:pt x="2806700" y="0"/>
                  </a:moveTo>
                  <a:lnTo>
                    <a:pt x="2755900" y="0"/>
                  </a:lnTo>
                  <a:lnTo>
                    <a:pt x="2755900" y="12700"/>
                  </a:lnTo>
                  <a:lnTo>
                    <a:pt x="2806700" y="12700"/>
                  </a:lnTo>
                  <a:lnTo>
                    <a:pt x="2806700" y="0"/>
                  </a:lnTo>
                  <a:close/>
                </a:path>
                <a:path w="5030470" h="577214">
                  <a:moveTo>
                    <a:pt x="2895600" y="0"/>
                  </a:moveTo>
                  <a:lnTo>
                    <a:pt x="2844800" y="0"/>
                  </a:lnTo>
                  <a:lnTo>
                    <a:pt x="2844800" y="12700"/>
                  </a:lnTo>
                  <a:lnTo>
                    <a:pt x="2895600" y="12700"/>
                  </a:lnTo>
                  <a:lnTo>
                    <a:pt x="2895600" y="0"/>
                  </a:lnTo>
                  <a:close/>
                </a:path>
                <a:path w="5030470" h="577214">
                  <a:moveTo>
                    <a:pt x="2984500" y="0"/>
                  </a:moveTo>
                  <a:lnTo>
                    <a:pt x="2933700" y="0"/>
                  </a:lnTo>
                  <a:lnTo>
                    <a:pt x="2933700" y="12700"/>
                  </a:lnTo>
                  <a:lnTo>
                    <a:pt x="2984500" y="12700"/>
                  </a:lnTo>
                  <a:lnTo>
                    <a:pt x="2984500" y="0"/>
                  </a:lnTo>
                  <a:close/>
                </a:path>
                <a:path w="5030470" h="577214">
                  <a:moveTo>
                    <a:pt x="3073400" y="0"/>
                  </a:moveTo>
                  <a:lnTo>
                    <a:pt x="3022600" y="0"/>
                  </a:lnTo>
                  <a:lnTo>
                    <a:pt x="3022600" y="12700"/>
                  </a:lnTo>
                  <a:lnTo>
                    <a:pt x="3073400" y="12700"/>
                  </a:lnTo>
                  <a:lnTo>
                    <a:pt x="3073400" y="0"/>
                  </a:lnTo>
                  <a:close/>
                </a:path>
                <a:path w="5030470" h="577214">
                  <a:moveTo>
                    <a:pt x="3162300" y="0"/>
                  </a:moveTo>
                  <a:lnTo>
                    <a:pt x="3111500" y="0"/>
                  </a:lnTo>
                  <a:lnTo>
                    <a:pt x="3111500" y="12700"/>
                  </a:lnTo>
                  <a:lnTo>
                    <a:pt x="3162300" y="12700"/>
                  </a:lnTo>
                  <a:lnTo>
                    <a:pt x="3162300" y="0"/>
                  </a:lnTo>
                  <a:close/>
                </a:path>
                <a:path w="5030470" h="577214">
                  <a:moveTo>
                    <a:pt x="3251200" y="0"/>
                  </a:moveTo>
                  <a:lnTo>
                    <a:pt x="3200400" y="0"/>
                  </a:lnTo>
                  <a:lnTo>
                    <a:pt x="3200400" y="12700"/>
                  </a:lnTo>
                  <a:lnTo>
                    <a:pt x="3251200" y="12700"/>
                  </a:lnTo>
                  <a:lnTo>
                    <a:pt x="3251200" y="0"/>
                  </a:lnTo>
                  <a:close/>
                </a:path>
                <a:path w="5030470" h="577214">
                  <a:moveTo>
                    <a:pt x="3340100" y="0"/>
                  </a:moveTo>
                  <a:lnTo>
                    <a:pt x="3289300" y="0"/>
                  </a:lnTo>
                  <a:lnTo>
                    <a:pt x="3289300" y="12700"/>
                  </a:lnTo>
                  <a:lnTo>
                    <a:pt x="3340100" y="12700"/>
                  </a:lnTo>
                  <a:lnTo>
                    <a:pt x="3340100" y="0"/>
                  </a:lnTo>
                  <a:close/>
                </a:path>
                <a:path w="5030470" h="577214">
                  <a:moveTo>
                    <a:pt x="3429000" y="0"/>
                  </a:moveTo>
                  <a:lnTo>
                    <a:pt x="3378200" y="0"/>
                  </a:lnTo>
                  <a:lnTo>
                    <a:pt x="3378200" y="12700"/>
                  </a:lnTo>
                  <a:lnTo>
                    <a:pt x="3429000" y="12700"/>
                  </a:lnTo>
                  <a:lnTo>
                    <a:pt x="3429000" y="0"/>
                  </a:lnTo>
                  <a:close/>
                </a:path>
                <a:path w="5030470" h="577214">
                  <a:moveTo>
                    <a:pt x="3517900" y="0"/>
                  </a:moveTo>
                  <a:lnTo>
                    <a:pt x="3467100" y="0"/>
                  </a:lnTo>
                  <a:lnTo>
                    <a:pt x="3467100" y="12700"/>
                  </a:lnTo>
                  <a:lnTo>
                    <a:pt x="3517900" y="12700"/>
                  </a:lnTo>
                  <a:lnTo>
                    <a:pt x="3517900" y="0"/>
                  </a:lnTo>
                  <a:close/>
                </a:path>
                <a:path w="5030470" h="577214">
                  <a:moveTo>
                    <a:pt x="3606800" y="0"/>
                  </a:moveTo>
                  <a:lnTo>
                    <a:pt x="3556000" y="0"/>
                  </a:lnTo>
                  <a:lnTo>
                    <a:pt x="3556000" y="12700"/>
                  </a:lnTo>
                  <a:lnTo>
                    <a:pt x="3606800" y="12700"/>
                  </a:lnTo>
                  <a:lnTo>
                    <a:pt x="3606800" y="0"/>
                  </a:lnTo>
                  <a:close/>
                </a:path>
                <a:path w="5030470" h="577214">
                  <a:moveTo>
                    <a:pt x="3695700" y="0"/>
                  </a:moveTo>
                  <a:lnTo>
                    <a:pt x="3644900" y="0"/>
                  </a:lnTo>
                  <a:lnTo>
                    <a:pt x="3644900" y="12700"/>
                  </a:lnTo>
                  <a:lnTo>
                    <a:pt x="3695700" y="12700"/>
                  </a:lnTo>
                  <a:lnTo>
                    <a:pt x="3695700" y="0"/>
                  </a:lnTo>
                  <a:close/>
                </a:path>
                <a:path w="5030470" h="577214">
                  <a:moveTo>
                    <a:pt x="3784600" y="0"/>
                  </a:moveTo>
                  <a:lnTo>
                    <a:pt x="3733800" y="0"/>
                  </a:lnTo>
                  <a:lnTo>
                    <a:pt x="3733800" y="12700"/>
                  </a:lnTo>
                  <a:lnTo>
                    <a:pt x="3784600" y="12700"/>
                  </a:lnTo>
                  <a:lnTo>
                    <a:pt x="3784600" y="0"/>
                  </a:lnTo>
                  <a:close/>
                </a:path>
                <a:path w="5030470" h="577214">
                  <a:moveTo>
                    <a:pt x="3873500" y="0"/>
                  </a:moveTo>
                  <a:lnTo>
                    <a:pt x="3822700" y="0"/>
                  </a:lnTo>
                  <a:lnTo>
                    <a:pt x="3822700" y="12700"/>
                  </a:lnTo>
                  <a:lnTo>
                    <a:pt x="3873500" y="12700"/>
                  </a:lnTo>
                  <a:lnTo>
                    <a:pt x="3873500" y="0"/>
                  </a:lnTo>
                  <a:close/>
                </a:path>
                <a:path w="5030470" h="577214">
                  <a:moveTo>
                    <a:pt x="3962400" y="0"/>
                  </a:moveTo>
                  <a:lnTo>
                    <a:pt x="3911600" y="0"/>
                  </a:lnTo>
                  <a:lnTo>
                    <a:pt x="3911600" y="12700"/>
                  </a:lnTo>
                  <a:lnTo>
                    <a:pt x="3962400" y="12700"/>
                  </a:lnTo>
                  <a:lnTo>
                    <a:pt x="3962400" y="0"/>
                  </a:lnTo>
                  <a:close/>
                </a:path>
                <a:path w="5030470" h="577214">
                  <a:moveTo>
                    <a:pt x="4051300" y="0"/>
                  </a:moveTo>
                  <a:lnTo>
                    <a:pt x="4000500" y="0"/>
                  </a:lnTo>
                  <a:lnTo>
                    <a:pt x="4000500" y="12700"/>
                  </a:lnTo>
                  <a:lnTo>
                    <a:pt x="4051300" y="12700"/>
                  </a:lnTo>
                  <a:lnTo>
                    <a:pt x="4051300" y="0"/>
                  </a:lnTo>
                  <a:close/>
                </a:path>
                <a:path w="5030470" h="577214">
                  <a:moveTo>
                    <a:pt x="4140200" y="0"/>
                  </a:moveTo>
                  <a:lnTo>
                    <a:pt x="4089400" y="0"/>
                  </a:lnTo>
                  <a:lnTo>
                    <a:pt x="4089400" y="12700"/>
                  </a:lnTo>
                  <a:lnTo>
                    <a:pt x="4140200" y="12700"/>
                  </a:lnTo>
                  <a:lnTo>
                    <a:pt x="4140200" y="0"/>
                  </a:lnTo>
                  <a:close/>
                </a:path>
                <a:path w="5030470" h="577214">
                  <a:moveTo>
                    <a:pt x="4229100" y="0"/>
                  </a:moveTo>
                  <a:lnTo>
                    <a:pt x="4178300" y="0"/>
                  </a:lnTo>
                  <a:lnTo>
                    <a:pt x="4178300" y="12700"/>
                  </a:lnTo>
                  <a:lnTo>
                    <a:pt x="4229100" y="12700"/>
                  </a:lnTo>
                  <a:lnTo>
                    <a:pt x="4229100" y="0"/>
                  </a:lnTo>
                  <a:close/>
                </a:path>
                <a:path w="5030470" h="577214">
                  <a:moveTo>
                    <a:pt x="4318000" y="0"/>
                  </a:moveTo>
                  <a:lnTo>
                    <a:pt x="4267200" y="0"/>
                  </a:lnTo>
                  <a:lnTo>
                    <a:pt x="4267200" y="12700"/>
                  </a:lnTo>
                  <a:lnTo>
                    <a:pt x="4318000" y="12700"/>
                  </a:lnTo>
                  <a:lnTo>
                    <a:pt x="4318000" y="0"/>
                  </a:lnTo>
                  <a:close/>
                </a:path>
                <a:path w="5030470" h="577214">
                  <a:moveTo>
                    <a:pt x="4406900" y="0"/>
                  </a:moveTo>
                  <a:lnTo>
                    <a:pt x="4356100" y="0"/>
                  </a:lnTo>
                  <a:lnTo>
                    <a:pt x="4356100" y="12700"/>
                  </a:lnTo>
                  <a:lnTo>
                    <a:pt x="4406900" y="12700"/>
                  </a:lnTo>
                  <a:lnTo>
                    <a:pt x="4406900" y="0"/>
                  </a:lnTo>
                  <a:close/>
                </a:path>
                <a:path w="5030470" h="577214">
                  <a:moveTo>
                    <a:pt x="4495800" y="0"/>
                  </a:moveTo>
                  <a:lnTo>
                    <a:pt x="4445000" y="0"/>
                  </a:lnTo>
                  <a:lnTo>
                    <a:pt x="4445000" y="12700"/>
                  </a:lnTo>
                  <a:lnTo>
                    <a:pt x="4495800" y="12700"/>
                  </a:lnTo>
                  <a:lnTo>
                    <a:pt x="4495800" y="0"/>
                  </a:lnTo>
                  <a:close/>
                </a:path>
                <a:path w="5030470" h="577214">
                  <a:moveTo>
                    <a:pt x="4584700" y="0"/>
                  </a:moveTo>
                  <a:lnTo>
                    <a:pt x="4533900" y="0"/>
                  </a:lnTo>
                  <a:lnTo>
                    <a:pt x="4533900" y="12700"/>
                  </a:lnTo>
                  <a:lnTo>
                    <a:pt x="4584700" y="12700"/>
                  </a:lnTo>
                  <a:lnTo>
                    <a:pt x="4584700" y="0"/>
                  </a:lnTo>
                  <a:close/>
                </a:path>
                <a:path w="5030470" h="577214">
                  <a:moveTo>
                    <a:pt x="4673600" y="0"/>
                  </a:moveTo>
                  <a:lnTo>
                    <a:pt x="4622800" y="0"/>
                  </a:lnTo>
                  <a:lnTo>
                    <a:pt x="4622800" y="12700"/>
                  </a:lnTo>
                  <a:lnTo>
                    <a:pt x="4673600" y="12700"/>
                  </a:lnTo>
                  <a:lnTo>
                    <a:pt x="4673600" y="0"/>
                  </a:lnTo>
                  <a:close/>
                </a:path>
                <a:path w="5030470" h="577214">
                  <a:moveTo>
                    <a:pt x="4762500" y="0"/>
                  </a:moveTo>
                  <a:lnTo>
                    <a:pt x="4711700" y="0"/>
                  </a:lnTo>
                  <a:lnTo>
                    <a:pt x="4711700" y="12700"/>
                  </a:lnTo>
                  <a:lnTo>
                    <a:pt x="4762500" y="12700"/>
                  </a:lnTo>
                  <a:lnTo>
                    <a:pt x="4762500" y="0"/>
                  </a:lnTo>
                  <a:close/>
                </a:path>
                <a:path w="5030470" h="577214">
                  <a:moveTo>
                    <a:pt x="4851400" y="0"/>
                  </a:moveTo>
                  <a:lnTo>
                    <a:pt x="4800600" y="0"/>
                  </a:lnTo>
                  <a:lnTo>
                    <a:pt x="4800600" y="12700"/>
                  </a:lnTo>
                  <a:lnTo>
                    <a:pt x="4851400" y="12700"/>
                  </a:lnTo>
                  <a:lnTo>
                    <a:pt x="4851400" y="0"/>
                  </a:lnTo>
                  <a:close/>
                </a:path>
                <a:path w="5030470" h="577214">
                  <a:moveTo>
                    <a:pt x="4940300" y="0"/>
                  </a:moveTo>
                  <a:lnTo>
                    <a:pt x="4889500" y="0"/>
                  </a:lnTo>
                  <a:lnTo>
                    <a:pt x="4889500" y="12700"/>
                  </a:lnTo>
                  <a:lnTo>
                    <a:pt x="4940300" y="12700"/>
                  </a:lnTo>
                  <a:lnTo>
                    <a:pt x="4940300" y="0"/>
                  </a:lnTo>
                  <a:close/>
                </a:path>
                <a:path w="5030470" h="577214">
                  <a:moveTo>
                    <a:pt x="4985765" y="6350"/>
                  </a:moveTo>
                  <a:lnTo>
                    <a:pt x="4985765" y="43434"/>
                  </a:lnTo>
                  <a:lnTo>
                    <a:pt x="4998465" y="43434"/>
                  </a:lnTo>
                  <a:lnTo>
                    <a:pt x="4998465" y="12700"/>
                  </a:lnTo>
                  <a:lnTo>
                    <a:pt x="4992115" y="12700"/>
                  </a:lnTo>
                  <a:lnTo>
                    <a:pt x="4985765" y="6350"/>
                  </a:lnTo>
                  <a:close/>
                </a:path>
                <a:path w="5030470" h="577214">
                  <a:moveTo>
                    <a:pt x="4998465" y="0"/>
                  </a:moveTo>
                  <a:lnTo>
                    <a:pt x="4978400" y="0"/>
                  </a:lnTo>
                  <a:lnTo>
                    <a:pt x="4978400" y="12700"/>
                  </a:lnTo>
                  <a:lnTo>
                    <a:pt x="4985765" y="12700"/>
                  </a:lnTo>
                  <a:lnTo>
                    <a:pt x="4985765" y="6350"/>
                  </a:lnTo>
                  <a:lnTo>
                    <a:pt x="4998465" y="6350"/>
                  </a:lnTo>
                  <a:lnTo>
                    <a:pt x="4998465" y="0"/>
                  </a:lnTo>
                  <a:close/>
                </a:path>
                <a:path w="5030470" h="577214">
                  <a:moveTo>
                    <a:pt x="4998465" y="6350"/>
                  </a:moveTo>
                  <a:lnTo>
                    <a:pt x="4985765" y="6350"/>
                  </a:lnTo>
                  <a:lnTo>
                    <a:pt x="4992115" y="12700"/>
                  </a:lnTo>
                  <a:lnTo>
                    <a:pt x="4998465" y="12700"/>
                  </a:lnTo>
                  <a:lnTo>
                    <a:pt x="4998465" y="6350"/>
                  </a:lnTo>
                  <a:close/>
                </a:path>
                <a:path w="5030470" h="577214">
                  <a:moveTo>
                    <a:pt x="4998465" y="81534"/>
                  </a:moveTo>
                  <a:lnTo>
                    <a:pt x="4985765" y="81534"/>
                  </a:lnTo>
                  <a:lnTo>
                    <a:pt x="4985765" y="132334"/>
                  </a:lnTo>
                  <a:lnTo>
                    <a:pt x="4998465" y="132334"/>
                  </a:lnTo>
                  <a:lnTo>
                    <a:pt x="4998465" y="81534"/>
                  </a:lnTo>
                  <a:close/>
                </a:path>
                <a:path w="5030470" h="577214">
                  <a:moveTo>
                    <a:pt x="4998465" y="170434"/>
                  </a:moveTo>
                  <a:lnTo>
                    <a:pt x="4985765" y="170434"/>
                  </a:lnTo>
                  <a:lnTo>
                    <a:pt x="4985765" y="221234"/>
                  </a:lnTo>
                  <a:lnTo>
                    <a:pt x="4998465" y="221234"/>
                  </a:lnTo>
                  <a:lnTo>
                    <a:pt x="4998465" y="170434"/>
                  </a:lnTo>
                  <a:close/>
                </a:path>
                <a:path w="5030470" h="577214">
                  <a:moveTo>
                    <a:pt x="4998465" y="259334"/>
                  </a:moveTo>
                  <a:lnTo>
                    <a:pt x="4985765" y="259334"/>
                  </a:lnTo>
                  <a:lnTo>
                    <a:pt x="4985765" y="310134"/>
                  </a:lnTo>
                  <a:lnTo>
                    <a:pt x="4998465" y="310134"/>
                  </a:lnTo>
                  <a:lnTo>
                    <a:pt x="4998465" y="259334"/>
                  </a:lnTo>
                  <a:close/>
                </a:path>
                <a:path w="5030470" h="577214">
                  <a:moveTo>
                    <a:pt x="4998465" y="348234"/>
                  </a:moveTo>
                  <a:lnTo>
                    <a:pt x="4985765" y="348234"/>
                  </a:lnTo>
                  <a:lnTo>
                    <a:pt x="4985765" y="399034"/>
                  </a:lnTo>
                  <a:lnTo>
                    <a:pt x="4998465" y="399034"/>
                  </a:lnTo>
                  <a:lnTo>
                    <a:pt x="4998465" y="348234"/>
                  </a:lnTo>
                  <a:close/>
                </a:path>
                <a:path w="5030470" h="577214">
                  <a:moveTo>
                    <a:pt x="4998465" y="437134"/>
                  </a:moveTo>
                  <a:lnTo>
                    <a:pt x="4985765" y="437134"/>
                  </a:lnTo>
                  <a:lnTo>
                    <a:pt x="4985765" y="487934"/>
                  </a:lnTo>
                  <a:lnTo>
                    <a:pt x="4998465" y="487934"/>
                  </a:lnTo>
                  <a:lnTo>
                    <a:pt x="4998465" y="437134"/>
                  </a:lnTo>
                  <a:close/>
                </a:path>
                <a:path w="5030470" h="577214">
                  <a:moveTo>
                    <a:pt x="5030215" y="501014"/>
                  </a:moveTo>
                  <a:lnTo>
                    <a:pt x="4954015" y="501014"/>
                  </a:lnTo>
                  <a:lnTo>
                    <a:pt x="4992115" y="577214"/>
                  </a:lnTo>
                  <a:lnTo>
                    <a:pt x="5030215" y="501014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59379" y="1682242"/>
              <a:ext cx="5803265" cy="775335"/>
            </a:xfrm>
            <a:custGeom>
              <a:avLst/>
              <a:gdLst/>
              <a:ahLst/>
              <a:cxnLst/>
              <a:rect l="l" t="t" r="r" b="b"/>
              <a:pathLst>
                <a:path w="5803265" h="775335">
                  <a:moveTo>
                    <a:pt x="50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0800" y="12700"/>
                  </a:lnTo>
                  <a:lnTo>
                    <a:pt x="50800" y="0"/>
                  </a:lnTo>
                  <a:close/>
                </a:path>
                <a:path w="5803265" h="775335">
                  <a:moveTo>
                    <a:pt x="139700" y="0"/>
                  </a:moveTo>
                  <a:lnTo>
                    <a:pt x="88900" y="0"/>
                  </a:lnTo>
                  <a:lnTo>
                    <a:pt x="88900" y="12700"/>
                  </a:lnTo>
                  <a:lnTo>
                    <a:pt x="139700" y="12700"/>
                  </a:lnTo>
                  <a:lnTo>
                    <a:pt x="139700" y="0"/>
                  </a:lnTo>
                  <a:close/>
                </a:path>
                <a:path w="5803265" h="775335">
                  <a:moveTo>
                    <a:pt x="228600" y="0"/>
                  </a:moveTo>
                  <a:lnTo>
                    <a:pt x="177800" y="0"/>
                  </a:lnTo>
                  <a:lnTo>
                    <a:pt x="177800" y="12700"/>
                  </a:lnTo>
                  <a:lnTo>
                    <a:pt x="228600" y="12700"/>
                  </a:lnTo>
                  <a:lnTo>
                    <a:pt x="228600" y="0"/>
                  </a:lnTo>
                  <a:close/>
                </a:path>
                <a:path w="5803265" h="775335">
                  <a:moveTo>
                    <a:pt x="317500" y="0"/>
                  </a:moveTo>
                  <a:lnTo>
                    <a:pt x="266700" y="0"/>
                  </a:lnTo>
                  <a:lnTo>
                    <a:pt x="266700" y="12700"/>
                  </a:lnTo>
                  <a:lnTo>
                    <a:pt x="317500" y="12700"/>
                  </a:lnTo>
                  <a:lnTo>
                    <a:pt x="317500" y="0"/>
                  </a:lnTo>
                  <a:close/>
                </a:path>
                <a:path w="5803265" h="775335">
                  <a:moveTo>
                    <a:pt x="406400" y="0"/>
                  </a:moveTo>
                  <a:lnTo>
                    <a:pt x="355600" y="0"/>
                  </a:lnTo>
                  <a:lnTo>
                    <a:pt x="355600" y="12700"/>
                  </a:lnTo>
                  <a:lnTo>
                    <a:pt x="406400" y="12700"/>
                  </a:lnTo>
                  <a:lnTo>
                    <a:pt x="406400" y="0"/>
                  </a:lnTo>
                  <a:close/>
                </a:path>
                <a:path w="5803265" h="775335">
                  <a:moveTo>
                    <a:pt x="495300" y="0"/>
                  </a:moveTo>
                  <a:lnTo>
                    <a:pt x="444500" y="0"/>
                  </a:lnTo>
                  <a:lnTo>
                    <a:pt x="444500" y="12700"/>
                  </a:lnTo>
                  <a:lnTo>
                    <a:pt x="495300" y="12700"/>
                  </a:lnTo>
                  <a:lnTo>
                    <a:pt x="495300" y="0"/>
                  </a:lnTo>
                  <a:close/>
                </a:path>
                <a:path w="5803265" h="775335">
                  <a:moveTo>
                    <a:pt x="584200" y="0"/>
                  </a:moveTo>
                  <a:lnTo>
                    <a:pt x="533400" y="0"/>
                  </a:lnTo>
                  <a:lnTo>
                    <a:pt x="533400" y="12700"/>
                  </a:lnTo>
                  <a:lnTo>
                    <a:pt x="584200" y="12700"/>
                  </a:lnTo>
                  <a:lnTo>
                    <a:pt x="584200" y="0"/>
                  </a:lnTo>
                  <a:close/>
                </a:path>
                <a:path w="5803265" h="775335">
                  <a:moveTo>
                    <a:pt x="673099" y="0"/>
                  </a:moveTo>
                  <a:lnTo>
                    <a:pt x="622299" y="0"/>
                  </a:lnTo>
                  <a:lnTo>
                    <a:pt x="622299" y="12700"/>
                  </a:lnTo>
                  <a:lnTo>
                    <a:pt x="673099" y="12700"/>
                  </a:lnTo>
                  <a:lnTo>
                    <a:pt x="673099" y="0"/>
                  </a:lnTo>
                  <a:close/>
                </a:path>
                <a:path w="5803265" h="775335">
                  <a:moveTo>
                    <a:pt x="761999" y="0"/>
                  </a:moveTo>
                  <a:lnTo>
                    <a:pt x="711199" y="0"/>
                  </a:lnTo>
                  <a:lnTo>
                    <a:pt x="711199" y="12700"/>
                  </a:lnTo>
                  <a:lnTo>
                    <a:pt x="761999" y="12700"/>
                  </a:lnTo>
                  <a:lnTo>
                    <a:pt x="761999" y="0"/>
                  </a:lnTo>
                  <a:close/>
                </a:path>
                <a:path w="5803265" h="775335">
                  <a:moveTo>
                    <a:pt x="850899" y="0"/>
                  </a:moveTo>
                  <a:lnTo>
                    <a:pt x="800099" y="0"/>
                  </a:lnTo>
                  <a:lnTo>
                    <a:pt x="800099" y="12700"/>
                  </a:lnTo>
                  <a:lnTo>
                    <a:pt x="850899" y="12700"/>
                  </a:lnTo>
                  <a:lnTo>
                    <a:pt x="850899" y="0"/>
                  </a:lnTo>
                  <a:close/>
                </a:path>
                <a:path w="5803265" h="775335">
                  <a:moveTo>
                    <a:pt x="939799" y="0"/>
                  </a:moveTo>
                  <a:lnTo>
                    <a:pt x="888999" y="0"/>
                  </a:lnTo>
                  <a:lnTo>
                    <a:pt x="888999" y="12700"/>
                  </a:lnTo>
                  <a:lnTo>
                    <a:pt x="939799" y="12700"/>
                  </a:lnTo>
                  <a:lnTo>
                    <a:pt x="939799" y="0"/>
                  </a:lnTo>
                  <a:close/>
                </a:path>
                <a:path w="5803265" h="775335">
                  <a:moveTo>
                    <a:pt x="1028699" y="0"/>
                  </a:moveTo>
                  <a:lnTo>
                    <a:pt x="977899" y="0"/>
                  </a:lnTo>
                  <a:lnTo>
                    <a:pt x="977899" y="12700"/>
                  </a:lnTo>
                  <a:lnTo>
                    <a:pt x="1028699" y="12700"/>
                  </a:lnTo>
                  <a:lnTo>
                    <a:pt x="1028699" y="0"/>
                  </a:lnTo>
                  <a:close/>
                </a:path>
                <a:path w="5803265" h="775335">
                  <a:moveTo>
                    <a:pt x="1117599" y="0"/>
                  </a:moveTo>
                  <a:lnTo>
                    <a:pt x="1066799" y="0"/>
                  </a:lnTo>
                  <a:lnTo>
                    <a:pt x="1066799" y="12700"/>
                  </a:lnTo>
                  <a:lnTo>
                    <a:pt x="1117599" y="12700"/>
                  </a:lnTo>
                  <a:lnTo>
                    <a:pt x="1117599" y="0"/>
                  </a:lnTo>
                  <a:close/>
                </a:path>
                <a:path w="5803265" h="775335">
                  <a:moveTo>
                    <a:pt x="1206499" y="0"/>
                  </a:moveTo>
                  <a:lnTo>
                    <a:pt x="1155699" y="0"/>
                  </a:lnTo>
                  <a:lnTo>
                    <a:pt x="1155699" y="12700"/>
                  </a:lnTo>
                  <a:lnTo>
                    <a:pt x="1206499" y="12700"/>
                  </a:lnTo>
                  <a:lnTo>
                    <a:pt x="1206499" y="0"/>
                  </a:lnTo>
                  <a:close/>
                </a:path>
                <a:path w="5803265" h="775335">
                  <a:moveTo>
                    <a:pt x="1295399" y="0"/>
                  </a:moveTo>
                  <a:lnTo>
                    <a:pt x="1244599" y="0"/>
                  </a:lnTo>
                  <a:lnTo>
                    <a:pt x="1244599" y="12700"/>
                  </a:lnTo>
                  <a:lnTo>
                    <a:pt x="1295399" y="12700"/>
                  </a:lnTo>
                  <a:lnTo>
                    <a:pt x="1295399" y="0"/>
                  </a:lnTo>
                  <a:close/>
                </a:path>
                <a:path w="5803265" h="775335">
                  <a:moveTo>
                    <a:pt x="1384299" y="0"/>
                  </a:moveTo>
                  <a:lnTo>
                    <a:pt x="1333499" y="0"/>
                  </a:lnTo>
                  <a:lnTo>
                    <a:pt x="1333499" y="12700"/>
                  </a:lnTo>
                  <a:lnTo>
                    <a:pt x="1384299" y="12700"/>
                  </a:lnTo>
                  <a:lnTo>
                    <a:pt x="1384299" y="0"/>
                  </a:lnTo>
                  <a:close/>
                </a:path>
                <a:path w="5803265" h="775335">
                  <a:moveTo>
                    <a:pt x="1473199" y="0"/>
                  </a:moveTo>
                  <a:lnTo>
                    <a:pt x="1422399" y="0"/>
                  </a:lnTo>
                  <a:lnTo>
                    <a:pt x="1422399" y="12700"/>
                  </a:lnTo>
                  <a:lnTo>
                    <a:pt x="1473199" y="12700"/>
                  </a:lnTo>
                  <a:lnTo>
                    <a:pt x="1473199" y="0"/>
                  </a:lnTo>
                  <a:close/>
                </a:path>
                <a:path w="5803265" h="775335">
                  <a:moveTo>
                    <a:pt x="1562099" y="0"/>
                  </a:moveTo>
                  <a:lnTo>
                    <a:pt x="1511299" y="0"/>
                  </a:lnTo>
                  <a:lnTo>
                    <a:pt x="1511299" y="12700"/>
                  </a:lnTo>
                  <a:lnTo>
                    <a:pt x="1562099" y="12700"/>
                  </a:lnTo>
                  <a:lnTo>
                    <a:pt x="1562099" y="0"/>
                  </a:lnTo>
                  <a:close/>
                </a:path>
                <a:path w="5803265" h="775335">
                  <a:moveTo>
                    <a:pt x="1650999" y="0"/>
                  </a:moveTo>
                  <a:lnTo>
                    <a:pt x="1600199" y="0"/>
                  </a:lnTo>
                  <a:lnTo>
                    <a:pt x="1600199" y="12700"/>
                  </a:lnTo>
                  <a:lnTo>
                    <a:pt x="1650999" y="12700"/>
                  </a:lnTo>
                  <a:lnTo>
                    <a:pt x="1650999" y="0"/>
                  </a:lnTo>
                  <a:close/>
                </a:path>
                <a:path w="5803265" h="775335">
                  <a:moveTo>
                    <a:pt x="1739899" y="0"/>
                  </a:moveTo>
                  <a:lnTo>
                    <a:pt x="1689099" y="0"/>
                  </a:lnTo>
                  <a:lnTo>
                    <a:pt x="1689099" y="12700"/>
                  </a:lnTo>
                  <a:lnTo>
                    <a:pt x="1739899" y="12700"/>
                  </a:lnTo>
                  <a:lnTo>
                    <a:pt x="1739899" y="0"/>
                  </a:lnTo>
                  <a:close/>
                </a:path>
                <a:path w="5803265" h="775335">
                  <a:moveTo>
                    <a:pt x="1828799" y="0"/>
                  </a:moveTo>
                  <a:lnTo>
                    <a:pt x="1777999" y="0"/>
                  </a:lnTo>
                  <a:lnTo>
                    <a:pt x="1777999" y="12700"/>
                  </a:lnTo>
                  <a:lnTo>
                    <a:pt x="1828799" y="12700"/>
                  </a:lnTo>
                  <a:lnTo>
                    <a:pt x="1828799" y="0"/>
                  </a:lnTo>
                  <a:close/>
                </a:path>
                <a:path w="5803265" h="775335">
                  <a:moveTo>
                    <a:pt x="1917699" y="0"/>
                  </a:moveTo>
                  <a:lnTo>
                    <a:pt x="1866899" y="0"/>
                  </a:lnTo>
                  <a:lnTo>
                    <a:pt x="1866899" y="12700"/>
                  </a:lnTo>
                  <a:lnTo>
                    <a:pt x="1917699" y="12700"/>
                  </a:lnTo>
                  <a:lnTo>
                    <a:pt x="1917699" y="0"/>
                  </a:lnTo>
                  <a:close/>
                </a:path>
                <a:path w="5803265" h="775335">
                  <a:moveTo>
                    <a:pt x="2006599" y="0"/>
                  </a:moveTo>
                  <a:lnTo>
                    <a:pt x="1955799" y="0"/>
                  </a:lnTo>
                  <a:lnTo>
                    <a:pt x="1955799" y="12700"/>
                  </a:lnTo>
                  <a:lnTo>
                    <a:pt x="2006599" y="12700"/>
                  </a:lnTo>
                  <a:lnTo>
                    <a:pt x="2006599" y="0"/>
                  </a:lnTo>
                  <a:close/>
                </a:path>
                <a:path w="5803265" h="775335">
                  <a:moveTo>
                    <a:pt x="2095499" y="0"/>
                  </a:moveTo>
                  <a:lnTo>
                    <a:pt x="2044699" y="0"/>
                  </a:lnTo>
                  <a:lnTo>
                    <a:pt x="2044699" y="12700"/>
                  </a:lnTo>
                  <a:lnTo>
                    <a:pt x="2095499" y="12700"/>
                  </a:lnTo>
                  <a:lnTo>
                    <a:pt x="2095499" y="0"/>
                  </a:lnTo>
                  <a:close/>
                </a:path>
                <a:path w="5803265" h="775335">
                  <a:moveTo>
                    <a:pt x="2184399" y="0"/>
                  </a:moveTo>
                  <a:lnTo>
                    <a:pt x="2133599" y="0"/>
                  </a:lnTo>
                  <a:lnTo>
                    <a:pt x="2133599" y="12700"/>
                  </a:lnTo>
                  <a:lnTo>
                    <a:pt x="2184399" y="12700"/>
                  </a:lnTo>
                  <a:lnTo>
                    <a:pt x="2184399" y="0"/>
                  </a:lnTo>
                  <a:close/>
                </a:path>
                <a:path w="5803265" h="775335">
                  <a:moveTo>
                    <a:pt x="2273299" y="0"/>
                  </a:moveTo>
                  <a:lnTo>
                    <a:pt x="2222499" y="0"/>
                  </a:lnTo>
                  <a:lnTo>
                    <a:pt x="2222499" y="12700"/>
                  </a:lnTo>
                  <a:lnTo>
                    <a:pt x="2273299" y="12700"/>
                  </a:lnTo>
                  <a:lnTo>
                    <a:pt x="2273299" y="0"/>
                  </a:lnTo>
                  <a:close/>
                </a:path>
                <a:path w="5803265" h="775335">
                  <a:moveTo>
                    <a:pt x="2362199" y="0"/>
                  </a:moveTo>
                  <a:lnTo>
                    <a:pt x="2311399" y="0"/>
                  </a:lnTo>
                  <a:lnTo>
                    <a:pt x="2311399" y="12700"/>
                  </a:lnTo>
                  <a:lnTo>
                    <a:pt x="2362199" y="12700"/>
                  </a:lnTo>
                  <a:lnTo>
                    <a:pt x="2362199" y="0"/>
                  </a:lnTo>
                  <a:close/>
                </a:path>
                <a:path w="5803265" h="775335">
                  <a:moveTo>
                    <a:pt x="2451099" y="0"/>
                  </a:moveTo>
                  <a:lnTo>
                    <a:pt x="2400299" y="0"/>
                  </a:lnTo>
                  <a:lnTo>
                    <a:pt x="2400299" y="12700"/>
                  </a:lnTo>
                  <a:lnTo>
                    <a:pt x="2451099" y="12700"/>
                  </a:lnTo>
                  <a:lnTo>
                    <a:pt x="2451099" y="0"/>
                  </a:lnTo>
                  <a:close/>
                </a:path>
                <a:path w="5803265" h="775335">
                  <a:moveTo>
                    <a:pt x="2539999" y="0"/>
                  </a:moveTo>
                  <a:lnTo>
                    <a:pt x="2489199" y="0"/>
                  </a:lnTo>
                  <a:lnTo>
                    <a:pt x="2489199" y="12700"/>
                  </a:lnTo>
                  <a:lnTo>
                    <a:pt x="2539999" y="12700"/>
                  </a:lnTo>
                  <a:lnTo>
                    <a:pt x="2539999" y="0"/>
                  </a:lnTo>
                  <a:close/>
                </a:path>
                <a:path w="5803265" h="775335">
                  <a:moveTo>
                    <a:pt x="2628899" y="0"/>
                  </a:moveTo>
                  <a:lnTo>
                    <a:pt x="2578099" y="0"/>
                  </a:lnTo>
                  <a:lnTo>
                    <a:pt x="2578099" y="12700"/>
                  </a:lnTo>
                  <a:lnTo>
                    <a:pt x="2628899" y="12700"/>
                  </a:lnTo>
                  <a:lnTo>
                    <a:pt x="2628899" y="0"/>
                  </a:lnTo>
                  <a:close/>
                </a:path>
                <a:path w="5803265" h="775335">
                  <a:moveTo>
                    <a:pt x="2717799" y="0"/>
                  </a:moveTo>
                  <a:lnTo>
                    <a:pt x="2666999" y="0"/>
                  </a:lnTo>
                  <a:lnTo>
                    <a:pt x="2666999" y="12700"/>
                  </a:lnTo>
                  <a:lnTo>
                    <a:pt x="2717799" y="12700"/>
                  </a:lnTo>
                  <a:lnTo>
                    <a:pt x="2717799" y="0"/>
                  </a:lnTo>
                  <a:close/>
                </a:path>
                <a:path w="5803265" h="775335">
                  <a:moveTo>
                    <a:pt x="2806699" y="0"/>
                  </a:moveTo>
                  <a:lnTo>
                    <a:pt x="2755899" y="0"/>
                  </a:lnTo>
                  <a:lnTo>
                    <a:pt x="2755899" y="12700"/>
                  </a:lnTo>
                  <a:lnTo>
                    <a:pt x="2806699" y="12700"/>
                  </a:lnTo>
                  <a:lnTo>
                    <a:pt x="2806699" y="0"/>
                  </a:lnTo>
                  <a:close/>
                </a:path>
                <a:path w="5803265" h="775335">
                  <a:moveTo>
                    <a:pt x="2895599" y="0"/>
                  </a:moveTo>
                  <a:lnTo>
                    <a:pt x="2844799" y="0"/>
                  </a:lnTo>
                  <a:lnTo>
                    <a:pt x="2844799" y="12700"/>
                  </a:lnTo>
                  <a:lnTo>
                    <a:pt x="2895599" y="12700"/>
                  </a:lnTo>
                  <a:lnTo>
                    <a:pt x="2895599" y="0"/>
                  </a:lnTo>
                  <a:close/>
                </a:path>
                <a:path w="5803265" h="775335">
                  <a:moveTo>
                    <a:pt x="2984499" y="0"/>
                  </a:moveTo>
                  <a:lnTo>
                    <a:pt x="2933699" y="0"/>
                  </a:lnTo>
                  <a:lnTo>
                    <a:pt x="2933699" y="12700"/>
                  </a:lnTo>
                  <a:lnTo>
                    <a:pt x="2984499" y="12700"/>
                  </a:lnTo>
                  <a:lnTo>
                    <a:pt x="2984499" y="0"/>
                  </a:lnTo>
                  <a:close/>
                </a:path>
                <a:path w="5803265" h="775335">
                  <a:moveTo>
                    <a:pt x="3073399" y="0"/>
                  </a:moveTo>
                  <a:lnTo>
                    <a:pt x="3022599" y="0"/>
                  </a:lnTo>
                  <a:lnTo>
                    <a:pt x="3022599" y="12700"/>
                  </a:lnTo>
                  <a:lnTo>
                    <a:pt x="3073399" y="12700"/>
                  </a:lnTo>
                  <a:lnTo>
                    <a:pt x="3073399" y="0"/>
                  </a:lnTo>
                  <a:close/>
                </a:path>
                <a:path w="5803265" h="775335">
                  <a:moveTo>
                    <a:pt x="3162299" y="0"/>
                  </a:moveTo>
                  <a:lnTo>
                    <a:pt x="3111499" y="0"/>
                  </a:lnTo>
                  <a:lnTo>
                    <a:pt x="3111499" y="12700"/>
                  </a:lnTo>
                  <a:lnTo>
                    <a:pt x="3162299" y="12700"/>
                  </a:lnTo>
                  <a:lnTo>
                    <a:pt x="3162299" y="0"/>
                  </a:lnTo>
                  <a:close/>
                </a:path>
                <a:path w="5803265" h="775335">
                  <a:moveTo>
                    <a:pt x="3251199" y="0"/>
                  </a:moveTo>
                  <a:lnTo>
                    <a:pt x="3200399" y="0"/>
                  </a:lnTo>
                  <a:lnTo>
                    <a:pt x="3200399" y="12700"/>
                  </a:lnTo>
                  <a:lnTo>
                    <a:pt x="3251199" y="12700"/>
                  </a:lnTo>
                  <a:lnTo>
                    <a:pt x="3251199" y="0"/>
                  </a:lnTo>
                  <a:close/>
                </a:path>
                <a:path w="5803265" h="775335">
                  <a:moveTo>
                    <a:pt x="3340100" y="0"/>
                  </a:moveTo>
                  <a:lnTo>
                    <a:pt x="3289300" y="0"/>
                  </a:lnTo>
                  <a:lnTo>
                    <a:pt x="3289300" y="12700"/>
                  </a:lnTo>
                  <a:lnTo>
                    <a:pt x="3340100" y="12700"/>
                  </a:lnTo>
                  <a:lnTo>
                    <a:pt x="3340100" y="0"/>
                  </a:lnTo>
                  <a:close/>
                </a:path>
                <a:path w="5803265" h="775335">
                  <a:moveTo>
                    <a:pt x="3429000" y="0"/>
                  </a:moveTo>
                  <a:lnTo>
                    <a:pt x="3378200" y="0"/>
                  </a:lnTo>
                  <a:lnTo>
                    <a:pt x="3378200" y="12700"/>
                  </a:lnTo>
                  <a:lnTo>
                    <a:pt x="3429000" y="12700"/>
                  </a:lnTo>
                  <a:lnTo>
                    <a:pt x="3429000" y="0"/>
                  </a:lnTo>
                  <a:close/>
                </a:path>
                <a:path w="5803265" h="775335">
                  <a:moveTo>
                    <a:pt x="3517900" y="0"/>
                  </a:moveTo>
                  <a:lnTo>
                    <a:pt x="3467100" y="0"/>
                  </a:lnTo>
                  <a:lnTo>
                    <a:pt x="3467100" y="12700"/>
                  </a:lnTo>
                  <a:lnTo>
                    <a:pt x="3517900" y="12700"/>
                  </a:lnTo>
                  <a:lnTo>
                    <a:pt x="3517900" y="0"/>
                  </a:lnTo>
                  <a:close/>
                </a:path>
                <a:path w="5803265" h="775335">
                  <a:moveTo>
                    <a:pt x="3606800" y="0"/>
                  </a:moveTo>
                  <a:lnTo>
                    <a:pt x="3556000" y="0"/>
                  </a:lnTo>
                  <a:lnTo>
                    <a:pt x="3556000" y="12700"/>
                  </a:lnTo>
                  <a:lnTo>
                    <a:pt x="3606800" y="12700"/>
                  </a:lnTo>
                  <a:lnTo>
                    <a:pt x="3606800" y="0"/>
                  </a:lnTo>
                  <a:close/>
                </a:path>
                <a:path w="5803265" h="775335">
                  <a:moveTo>
                    <a:pt x="3695700" y="0"/>
                  </a:moveTo>
                  <a:lnTo>
                    <a:pt x="3644900" y="0"/>
                  </a:lnTo>
                  <a:lnTo>
                    <a:pt x="3644900" y="12700"/>
                  </a:lnTo>
                  <a:lnTo>
                    <a:pt x="3695700" y="12700"/>
                  </a:lnTo>
                  <a:lnTo>
                    <a:pt x="3695700" y="0"/>
                  </a:lnTo>
                  <a:close/>
                </a:path>
                <a:path w="5803265" h="775335">
                  <a:moveTo>
                    <a:pt x="3784600" y="0"/>
                  </a:moveTo>
                  <a:lnTo>
                    <a:pt x="3733800" y="0"/>
                  </a:lnTo>
                  <a:lnTo>
                    <a:pt x="3733800" y="12700"/>
                  </a:lnTo>
                  <a:lnTo>
                    <a:pt x="3784600" y="12700"/>
                  </a:lnTo>
                  <a:lnTo>
                    <a:pt x="3784600" y="0"/>
                  </a:lnTo>
                  <a:close/>
                </a:path>
                <a:path w="5803265" h="775335">
                  <a:moveTo>
                    <a:pt x="3873500" y="0"/>
                  </a:moveTo>
                  <a:lnTo>
                    <a:pt x="3822700" y="0"/>
                  </a:lnTo>
                  <a:lnTo>
                    <a:pt x="3822700" y="12700"/>
                  </a:lnTo>
                  <a:lnTo>
                    <a:pt x="3873500" y="12700"/>
                  </a:lnTo>
                  <a:lnTo>
                    <a:pt x="3873500" y="0"/>
                  </a:lnTo>
                  <a:close/>
                </a:path>
                <a:path w="5803265" h="775335">
                  <a:moveTo>
                    <a:pt x="3962400" y="0"/>
                  </a:moveTo>
                  <a:lnTo>
                    <a:pt x="3911600" y="0"/>
                  </a:lnTo>
                  <a:lnTo>
                    <a:pt x="3911600" y="12700"/>
                  </a:lnTo>
                  <a:lnTo>
                    <a:pt x="3962400" y="12700"/>
                  </a:lnTo>
                  <a:lnTo>
                    <a:pt x="3962400" y="0"/>
                  </a:lnTo>
                  <a:close/>
                </a:path>
                <a:path w="5803265" h="775335">
                  <a:moveTo>
                    <a:pt x="4051300" y="0"/>
                  </a:moveTo>
                  <a:lnTo>
                    <a:pt x="4000500" y="0"/>
                  </a:lnTo>
                  <a:lnTo>
                    <a:pt x="4000500" y="12700"/>
                  </a:lnTo>
                  <a:lnTo>
                    <a:pt x="4051300" y="12700"/>
                  </a:lnTo>
                  <a:lnTo>
                    <a:pt x="4051300" y="0"/>
                  </a:lnTo>
                  <a:close/>
                </a:path>
                <a:path w="5803265" h="775335">
                  <a:moveTo>
                    <a:pt x="4140200" y="0"/>
                  </a:moveTo>
                  <a:lnTo>
                    <a:pt x="4089400" y="0"/>
                  </a:lnTo>
                  <a:lnTo>
                    <a:pt x="4089400" y="12700"/>
                  </a:lnTo>
                  <a:lnTo>
                    <a:pt x="4140200" y="12700"/>
                  </a:lnTo>
                  <a:lnTo>
                    <a:pt x="4140200" y="0"/>
                  </a:lnTo>
                  <a:close/>
                </a:path>
                <a:path w="5803265" h="775335">
                  <a:moveTo>
                    <a:pt x="4229100" y="0"/>
                  </a:moveTo>
                  <a:lnTo>
                    <a:pt x="4178300" y="0"/>
                  </a:lnTo>
                  <a:lnTo>
                    <a:pt x="4178300" y="12700"/>
                  </a:lnTo>
                  <a:lnTo>
                    <a:pt x="4229100" y="12700"/>
                  </a:lnTo>
                  <a:lnTo>
                    <a:pt x="4229100" y="0"/>
                  </a:lnTo>
                  <a:close/>
                </a:path>
                <a:path w="5803265" h="775335">
                  <a:moveTo>
                    <a:pt x="4318000" y="0"/>
                  </a:moveTo>
                  <a:lnTo>
                    <a:pt x="4267200" y="0"/>
                  </a:lnTo>
                  <a:lnTo>
                    <a:pt x="4267200" y="12700"/>
                  </a:lnTo>
                  <a:lnTo>
                    <a:pt x="4318000" y="12700"/>
                  </a:lnTo>
                  <a:lnTo>
                    <a:pt x="4318000" y="0"/>
                  </a:lnTo>
                  <a:close/>
                </a:path>
                <a:path w="5803265" h="775335">
                  <a:moveTo>
                    <a:pt x="4406900" y="0"/>
                  </a:moveTo>
                  <a:lnTo>
                    <a:pt x="4356100" y="0"/>
                  </a:lnTo>
                  <a:lnTo>
                    <a:pt x="4356100" y="12700"/>
                  </a:lnTo>
                  <a:lnTo>
                    <a:pt x="4406900" y="12700"/>
                  </a:lnTo>
                  <a:lnTo>
                    <a:pt x="4406900" y="0"/>
                  </a:lnTo>
                  <a:close/>
                </a:path>
                <a:path w="5803265" h="775335">
                  <a:moveTo>
                    <a:pt x="4495800" y="0"/>
                  </a:moveTo>
                  <a:lnTo>
                    <a:pt x="4445000" y="0"/>
                  </a:lnTo>
                  <a:lnTo>
                    <a:pt x="4445000" y="12700"/>
                  </a:lnTo>
                  <a:lnTo>
                    <a:pt x="4495800" y="12700"/>
                  </a:lnTo>
                  <a:lnTo>
                    <a:pt x="4495800" y="0"/>
                  </a:lnTo>
                  <a:close/>
                </a:path>
                <a:path w="5803265" h="775335">
                  <a:moveTo>
                    <a:pt x="4584700" y="0"/>
                  </a:moveTo>
                  <a:lnTo>
                    <a:pt x="4533900" y="0"/>
                  </a:lnTo>
                  <a:lnTo>
                    <a:pt x="4533900" y="12700"/>
                  </a:lnTo>
                  <a:lnTo>
                    <a:pt x="4584700" y="12700"/>
                  </a:lnTo>
                  <a:lnTo>
                    <a:pt x="4584700" y="0"/>
                  </a:lnTo>
                  <a:close/>
                </a:path>
                <a:path w="5803265" h="775335">
                  <a:moveTo>
                    <a:pt x="4673600" y="0"/>
                  </a:moveTo>
                  <a:lnTo>
                    <a:pt x="4622800" y="0"/>
                  </a:lnTo>
                  <a:lnTo>
                    <a:pt x="4622800" y="12700"/>
                  </a:lnTo>
                  <a:lnTo>
                    <a:pt x="4673600" y="12700"/>
                  </a:lnTo>
                  <a:lnTo>
                    <a:pt x="4673600" y="0"/>
                  </a:lnTo>
                  <a:close/>
                </a:path>
                <a:path w="5803265" h="775335">
                  <a:moveTo>
                    <a:pt x="4762500" y="0"/>
                  </a:moveTo>
                  <a:lnTo>
                    <a:pt x="4711700" y="0"/>
                  </a:lnTo>
                  <a:lnTo>
                    <a:pt x="4711700" y="12700"/>
                  </a:lnTo>
                  <a:lnTo>
                    <a:pt x="4762500" y="12700"/>
                  </a:lnTo>
                  <a:lnTo>
                    <a:pt x="4762500" y="0"/>
                  </a:lnTo>
                  <a:close/>
                </a:path>
                <a:path w="5803265" h="775335">
                  <a:moveTo>
                    <a:pt x="4851400" y="0"/>
                  </a:moveTo>
                  <a:lnTo>
                    <a:pt x="4800600" y="0"/>
                  </a:lnTo>
                  <a:lnTo>
                    <a:pt x="4800600" y="12700"/>
                  </a:lnTo>
                  <a:lnTo>
                    <a:pt x="4851400" y="12700"/>
                  </a:lnTo>
                  <a:lnTo>
                    <a:pt x="4851400" y="0"/>
                  </a:lnTo>
                  <a:close/>
                </a:path>
                <a:path w="5803265" h="775335">
                  <a:moveTo>
                    <a:pt x="4940300" y="0"/>
                  </a:moveTo>
                  <a:lnTo>
                    <a:pt x="4889500" y="0"/>
                  </a:lnTo>
                  <a:lnTo>
                    <a:pt x="4889500" y="12700"/>
                  </a:lnTo>
                  <a:lnTo>
                    <a:pt x="4940300" y="12700"/>
                  </a:lnTo>
                  <a:lnTo>
                    <a:pt x="4940300" y="0"/>
                  </a:lnTo>
                  <a:close/>
                </a:path>
                <a:path w="5803265" h="775335">
                  <a:moveTo>
                    <a:pt x="5029200" y="0"/>
                  </a:moveTo>
                  <a:lnTo>
                    <a:pt x="4978400" y="0"/>
                  </a:lnTo>
                  <a:lnTo>
                    <a:pt x="4978400" y="12700"/>
                  </a:lnTo>
                  <a:lnTo>
                    <a:pt x="5029200" y="12700"/>
                  </a:lnTo>
                  <a:lnTo>
                    <a:pt x="5029200" y="0"/>
                  </a:lnTo>
                  <a:close/>
                </a:path>
                <a:path w="5803265" h="775335">
                  <a:moveTo>
                    <a:pt x="5118100" y="0"/>
                  </a:moveTo>
                  <a:lnTo>
                    <a:pt x="5067300" y="0"/>
                  </a:lnTo>
                  <a:lnTo>
                    <a:pt x="5067300" y="12700"/>
                  </a:lnTo>
                  <a:lnTo>
                    <a:pt x="5118100" y="12700"/>
                  </a:lnTo>
                  <a:lnTo>
                    <a:pt x="5118100" y="0"/>
                  </a:lnTo>
                  <a:close/>
                </a:path>
                <a:path w="5803265" h="775335">
                  <a:moveTo>
                    <a:pt x="5207000" y="0"/>
                  </a:moveTo>
                  <a:lnTo>
                    <a:pt x="5156200" y="0"/>
                  </a:lnTo>
                  <a:lnTo>
                    <a:pt x="5156200" y="12700"/>
                  </a:lnTo>
                  <a:lnTo>
                    <a:pt x="5207000" y="12700"/>
                  </a:lnTo>
                  <a:lnTo>
                    <a:pt x="5207000" y="0"/>
                  </a:lnTo>
                  <a:close/>
                </a:path>
                <a:path w="5803265" h="775335">
                  <a:moveTo>
                    <a:pt x="5295900" y="0"/>
                  </a:moveTo>
                  <a:lnTo>
                    <a:pt x="5245100" y="0"/>
                  </a:lnTo>
                  <a:lnTo>
                    <a:pt x="5245100" y="12700"/>
                  </a:lnTo>
                  <a:lnTo>
                    <a:pt x="5295900" y="12700"/>
                  </a:lnTo>
                  <a:lnTo>
                    <a:pt x="5295900" y="0"/>
                  </a:lnTo>
                  <a:close/>
                </a:path>
                <a:path w="5803265" h="775335">
                  <a:moveTo>
                    <a:pt x="5384800" y="0"/>
                  </a:moveTo>
                  <a:lnTo>
                    <a:pt x="5334000" y="0"/>
                  </a:lnTo>
                  <a:lnTo>
                    <a:pt x="5334000" y="12700"/>
                  </a:lnTo>
                  <a:lnTo>
                    <a:pt x="5384800" y="12700"/>
                  </a:lnTo>
                  <a:lnTo>
                    <a:pt x="5384800" y="0"/>
                  </a:lnTo>
                  <a:close/>
                </a:path>
                <a:path w="5803265" h="775335">
                  <a:moveTo>
                    <a:pt x="5473700" y="0"/>
                  </a:moveTo>
                  <a:lnTo>
                    <a:pt x="5422900" y="0"/>
                  </a:lnTo>
                  <a:lnTo>
                    <a:pt x="5422900" y="12700"/>
                  </a:lnTo>
                  <a:lnTo>
                    <a:pt x="5473700" y="12700"/>
                  </a:lnTo>
                  <a:lnTo>
                    <a:pt x="5473700" y="0"/>
                  </a:lnTo>
                  <a:close/>
                </a:path>
                <a:path w="5803265" h="775335">
                  <a:moveTo>
                    <a:pt x="5562600" y="0"/>
                  </a:moveTo>
                  <a:lnTo>
                    <a:pt x="5511800" y="0"/>
                  </a:lnTo>
                  <a:lnTo>
                    <a:pt x="5511800" y="12700"/>
                  </a:lnTo>
                  <a:lnTo>
                    <a:pt x="5562600" y="12700"/>
                  </a:lnTo>
                  <a:lnTo>
                    <a:pt x="5562600" y="0"/>
                  </a:lnTo>
                  <a:close/>
                </a:path>
                <a:path w="5803265" h="775335">
                  <a:moveTo>
                    <a:pt x="5651500" y="0"/>
                  </a:moveTo>
                  <a:lnTo>
                    <a:pt x="5600700" y="0"/>
                  </a:lnTo>
                  <a:lnTo>
                    <a:pt x="5600700" y="12700"/>
                  </a:lnTo>
                  <a:lnTo>
                    <a:pt x="5651500" y="12700"/>
                  </a:lnTo>
                  <a:lnTo>
                    <a:pt x="5651500" y="0"/>
                  </a:lnTo>
                  <a:close/>
                </a:path>
                <a:path w="5803265" h="775335">
                  <a:moveTo>
                    <a:pt x="5740400" y="0"/>
                  </a:moveTo>
                  <a:lnTo>
                    <a:pt x="5689600" y="0"/>
                  </a:lnTo>
                  <a:lnTo>
                    <a:pt x="5689600" y="12700"/>
                  </a:lnTo>
                  <a:lnTo>
                    <a:pt x="5740400" y="12700"/>
                  </a:lnTo>
                  <a:lnTo>
                    <a:pt x="5740400" y="0"/>
                  </a:lnTo>
                  <a:close/>
                </a:path>
                <a:path w="5803265" h="775335">
                  <a:moveTo>
                    <a:pt x="5771515" y="19685"/>
                  </a:moveTo>
                  <a:lnTo>
                    <a:pt x="5758815" y="19685"/>
                  </a:lnTo>
                  <a:lnTo>
                    <a:pt x="5758815" y="70485"/>
                  </a:lnTo>
                  <a:lnTo>
                    <a:pt x="5771515" y="70485"/>
                  </a:lnTo>
                  <a:lnTo>
                    <a:pt x="5771515" y="19685"/>
                  </a:lnTo>
                  <a:close/>
                </a:path>
                <a:path w="5803265" h="775335">
                  <a:moveTo>
                    <a:pt x="5771515" y="108585"/>
                  </a:moveTo>
                  <a:lnTo>
                    <a:pt x="5758815" y="108585"/>
                  </a:lnTo>
                  <a:lnTo>
                    <a:pt x="5758815" y="159385"/>
                  </a:lnTo>
                  <a:lnTo>
                    <a:pt x="5771515" y="159385"/>
                  </a:lnTo>
                  <a:lnTo>
                    <a:pt x="5771515" y="108585"/>
                  </a:lnTo>
                  <a:close/>
                </a:path>
                <a:path w="5803265" h="775335">
                  <a:moveTo>
                    <a:pt x="5771515" y="197485"/>
                  </a:moveTo>
                  <a:lnTo>
                    <a:pt x="5758815" y="197485"/>
                  </a:lnTo>
                  <a:lnTo>
                    <a:pt x="5758815" y="248285"/>
                  </a:lnTo>
                  <a:lnTo>
                    <a:pt x="5771515" y="248285"/>
                  </a:lnTo>
                  <a:lnTo>
                    <a:pt x="5771515" y="197485"/>
                  </a:lnTo>
                  <a:close/>
                </a:path>
                <a:path w="5803265" h="775335">
                  <a:moveTo>
                    <a:pt x="5771515" y="286385"/>
                  </a:moveTo>
                  <a:lnTo>
                    <a:pt x="5758815" y="286385"/>
                  </a:lnTo>
                  <a:lnTo>
                    <a:pt x="5758815" y="337185"/>
                  </a:lnTo>
                  <a:lnTo>
                    <a:pt x="5771515" y="337185"/>
                  </a:lnTo>
                  <a:lnTo>
                    <a:pt x="5771515" y="286385"/>
                  </a:lnTo>
                  <a:close/>
                </a:path>
                <a:path w="5803265" h="775335">
                  <a:moveTo>
                    <a:pt x="5771515" y="375285"/>
                  </a:moveTo>
                  <a:lnTo>
                    <a:pt x="5758815" y="375285"/>
                  </a:lnTo>
                  <a:lnTo>
                    <a:pt x="5758815" y="426085"/>
                  </a:lnTo>
                  <a:lnTo>
                    <a:pt x="5771515" y="426085"/>
                  </a:lnTo>
                  <a:lnTo>
                    <a:pt x="5771515" y="375285"/>
                  </a:lnTo>
                  <a:close/>
                </a:path>
                <a:path w="5803265" h="775335">
                  <a:moveTo>
                    <a:pt x="5771515" y="464185"/>
                  </a:moveTo>
                  <a:lnTo>
                    <a:pt x="5758815" y="464185"/>
                  </a:lnTo>
                  <a:lnTo>
                    <a:pt x="5758815" y="514985"/>
                  </a:lnTo>
                  <a:lnTo>
                    <a:pt x="5771515" y="514985"/>
                  </a:lnTo>
                  <a:lnTo>
                    <a:pt x="5771515" y="464185"/>
                  </a:lnTo>
                  <a:close/>
                </a:path>
                <a:path w="5803265" h="775335">
                  <a:moveTo>
                    <a:pt x="5771515" y="553085"/>
                  </a:moveTo>
                  <a:lnTo>
                    <a:pt x="5758815" y="553085"/>
                  </a:lnTo>
                  <a:lnTo>
                    <a:pt x="5758815" y="603885"/>
                  </a:lnTo>
                  <a:lnTo>
                    <a:pt x="5771515" y="603885"/>
                  </a:lnTo>
                  <a:lnTo>
                    <a:pt x="5771515" y="553085"/>
                  </a:lnTo>
                  <a:close/>
                </a:path>
                <a:path w="5803265" h="775335">
                  <a:moveTo>
                    <a:pt x="5771515" y="641985"/>
                  </a:moveTo>
                  <a:lnTo>
                    <a:pt x="5758815" y="641985"/>
                  </a:lnTo>
                  <a:lnTo>
                    <a:pt x="5758815" y="692785"/>
                  </a:lnTo>
                  <a:lnTo>
                    <a:pt x="5771515" y="692785"/>
                  </a:lnTo>
                  <a:lnTo>
                    <a:pt x="5771515" y="641985"/>
                  </a:lnTo>
                  <a:close/>
                </a:path>
                <a:path w="5803265" h="775335">
                  <a:moveTo>
                    <a:pt x="5803265" y="698627"/>
                  </a:moveTo>
                  <a:lnTo>
                    <a:pt x="5727065" y="698627"/>
                  </a:lnTo>
                  <a:lnTo>
                    <a:pt x="5765165" y="774827"/>
                  </a:lnTo>
                  <a:lnTo>
                    <a:pt x="5803265" y="698627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871" y="4817364"/>
              <a:ext cx="2743200" cy="52273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550924" y="886460"/>
            <a:ext cx="1522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Load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Balancer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(ALB)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5632" y="5088635"/>
            <a:ext cx="1965960" cy="24701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000" spc="-10" dirty="0">
                <a:latin typeface="Calibri"/>
                <a:cs typeface="Calibri"/>
              </a:rPr>
              <a:t>https://example.com/orders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539" y="4165091"/>
            <a:ext cx="2750820" cy="522731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891539" y="4436364"/>
            <a:ext cx="1965960" cy="24701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latin typeface="Calibri"/>
                <a:cs typeface="Calibri"/>
              </a:rPr>
              <a:t>https://example.com/specials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" y="5466588"/>
            <a:ext cx="2724912" cy="522731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850391" y="5740908"/>
            <a:ext cx="1981200" cy="24701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000" spc="-10" dirty="0">
                <a:latin typeface="Calibri"/>
                <a:cs typeface="Calibri"/>
              </a:rPr>
              <a:t>https://members.example.com/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863342" y="2153030"/>
            <a:ext cx="2125345" cy="1157605"/>
            <a:chOff x="2863342" y="2153030"/>
            <a:chExt cx="2125345" cy="1157605"/>
          </a:xfrm>
        </p:grpSpPr>
        <p:sp>
          <p:nvSpPr>
            <p:cNvPr id="58" name="object 58"/>
            <p:cNvSpPr/>
            <p:nvPr/>
          </p:nvSpPr>
          <p:spPr>
            <a:xfrm>
              <a:off x="2869692" y="2159380"/>
              <a:ext cx="2112645" cy="1144905"/>
            </a:xfrm>
            <a:custGeom>
              <a:avLst/>
              <a:gdLst/>
              <a:ahLst/>
              <a:cxnLst/>
              <a:rect l="l" t="t" r="r" b="b"/>
              <a:pathLst>
                <a:path w="2112645" h="1144904">
                  <a:moveTo>
                    <a:pt x="1955292" y="202819"/>
                  </a:moveTo>
                  <a:lnTo>
                    <a:pt x="156971" y="202819"/>
                  </a:lnTo>
                  <a:lnTo>
                    <a:pt x="107338" y="210816"/>
                  </a:lnTo>
                  <a:lnTo>
                    <a:pt x="64245" y="233091"/>
                  </a:lnTo>
                  <a:lnTo>
                    <a:pt x="30272" y="267064"/>
                  </a:lnTo>
                  <a:lnTo>
                    <a:pt x="7997" y="310157"/>
                  </a:lnTo>
                  <a:lnTo>
                    <a:pt x="0" y="359791"/>
                  </a:lnTo>
                  <a:lnTo>
                    <a:pt x="0" y="987679"/>
                  </a:lnTo>
                  <a:lnTo>
                    <a:pt x="7997" y="1037312"/>
                  </a:lnTo>
                  <a:lnTo>
                    <a:pt x="30272" y="1080405"/>
                  </a:lnTo>
                  <a:lnTo>
                    <a:pt x="64245" y="1114378"/>
                  </a:lnTo>
                  <a:lnTo>
                    <a:pt x="107338" y="1136653"/>
                  </a:lnTo>
                  <a:lnTo>
                    <a:pt x="156971" y="1144651"/>
                  </a:lnTo>
                  <a:lnTo>
                    <a:pt x="1955292" y="1144651"/>
                  </a:lnTo>
                  <a:lnTo>
                    <a:pt x="2004925" y="1136653"/>
                  </a:lnTo>
                  <a:lnTo>
                    <a:pt x="2048018" y="1114378"/>
                  </a:lnTo>
                  <a:lnTo>
                    <a:pt x="2081991" y="1080405"/>
                  </a:lnTo>
                  <a:lnTo>
                    <a:pt x="2104266" y="1037312"/>
                  </a:lnTo>
                  <a:lnTo>
                    <a:pt x="2112263" y="987679"/>
                  </a:lnTo>
                  <a:lnTo>
                    <a:pt x="2112263" y="359791"/>
                  </a:lnTo>
                  <a:lnTo>
                    <a:pt x="2104266" y="310157"/>
                  </a:lnTo>
                  <a:lnTo>
                    <a:pt x="2081991" y="267064"/>
                  </a:lnTo>
                  <a:lnTo>
                    <a:pt x="2048018" y="233091"/>
                  </a:lnTo>
                  <a:lnTo>
                    <a:pt x="2004925" y="210816"/>
                  </a:lnTo>
                  <a:lnTo>
                    <a:pt x="1955292" y="202819"/>
                  </a:lnTo>
                  <a:close/>
                </a:path>
                <a:path w="2112645" h="1144904">
                  <a:moveTo>
                    <a:pt x="598169" y="0"/>
                  </a:moveTo>
                  <a:lnTo>
                    <a:pt x="352044" y="202819"/>
                  </a:lnTo>
                  <a:lnTo>
                    <a:pt x="880109" y="202819"/>
                  </a:lnTo>
                  <a:lnTo>
                    <a:pt x="5981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69692" y="2159380"/>
              <a:ext cx="2112645" cy="1144905"/>
            </a:xfrm>
            <a:custGeom>
              <a:avLst/>
              <a:gdLst/>
              <a:ahLst/>
              <a:cxnLst/>
              <a:rect l="l" t="t" r="r" b="b"/>
              <a:pathLst>
                <a:path w="2112645" h="1144904">
                  <a:moveTo>
                    <a:pt x="0" y="359791"/>
                  </a:moveTo>
                  <a:lnTo>
                    <a:pt x="7997" y="310157"/>
                  </a:lnTo>
                  <a:lnTo>
                    <a:pt x="30272" y="267064"/>
                  </a:lnTo>
                  <a:lnTo>
                    <a:pt x="64245" y="233091"/>
                  </a:lnTo>
                  <a:lnTo>
                    <a:pt x="107338" y="210816"/>
                  </a:lnTo>
                  <a:lnTo>
                    <a:pt x="156971" y="202819"/>
                  </a:lnTo>
                  <a:lnTo>
                    <a:pt x="352044" y="202819"/>
                  </a:lnTo>
                  <a:lnTo>
                    <a:pt x="598169" y="0"/>
                  </a:lnTo>
                  <a:lnTo>
                    <a:pt x="880109" y="202819"/>
                  </a:lnTo>
                  <a:lnTo>
                    <a:pt x="1955292" y="202819"/>
                  </a:lnTo>
                  <a:lnTo>
                    <a:pt x="2004925" y="210816"/>
                  </a:lnTo>
                  <a:lnTo>
                    <a:pt x="2048018" y="233091"/>
                  </a:lnTo>
                  <a:lnTo>
                    <a:pt x="2081991" y="267064"/>
                  </a:lnTo>
                  <a:lnTo>
                    <a:pt x="2104266" y="310157"/>
                  </a:lnTo>
                  <a:lnTo>
                    <a:pt x="2112263" y="359791"/>
                  </a:lnTo>
                  <a:lnTo>
                    <a:pt x="2112263" y="595249"/>
                  </a:lnTo>
                  <a:lnTo>
                    <a:pt x="2112263" y="987679"/>
                  </a:lnTo>
                  <a:lnTo>
                    <a:pt x="2104266" y="1037312"/>
                  </a:lnTo>
                  <a:lnTo>
                    <a:pt x="2081991" y="1080405"/>
                  </a:lnTo>
                  <a:lnTo>
                    <a:pt x="2048018" y="1114378"/>
                  </a:lnTo>
                  <a:lnTo>
                    <a:pt x="2004925" y="1136653"/>
                  </a:lnTo>
                  <a:lnTo>
                    <a:pt x="1955292" y="1144651"/>
                  </a:lnTo>
                  <a:lnTo>
                    <a:pt x="880109" y="1144651"/>
                  </a:lnTo>
                  <a:lnTo>
                    <a:pt x="352044" y="1144651"/>
                  </a:lnTo>
                  <a:lnTo>
                    <a:pt x="156971" y="1144651"/>
                  </a:lnTo>
                  <a:lnTo>
                    <a:pt x="107338" y="1136653"/>
                  </a:lnTo>
                  <a:lnTo>
                    <a:pt x="64245" y="1114378"/>
                  </a:lnTo>
                  <a:lnTo>
                    <a:pt x="30272" y="1080405"/>
                  </a:lnTo>
                  <a:lnTo>
                    <a:pt x="7997" y="1037312"/>
                  </a:lnTo>
                  <a:lnTo>
                    <a:pt x="0" y="987679"/>
                  </a:lnTo>
                  <a:lnTo>
                    <a:pt x="0" y="595249"/>
                  </a:lnTo>
                  <a:lnTo>
                    <a:pt x="0" y="35979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007867" y="2394330"/>
            <a:ext cx="1839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Requests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be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routed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path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URL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826509" y="738886"/>
            <a:ext cx="3698240" cy="920750"/>
            <a:chOff x="3826509" y="738886"/>
            <a:chExt cx="3698240" cy="920750"/>
          </a:xfrm>
        </p:grpSpPr>
        <p:sp>
          <p:nvSpPr>
            <p:cNvPr id="62" name="object 62"/>
            <p:cNvSpPr/>
            <p:nvPr/>
          </p:nvSpPr>
          <p:spPr>
            <a:xfrm>
              <a:off x="3832859" y="745236"/>
              <a:ext cx="3685540" cy="908050"/>
            </a:xfrm>
            <a:custGeom>
              <a:avLst/>
              <a:gdLst/>
              <a:ahLst/>
              <a:cxnLst/>
              <a:rect l="l" t="t" r="r" b="b"/>
              <a:pathLst>
                <a:path w="3685540" h="908050">
                  <a:moveTo>
                    <a:pt x="1535429" y="722376"/>
                  </a:moveTo>
                  <a:lnTo>
                    <a:pt x="614172" y="722376"/>
                  </a:lnTo>
                  <a:lnTo>
                    <a:pt x="1068069" y="908050"/>
                  </a:lnTo>
                  <a:lnTo>
                    <a:pt x="1535429" y="722376"/>
                  </a:lnTo>
                  <a:close/>
                </a:path>
                <a:path w="3685540" h="908050">
                  <a:moveTo>
                    <a:pt x="3564636" y="0"/>
                  </a:moveTo>
                  <a:lnTo>
                    <a:pt x="120395" y="0"/>
                  </a:lnTo>
                  <a:lnTo>
                    <a:pt x="73509" y="9453"/>
                  </a:lnTo>
                  <a:lnTo>
                    <a:pt x="35242" y="35242"/>
                  </a:lnTo>
                  <a:lnTo>
                    <a:pt x="9453" y="73509"/>
                  </a:lnTo>
                  <a:lnTo>
                    <a:pt x="0" y="120396"/>
                  </a:lnTo>
                  <a:lnTo>
                    <a:pt x="0" y="601979"/>
                  </a:lnTo>
                  <a:lnTo>
                    <a:pt x="9453" y="648866"/>
                  </a:lnTo>
                  <a:lnTo>
                    <a:pt x="35242" y="687133"/>
                  </a:lnTo>
                  <a:lnTo>
                    <a:pt x="73509" y="712922"/>
                  </a:lnTo>
                  <a:lnTo>
                    <a:pt x="120395" y="722376"/>
                  </a:lnTo>
                  <a:lnTo>
                    <a:pt x="3564636" y="722376"/>
                  </a:lnTo>
                  <a:lnTo>
                    <a:pt x="3611522" y="712922"/>
                  </a:lnTo>
                  <a:lnTo>
                    <a:pt x="3649789" y="687133"/>
                  </a:lnTo>
                  <a:lnTo>
                    <a:pt x="3675578" y="648866"/>
                  </a:lnTo>
                  <a:lnTo>
                    <a:pt x="3685032" y="601979"/>
                  </a:lnTo>
                  <a:lnTo>
                    <a:pt x="3685032" y="120396"/>
                  </a:lnTo>
                  <a:lnTo>
                    <a:pt x="3675578" y="73509"/>
                  </a:lnTo>
                  <a:lnTo>
                    <a:pt x="3649789" y="35242"/>
                  </a:lnTo>
                  <a:lnTo>
                    <a:pt x="3611522" y="9453"/>
                  </a:lnTo>
                  <a:lnTo>
                    <a:pt x="35646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32859" y="745236"/>
              <a:ext cx="3685540" cy="908050"/>
            </a:xfrm>
            <a:custGeom>
              <a:avLst/>
              <a:gdLst/>
              <a:ahLst/>
              <a:cxnLst/>
              <a:rect l="l" t="t" r="r" b="b"/>
              <a:pathLst>
                <a:path w="3685540" h="908050">
                  <a:moveTo>
                    <a:pt x="0" y="120396"/>
                  </a:moveTo>
                  <a:lnTo>
                    <a:pt x="9453" y="73509"/>
                  </a:lnTo>
                  <a:lnTo>
                    <a:pt x="35242" y="35242"/>
                  </a:lnTo>
                  <a:lnTo>
                    <a:pt x="73509" y="9453"/>
                  </a:lnTo>
                  <a:lnTo>
                    <a:pt x="120395" y="0"/>
                  </a:lnTo>
                  <a:lnTo>
                    <a:pt x="614172" y="0"/>
                  </a:lnTo>
                  <a:lnTo>
                    <a:pt x="1535429" y="0"/>
                  </a:lnTo>
                  <a:lnTo>
                    <a:pt x="3564636" y="0"/>
                  </a:lnTo>
                  <a:lnTo>
                    <a:pt x="3611522" y="9453"/>
                  </a:lnTo>
                  <a:lnTo>
                    <a:pt x="3649789" y="35242"/>
                  </a:lnTo>
                  <a:lnTo>
                    <a:pt x="3675578" y="73509"/>
                  </a:lnTo>
                  <a:lnTo>
                    <a:pt x="3685032" y="120396"/>
                  </a:lnTo>
                  <a:lnTo>
                    <a:pt x="3685032" y="421386"/>
                  </a:lnTo>
                  <a:lnTo>
                    <a:pt x="3685032" y="601979"/>
                  </a:lnTo>
                  <a:lnTo>
                    <a:pt x="3675578" y="648866"/>
                  </a:lnTo>
                  <a:lnTo>
                    <a:pt x="3649789" y="687133"/>
                  </a:lnTo>
                  <a:lnTo>
                    <a:pt x="3611522" y="712922"/>
                  </a:lnTo>
                  <a:lnTo>
                    <a:pt x="3564636" y="722376"/>
                  </a:lnTo>
                  <a:lnTo>
                    <a:pt x="1535429" y="722376"/>
                  </a:lnTo>
                  <a:lnTo>
                    <a:pt x="1068069" y="908050"/>
                  </a:lnTo>
                  <a:lnTo>
                    <a:pt x="614172" y="722376"/>
                  </a:lnTo>
                  <a:lnTo>
                    <a:pt x="120395" y="722376"/>
                  </a:lnTo>
                  <a:lnTo>
                    <a:pt x="73509" y="712922"/>
                  </a:lnTo>
                  <a:lnTo>
                    <a:pt x="35242" y="687133"/>
                  </a:lnTo>
                  <a:lnTo>
                    <a:pt x="9453" y="648866"/>
                  </a:lnTo>
                  <a:lnTo>
                    <a:pt x="0" y="601979"/>
                  </a:lnTo>
                  <a:lnTo>
                    <a:pt x="0" y="421386"/>
                  </a:lnTo>
                  <a:lnTo>
                    <a:pt x="0" y="120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967098" y="803909"/>
            <a:ext cx="3416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Requests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routed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host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field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HTTP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8831833" y="4428490"/>
            <a:ext cx="3107690" cy="1145540"/>
            <a:chOff x="8831833" y="4428490"/>
            <a:chExt cx="3107690" cy="1145540"/>
          </a:xfrm>
        </p:grpSpPr>
        <p:sp>
          <p:nvSpPr>
            <p:cNvPr id="66" name="object 66"/>
            <p:cNvSpPr/>
            <p:nvPr/>
          </p:nvSpPr>
          <p:spPr>
            <a:xfrm>
              <a:off x="8838183" y="4434840"/>
              <a:ext cx="3094990" cy="1132840"/>
            </a:xfrm>
            <a:custGeom>
              <a:avLst/>
              <a:gdLst/>
              <a:ahLst/>
              <a:cxnLst/>
              <a:rect l="l" t="t" r="r" b="b"/>
              <a:pathLst>
                <a:path w="3094990" h="1132839">
                  <a:moveTo>
                    <a:pt x="2906014" y="0"/>
                  </a:moveTo>
                  <a:lnTo>
                    <a:pt x="790194" y="0"/>
                  </a:lnTo>
                  <a:lnTo>
                    <a:pt x="740010" y="6738"/>
                  </a:lnTo>
                  <a:lnTo>
                    <a:pt x="694925" y="25757"/>
                  </a:lnTo>
                  <a:lnTo>
                    <a:pt x="656732" y="55260"/>
                  </a:lnTo>
                  <a:lnTo>
                    <a:pt x="627229" y="93453"/>
                  </a:lnTo>
                  <a:lnTo>
                    <a:pt x="608210" y="138538"/>
                  </a:lnTo>
                  <a:lnTo>
                    <a:pt x="601472" y="188722"/>
                  </a:lnTo>
                  <a:lnTo>
                    <a:pt x="0" y="327406"/>
                  </a:lnTo>
                  <a:lnTo>
                    <a:pt x="601472" y="471805"/>
                  </a:lnTo>
                  <a:lnTo>
                    <a:pt x="601472" y="943610"/>
                  </a:lnTo>
                  <a:lnTo>
                    <a:pt x="608210" y="993793"/>
                  </a:lnTo>
                  <a:lnTo>
                    <a:pt x="627229" y="1038878"/>
                  </a:lnTo>
                  <a:lnTo>
                    <a:pt x="656732" y="1077071"/>
                  </a:lnTo>
                  <a:lnTo>
                    <a:pt x="694925" y="1106574"/>
                  </a:lnTo>
                  <a:lnTo>
                    <a:pt x="740010" y="1125593"/>
                  </a:lnTo>
                  <a:lnTo>
                    <a:pt x="790194" y="1132332"/>
                  </a:lnTo>
                  <a:lnTo>
                    <a:pt x="2906014" y="1132332"/>
                  </a:lnTo>
                  <a:lnTo>
                    <a:pt x="2956197" y="1125593"/>
                  </a:lnTo>
                  <a:lnTo>
                    <a:pt x="3001282" y="1106574"/>
                  </a:lnTo>
                  <a:lnTo>
                    <a:pt x="3039475" y="1077071"/>
                  </a:lnTo>
                  <a:lnTo>
                    <a:pt x="3068978" y="1038878"/>
                  </a:lnTo>
                  <a:lnTo>
                    <a:pt x="3087997" y="993793"/>
                  </a:lnTo>
                  <a:lnTo>
                    <a:pt x="3094736" y="943610"/>
                  </a:lnTo>
                  <a:lnTo>
                    <a:pt x="3094736" y="188722"/>
                  </a:lnTo>
                  <a:lnTo>
                    <a:pt x="3087997" y="138538"/>
                  </a:lnTo>
                  <a:lnTo>
                    <a:pt x="3068978" y="93453"/>
                  </a:lnTo>
                  <a:lnTo>
                    <a:pt x="3039475" y="55260"/>
                  </a:lnTo>
                  <a:lnTo>
                    <a:pt x="3001282" y="25757"/>
                  </a:lnTo>
                  <a:lnTo>
                    <a:pt x="2956197" y="6738"/>
                  </a:lnTo>
                  <a:lnTo>
                    <a:pt x="29060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838183" y="4434840"/>
              <a:ext cx="3094990" cy="1132840"/>
            </a:xfrm>
            <a:custGeom>
              <a:avLst/>
              <a:gdLst/>
              <a:ahLst/>
              <a:cxnLst/>
              <a:rect l="l" t="t" r="r" b="b"/>
              <a:pathLst>
                <a:path w="3094990" h="1132839">
                  <a:moveTo>
                    <a:pt x="601472" y="188722"/>
                  </a:moveTo>
                  <a:lnTo>
                    <a:pt x="608210" y="138538"/>
                  </a:lnTo>
                  <a:lnTo>
                    <a:pt x="627229" y="93453"/>
                  </a:lnTo>
                  <a:lnTo>
                    <a:pt x="656732" y="55260"/>
                  </a:lnTo>
                  <a:lnTo>
                    <a:pt x="694925" y="25757"/>
                  </a:lnTo>
                  <a:lnTo>
                    <a:pt x="740010" y="6738"/>
                  </a:lnTo>
                  <a:lnTo>
                    <a:pt x="790194" y="0"/>
                  </a:lnTo>
                  <a:lnTo>
                    <a:pt x="1017016" y="0"/>
                  </a:lnTo>
                  <a:lnTo>
                    <a:pt x="1640332" y="0"/>
                  </a:lnTo>
                  <a:lnTo>
                    <a:pt x="2906014" y="0"/>
                  </a:lnTo>
                  <a:lnTo>
                    <a:pt x="2956197" y="6738"/>
                  </a:lnTo>
                  <a:lnTo>
                    <a:pt x="3001282" y="25757"/>
                  </a:lnTo>
                  <a:lnTo>
                    <a:pt x="3039475" y="55260"/>
                  </a:lnTo>
                  <a:lnTo>
                    <a:pt x="3068978" y="93453"/>
                  </a:lnTo>
                  <a:lnTo>
                    <a:pt x="3087997" y="138538"/>
                  </a:lnTo>
                  <a:lnTo>
                    <a:pt x="3094736" y="188722"/>
                  </a:lnTo>
                  <a:lnTo>
                    <a:pt x="3094736" y="471805"/>
                  </a:lnTo>
                  <a:lnTo>
                    <a:pt x="3094736" y="943610"/>
                  </a:lnTo>
                  <a:lnTo>
                    <a:pt x="3087997" y="993793"/>
                  </a:lnTo>
                  <a:lnTo>
                    <a:pt x="3068978" y="1038878"/>
                  </a:lnTo>
                  <a:lnTo>
                    <a:pt x="3039475" y="1077071"/>
                  </a:lnTo>
                  <a:lnTo>
                    <a:pt x="3001282" y="1106574"/>
                  </a:lnTo>
                  <a:lnTo>
                    <a:pt x="2956197" y="1125593"/>
                  </a:lnTo>
                  <a:lnTo>
                    <a:pt x="2906014" y="1132332"/>
                  </a:lnTo>
                  <a:lnTo>
                    <a:pt x="1640332" y="1132332"/>
                  </a:lnTo>
                  <a:lnTo>
                    <a:pt x="1017016" y="1132332"/>
                  </a:lnTo>
                  <a:lnTo>
                    <a:pt x="790194" y="1132332"/>
                  </a:lnTo>
                  <a:lnTo>
                    <a:pt x="740010" y="1125593"/>
                  </a:lnTo>
                  <a:lnTo>
                    <a:pt x="694925" y="1106574"/>
                  </a:lnTo>
                  <a:lnTo>
                    <a:pt x="656732" y="1077071"/>
                  </a:lnTo>
                  <a:lnTo>
                    <a:pt x="627229" y="1038878"/>
                  </a:lnTo>
                  <a:lnTo>
                    <a:pt x="608210" y="993793"/>
                  </a:lnTo>
                  <a:lnTo>
                    <a:pt x="601472" y="943610"/>
                  </a:lnTo>
                  <a:lnTo>
                    <a:pt x="601472" y="471805"/>
                  </a:lnTo>
                  <a:lnTo>
                    <a:pt x="0" y="327406"/>
                  </a:lnTo>
                  <a:lnTo>
                    <a:pt x="601472" y="18872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9583673" y="4425442"/>
            <a:ext cx="22053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Targets</a:t>
            </a:r>
            <a:r>
              <a:rPr sz="18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 be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EC2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instances,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addresses,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Lambda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containers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5089" y="1740154"/>
            <a:ext cx="1908175" cy="1430020"/>
            <a:chOff x="85089" y="1740154"/>
            <a:chExt cx="1908175" cy="1430020"/>
          </a:xfrm>
        </p:grpSpPr>
        <p:sp>
          <p:nvSpPr>
            <p:cNvPr id="70" name="object 70"/>
            <p:cNvSpPr/>
            <p:nvPr/>
          </p:nvSpPr>
          <p:spPr>
            <a:xfrm>
              <a:off x="91439" y="1746504"/>
              <a:ext cx="1895475" cy="1417320"/>
            </a:xfrm>
            <a:custGeom>
              <a:avLst/>
              <a:gdLst/>
              <a:ahLst/>
              <a:cxnLst/>
              <a:rect l="l" t="t" r="r" b="b"/>
              <a:pathLst>
                <a:path w="1895475" h="1417320">
                  <a:moveTo>
                    <a:pt x="1389888" y="0"/>
                  </a:moveTo>
                  <a:lnTo>
                    <a:pt x="236220" y="0"/>
                  </a:lnTo>
                  <a:lnTo>
                    <a:pt x="188615" y="4800"/>
                  </a:lnTo>
                  <a:lnTo>
                    <a:pt x="144275" y="18567"/>
                  </a:lnTo>
                  <a:lnTo>
                    <a:pt x="104149" y="40351"/>
                  </a:lnTo>
                  <a:lnTo>
                    <a:pt x="69189" y="69199"/>
                  </a:lnTo>
                  <a:lnTo>
                    <a:pt x="40344" y="104161"/>
                  </a:lnTo>
                  <a:lnTo>
                    <a:pt x="18564" y="144285"/>
                  </a:lnTo>
                  <a:lnTo>
                    <a:pt x="4799" y="188622"/>
                  </a:lnTo>
                  <a:lnTo>
                    <a:pt x="0" y="236220"/>
                  </a:lnTo>
                  <a:lnTo>
                    <a:pt x="0" y="1181100"/>
                  </a:lnTo>
                  <a:lnTo>
                    <a:pt x="4799" y="1228697"/>
                  </a:lnTo>
                  <a:lnTo>
                    <a:pt x="18564" y="1273034"/>
                  </a:lnTo>
                  <a:lnTo>
                    <a:pt x="40344" y="1313158"/>
                  </a:lnTo>
                  <a:lnTo>
                    <a:pt x="69189" y="1348120"/>
                  </a:lnTo>
                  <a:lnTo>
                    <a:pt x="104149" y="1376968"/>
                  </a:lnTo>
                  <a:lnTo>
                    <a:pt x="144275" y="1398752"/>
                  </a:lnTo>
                  <a:lnTo>
                    <a:pt x="188615" y="1412519"/>
                  </a:lnTo>
                  <a:lnTo>
                    <a:pt x="236220" y="1417320"/>
                  </a:lnTo>
                  <a:lnTo>
                    <a:pt x="1389888" y="1417320"/>
                  </a:lnTo>
                  <a:lnTo>
                    <a:pt x="1437485" y="1412519"/>
                  </a:lnTo>
                  <a:lnTo>
                    <a:pt x="1481822" y="1398752"/>
                  </a:lnTo>
                  <a:lnTo>
                    <a:pt x="1521946" y="1376968"/>
                  </a:lnTo>
                  <a:lnTo>
                    <a:pt x="1556908" y="1348120"/>
                  </a:lnTo>
                  <a:lnTo>
                    <a:pt x="1585756" y="1313158"/>
                  </a:lnTo>
                  <a:lnTo>
                    <a:pt x="1607540" y="1273034"/>
                  </a:lnTo>
                  <a:lnTo>
                    <a:pt x="1621307" y="1228697"/>
                  </a:lnTo>
                  <a:lnTo>
                    <a:pt x="1626108" y="1181100"/>
                  </a:lnTo>
                  <a:lnTo>
                    <a:pt x="1626108" y="590550"/>
                  </a:lnTo>
                  <a:lnTo>
                    <a:pt x="1894967" y="542925"/>
                  </a:lnTo>
                  <a:lnTo>
                    <a:pt x="1626108" y="236220"/>
                  </a:lnTo>
                  <a:lnTo>
                    <a:pt x="1621307" y="188622"/>
                  </a:lnTo>
                  <a:lnTo>
                    <a:pt x="1607540" y="144285"/>
                  </a:lnTo>
                  <a:lnTo>
                    <a:pt x="1585756" y="104161"/>
                  </a:lnTo>
                  <a:lnTo>
                    <a:pt x="1556908" y="69199"/>
                  </a:lnTo>
                  <a:lnTo>
                    <a:pt x="1521946" y="40351"/>
                  </a:lnTo>
                  <a:lnTo>
                    <a:pt x="1481822" y="18567"/>
                  </a:lnTo>
                  <a:lnTo>
                    <a:pt x="1437485" y="4800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1439" y="1746504"/>
              <a:ext cx="1895475" cy="1417320"/>
            </a:xfrm>
            <a:custGeom>
              <a:avLst/>
              <a:gdLst/>
              <a:ahLst/>
              <a:cxnLst/>
              <a:rect l="l" t="t" r="r" b="b"/>
              <a:pathLst>
                <a:path w="1895475" h="1417320">
                  <a:moveTo>
                    <a:pt x="0" y="236220"/>
                  </a:moveTo>
                  <a:lnTo>
                    <a:pt x="4799" y="188622"/>
                  </a:lnTo>
                  <a:lnTo>
                    <a:pt x="18564" y="144285"/>
                  </a:lnTo>
                  <a:lnTo>
                    <a:pt x="40344" y="104161"/>
                  </a:lnTo>
                  <a:lnTo>
                    <a:pt x="69189" y="69199"/>
                  </a:lnTo>
                  <a:lnTo>
                    <a:pt x="104149" y="40351"/>
                  </a:lnTo>
                  <a:lnTo>
                    <a:pt x="144275" y="18567"/>
                  </a:lnTo>
                  <a:lnTo>
                    <a:pt x="188615" y="4800"/>
                  </a:lnTo>
                  <a:lnTo>
                    <a:pt x="236220" y="0"/>
                  </a:lnTo>
                  <a:lnTo>
                    <a:pt x="948563" y="0"/>
                  </a:lnTo>
                  <a:lnTo>
                    <a:pt x="1355090" y="0"/>
                  </a:lnTo>
                  <a:lnTo>
                    <a:pt x="1389888" y="0"/>
                  </a:lnTo>
                  <a:lnTo>
                    <a:pt x="1437485" y="4800"/>
                  </a:lnTo>
                  <a:lnTo>
                    <a:pt x="1481822" y="18567"/>
                  </a:lnTo>
                  <a:lnTo>
                    <a:pt x="1521946" y="40351"/>
                  </a:lnTo>
                  <a:lnTo>
                    <a:pt x="1556908" y="69199"/>
                  </a:lnTo>
                  <a:lnTo>
                    <a:pt x="1585756" y="104161"/>
                  </a:lnTo>
                  <a:lnTo>
                    <a:pt x="1607540" y="144285"/>
                  </a:lnTo>
                  <a:lnTo>
                    <a:pt x="1621307" y="188622"/>
                  </a:lnTo>
                  <a:lnTo>
                    <a:pt x="1626108" y="236220"/>
                  </a:lnTo>
                  <a:lnTo>
                    <a:pt x="1894967" y="542925"/>
                  </a:lnTo>
                  <a:lnTo>
                    <a:pt x="1626108" y="590550"/>
                  </a:lnTo>
                  <a:lnTo>
                    <a:pt x="1626108" y="1181100"/>
                  </a:lnTo>
                  <a:lnTo>
                    <a:pt x="1621307" y="1228697"/>
                  </a:lnTo>
                  <a:lnTo>
                    <a:pt x="1607540" y="1273034"/>
                  </a:lnTo>
                  <a:lnTo>
                    <a:pt x="1585756" y="1313158"/>
                  </a:lnTo>
                  <a:lnTo>
                    <a:pt x="1556908" y="1348120"/>
                  </a:lnTo>
                  <a:lnTo>
                    <a:pt x="1521946" y="1376968"/>
                  </a:lnTo>
                  <a:lnTo>
                    <a:pt x="1481822" y="1398752"/>
                  </a:lnTo>
                  <a:lnTo>
                    <a:pt x="1437485" y="1412519"/>
                  </a:lnTo>
                  <a:lnTo>
                    <a:pt x="1389888" y="1417320"/>
                  </a:lnTo>
                  <a:lnTo>
                    <a:pt x="1355090" y="1417320"/>
                  </a:lnTo>
                  <a:lnTo>
                    <a:pt x="948563" y="1417320"/>
                  </a:lnTo>
                  <a:lnTo>
                    <a:pt x="236220" y="1417320"/>
                  </a:lnTo>
                  <a:lnTo>
                    <a:pt x="188615" y="1412519"/>
                  </a:lnTo>
                  <a:lnTo>
                    <a:pt x="144275" y="1398752"/>
                  </a:lnTo>
                  <a:lnTo>
                    <a:pt x="104149" y="1376968"/>
                  </a:lnTo>
                  <a:lnTo>
                    <a:pt x="69189" y="1348120"/>
                  </a:lnTo>
                  <a:lnTo>
                    <a:pt x="40344" y="1313158"/>
                  </a:lnTo>
                  <a:lnTo>
                    <a:pt x="18564" y="1273034"/>
                  </a:lnTo>
                  <a:lnTo>
                    <a:pt x="4799" y="1228697"/>
                  </a:lnTo>
                  <a:lnTo>
                    <a:pt x="0" y="1181100"/>
                  </a:lnTo>
                  <a:lnTo>
                    <a:pt x="0" y="590550"/>
                  </a:lnTo>
                  <a:lnTo>
                    <a:pt x="0" y="23622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46075" y="1742059"/>
            <a:ext cx="13157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rule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configured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listener</a:t>
            </a:r>
            <a:r>
              <a:rPr sz="18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ALBs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listen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HTTP/HTTPS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921766" y="3482085"/>
            <a:ext cx="1557020" cy="848994"/>
            <a:chOff x="921766" y="3482085"/>
            <a:chExt cx="1557020" cy="848994"/>
          </a:xfrm>
        </p:grpSpPr>
        <p:sp>
          <p:nvSpPr>
            <p:cNvPr id="74" name="object 74"/>
            <p:cNvSpPr/>
            <p:nvPr/>
          </p:nvSpPr>
          <p:spPr>
            <a:xfrm>
              <a:off x="928116" y="3488435"/>
              <a:ext cx="1544320" cy="836294"/>
            </a:xfrm>
            <a:custGeom>
              <a:avLst/>
              <a:gdLst/>
              <a:ahLst/>
              <a:cxnLst/>
              <a:rect l="l" t="t" r="r" b="b"/>
              <a:pathLst>
                <a:path w="1544320" h="836295">
                  <a:moveTo>
                    <a:pt x="643255" y="609600"/>
                  </a:moveTo>
                  <a:lnTo>
                    <a:pt x="257302" y="609600"/>
                  </a:lnTo>
                  <a:lnTo>
                    <a:pt x="507492" y="835913"/>
                  </a:lnTo>
                  <a:lnTo>
                    <a:pt x="643255" y="609600"/>
                  </a:lnTo>
                  <a:close/>
                </a:path>
                <a:path w="1544320" h="836295">
                  <a:moveTo>
                    <a:pt x="1442211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442211" y="609600"/>
                  </a:lnTo>
                  <a:lnTo>
                    <a:pt x="1481768" y="601618"/>
                  </a:lnTo>
                  <a:lnTo>
                    <a:pt x="1514062" y="579850"/>
                  </a:lnTo>
                  <a:lnTo>
                    <a:pt x="1535830" y="547556"/>
                  </a:lnTo>
                  <a:lnTo>
                    <a:pt x="1543811" y="508000"/>
                  </a:lnTo>
                  <a:lnTo>
                    <a:pt x="1543811" y="101600"/>
                  </a:lnTo>
                  <a:lnTo>
                    <a:pt x="1535830" y="62043"/>
                  </a:lnTo>
                  <a:lnTo>
                    <a:pt x="1514062" y="29749"/>
                  </a:lnTo>
                  <a:lnTo>
                    <a:pt x="1481768" y="7981"/>
                  </a:lnTo>
                  <a:lnTo>
                    <a:pt x="144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28116" y="3488435"/>
              <a:ext cx="1544320" cy="836294"/>
            </a:xfrm>
            <a:custGeom>
              <a:avLst/>
              <a:gdLst/>
              <a:ahLst/>
              <a:cxnLst/>
              <a:rect l="l" t="t" r="r" b="b"/>
              <a:pathLst>
                <a:path w="1544320" h="836295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257302" y="0"/>
                  </a:lnTo>
                  <a:lnTo>
                    <a:pt x="643255" y="0"/>
                  </a:lnTo>
                  <a:lnTo>
                    <a:pt x="1442211" y="0"/>
                  </a:lnTo>
                  <a:lnTo>
                    <a:pt x="1481768" y="7981"/>
                  </a:lnTo>
                  <a:lnTo>
                    <a:pt x="1514062" y="29749"/>
                  </a:lnTo>
                  <a:lnTo>
                    <a:pt x="1535830" y="62043"/>
                  </a:lnTo>
                  <a:lnTo>
                    <a:pt x="1543811" y="101600"/>
                  </a:lnTo>
                  <a:lnTo>
                    <a:pt x="1543811" y="355600"/>
                  </a:lnTo>
                  <a:lnTo>
                    <a:pt x="1543811" y="508000"/>
                  </a:lnTo>
                  <a:lnTo>
                    <a:pt x="1535830" y="547556"/>
                  </a:lnTo>
                  <a:lnTo>
                    <a:pt x="1514062" y="579850"/>
                  </a:lnTo>
                  <a:lnTo>
                    <a:pt x="1481768" y="601618"/>
                  </a:lnTo>
                  <a:lnTo>
                    <a:pt x="1442211" y="609600"/>
                  </a:lnTo>
                  <a:lnTo>
                    <a:pt x="643255" y="609600"/>
                  </a:lnTo>
                  <a:lnTo>
                    <a:pt x="507492" y="835913"/>
                  </a:lnTo>
                  <a:lnTo>
                    <a:pt x="257302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3556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154074" y="3491306"/>
            <a:ext cx="1093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Path-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based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routing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72413" y="6010554"/>
            <a:ext cx="2152650" cy="587375"/>
            <a:chOff x="772413" y="6010554"/>
            <a:chExt cx="2152650" cy="587375"/>
          </a:xfrm>
        </p:grpSpPr>
        <p:sp>
          <p:nvSpPr>
            <p:cNvPr id="78" name="object 78"/>
            <p:cNvSpPr/>
            <p:nvPr/>
          </p:nvSpPr>
          <p:spPr>
            <a:xfrm>
              <a:off x="778763" y="6016904"/>
              <a:ext cx="2139950" cy="574675"/>
            </a:xfrm>
            <a:custGeom>
              <a:avLst/>
              <a:gdLst/>
              <a:ahLst/>
              <a:cxnLst/>
              <a:rect l="l" t="t" r="r" b="b"/>
              <a:pathLst>
                <a:path w="2139950" h="574675">
                  <a:moveTo>
                    <a:pt x="2069084" y="150723"/>
                  </a:moveTo>
                  <a:lnTo>
                    <a:pt x="70611" y="150723"/>
                  </a:lnTo>
                  <a:lnTo>
                    <a:pt x="43125" y="156272"/>
                  </a:lnTo>
                  <a:lnTo>
                    <a:pt x="20680" y="171403"/>
                  </a:lnTo>
                  <a:lnTo>
                    <a:pt x="5548" y="193848"/>
                  </a:lnTo>
                  <a:lnTo>
                    <a:pt x="0" y="221335"/>
                  </a:lnTo>
                  <a:lnTo>
                    <a:pt x="0" y="503783"/>
                  </a:lnTo>
                  <a:lnTo>
                    <a:pt x="5548" y="531270"/>
                  </a:lnTo>
                  <a:lnTo>
                    <a:pt x="20680" y="553715"/>
                  </a:lnTo>
                  <a:lnTo>
                    <a:pt x="43125" y="568847"/>
                  </a:lnTo>
                  <a:lnTo>
                    <a:pt x="70611" y="574395"/>
                  </a:lnTo>
                  <a:lnTo>
                    <a:pt x="2069084" y="574395"/>
                  </a:lnTo>
                  <a:lnTo>
                    <a:pt x="2096565" y="568847"/>
                  </a:lnTo>
                  <a:lnTo>
                    <a:pt x="2119010" y="553715"/>
                  </a:lnTo>
                  <a:lnTo>
                    <a:pt x="2134145" y="531270"/>
                  </a:lnTo>
                  <a:lnTo>
                    <a:pt x="2139696" y="503783"/>
                  </a:lnTo>
                  <a:lnTo>
                    <a:pt x="2139696" y="221335"/>
                  </a:lnTo>
                  <a:lnTo>
                    <a:pt x="2134145" y="193848"/>
                  </a:lnTo>
                  <a:lnTo>
                    <a:pt x="2119010" y="171403"/>
                  </a:lnTo>
                  <a:lnTo>
                    <a:pt x="2096565" y="156272"/>
                  </a:lnTo>
                  <a:lnTo>
                    <a:pt x="2069084" y="150723"/>
                  </a:lnTo>
                  <a:close/>
                </a:path>
                <a:path w="2139950" h="574675">
                  <a:moveTo>
                    <a:pt x="606552" y="0"/>
                  </a:moveTo>
                  <a:lnTo>
                    <a:pt x="356616" y="150723"/>
                  </a:lnTo>
                  <a:lnTo>
                    <a:pt x="891540" y="150723"/>
                  </a:lnTo>
                  <a:lnTo>
                    <a:pt x="6065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8763" y="6016904"/>
              <a:ext cx="2139950" cy="574675"/>
            </a:xfrm>
            <a:custGeom>
              <a:avLst/>
              <a:gdLst/>
              <a:ahLst/>
              <a:cxnLst/>
              <a:rect l="l" t="t" r="r" b="b"/>
              <a:pathLst>
                <a:path w="2139950" h="574675">
                  <a:moveTo>
                    <a:pt x="0" y="221335"/>
                  </a:moveTo>
                  <a:lnTo>
                    <a:pt x="5548" y="193848"/>
                  </a:lnTo>
                  <a:lnTo>
                    <a:pt x="20680" y="171403"/>
                  </a:lnTo>
                  <a:lnTo>
                    <a:pt x="43125" y="156272"/>
                  </a:lnTo>
                  <a:lnTo>
                    <a:pt x="70611" y="150723"/>
                  </a:lnTo>
                  <a:lnTo>
                    <a:pt x="356616" y="150723"/>
                  </a:lnTo>
                  <a:lnTo>
                    <a:pt x="606552" y="0"/>
                  </a:lnTo>
                  <a:lnTo>
                    <a:pt x="891540" y="150723"/>
                  </a:lnTo>
                  <a:lnTo>
                    <a:pt x="2069084" y="150723"/>
                  </a:lnTo>
                  <a:lnTo>
                    <a:pt x="2096565" y="156272"/>
                  </a:lnTo>
                  <a:lnTo>
                    <a:pt x="2119010" y="171403"/>
                  </a:lnTo>
                  <a:lnTo>
                    <a:pt x="2134145" y="193848"/>
                  </a:lnTo>
                  <a:lnTo>
                    <a:pt x="2139696" y="221335"/>
                  </a:lnTo>
                  <a:lnTo>
                    <a:pt x="2139696" y="327253"/>
                  </a:lnTo>
                  <a:lnTo>
                    <a:pt x="2139696" y="503783"/>
                  </a:lnTo>
                  <a:lnTo>
                    <a:pt x="2134145" y="531270"/>
                  </a:lnTo>
                  <a:lnTo>
                    <a:pt x="2119010" y="553715"/>
                  </a:lnTo>
                  <a:lnTo>
                    <a:pt x="2096565" y="568847"/>
                  </a:lnTo>
                  <a:lnTo>
                    <a:pt x="2069084" y="574395"/>
                  </a:lnTo>
                  <a:lnTo>
                    <a:pt x="891540" y="574395"/>
                  </a:lnTo>
                  <a:lnTo>
                    <a:pt x="356616" y="574395"/>
                  </a:lnTo>
                  <a:lnTo>
                    <a:pt x="70611" y="574395"/>
                  </a:lnTo>
                  <a:lnTo>
                    <a:pt x="43125" y="568847"/>
                  </a:lnTo>
                  <a:lnTo>
                    <a:pt x="20680" y="553715"/>
                  </a:lnTo>
                  <a:lnTo>
                    <a:pt x="5548" y="531270"/>
                  </a:lnTo>
                  <a:lnTo>
                    <a:pt x="0" y="503783"/>
                  </a:lnTo>
                  <a:lnTo>
                    <a:pt x="0" y="327253"/>
                  </a:lnTo>
                  <a:lnTo>
                    <a:pt x="0" y="22133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37971" y="6215583"/>
            <a:ext cx="181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Host-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based</a:t>
            </a:r>
            <a:r>
              <a:rPr sz="1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routing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Network</a:t>
            </a:r>
            <a:r>
              <a:rPr spc="-170" dirty="0"/>
              <a:t> </a:t>
            </a:r>
            <a:r>
              <a:rPr dirty="0"/>
              <a:t>Load</a:t>
            </a:r>
            <a:r>
              <a:rPr spc="-170" dirty="0"/>
              <a:t> </a:t>
            </a:r>
            <a:r>
              <a:rPr spc="-10" dirty="0"/>
              <a:t>Balancer</a:t>
            </a:r>
            <a:r>
              <a:rPr spc="-150" dirty="0"/>
              <a:t> </a:t>
            </a:r>
            <a:r>
              <a:rPr spc="-10" dirty="0"/>
              <a:t>(NLB)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" y="74676"/>
            <a:ext cx="537972" cy="5379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74309" y="2707894"/>
            <a:ext cx="3786504" cy="2670810"/>
            <a:chOff x="5274309" y="2707894"/>
            <a:chExt cx="3786504" cy="2670810"/>
          </a:xfrm>
        </p:grpSpPr>
        <p:sp>
          <p:nvSpPr>
            <p:cNvPr id="5" name="object 5"/>
            <p:cNvSpPr/>
            <p:nvPr/>
          </p:nvSpPr>
          <p:spPr>
            <a:xfrm>
              <a:off x="5280659" y="2714244"/>
              <a:ext cx="3773804" cy="1231900"/>
            </a:xfrm>
            <a:custGeom>
              <a:avLst/>
              <a:gdLst/>
              <a:ahLst/>
              <a:cxnLst/>
              <a:rect l="l" t="t" r="r" b="b"/>
              <a:pathLst>
                <a:path w="3773804" h="1231900">
                  <a:moveTo>
                    <a:pt x="0" y="1231391"/>
                  </a:moveTo>
                  <a:lnTo>
                    <a:pt x="3773424" y="1231391"/>
                  </a:lnTo>
                  <a:lnTo>
                    <a:pt x="3773424" y="0"/>
                  </a:lnTo>
                  <a:lnTo>
                    <a:pt x="0" y="0"/>
                  </a:lnTo>
                  <a:lnTo>
                    <a:pt x="0" y="1231391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39155" y="2874264"/>
              <a:ext cx="3473450" cy="913130"/>
            </a:xfrm>
            <a:custGeom>
              <a:avLst/>
              <a:gdLst/>
              <a:ahLst/>
              <a:cxnLst/>
              <a:rect l="l" t="t" r="r" b="b"/>
              <a:pathLst>
                <a:path w="3473450" h="913129">
                  <a:moveTo>
                    <a:pt x="3473196" y="0"/>
                  </a:moveTo>
                  <a:lnTo>
                    <a:pt x="0" y="0"/>
                  </a:lnTo>
                  <a:lnTo>
                    <a:pt x="0" y="912876"/>
                  </a:lnTo>
                  <a:lnTo>
                    <a:pt x="3473196" y="912876"/>
                  </a:lnTo>
                  <a:lnTo>
                    <a:pt x="3473196" y="0"/>
                  </a:lnTo>
                  <a:close/>
                </a:path>
              </a:pathLst>
            </a:custGeom>
            <a:solidFill>
              <a:srgbClr val="E1EFD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7631" y="2872740"/>
              <a:ext cx="274320" cy="2743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79" y="3127248"/>
              <a:ext cx="446531" cy="4465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1967" y="3127248"/>
              <a:ext cx="448055" cy="4465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0659" y="4142232"/>
              <a:ext cx="3773804" cy="1229995"/>
            </a:xfrm>
            <a:custGeom>
              <a:avLst/>
              <a:gdLst/>
              <a:ahLst/>
              <a:cxnLst/>
              <a:rect l="l" t="t" r="r" b="b"/>
              <a:pathLst>
                <a:path w="3773804" h="1229995">
                  <a:moveTo>
                    <a:pt x="0" y="1229868"/>
                  </a:moveTo>
                  <a:lnTo>
                    <a:pt x="3773424" y="1229868"/>
                  </a:lnTo>
                  <a:lnTo>
                    <a:pt x="3773424" y="0"/>
                  </a:lnTo>
                  <a:lnTo>
                    <a:pt x="0" y="0"/>
                  </a:lnTo>
                  <a:lnTo>
                    <a:pt x="0" y="1229868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9155" y="4300727"/>
              <a:ext cx="3473450" cy="913130"/>
            </a:xfrm>
            <a:custGeom>
              <a:avLst/>
              <a:gdLst/>
              <a:ahLst/>
              <a:cxnLst/>
              <a:rect l="l" t="t" r="r" b="b"/>
              <a:pathLst>
                <a:path w="3473450" h="913129">
                  <a:moveTo>
                    <a:pt x="3473196" y="0"/>
                  </a:moveTo>
                  <a:lnTo>
                    <a:pt x="0" y="0"/>
                  </a:lnTo>
                  <a:lnTo>
                    <a:pt x="0" y="912876"/>
                  </a:lnTo>
                  <a:lnTo>
                    <a:pt x="3473196" y="912876"/>
                  </a:lnTo>
                  <a:lnTo>
                    <a:pt x="3473196" y="0"/>
                  </a:lnTo>
                  <a:close/>
                </a:path>
              </a:pathLst>
            </a:custGeom>
            <a:solidFill>
              <a:srgbClr val="E1EFD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87009" y="4326128"/>
            <a:ext cx="1222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74309" y="4299203"/>
            <a:ext cx="3786504" cy="2507615"/>
            <a:chOff x="5274309" y="4299203"/>
            <a:chExt cx="3786504" cy="25076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7631" y="4299203"/>
              <a:ext cx="274320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79" y="4553711"/>
              <a:ext cx="446531" cy="4480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1967" y="4553711"/>
              <a:ext cx="448055" cy="44805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80659" y="5568694"/>
              <a:ext cx="3773804" cy="1231900"/>
            </a:xfrm>
            <a:custGeom>
              <a:avLst/>
              <a:gdLst/>
              <a:ahLst/>
              <a:cxnLst/>
              <a:rect l="l" t="t" r="r" b="b"/>
              <a:pathLst>
                <a:path w="3773804" h="1231900">
                  <a:moveTo>
                    <a:pt x="0" y="1231392"/>
                  </a:moveTo>
                  <a:lnTo>
                    <a:pt x="3773424" y="1231392"/>
                  </a:lnTo>
                  <a:lnTo>
                    <a:pt x="3773424" y="0"/>
                  </a:lnTo>
                  <a:lnTo>
                    <a:pt x="0" y="0"/>
                  </a:lnTo>
                  <a:lnTo>
                    <a:pt x="0" y="1231392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9155" y="5728715"/>
              <a:ext cx="3473450" cy="913130"/>
            </a:xfrm>
            <a:custGeom>
              <a:avLst/>
              <a:gdLst/>
              <a:ahLst/>
              <a:cxnLst/>
              <a:rect l="l" t="t" r="r" b="b"/>
              <a:pathLst>
                <a:path w="3473450" h="913129">
                  <a:moveTo>
                    <a:pt x="3473196" y="0"/>
                  </a:moveTo>
                  <a:lnTo>
                    <a:pt x="0" y="0"/>
                  </a:lnTo>
                  <a:lnTo>
                    <a:pt x="0" y="912875"/>
                  </a:lnTo>
                  <a:lnTo>
                    <a:pt x="3473196" y="912875"/>
                  </a:lnTo>
                  <a:lnTo>
                    <a:pt x="3473196" y="0"/>
                  </a:lnTo>
                  <a:close/>
                </a:path>
              </a:pathLst>
            </a:custGeom>
            <a:solidFill>
              <a:srgbClr val="E1EFD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64784" y="5753811"/>
            <a:ext cx="464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37632" y="2449448"/>
            <a:ext cx="2526665" cy="4138929"/>
            <a:chOff x="5437632" y="2449448"/>
            <a:chExt cx="2526665" cy="4138929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7632" y="5727191"/>
              <a:ext cx="274320" cy="2743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80" y="5981700"/>
              <a:ext cx="446531" cy="4465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1968" y="5981700"/>
              <a:ext cx="448055" cy="44653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18910" y="2458973"/>
              <a:ext cx="615950" cy="4119879"/>
            </a:xfrm>
            <a:custGeom>
              <a:avLst/>
              <a:gdLst/>
              <a:ahLst/>
              <a:cxnLst/>
              <a:rect l="l" t="t" r="r" b="b"/>
              <a:pathLst>
                <a:path w="615950" h="4119879">
                  <a:moveTo>
                    <a:pt x="0" y="4119372"/>
                  </a:moveTo>
                  <a:lnTo>
                    <a:pt x="615696" y="4119372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4119372"/>
                  </a:lnTo>
                  <a:close/>
                </a:path>
              </a:pathLst>
            </a:custGeom>
            <a:ln w="19050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38822" y="2458973"/>
              <a:ext cx="615950" cy="4119879"/>
            </a:xfrm>
            <a:custGeom>
              <a:avLst/>
              <a:gdLst/>
              <a:ahLst/>
              <a:cxnLst/>
              <a:rect l="l" t="t" r="r" b="b"/>
              <a:pathLst>
                <a:path w="615950" h="4119879">
                  <a:moveTo>
                    <a:pt x="0" y="4119372"/>
                  </a:moveTo>
                  <a:lnTo>
                    <a:pt x="615696" y="4119372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4119372"/>
                  </a:lnTo>
                  <a:close/>
                </a:path>
              </a:pathLst>
            </a:custGeom>
            <a:ln w="1905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28434" y="2468498"/>
            <a:ext cx="596900" cy="239395"/>
          </a:xfrm>
          <a:prstGeom prst="rect">
            <a:avLst/>
          </a:prstGeom>
          <a:solidFill>
            <a:srgbClr val="222E3E"/>
          </a:solidFill>
        </p:spPr>
        <p:txBody>
          <a:bodyPr vert="horz" wrap="square" lIns="0" tIns="2540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200"/>
              </a:spcBef>
            </a:pP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TG1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48346" y="2468498"/>
            <a:ext cx="596900" cy="239395"/>
          </a:xfrm>
          <a:prstGeom prst="rect">
            <a:avLst/>
          </a:prstGeom>
          <a:solidFill>
            <a:srgbClr val="222E3E"/>
          </a:solidFill>
        </p:spPr>
        <p:txBody>
          <a:bodyPr vert="horz" wrap="square" lIns="0" tIns="2603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TG2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07311" y="886460"/>
            <a:ext cx="1410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Load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Balancer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(NLB)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18871" y="1880361"/>
            <a:ext cx="7586345" cy="4019550"/>
            <a:chOff x="118871" y="1880361"/>
            <a:chExt cx="7586345" cy="4019550"/>
          </a:xfrm>
        </p:grpSpPr>
        <p:sp>
          <p:nvSpPr>
            <p:cNvPr id="30" name="object 30"/>
            <p:cNvSpPr/>
            <p:nvPr/>
          </p:nvSpPr>
          <p:spPr>
            <a:xfrm>
              <a:off x="2752344" y="4427219"/>
              <a:ext cx="650875" cy="861694"/>
            </a:xfrm>
            <a:custGeom>
              <a:avLst/>
              <a:gdLst/>
              <a:ahLst/>
              <a:cxnLst/>
              <a:rect l="l" t="t" r="r" b="b"/>
              <a:pathLst>
                <a:path w="650875" h="861695">
                  <a:moveTo>
                    <a:pt x="128016" y="0"/>
                  </a:moveTo>
                  <a:lnTo>
                    <a:pt x="650620" y="622807"/>
                  </a:lnTo>
                </a:path>
                <a:path w="650875" h="861695">
                  <a:moveTo>
                    <a:pt x="0" y="647699"/>
                  </a:moveTo>
                  <a:lnTo>
                    <a:pt x="543052" y="861567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13788" y="2272283"/>
              <a:ext cx="1585595" cy="2982595"/>
            </a:xfrm>
            <a:custGeom>
              <a:avLst/>
              <a:gdLst/>
              <a:ahLst/>
              <a:cxnLst/>
              <a:rect l="l" t="t" r="r" b="b"/>
              <a:pathLst>
                <a:path w="1585595" h="2982595">
                  <a:moveTo>
                    <a:pt x="1585467" y="2931286"/>
                  </a:moveTo>
                  <a:lnTo>
                    <a:pt x="1572767" y="2931286"/>
                  </a:lnTo>
                  <a:lnTo>
                    <a:pt x="1572767" y="2982087"/>
                  </a:lnTo>
                  <a:lnTo>
                    <a:pt x="1585467" y="2982087"/>
                  </a:lnTo>
                  <a:lnTo>
                    <a:pt x="1585467" y="2931286"/>
                  </a:lnTo>
                  <a:close/>
                </a:path>
                <a:path w="1585595" h="2982595">
                  <a:moveTo>
                    <a:pt x="1585467" y="2842386"/>
                  </a:moveTo>
                  <a:lnTo>
                    <a:pt x="1572767" y="2842386"/>
                  </a:lnTo>
                  <a:lnTo>
                    <a:pt x="1572767" y="2893186"/>
                  </a:lnTo>
                  <a:lnTo>
                    <a:pt x="1585467" y="2893186"/>
                  </a:lnTo>
                  <a:lnTo>
                    <a:pt x="1585467" y="2842386"/>
                  </a:lnTo>
                  <a:close/>
                </a:path>
                <a:path w="1585595" h="2982595">
                  <a:moveTo>
                    <a:pt x="1585467" y="2753486"/>
                  </a:moveTo>
                  <a:lnTo>
                    <a:pt x="1572767" y="2753486"/>
                  </a:lnTo>
                  <a:lnTo>
                    <a:pt x="1572767" y="2804286"/>
                  </a:lnTo>
                  <a:lnTo>
                    <a:pt x="1585467" y="2804286"/>
                  </a:lnTo>
                  <a:lnTo>
                    <a:pt x="1585467" y="2753486"/>
                  </a:lnTo>
                  <a:close/>
                </a:path>
                <a:path w="1585595" h="2982595">
                  <a:moveTo>
                    <a:pt x="1585467" y="2664586"/>
                  </a:moveTo>
                  <a:lnTo>
                    <a:pt x="1572767" y="2664586"/>
                  </a:lnTo>
                  <a:lnTo>
                    <a:pt x="1572767" y="2715386"/>
                  </a:lnTo>
                  <a:lnTo>
                    <a:pt x="1585467" y="2715386"/>
                  </a:lnTo>
                  <a:lnTo>
                    <a:pt x="1585467" y="2664586"/>
                  </a:lnTo>
                  <a:close/>
                </a:path>
                <a:path w="1585595" h="2982595">
                  <a:moveTo>
                    <a:pt x="1585467" y="2575686"/>
                  </a:moveTo>
                  <a:lnTo>
                    <a:pt x="1572767" y="2575686"/>
                  </a:lnTo>
                  <a:lnTo>
                    <a:pt x="1572767" y="2626486"/>
                  </a:lnTo>
                  <a:lnTo>
                    <a:pt x="1585467" y="2626486"/>
                  </a:lnTo>
                  <a:lnTo>
                    <a:pt x="1585467" y="2575686"/>
                  </a:lnTo>
                  <a:close/>
                </a:path>
                <a:path w="1585595" h="2982595">
                  <a:moveTo>
                    <a:pt x="1585467" y="2486786"/>
                  </a:moveTo>
                  <a:lnTo>
                    <a:pt x="1572767" y="2486786"/>
                  </a:lnTo>
                  <a:lnTo>
                    <a:pt x="1572767" y="2537586"/>
                  </a:lnTo>
                  <a:lnTo>
                    <a:pt x="1585467" y="2537586"/>
                  </a:lnTo>
                  <a:lnTo>
                    <a:pt x="1585467" y="2486786"/>
                  </a:lnTo>
                  <a:close/>
                </a:path>
                <a:path w="1585595" h="2982595">
                  <a:moveTo>
                    <a:pt x="1585467" y="2397886"/>
                  </a:moveTo>
                  <a:lnTo>
                    <a:pt x="1572767" y="2397886"/>
                  </a:lnTo>
                  <a:lnTo>
                    <a:pt x="1572767" y="2448686"/>
                  </a:lnTo>
                  <a:lnTo>
                    <a:pt x="1585467" y="2448686"/>
                  </a:lnTo>
                  <a:lnTo>
                    <a:pt x="1585467" y="2397886"/>
                  </a:lnTo>
                  <a:close/>
                </a:path>
                <a:path w="1585595" h="2982595">
                  <a:moveTo>
                    <a:pt x="1585467" y="2308986"/>
                  </a:moveTo>
                  <a:lnTo>
                    <a:pt x="1572767" y="2308986"/>
                  </a:lnTo>
                  <a:lnTo>
                    <a:pt x="1572767" y="2359786"/>
                  </a:lnTo>
                  <a:lnTo>
                    <a:pt x="1585467" y="2359786"/>
                  </a:lnTo>
                  <a:lnTo>
                    <a:pt x="1585467" y="2308986"/>
                  </a:lnTo>
                  <a:close/>
                </a:path>
                <a:path w="1585595" h="2982595">
                  <a:moveTo>
                    <a:pt x="1585467" y="2220086"/>
                  </a:moveTo>
                  <a:lnTo>
                    <a:pt x="1572767" y="2220086"/>
                  </a:lnTo>
                  <a:lnTo>
                    <a:pt x="1572767" y="2270886"/>
                  </a:lnTo>
                  <a:lnTo>
                    <a:pt x="1585467" y="2270886"/>
                  </a:lnTo>
                  <a:lnTo>
                    <a:pt x="1585467" y="2220086"/>
                  </a:lnTo>
                  <a:close/>
                </a:path>
                <a:path w="1585595" h="2982595">
                  <a:moveTo>
                    <a:pt x="1585467" y="2131186"/>
                  </a:moveTo>
                  <a:lnTo>
                    <a:pt x="1572767" y="2131186"/>
                  </a:lnTo>
                  <a:lnTo>
                    <a:pt x="1572767" y="2181986"/>
                  </a:lnTo>
                  <a:lnTo>
                    <a:pt x="1585467" y="2181986"/>
                  </a:lnTo>
                  <a:lnTo>
                    <a:pt x="1585467" y="2131186"/>
                  </a:lnTo>
                  <a:close/>
                </a:path>
                <a:path w="1585595" h="2982595">
                  <a:moveTo>
                    <a:pt x="1585467" y="2042286"/>
                  </a:moveTo>
                  <a:lnTo>
                    <a:pt x="1572767" y="2042286"/>
                  </a:lnTo>
                  <a:lnTo>
                    <a:pt x="1572767" y="2093086"/>
                  </a:lnTo>
                  <a:lnTo>
                    <a:pt x="1585467" y="2093086"/>
                  </a:lnTo>
                  <a:lnTo>
                    <a:pt x="1585467" y="2042286"/>
                  </a:lnTo>
                  <a:close/>
                </a:path>
                <a:path w="1585595" h="2982595">
                  <a:moveTo>
                    <a:pt x="1585467" y="1953386"/>
                  </a:moveTo>
                  <a:lnTo>
                    <a:pt x="1572767" y="1953386"/>
                  </a:lnTo>
                  <a:lnTo>
                    <a:pt x="1572767" y="2004186"/>
                  </a:lnTo>
                  <a:lnTo>
                    <a:pt x="1585467" y="2004186"/>
                  </a:lnTo>
                  <a:lnTo>
                    <a:pt x="1585467" y="1953386"/>
                  </a:lnTo>
                  <a:close/>
                </a:path>
                <a:path w="1585595" h="2982595">
                  <a:moveTo>
                    <a:pt x="1585467" y="1864486"/>
                  </a:moveTo>
                  <a:lnTo>
                    <a:pt x="1572767" y="1864486"/>
                  </a:lnTo>
                  <a:lnTo>
                    <a:pt x="1572767" y="1915286"/>
                  </a:lnTo>
                  <a:lnTo>
                    <a:pt x="1585467" y="1915286"/>
                  </a:lnTo>
                  <a:lnTo>
                    <a:pt x="1585467" y="1864486"/>
                  </a:lnTo>
                  <a:close/>
                </a:path>
                <a:path w="1585595" h="2982595">
                  <a:moveTo>
                    <a:pt x="1585467" y="1775586"/>
                  </a:moveTo>
                  <a:lnTo>
                    <a:pt x="1572767" y="1775586"/>
                  </a:lnTo>
                  <a:lnTo>
                    <a:pt x="1572767" y="1826386"/>
                  </a:lnTo>
                  <a:lnTo>
                    <a:pt x="1585467" y="1826386"/>
                  </a:lnTo>
                  <a:lnTo>
                    <a:pt x="1585467" y="1775586"/>
                  </a:lnTo>
                  <a:close/>
                </a:path>
                <a:path w="1585595" h="2982595">
                  <a:moveTo>
                    <a:pt x="1585467" y="1686686"/>
                  </a:moveTo>
                  <a:lnTo>
                    <a:pt x="1572767" y="1686686"/>
                  </a:lnTo>
                  <a:lnTo>
                    <a:pt x="1572767" y="1737486"/>
                  </a:lnTo>
                  <a:lnTo>
                    <a:pt x="1585467" y="1737486"/>
                  </a:lnTo>
                  <a:lnTo>
                    <a:pt x="1585467" y="1686686"/>
                  </a:lnTo>
                  <a:close/>
                </a:path>
                <a:path w="1585595" h="2982595">
                  <a:moveTo>
                    <a:pt x="1585467" y="1597786"/>
                  </a:moveTo>
                  <a:lnTo>
                    <a:pt x="1572767" y="1597786"/>
                  </a:lnTo>
                  <a:lnTo>
                    <a:pt x="1572767" y="1648586"/>
                  </a:lnTo>
                  <a:lnTo>
                    <a:pt x="1585467" y="1648586"/>
                  </a:lnTo>
                  <a:lnTo>
                    <a:pt x="1585467" y="1597786"/>
                  </a:lnTo>
                  <a:close/>
                </a:path>
                <a:path w="1585595" h="2982595">
                  <a:moveTo>
                    <a:pt x="1585467" y="1508886"/>
                  </a:moveTo>
                  <a:lnTo>
                    <a:pt x="1572767" y="1508886"/>
                  </a:lnTo>
                  <a:lnTo>
                    <a:pt x="1572767" y="1559686"/>
                  </a:lnTo>
                  <a:lnTo>
                    <a:pt x="1585467" y="1559686"/>
                  </a:lnTo>
                  <a:lnTo>
                    <a:pt x="1585467" y="1508886"/>
                  </a:lnTo>
                  <a:close/>
                </a:path>
                <a:path w="1585595" h="2982595">
                  <a:moveTo>
                    <a:pt x="1558798" y="1484757"/>
                  </a:moveTo>
                  <a:lnTo>
                    <a:pt x="1507998" y="1484757"/>
                  </a:lnTo>
                  <a:lnTo>
                    <a:pt x="1507998" y="1497457"/>
                  </a:lnTo>
                  <a:lnTo>
                    <a:pt x="1558798" y="1497457"/>
                  </a:lnTo>
                  <a:lnTo>
                    <a:pt x="1558798" y="1484757"/>
                  </a:lnTo>
                  <a:close/>
                </a:path>
                <a:path w="1585595" h="2982595">
                  <a:moveTo>
                    <a:pt x="1469898" y="1484757"/>
                  </a:moveTo>
                  <a:lnTo>
                    <a:pt x="1419098" y="1484757"/>
                  </a:lnTo>
                  <a:lnTo>
                    <a:pt x="1419098" y="1497457"/>
                  </a:lnTo>
                  <a:lnTo>
                    <a:pt x="1469898" y="1497457"/>
                  </a:lnTo>
                  <a:lnTo>
                    <a:pt x="1469898" y="1484757"/>
                  </a:lnTo>
                  <a:close/>
                </a:path>
                <a:path w="1585595" h="2982595">
                  <a:moveTo>
                    <a:pt x="1380998" y="1484757"/>
                  </a:moveTo>
                  <a:lnTo>
                    <a:pt x="1330198" y="1484757"/>
                  </a:lnTo>
                  <a:lnTo>
                    <a:pt x="1330198" y="1497457"/>
                  </a:lnTo>
                  <a:lnTo>
                    <a:pt x="1380998" y="1497457"/>
                  </a:lnTo>
                  <a:lnTo>
                    <a:pt x="1380998" y="1484757"/>
                  </a:lnTo>
                  <a:close/>
                </a:path>
                <a:path w="1585595" h="2982595">
                  <a:moveTo>
                    <a:pt x="1292098" y="1484757"/>
                  </a:moveTo>
                  <a:lnTo>
                    <a:pt x="1241298" y="1484757"/>
                  </a:lnTo>
                  <a:lnTo>
                    <a:pt x="1241298" y="1497457"/>
                  </a:lnTo>
                  <a:lnTo>
                    <a:pt x="1292098" y="1497457"/>
                  </a:lnTo>
                  <a:lnTo>
                    <a:pt x="1292098" y="1484757"/>
                  </a:lnTo>
                  <a:close/>
                </a:path>
                <a:path w="1585595" h="2982595">
                  <a:moveTo>
                    <a:pt x="1203198" y="1484757"/>
                  </a:moveTo>
                  <a:lnTo>
                    <a:pt x="1152398" y="1484757"/>
                  </a:lnTo>
                  <a:lnTo>
                    <a:pt x="1152398" y="1497457"/>
                  </a:lnTo>
                  <a:lnTo>
                    <a:pt x="1203198" y="1497457"/>
                  </a:lnTo>
                  <a:lnTo>
                    <a:pt x="1203198" y="1484757"/>
                  </a:lnTo>
                  <a:close/>
                </a:path>
                <a:path w="1585595" h="2982595">
                  <a:moveTo>
                    <a:pt x="1114298" y="1484757"/>
                  </a:moveTo>
                  <a:lnTo>
                    <a:pt x="1063498" y="1484757"/>
                  </a:lnTo>
                  <a:lnTo>
                    <a:pt x="1063498" y="1497457"/>
                  </a:lnTo>
                  <a:lnTo>
                    <a:pt x="1114298" y="1497457"/>
                  </a:lnTo>
                  <a:lnTo>
                    <a:pt x="1114298" y="1484757"/>
                  </a:lnTo>
                  <a:close/>
                </a:path>
                <a:path w="1585595" h="2982595">
                  <a:moveTo>
                    <a:pt x="1025398" y="1484757"/>
                  </a:moveTo>
                  <a:lnTo>
                    <a:pt x="974598" y="1484757"/>
                  </a:lnTo>
                  <a:lnTo>
                    <a:pt x="974598" y="1497457"/>
                  </a:lnTo>
                  <a:lnTo>
                    <a:pt x="1025398" y="1497457"/>
                  </a:lnTo>
                  <a:lnTo>
                    <a:pt x="1025398" y="1484757"/>
                  </a:lnTo>
                  <a:close/>
                </a:path>
                <a:path w="1585595" h="2982595">
                  <a:moveTo>
                    <a:pt x="936498" y="1484757"/>
                  </a:moveTo>
                  <a:lnTo>
                    <a:pt x="885698" y="1484757"/>
                  </a:lnTo>
                  <a:lnTo>
                    <a:pt x="885698" y="1497457"/>
                  </a:lnTo>
                  <a:lnTo>
                    <a:pt x="936498" y="1497457"/>
                  </a:lnTo>
                  <a:lnTo>
                    <a:pt x="936498" y="1484757"/>
                  </a:lnTo>
                  <a:close/>
                </a:path>
                <a:path w="1585595" h="2982595">
                  <a:moveTo>
                    <a:pt x="847598" y="1484757"/>
                  </a:moveTo>
                  <a:lnTo>
                    <a:pt x="796798" y="1484757"/>
                  </a:lnTo>
                  <a:lnTo>
                    <a:pt x="796798" y="1497457"/>
                  </a:lnTo>
                  <a:lnTo>
                    <a:pt x="847598" y="1497457"/>
                  </a:lnTo>
                  <a:lnTo>
                    <a:pt x="847598" y="1484757"/>
                  </a:lnTo>
                  <a:close/>
                </a:path>
                <a:path w="1585595" h="2982595">
                  <a:moveTo>
                    <a:pt x="758698" y="1484757"/>
                  </a:moveTo>
                  <a:lnTo>
                    <a:pt x="707898" y="1484757"/>
                  </a:lnTo>
                  <a:lnTo>
                    <a:pt x="707898" y="1497457"/>
                  </a:lnTo>
                  <a:lnTo>
                    <a:pt x="758698" y="1497457"/>
                  </a:lnTo>
                  <a:lnTo>
                    <a:pt x="758698" y="1484757"/>
                  </a:lnTo>
                  <a:close/>
                </a:path>
                <a:path w="1585595" h="2982595">
                  <a:moveTo>
                    <a:pt x="669798" y="1484757"/>
                  </a:moveTo>
                  <a:lnTo>
                    <a:pt x="618998" y="1484757"/>
                  </a:lnTo>
                  <a:lnTo>
                    <a:pt x="618998" y="1497457"/>
                  </a:lnTo>
                  <a:lnTo>
                    <a:pt x="669798" y="1497457"/>
                  </a:lnTo>
                  <a:lnTo>
                    <a:pt x="669798" y="1484757"/>
                  </a:lnTo>
                  <a:close/>
                </a:path>
                <a:path w="1585595" h="2982595">
                  <a:moveTo>
                    <a:pt x="580898" y="1484757"/>
                  </a:moveTo>
                  <a:lnTo>
                    <a:pt x="530098" y="1484757"/>
                  </a:lnTo>
                  <a:lnTo>
                    <a:pt x="530098" y="1497457"/>
                  </a:lnTo>
                  <a:lnTo>
                    <a:pt x="580898" y="1497457"/>
                  </a:lnTo>
                  <a:lnTo>
                    <a:pt x="580898" y="1484757"/>
                  </a:lnTo>
                  <a:close/>
                </a:path>
                <a:path w="1585595" h="2982595">
                  <a:moveTo>
                    <a:pt x="491998" y="1484757"/>
                  </a:moveTo>
                  <a:lnTo>
                    <a:pt x="441198" y="1484757"/>
                  </a:lnTo>
                  <a:lnTo>
                    <a:pt x="441198" y="1497457"/>
                  </a:lnTo>
                  <a:lnTo>
                    <a:pt x="491998" y="1497457"/>
                  </a:lnTo>
                  <a:lnTo>
                    <a:pt x="491998" y="1484757"/>
                  </a:lnTo>
                  <a:close/>
                </a:path>
                <a:path w="1585595" h="2982595">
                  <a:moveTo>
                    <a:pt x="403098" y="1484757"/>
                  </a:moveTo>
                  <a:lnTo>
                    <a:pt x="352298" y="1484757"/>
                  </a:lnTo>
                  <a:lnTo>
                    <a:pt x="352298" y="1497457"/>
                  </a:lnTo>
                  <a:lnTo>
                    <a:pt x="403098" y="1497457"/>
                  </a:lnTo>
                  <a:lnTo>
                    <a:pt x="403098" y="1484757"/>
                  </a:lnTo>
                  <a:close/>
                </a:path>
                <a:path w="1585595" h="2982595">
                  <a:moveTo>
                    <a:pt x="314198" y="1484757"/>
                  </a:moveTo>
                  <a:lnTo>
                    <a:pt x="263398" y="1484757"/>
                  </a:lnTo>
                  <a:lnTo>
                    <a:pt x="263398" y="1497457"/>
                  </a:lnTo>
                  <a:lnTo>
                    <a:pt x="314198" y="1497457"/>
                  </a:lnTo>
                  <a:lnTo>
                    <a:pt x="314198" y="1484757"/>
                  </a:lnTo>
                  <a:close/>
                </a:path>
                <a:path w="1585595" h="2982595">
                  <a:moveTo>
                    <a:pt x="225298" y="1484757"/>
                  </a:moveTo>
                  <a:lnTo>
                    <a:pt x="174498" y="1484757"/>
                  </a:lnTo>
                  <a:lnTo>
                    <a:pt x="174498" y="1497457"/>
                  </a:lnTo>
                  <a:lnTo>
                    <a:pt x="225298" y="1497457"/>
                  </a:lnTo>
                  <a:lnTo>
                    <a:pt x="225298" y="1484757"/>
                  </a:lnTo>
                  <a:close/>
                </a:path>
                <a:path w="1585595" h="2982595">
                  <a:moveTo>
                    <a:pt x="136398" y="1484757"/>
                  </a:moveTo>
                  <a:lnTo>
                    <a:pt x="85598" y="1484757"/>
                  </a:lnTo>
                  <a:lnTo>
                    <a:pt x="85598" y="1497457"/>
                  </a:lnTo>
                  <a:lnTo>
                    <a:pt x="136398" y="1497457"/>
                  </a:lnTo>
                  <a:lnTo>
                    <a:pt x="136398" y="1484757"/>
                  </a:lnTo>
                  <a:close/>
                </a:path>
                <a:path w="1585595" h="2982595">
                  <a:moveTo>
                    <a:pt x="44450" y="1449704"/>
                  </a:moveTo>
                  <a:lnTo>
                    <a:pt x="31750" y="1449704"/>
                  </a:lnTo>
                  <a:lnTo>
                    <a:pt x="31750" y="1497457"/>
                  </a:lnTo>
                  <a:lnTo>
                    <a:pt x="47498" y="1497457"/>
                  </a:lnTo>
                  <a:lnTo>
                    <a:pt x="47498" y="1491107"/>
                  </a:lnTo>
                  <a:lnTo>
                    <a:pt x="44450" y="1491107"/>
                  </a:lnTo>
                  <a:lnTo>
                    <a:pt x="38100" y="1484757"/>
                  </a:lnTo>
                  <a:lnTo>
                    <a:pt x="44450" y="1484757"/>
                  </a:lnTo>
                  <a:lnTo>
                    <a:pt x="44450" y="1449704"/>
                  </a:lnTo>
                  <a:close/>
                </a:path>
                <a:path w="1585595" h="2982595">
                  <a:moveTo>
                    <a:pt x="44450" y="1484757"/>
                  </a:moveTo>
                  <a:lnTo>
                    <a:pt x="38100" y="1484757"/>
                  </a:lnTo>
                  <a:lnTo>
                    <a:pt x="44450" y="1491107"/>
                  </a:lnTo>
                  <a:lnTo>
                    <a:pt x="44450" y="1484757"/>
                  </a:lnTo>
                  <a:close/>
                </a:path>
                <a:path w="1585595" h="2982595">
                  <a:moveTo>
                    <a:pt x="47498" y="1484757"/>
                  </a:moveTo>
                  <a:lnTo>
                    <a:pt x="44450" y="1484757"/>
                  </a:lnTo>
                  <a:lnTo>
                    <a:pt x="44450" y="1491107"/>
                  </a:lnTo>
                  <a:lnTo>
                    <a:pt x="47498" y="1491107"/>
                  </a:lnTo>
                  <a:lnTo>
                    <a:pt x="47498" y="1484757"/>
                  </a:lnTo>
                  <a:close/>
                </a:path>
                <a:path w="1585595" h="2982595">
                  <a:moveTo>
                    <a:pt x="44450" y="1360804"/>
                  </a:moveTo>
                  <a:lnTo>
                    <a:pt x="31750" y="1360804"/>
                  </a:lnTo>
                  <a:lnTo>
                    <a:pt x="31750" y="1411604"/>
                  </a:lnTo>
                  <a:lnTo>
                    <a:pt x="44450" y="1411604"/>
                  </a:lnTo>
                  <a:lnTo>
                    <a:pt x="44450" y="1360804"/>
                  </a:lnTo>
                  <a:close/>
                </a:path>
                <a:path w="1585595" h="2982595">
                  <a:moveTo>
                    <a:pt x="44450" y="1271904"/>
                  </a:moveTo>
                  <a:lnTo>
                    <a:pt x="31750" y="1271904"/>
                  </a:lnTo>
                  <a:lnTo>
                    <a:pt x="31750" y="1322704"/>
                  </a:lnTo>
                  <a:lnTo>
                    <a:pt x="44450" y="1322704"/>
                  </a:lnTo>
                  <a:lnTo>
                    <a:pt x="44450" y="1271904"/>
                  </a:lnTo>
                  <a:close/>
                </a:path>
                <a:path w="1585595" h="2982595">
                  <a:moveTo>
                    <a:pt x="44450" y="1183004"/>
                  </a:moveTo>
                  <a:lnTo>
                    <a:pt x="31750" y="1183004"/>
                  </a:lnTo>
                  <a:lnTo>
                    <a:pt x="31750" y="1233804"/>
                  </a:lnTo>
                  <a:lnTo>
                    <a:pt x="44450" y="1233804"/>
                  </a:lnTo>
                  <a:lnTo>
                    <a:pt x="44450" y="1183004"/>
                  </a:lnTo>
                  <a:close/>
                </a:path>
                <a:path w="1585595" h="2982595">
                  <a:moveTo>
                    <a:pt x="44450" y="1094104"/>
                  </a:moveTo>
                  <a:lnTo>
                    <a:pt x="31750" y="1094104"/>
                  </a:lnTo>
                  <a:lnTo>
                    <a:pt x="31750" y="1144904"/>
                  </a:lnTo>
                  <a:lnTo>
                    <a:pt x="44450" y="1144904"/>
                  </a:lnTo>
                  <a:lnTo>
                    <a:pt x="44450" y="1094104"/>
                  </a:lnTo>
                  <a:close/>
                </a:path>
                <a:path w="1585595" h="2982595">
                  <a:moveTo>
                    <a:pt x="44450" y="1005204"/>
                  </a:moveTo>
                  <a:lnTo>
                    <a:pt x="31750" y="1005204"/>
                  </a:lnTo>
                  <a:lnTo>
                    <a:pt x="31750" y="1056004"/>
                  </a:lnTo>
                  <a:lnTo>
                    <a:pt x="44450" y="1056004"/>
                  </a:lnTo>
                  <a:lnTo>
                    <a:pt x="44450" y="1005204"/>
                  </a:lnTo>
                  <a:close/>
                </a:path>
                <a:path w="1585595" h="2982595">
                  <a:moveTo>
                    <a:pt x="44450" y="916304"/>
                  </a:moveTo>
                  <a:lnTo>
                    <a:pt x="31750" y="916304"/>
                  </a:lnTo>
                  <a:lnTo>
                    <a:pt x="31750" y="967104"/>
                  </a:lnTo>
                  <a:lnTo>
                    <a:pt x="44450" y="967104"/>
                  </a:lnTo>
                  <a:lnTo>
                    <a:pt x="44450" y="916304"/>
                  </a:lnTo>
                  <a:close/>
                </a:path>
                <a:path w="1585595" h="2982595">
                  <a:moveTo>
                    <a:pt x="44450" y="827404"/>
                  </a:moveTo>
                  <a:lnTo>
                    <a:pt x="31750" y="827404"/>
                  </a:lnTo>
                  <a:lnTo>
                    <a:pt x="31750" y="878204"/>
                  </a:lnTo>
                  <a:lnTo>
                    <a:pt x="44450" y="878204"/>
                  </a:lnTo>
                  <a:lnTo>
                    <a:pt x="44450" y="827404"/>
                  </a:lnTo>
                  <a:close/>
                </a:path>
                <a:path w="1585595" h="2982595">
                  <a:moveTo>
                    <a:pt x="44450" y="738504"/>
                  </a:moveTo>
                  <a:lnTo>
                    <a:pt x="31750" y="738504"/>
                  </a:lnTo>
                  <a:lnTo>
                    <a:pt x="31750" y="789304"/>
                  </a:lnTo>
                  <a:lnTo>
                    <a:pt x="44450" y="789304"/>
                  </a:lnTo>
                  <a:lnTo>
                    <a:pt x="44450" y="738504"/>
                  </a:lnTo>
                  <a:close/>
                </a:path>
                <a:path w="1585595" h="2982595">
                  <a:moveTo>
                    <a:pt x="44450" y="649604"/>
                  </a:moveTo>
                  <a:lnTo>
                    <a:pt x="31750" y="649604"/>
                  </a:lnTo>
                  <a:lnTo>
                    <a:pt x="31750" y="700404"/>
                  </a:lnTo>
                  <a:lnTo>
                    <a:pt x="44450" y="700404"/>
                  </a:lnTo>
                  <a:lnTo>
                    <a:pt x="44450" y="649604"/>
                  </a:lnTo>
                  <a:close/>
                </a:path>
                <a:path w="1585595" h="2982595">
                  <a:moveTo>
                    <a:pt x="44450" y="560704"/>
                  </a:moveTo>
                  <a:lnTo>
                    <a:pt x="31750" y="560704"/>
                  </a:lnTo>
                  <a:lnTo>
                    <a:pt x="31750" y="611504"/>
                  </a:lnTo>
                  <a:lnTo>
                    <a:pt x="44450" y="611504"/>
                  </a:lnTo>
                  <a:lnTo>
                    <a:pt x="44450" y="560704"/>
                  </a:lnTo>
                  <a:close/>
                </a:path>
                <a:path w="1585595" h="2982595">
                  <a:moveTo>
                    <a:pt x="44450" y="471804"/>
                  </a:moveTo>
                  <a:lnTo>
                    <a:pt x="31750" y="471804"/>
                  </a:lnTo>
                  <a:lnTo>
                    <a:pt x="31750" y="522604"/>
                  </a:lnTo>
                  <a:lnTo>
                    <a:pt x="44450" y="522604"/>
                  </a:lnTo>
                  <a:lnTo>
                    <a:pt x="44450" y="471804"/>
                  </a:lnTo>
                  <a:close/>
                </a:path>
                <a:path w="1585595" h="2982595">
                  <a:moveTo>
                    <a:pt x="44450" y="382904"/>
                  </a:moveTo>
                  <a:lnTo>
                    <a:pt x="31750" y="382904"/>
                  </a:lnTo>
                  <a:lnTo>
                    <a:pt x="31750" y="433704"/>
                  </a:lnTo>
                  <a:lnTo>
                    <a:pt x="44450" y="433704"/>
                  </a:lnTo>
                  <a:lnTo>
                    <a:pt x="44450" y="382904"/>
                  </a:lnTo>
                  <a:close/>
                </a:path>
                <a:path w="1585595" h="2982595">
                  <a:moveTo>
                    <a:pt x="44450" y="294004"/>
                  </a:moveTo>
                  <a:lnTo>
                    <a:pt x="31750" y="294004"/>
                  </a:lnTo>
                  <a:lnTo>
                    <a:pt x="31750" y="344804"/>
                  </a:lnTo>
                  <a:lnTo>
                    <a:pt x="44450" y="344804"/>
                  </a:lnTo>
                  <a:lnTo>
                    <a:pt x="44450" y="294004"/>
                  </a:lnTo>
                  <a:close/>
                </a:path>
                <a:path w="1585595" h="2982595">
                  <a:moveTo>
                    <a:pt x="44450" y="205104"/>
                  </a:moveTo>
                  <a:lnTo>
                    <a:pt x="31750" y="205104"/>
                  </a:lnTo>
                  <a:lnTo>
                    <a:pt x="31750" y="255904"/>
                  </a:lnTo>
                  <a:lnTo>
                    <a:pt x="44450" y="255904"/>
                  </a:lnTo>
                  <a:lnTo>
                    <a:pt x="44450" y="205104"/>
                  </a:lnTo>
                  <a:close/>
                </a:path>
                <a:path w="1585595" h="2982595">
                  <a:moveTo>
                    <a:pt x="44450" y="116204"/>
                  </a:moveTo>
                  <a:lnTo>
                    <a:pt x="31750" y="116204"/>
                  </a:lnTo>
                  <a:lnTo>
                    <a:pt x="31750" y="167004"/>
                  </a:lnTo>
                  <a:lnTo>
                    <a:pt x="44450" y="167004"/>
                  </a:lnTo>
                  <a:lnTo>
                    <a:pt x="44450" y="116204"/>
                  </a:lnTo>
                  <a:close/>
                </a:path>
                <a:path w="1585595" h="298259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8104"/>
                  </a:lnTo>
                  <a:lnTo>
                    <a:pt x="44450" y="78104"/>
                  </a:lnTo>
                  <a:lnTo>
                    <a:pt x="44450" y="63500"/>
                  </a:lnTo>
                  <a:close/>
                </a:path>
                <a:path w="1585595" h="298259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1585595" h="298259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76855" y="2330195"/>
              <a:ext cx="1651635" cy="2910205"/>
            </a:xfrm>
            <a:custGeom>
              <a:avLst/>
              <a:gdLst/>
              <a:ahLst/>
              <a:cxnLst/>
              <a:rect l="l" t="t" r="r" b="b"/>
              <a:pathLst>
                <a:path w="1651635" h="2910204">
                  <a:moveTo>
                    <a:pt x="1651508" y="2859278"/>
                  </a:moveTo>
                  <a:lnTo>
                    <a:pt x="1638808" y="2859278"/>
                  </a:lnTo>
                  <a:lnTo>
                    <a:pt x="1638808" y="2910078"/>
                  </a:lnTo>
                  <a:lnTo>
                    <a:pt x="1651508" y="2910078"/>
                  </a:lnTo>
                  <a:lnTo>
                    <a:pt x="1651508" y="2859278"/>
                  </a:lnTo>
                  <a:close/>
                </a:path>
                <a:path w="1651635" h="2910204">
                  <a:moveTo>
                    <a:pt x="1651508" y="2770378"/>
                  </a:moveTo>
                  <a:lnTo>
                    <a:pt x="1638808" y="2770378"/>
                  </a:lnTo>
                  <a:lnTo>
                    <a:pt x="1638808" y="2821178"/>
                  </a:lnTo>
                  <a:lnTo>
                    <a:pt x="1651508" y="2821178"/>
                  </a:lnTo>
                  <a:lnTo>
                    <a:pt x="1651508" y="2770378"/>
                  </a:lnTo>
                  <a:close/>
                </a:path>
                <a:path w="1651635" h="2910204">
                  <a:moveTo>
                    <a:pt x="1651508" y="2681478"/>
                  </a:moveTo>
                  <a:lnTo>
                    <a:pt x="1638808" y="2681478"/>
                  </a:lnTo>
                  <a:lnTo>
                    <a:pt x="1638808" y="2732278"/>
                  </a:lnTo>
                  <a:lnTo>
                    <a:pt x="1651508" y="2732278"/>
                  </a:lnTo>
                  <a:lnTo>
                    <a:pt x="1651508" y="2681478"/>
                  </a:lnTo>
                  <a:close/>
                </a:path>
                <a:path w="1651635" h="2910204">
                  <a:moveTo>
                    <a:pt x="1651508" y="2592578"/>
                  </a:moveTo>
                  <a:lnTo>
                    <a:pt x="1638808" y="2592578"/>
                  </a:lnTo>
                  <a:lnTo>
                    <a:pt x="1638808" y="2643378"/>
                  </a:lnTo>
                  <a:lnTo>
                    <a:pt x="1651508" y="2643378"/>
                  </a:lnTo>
                  <a:lnTo>
                    <a:pt x="1651508" y="2592578"/>
                  </a:lnTo>
                  <a:close/>
                </a:path>
                <a:path w="1651635" h="2910204">
                  <a:moveTo>
                    <a:pt x="1651508" y="2503678"/>
                  </a:moveTo>
                  <a:lnTo>
                    <a:pt x="1638808" y="2503678"/>
                  </a:lnTo>
                  <a:lnTo>
                    <a:pt x="1638808" y="2554478"/>
                  </a:lnTo>
                  <a:lnTo>
                    <a:pt x="1651508" y="2554478"/>
                  </a:lnTo>
                  <a:lnTo>
                    <a:pt x="1651508" y="2503678"/>
                  </a:lnTo>
                  <a:close/>
                </a:path>
                <a:path w="1651635" h="2910204">
                  <a:moveTo>
                    <a:pt x="1651508" y="2414778"/>
                  </a:moveTo>
                  <a:lnTo>
                    <a:pt x="1638808" y="2414778"/>
                  </a:lnTo>
                  <a:lnTo>
                    <a:pt x="1638808" y="2465578"/>
                  </a:lnTo>
                  <a:lnTo>
                    <a:pt x="1651508" y="2465578"/>
                  </a:lnTo>
                  <a:lnTo>
                    <a:pt x="1651508" y="2414778"/>
                  </a:lnTo>
                  <a:close/>
                </a:path>
                <a:path w="1651635" h="2910204">
                  <a:moveTo>
                    <a:pt x="1651508" y="2325878"/>
                  </a:moveTo>
                  <a:lnTo>
                    <a:pt x="1638808" y="2325878"/>
                  </a:lnTo>
                  <a:lnTo>
                    <a:pt x="1638808" y="2376678"/>
                  </a:lnTo>
                  <a:lnTo>
                    <a:pt x="1651508" y="2376678"/>
                  </a:lnTo>
                  <a:lnTo>
                    <a:pt x="1651508" y="2325878"/>
                  </a:lnTo>
                  <a:close/>
                </a:path>
                <a:path w="1651635" h="2910204">
                  <a:moveTo>
                    <a:pt x="1651508" y="2236978"/>
                  </a:moveTo>
                  <a:lnTo>
                    <a:pt x="1638808" y="2236978"/>
                  </a:lnTo>
                  <a:lnTo>
                    <a:pt x="1638808" y="2287778"/>
                  </a:lnTo>
                  <a:lnTo>
                    <a:pt x="1651508" y="2287778"/>
                  </a:lnTo>
                  <a:lnTo>
                    <a:pt x="1651508" y="2236978"/>
                  </a:lnTo>
                  <a:close/>
                </a:path>
                <a:path w="1651635" h="2910204">
                  <a:moveTo>
                    <a:pt x="1651508" y="2148078"/>
                  </a:moveTo>
                  <a:lnTo>
                    <a:pt x="1638808" y="2148078"/>
                  </a:lnTo>
                  <a:lnTo>
                    <a:pt x="1638808" y="2198878"/>
                  </a:lnTo>
                  <a:lnTo>
                    <a:pt x="1651508" y="2198878"/>
                  </a:lnTo>
                  <a:lnTo>
                    <a:pt x="1651508" y="2148078"/>
                  </a:lnTo>
                  <a:close/>
                </a:path>
                <a:path w="1651635" h="2910204">
                  <a:moveTo>
                    <a:pt x="1651508" y="2059177"/>
                  </a:moveTo>
                  <a:lnTo>
                    <a:pt x="1638808" y="2059177"/>
                  </a:lnTo>
                  <a:lnTo>
                    <a:pt x="1638808" y="2109978"/>
                  </a:lnTo>
                  <a:lnTo>
                    <a:pt x="1651508" y="2109978"/>
                  </a:lnTo>
                  <a:lnTo>
                    <a:pt x="1651508" y="2059177"/>
                  </a:lnTo>
                  <a:close/>
                </a:path>
                <a:path w="1651635" h="2910204">
                  <a:moveTo>
                    <a:pt x="1651508" y="1970277"/>
                  </a:moveTo>
                  <a:lnTo>
                    <a:pt x="1638808" y="1970277"/>
                  </a:lnTo>
                  <a:lnTo>
                    <a:pt x="1638808" y="2021077"/>
                  </a:lnTo>
                  <a:lnTo>
                    <a:pt x="1651508" y="2021077"/>
                  </a:lnTo>
                  <a:lnTo>
                    <a:pt x="1651508" y="1970277"/>
                  </a:lnTo>
                  <a:close/>
                </a:path>
                <a:path w="1651635" h="2910204">
                  <a:moveTo>
                    <a:pt x="1651508" y="1881377"/>
                  </a:moveTo>
                  <a:lnTo>
                    <a:pt x="1638808" y="1881377"/>
                  </a:lnTo>
                  <a:lnTo>
                    <a:pt x="1638808" y="1932177"/>
                  </a:lnTo>
                  <a:lnTo>
                    <a:pt x="1651508" y="1932177"/>
                  </a:lnTo>
                  <a:lnTo>
                    <a:pt x="1651508" y="1881377"/>
                  </a:lnTo>
                  <a:close/>
                </a:path>
                <a:path w="1651635" h="2910204">
                  <a:moveTo>
                    <a:pt x="1651508" y="1792477"/>
                  </a:moveTo>
                  <a:lnTo>
                    <a:pt x="1638808" y="1792477"/>
                  </a:lnTo>
                  <a:lnTo>
                    <a:pt x="1638808" y="1843277"/>
                  </a:lnTo>
                  <a:lnTo>
                    <a:pt x="1651508" y="1843277"/>
                  </a:lnTo>
                  <a:lnTo>
                    <a:pt x="1651508" y="1792477"/>
                  </a:lnTo>
                  <a:close/>
                </a:path>
                <a:path w="1651635" h="2910204">
                  <a:moveTo>
                    <a:pt x="1651508" y="1703577"/>
                  </a:moveTo>
                  <a:lnTo>
                    <a:pt x="1638808" y="1703577"/>
                  </a:lnTo>
                  <a:lnTo>
                    <a:pt x="1638808" y="1754377"/>
                  </a:lnTo>
                  <a:lnTo>
                    <a:pt x="1651508" y="1754377"/>
                  </a:lnTo>
                  <a:lnTo>
                    <a:pt x="1651508" y="1703577"/>
                  </a:lnTo>
                  <a:close/>
                </a:path>
                <a:path w="1651635" h="2910204">
                  <a:moveTo>
                    <a:pt x="1651508" y="1614677"/>
                  </a:moveTo>
                  <a:lnTo>
                    <a:pt x="1638808" y="1614677"/>
                  </a:lnTo>
                  <a:lnTo>
                    <a:pt x="1638808" y="1665477"/>
                  </a:lnTo>
                  <a:lnTo>
                    <a:pt x="1651508" y="1665477"/>
                  </a:lnTo>
                  <a:lnTo>
                    <a:pt x="1651508" y="1614677"/>
                  </a:lnTo>
                  <a:close/>
                </a:path>
                <a:path w="1651635" h="2910204">
                  <a:moveTo>
                    <a:pt x="1651508" y="1525777"/>
                  </a:moveTo>
                  <a:lnTo>
                    <a:pt x="1638808" y="1525777"/>
                  </a:lnTo>
                  <a:lnTo>
                    <a:pt x="1638808" y="1576577"/>
                  </a:lnTo>
                  <a:lnTo>
                    <a:pt x="1651508" y="1576577"/>
                  </a:lnTo>
                  <a:lnTo>
                    <a:pt x="1651508" y="1525777"/>
                  </a:lnTo>
                  <a:close/>
                </a:path>
                <a:path w="1651635" h="2910204">
                  <a:moveTo>
                    <a:pt x="1651508" y="1436877"/>
                  </a:moveTo>
                  <a:lnTo>
                    <a:pt x="1638808" y="1436877"/>
                  </a:lnTo>
                  <a:lnTo>
                    <a:pt x="1638808" y="1487677"/>
                  </a:lnTo>
                  <a:lnTo>
                    <a:pt x="1651508" y="1487677"/>
                  </a:lnTo>
                  <a:lnTo>
                    <a:pt x="1651508" y="1436877"/>
                  </a:lnTo>
                  <a:close/>
                </a:path>
                <a:path w="1651635" h="2910204">
                  <a:moveTo>
                    <a:pt x="1651508" y="1347977"/>
                  </a:moveTo>
                  <a:lnTo>
                    <a:pt x="1638808" y="1347977"/>
                  </a:lnTo>
                  <a:lnTo>
                    <a:pt x="1638808" y="1398777"/>
                  </a:lnTo>
                  <a:lnTo>
                    <a:pt x="1651508" y="1398777"/>
                  </a:lnTo>
                  <a:lnTo>
                    <a:pt x="1651508" y="1347977"/>
                  </a:lnTo>
                  <a:close/>
                </a:path>
                <a:path w="1651635" h="2910204">
                  <a:moveTo>
                    <a:pt x="1638808" y="1296796"/>
                  </a:moveTo>
                  <a:lnTo>
                    <a:pt x="1638808" y="1309877"/>
                  </a:lnTo>
                  <a:lnTo>
                    <a:pt x="1651508" y="1309877"/>
                  </a:lnTo>
                  <a:lnTo>
                    <a:pt x="1651508" y="1303146"/>
                  </a:lnTo>
                  <a:lnTo>
                    <a:pt x="1645158" y="1303146"/>
                  </a:lnTo>
                  <a:lnTo>
                    <a:pt x="1638808" y="1296796"/>
                  </a:lnTo>
                  <a:close/>
                </a:path>
                <a:path w="1651635" h="2910204">
                  <a:moveTo>
                    <a:pt x="1651508" y="1290446"/>
                  </a:moveTo>
                  <a:lnTo>
                    <a:pt x="1607439" y="1290446"/>
                  </a:lnTo>
                  <a:lnTo>
                    <a:pt x="1607439" y="1303146"/>
                  </a:lnTo>
                  <a:lnTo>
                    <a:pt x="1638808" y="1303146"/>
                  </a:lnTo>
                  <a:lnTo>
                    <a:pt x="1638808" y="1296796"/>
                  </a:lnTo>
                  <a:lnTo>
                    <a:pt x="1651508" y="1296796"/>
                  </a:lnTo>
                  <a:lnTo>
                    <a:pt x="1651508" y="1290446"/>
                  </a:lnTo>
                  <a:close/>
                </a:path>
                <a:path w="1651635" h="2910204">
                  <a:moveTo>
                    <a:pt x="1651508" y="1296796"/>
                  </a:moveTo>
                  <a:lnTo>
                    <a:pt x="1638808" y="1296796"/>
                  </a:lnTo>
                  <a:lnTo>
                    <a:pt x="1645158" y="1303146"/>
                  </a:lnTo>
                  <a:lnTo>
                    <a:pt x="1651508" y="1303146"/>
                  </a:lnTo>
                  <a:lnTo>
                    <a:pt x="1651508" y="1296796"/>
                  </a:lnTo>
                  <a:close/>
                </a:path>
                <a:path w="1651635" h="2910204">
                  <a:moveTo>
                    <a:pt x="1569339" y="1290446"/>
                  </a:moveTo>
                  <a:lnTo>
                    <a:pt x="1518539" y="1290446"/>
                  </a:lnTo>
                  <a:lnTo>
                    <a:pt x="1518539" y="1303146"/>
                  </a:lnTo>
                  <a:lnTo>
                    <a:pt x="1569339" y="1303146"/>
                  </a:lnTo>
                  <a:lnTo>
                    <a:pt x="1569339" y="1290446"/>
                  </a:lnTo>
                  <a:close/>
                </a:path>
                <a:path w="1651635" h="2910204">
                  <a:moveTo>
                    <a:pt x="1480439" y="1290446"/>
                  </a:moveTo>
                  <a:lnTo>
                    <a:pt x="1429639" y="1290446"/>
                  </a:lnTo>
                  <a:lnTo>
                    <a:pt x="1429639" y="1303146"/>
                  </a:lnTo>
                  <a:lnTo>
                    <a:pt x="1480439" y="1303146"/>
                  </a:lnTo>
                  <a:lnTo>
                    <a:pt x="1480439" y="1290446"/>
                  </a:lnTo>
                  <a:close/>
                </a:path>
                <a:path w="1651635" h="2910204">
                  <a:moveTo>
                    <a:pt x="1391539" y="1290446"/>
                  </a:moveTo>
                  <a:lnTo>
                    <a:pt x="1340739" y="1290446"/>
                  </a:lnTo>
                  <a:lnTo>
                    <a:pt x="1340739" y="1303146"/>
                  </a:lnTo>
                  <a:lnTo>
                    <a:pt x="1391539" y="1303146"/>
                  </a:lnTo>
                  <a:lnTo>
                    <a:pt x="1391539" y="1290446"/>
                  </a:lnTo>
                  <a:close/>
                </a:path>
                <a:path w="1651635" h="2910204">
                  <a:moveTo>
                    <a:pt x="1302639" y="1290446"/>
                  </a:moveTo>
                  <a:lnTo>
                    <a:pt x="1251839" y="1290446"/>
                  </a:lnTo>
                  <a:lnTo>
                    <a:pt x="1251839" y="1303146"/>
                  </a:lnTo>
                  <a:lnTo>
                    <a:pt x="1302639" y="1303146"/>
                  </a:lnTo>
                  <a:lnTo>
                    <a:pt x="1302639" y="1290446"/>
                  </a:lnTo>
                  <a:close/>
                </a:path>
                <a:path w="1651635" h="2910204">
                  <a:moveTo>
                    <a:pt x="1213739" y="1290446"/>
                  </a:moveTo>
                  <a:lnTo>
                    <a:pt x="1162939" y="1290446"/>
                  </a:lnTo>
                  <a:lnTo>
                    <a:pt x="1162939" y="1303146"/>
                  </a:lnTo>
                  <a:lnTo>
                    <a:pt x="1213739" y="1303146"/>
                  </a:lnTo>
                  <a:lnTo>
                    <a:pt x="1213739" y="1290446"/>
                  </a:lnTo>
                  <a:close/>
                </a:path>
                <a:path w="1651635" h="2910204">
                  <a:moveTo>
                    <a:pt x="1124839" y="1290446"/>
                  </a:moveTo>
                  <a:lnTo>
                    <a:pt x="1074039" y="1290446"/>
                  </a:lnTo>
                  <a:lnTo>
                    <a:pt x="1074039" y="1303146"/>
                  </a:lnTo>
                  <a:lnTo>
                    <a:pt x="1124839" y="1303146"/>
                  </a:lnTo>
                  <a:lnTo>
                    <a:pt x="1124839" y="1290446"/>
                  </a:lnTo>
                  <a:close/>
                </a:path>
                <a:path w="1651635" h="2910204">
                  <a:moveTo>
                    <a:pt x="1035939" y="1290446"/>
                  </a:moveTo>
                  <a:lnTo>
                    <a:pt x="985139" y="1290446"/>
                  </a:lnTo>
                  <a:lnTo>
                    <a:pt x="985139" y="1303146"/>
                  </a:lnTo>
                  <a:lnTo>
                    <a:pt x="1035939" y="1303146"/>
                  </a:lnTo>
                  <a:lnTo>
                    <a:pt x="1035939" y="1290446"/>
                  </a:lnTo>
                  <a:close/>
                </a:path>
                <a:path w="1651635" h="2910204">
                  <a:moveTo>
                    <a:pt x="947038" y="1290446"/>
                  </a:moveTo>
                  <a:lnTo>
                    <a:pt x="896238" y="1290446"/>
                  </a:lnTo>
                  <a:lnTo>
                    <a:pt x="896238" y="1303146"/>
                  </a:lnTo>
                  <a:lnTo>
                    <a:pt x="947038" y="1303146"/>
                  </a:lnTo>
                  <a:lnTo>
                    <a:pt x="947038" y="1290446"/>
                  </a:lnTo>
                  <a:close/>
                </a:path>
                <a:path w="1651635" h="2910204">
                  <a:moveTo>
                    <a:pt x="858138" y="1290446"/>
                  </a:moveTo>
                  <a:lnTo>
                    <a:pt x="807338" y="1290446"/>
                  </a:lnTo>
                  <a:lnTo>
                    <a:pt x="807338" y="1303146"/>
                  </a:lnTo>
                  <a:lnTo>
                    <a:pt x="858138" y="1303146"/>
                  </a:lnTo>
                  <a:lnTo>
                    <a:pt x="858138" y="1290446"/>
                  </a:lnTo>
                  <a:close/>
                </a:path>
                <a:path w="1651635" h="2910204">
                  <a:moveTo>
                    <a:pt x="769238" y="1290446"/>
                  </a:moveTo>
                  <a:lnTo>
                    <a:pt x="718438" y="1290446"/>
                  </a:lnTo>
                  <a:lnTo>
                    <a:pt x="718438" y="1303146"/>
                  </a:lnTo>
                  <a:lnTo>
                    <a:pt x="769238" y="1303146"/>
                  </a:lnTo>
                  <a:lnTo>
                    <a:pt x="769238" y="1290446"/>
                  </a:lnTo>
                  <a:close/>
                </a:path>
                <a:path w="1651635" h="2910204">
                  <a:moveTo>
                    <a:pt x="680338" y="1290446"/>
                  </a:moveTo>
                  <a:lnTo>
                    <a:pt x="629538" y="1290446"/>
                  </a:lnTo>
                  <a:lnTo>
                    <a:pt x="629538" y="1303146"/>
                  </a:lnTo>
                  <a:lnTo>
                    <a:pt x="680338" y="1303146"/>
                  </a:lnTo>
                  <a:lnTo>
                    <a:pt x="680338" y="1290446"/>
                  </a:lnTo>
                  <a:close/>
                </a:path>
                <a:path w="1651635" h="2910204">
                  <a:moveTo>
                    <a:pt x="591438" y="1290446"/>
                  </a:moveTo>
                  <a:lnTo>
                    <a:pt x="540638" y="1290446"/>
                  </a:lnTo>
                  <a:lnTo>
                    <a:pt x="540638" y="1303146"/>
                  </a:lnTo>
                  <a:lnTo>
                    <a:pt x="591438" y="1303146"/>
                  </a:lnTo>
                  <a:lnTo>
                    <a:pt x="591438" y="1290446"/>
                  </a:lnTo>
                  <a:close/>
                </a:path>
                <a:path w="1651635" h="2910204">
                  <a:moveTo>
                    <a:pt x="502538" y="1290446"/>
                  </a:moveTo>
                  <a:lnTo>
                    <a:pt x="451738" y="1290446"/>
                  </a:lnTo>
                  <a:lnTo>
                    <a:pt x="451738" y="1303146"/>
                  </a:lnTo>
                  <a:lnTo>
                    <a:pt x="502538" y="1303146"/>
                  </a:lnTo>
                  <a:lnTo>
                    <a:pt x="502538" y="1290446"/>
                  </a:lnTo>
                  <a:close/>
                </a:path>
                <a:path w="1651635" h="2910204">
                  <a:moveTo>
                    <a:pt x="413638" y="1290446"/>
                  </a:moveTo>
                  <a:lnTo>
                    <a:pt x="362838" y="1290446"/>
                  </a:lnTo>
                  <a:lnTo>
                    <a:pt x="362838" y="1303146"/>
                  </a:lnTo>
                  <a:lnTo>
                    <a:pt x="413638" y="1303146"/>
                  </a:lnTo>
                  <a:lnTo>
                    <a:pt x="413638" y="1290446"/>
                  </a:lnTo>
                  <a:close/>
                </a:path>
                <a:path w="1651635" h="2910204">
                  <a:moveTo>
                    <a:pt x="324738" y="1290446"/>
                  </a:moveTo>
                  <a:lnTo>
                    <a:pt x="273938" y="1290446"/>
                  </a:lnTo>
                  <a:lnTo>
                    <a:pt x="273938" y="1303146"/>
                  </a:lnTo>
                  <a:lnTo>
                    <a:pt x="324738" y="1303146"/>
                  </a:lnTo>
                  <a:lnTo>
                    <a:pt x="324738" y="1290446"/>
                  </a:lnTo>
                  <a:close/>
                </a:path>
                <a:path w="1651635" h="2910204">
                  <a:moveTo>
                    <a:pt x="235838" y="1290446"/>
                  </a:moveTo>
                  <a:lnTo>
                    <a:pt x="185038" y="1290446"/>
                  </a:lnTo>
                  <a:lnTo>
                    <a:pt x="185038" y="1303146"/>
                  </a:lnTo>
                  <a:lnTo>
                    <a:pt x="235838" y="1303146"/>
                  </a:lnTo>
                  <a:lnTo>
                    <a:pt x="235838" y="1290446"/>
                  </a:lnTo>
                  <a:close/>
                </a:path>
                <a:path w="1651635" h="2910204">
                  <a:moveTo>
                    <a:pt x="146938" y="1290446"/>
                  </a:moveTo>
                  <a:lnTo>
                    <a:pt x="96138" y="1290446"/>
                  </a:lnTo>
                  <a:lnTo>
                    <a:pt x="96138" y="1303146"/>
                  </a:lnTo>
                  <a:lnTo>
                    <a:pt x="146938" y="1303146"/>
                  </a:lnTo>
                  <a:lnTo>
                    <a:pt x="146938" y="1290446"/>
                  </a:lnTo>
                  <a:close/>
                </a:path>
                <a:path w="1651635" h="2910204">
                  <a:moveTo>
                    <a:pt x="44450" y="1265936"/>
                  </a:moveTo>
                  <a:lnTo>
                    <a:pt x="31750" y="1265936"/>
                  </a:lnTo>
                  <a:lnTo>
                    <a:pt x="31750" y="1303146"/>
                  </a:lnTo>
                  <a:lnTo>
                    <a:pt x="58038" y="1303146"/>
                  </a:lnTo>
                  <a:lnTo>
                    <a:pt x="58038" y="1296796"/>
                  </a:lnTo>
                  <a:lnTo>
                    <a:pt x="44450" y="1296796"/>
                  </a:lnTo>
                  <a:lnTo>
                    <a:pt x="38100" y="1290446"/>
                  </a:lnTo>
                  <a:lnTo>
                    <a:pt x="44450" y="1290446"/>
                  </a:lnTo>
                  <a:lnTo>
                    <a:pt x="44450" y="1265936"/>
                  </a:lnTo>
                  <a:close/>
                </a:path>
                <a:path w="1651635" h="2910204">
                  <a:moveTo>
                    <a:pt x="44450" y="1290446"/>
                  </a:moveTo>
                  <a:lnTo>
                    <a:pt x="38100" y="1290446"/>
                  </a:lnTo>
                  <a:lnTo>
                    <a:pt x="44450" y="1296796"/>
                  </a:lnTo>
                  <a:lnTo>
                    <a:pt x="44450" y="1290446"/>
                  </a:lnTo>
                  <a:close/>
                </a:path>
                <a:path w="1651635" h="2910204">
                  <a:moveTo>
                    <a:pt x="58038" y="1290446"/>
                  </a:moveTo>
                  <a:lnTo>
                    <a:pt x="44450" y="1290446"/>
                  </a:lnTo>
                  <a:lnTo>
                    <a:pt x="44450" y="1296796"/>
                  </a:lnTo>
                  <a:lnTo>
                    <a:pt x="58038" y="1296796"/>
                  </a:lnTo>
                  <a:lnTo>
                    <a:pt x="58038" y="1290446"/>
                  </a:lnTo>
                  <a:close/>
                </a:path>
                <a:path w="1651635" h="2910204">
                  <a:moveTo>
                    <a:pt x="44450" y="1177036"/>
                  </a:moveTo>
                  <a:lnTo>
                    <a:pt x="31750" y="1177036"/>
                  </a:lnTo>
                  <a:lnTo>
                    <a:pt x="31750" y="1227836"/>
                  </a:lnTo>
                  <a:lnTo>
                    <a:pt x="44450" y="1227836"/>
                  </a:lnTo>
                  <a:lnTo>
                    <a:pt x="44450" y="1177036"/>
                  </a:lnTo>
                  <a:close/>
                </a:path>
                <a:path w="1651635" h="2910204">
                  <a:moveTo>
                    <a:pt x="44450" y="1088136"/>
                  </a:moveTo>
                  <a:lnTo>
                    <a:pt x="31750" y="1088136"/>
                  </a:lnTo>
                  <a:lnTo>
                    <a:pt x="31750" y="1138936"/>
                  </a:lnTo>
                  <a:lnTo>
                    <a:pt x="44450" y="1138936"/>
                  </a:lnTo>
                  <a:lnTo>
                    <a:pt x="44450" y="1088136"/>
                  </a:lnTo>
                  <a:close/>
                </a:path>
                <a:path w="1651635" h="2910204">
                  <a:moveTo>
                    <a:pt x="44450" y="999236"/>
                  </a:moveTo>
                  <a:lnTo>
                    <a:pt x="31750" y="999236"/>
                  </a:lnTo>
                  <a:lnTo>
                    <a:pt x="31750" y="1050036"/>
                  </a:lnTo>
                  <a:lnTo>
                    <a:pt x="44450" y="1050036"/>
                  </a:lnTo>
                  <a:lnTo>
                    <a:pt x="44450" y="999236"/>
                  </a:lnTo>
                  <a:close/>
                </a:path>
                <a:path w="1651635" h="2910204">
                  <a:moveTo>
                    <a:pt x="44450" y="910336"/>
                  </a:moveTo>
                  <a:lnTo>
                    <a:pt x="31750" y="910336"/>
                  </a:lnTo>
                  <a:lnTo>
                    <a:pt x="31750" y="961136"/>
                  </a:lnTo>
                  <a:lnTo>
                    <a:pt x="44450" y="961136"/>
                  </a:lnTo>
                  <a:lnTo>
                    <a:pt x="44450" y="910336"/>
                  </a:lnTo>
                  <a:close/>
                </a:path>
                <a:path w="1651635" h="2910204">
                  <a:moveTo>
                    <a:pt x="44450" y="821436"/>
                  </a:moveTo>
                  <a:lnTo>
                    <a:pt x="31750" y="821436"/>
                  </a:lnTo>
                  <a:lnTo>
                    <a:pt x="31750" y="872236"/>
                  </a:lnTo>
                  <a:lnTo>
                    <a:pt x="44450" y="872236"/>
                  </a:lnTo>
                  <a:lnTo>
                    <a:pt x="44450" y="821436"/>
                  </a:lnTo>
                  <a:close/>
                </a:path>
                <a:path w="1651635" h="2910204">
                  <a:moveTo>
                    <a:pt x="44450" y="732536"/>
                  </a:moveTo>
                  <a:lnTo>
                    <a:pt x="31750" y="732536"/>
                  </a:lnTo>
                  <a:lnTo>
                    <a:pt x="31750" y="783336"/>
                  </a:lnTo>
                  <a:lnTo>
                    <a:pt x="44450" y="783336"/>
                  </a:lnTo>
                  <a:lnTo>
                    <a:pt x="44450" y="732536"/>
                  </a:lnTo>
                  <a:close/>
                </a:path>
                <a:path w="1651635" h="2910204">
                  <a:moveTo>
                    <a:pt x="44450" y="643636"/>
                  </a:moveTo>
                  <a:lnTo>
                    <a:pt x="31750" y="643636"/>
                  </a:lnTo>
                  <a:lnTo>
                    <a:pt x="31750" y="694436"/>
                  </a:lnTo>
                  <a:lnTo>
                    <a:pt x="44450" y="694436"/>
                  </a:lnTo>
                  <a:lnTo>
                    <a:pt x="44450" y="643636"/>
                  </a:lnTo>
                  <a:close/>
                </a:path>
                <a:path w="1651635" h="2910204">
                  <a:moveTo>
                    <a:pt x="44450" y="554736"/>
                  </a:moveTo>
                  <a:lnTo>
                    <a:pt x="31750" y="554736"/>
                  </a:lnTo>
                  <a:lnTo>
                    <a:pt x="31750" y="605536"/>
                  </a:lnTo>
                  <a:lnTo>
                    <a:pt x="44450" y="605536"/>
                  </a:lnTo>
                  <a:lnTo>
                    <a:pt x="44450" y="554736"/>
                  </a:lnTo>
                  <a:close/>
                </a:path>
                <a:path w="1651635" h="2910204">
                  <a:moveTo>
                    <a:pt x="44450" y="465836"/>
                  </a:moveTo>
                  <a:lnTo>
                    <a:pt x="31750" y="465836"/>
                  </a:lnTo>
                  <a:lnTo>
                    <a:pt x="31750" y="516636"/>
                  </a:lnTo>
                  <a:lnTo>
                    <a:pt x="44450" y="516636"/>
                  </a:lnTo>
                  <a:lnTo>
                    <a:pt x="44450" y="465836"/>
                  </a:lnTo>
                  <a:close/>
                </a:path>
                <a:path w="1651635" h="2910204">
                  <a:moveTo>
                    <a:pt x="44450" y="376936"/>
                  </a:moveTo>
                  <a:lnTo>
                    <a:pt x="31750" y="376936"/>
                  </a:lnTo>
                  <a:lnTo>
                    <a:pt x="31750" y="427736"/>
                  </a:lnTo>
                  <a:lnTo>
                    <a:pt x="44450" y="427736"/>
                  </a:lnTo>
                  <a:lnTo>
                    <a:pt x="44450" y="376936"/>
                  </a:lnTo>
                  <a:close/>
                </a:path>
                <a:path w="1651635" h="2910204">
                  <a:moveTo>
                    <a:pt x="44450" y="288036"/>
                  </a:moveTo>
                  <a:lnTo>
                    <a:pt x="31750" y="288036"/>
                  </a:lnTo>
                  <a:lnTo>
                    <a:pt x="31750" y="338836"/>
                  </a:lnTo>
                  <a:lnTo>
                    <a:pt x="44450" y="338836"/>
                  </a:lnTo>
                  <a:lnTo>
                    <a:pt x="44450" y="288036"/>
                  </a:lnTo>
                  <a:close/>
                </a:path>
                <a:path w="1651635" h="2910204">
                  <a:moveTo>
                    <a:pt x="44450" y="199136"/>
                  </a:moveTo>
                  <a:lnTo>
                    <a:pt x="31750" y="199136"/>
                  </a:lnTo>
                  <a:lnTo>
                    <a:pt x="31750" y="249936"/>
                  </a:lnTo>
                  <a:lnTo>
                    <a:pt x="44450" y="249936"/>
                  </a:lnTo>
                  <a:lnTo>
                    <a:pt x="44450" y="199136"/>
                  </a:lnTo>
                  <a:close/>
                </a:path>
                <a:path w="1651635" h="2910204">
                  <a:moveTo>
                    <a:pt x="44450" y="110236"/>
                  </a:moveTo>
                  <a:lnTo>
                    <a:pt x="31750" y="110236"/>
                  </a:lnTo>
                  <a:lnTo>
                    <a:pt x="31750" y="161036"/>
                  </a:lnTo>
                  <a:lnTo>
                    <a:pt x="44450" y="161036"/>
                  </a:lnTo>
                  <a:lnTo>
                    <a:pt x="44450" y="110236"/>
                  </a:lnTo>
                  <a:close/>
                </a:path>
                <a:path w="1651635" h="2910204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74168" y="72136"/>
                  </a:lnTo>
                  <a:lnTo>
                    <a:pt x="31750" y="72136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1651635" h="291020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2136"/>
                  </a:lnTo>
                  <a:lnTo>
                    <a:pt x="44450" y="72136"/>
                  </a:lnTo>
                  <a:lnTo>
                    <a:pt x="44450" y="63500"/>
                  </a:lnTo>
                  <a:close/>
                </a:path>
                <a:path w="1651635" h="291020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2136"/>
                  </a:lnTo>
                  <a:lnTo>
                    <a:pt x="74168" y="72136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4032" y="4843272"/>
              <a:ext cx="1056132" cy="10561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2256" y="4858511"/>
              <a:ext cx="752855" cy="75285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673095" y="2038857"/>
              <a:ext cx="4190365" cy="418465"/>
            </a:xfrm>
            <a:custGeom>
              <a:avLst/>
              <a:gdLst/>
              <a:ahLst/>
              <a:cxnLst/>
              <a:rect l="l" t="t" r="r" b="b"/>
              <a:pathLst>
                <a:path w="4190365" h="418464">
                  <a:moveTo>
                    <a:pt x="50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0800" y="12700"/>
                  </a:lnTo>
                  <a:lnTo>
                    <a:pt x="50800" y="0"/>
                  </a:lnTo>
                  <a:close/>
                </a:path>
                <a:path w="4190365" h="418464">
                  <a:moveTo>
                    <a:pt x="139700" y="0"/>
                  </a:moveTo>
                  <a:lnTo>
                    <a:pt x="88900" y="0"/>
                  </a:lnTo>
                  <a:lnTo>
                    <a:pt x="88900" y="12700"/>
                  </a:lnTo>
                  <a:lnTo>
                    <a:pt x="139700" y="12700"/>
                  </a:lnTo>
                  <a:lnTo>
                    <a:pt x="139700" y="0"/>
                  </a:lnTo>
                  <a:close/>
                </a:path>
                <a:path w="4190365" h="418464">
                  <a:moveTo>
                    <a:pt x="228600" y="0"/>
                  </a:moveTo>
                  <a:lnTo>
                    <a:pt x="177800" y="0"/>
                  </a:lnTo>
                  <a:lnTo>
                    <a:pt x="177800" y="12700"/>
                  </a:lnTo>
                  <a:lnTo>
                    <a:pt x="228600" y="12700"/>
                  </a:lnTo>
                  <a:lnTo>
                    <a:pt x="228600" y="0"/>
                  </a:lnTo>
                  <a:close/>
                </a:path>
                <a:path w="4190365" h="418464">
                  <a:moveTo>
                    <a:pt x="317500" y="0"/>
                  </a:moveTo>
                  <a:lnTo>
                    <a:pt x="266700" y="0"/>
                  </a:lnTo>
                  <a:lnTo>
                    <a:pt x="266700" y="12700"/>
                  </a:lnTo>
                  <a:lnTo>
                    <a:pt x="317500" y="12700"/>
                  </a:lnTo>
                  <a:lnTo>
                    <a:pt x="317500" y="0"/>
                  </a:lnTo>
                  <a:close/>
                </a:path>
                <a:path w="4190365" h="418464">
                  <a:moveTo>
                    <a:pt x="406400" y="0"/>
                  </a:moveTo>
                  <a:lnTo>
                    <a:pt x="355600" y="0"/>
                  </a:lnTo>
                  <a:lnTo>
                    <a:pt x="355600" y="12700"/>
                  </a:lnTo>
                  <a:lnTo>
                    <a:pt x="406400" y="12700"/>
                  </a:lnTo>
                  <a:lnTo>
                    <a:pt x="406400" y="0"/>
                  </a:lnTo>
                  <a:close/>
                </a:path>
                <a:path w="4190365" h="418464">
                  <a:moveTo>
                    <a:pt x="495300" y="0"/>
                  </a:moveTo>
                  <a:lnTo>
                    <a:pt x="444500" y="0"/>
                  </a:lnTo>
                  <a:lnTo>
                    <a:pt x="444500" y="12700"/>
                  </a:lnTo>
                  <a:lnTo>
                    <a:pt x="495300" y="12700"/>
                  </a:lnTo>
                  <a:lnTo>
                    <a:pt x="495300" y="0"/>
                  </a:lnTo>
                  <a:close/>
                </a:path>
                <a:path w="4190365" h="418464">
                  <a:moveTo>
                    <a:pt x="584200" y="0"/>
                  </a:moveTo>
                  <a:lnTo>
                    <a:pt x="533400" y="0"/>
                  </a:lnTo>
                  <a:lnTo>
                    <a:pt x="533400" y="12700"/>
                  </a:lnTo>
                  <a:lnTo>
                    <a:pt x="584200" y="12700"/>
                  </a:lnTo>
                  <a:lnTo>
                    <a:pt x="584200" y="0"/>
                  </a:lnTo>
                  <a:close/>
                </a:path>
                <a:path w="4190365" h="418464">
                  <a:moveTo>
                    <a:pt x="673100" y="0"/>
                  </a:moveTo>
                  <a:lnTo>
                    <a:pt x="622300" y="0"/>
                  </a:lnTo>
                  <a:lnTo>
                    <a:pt x="622300" y="12700"/>
                  </a:lnTo>
                  <a:lnTo>
                    <a:pt x="673100" y="12700"/>
                  </a:lnTo>
                  <a:lnTo>
                    <a:pt x="673100" y="0"/>
                  </a:lnTo>
                  <a:close/>
                </a:path>
                <a:path w="4190365" h="418464">
                  <a:moveTo>
                    <a:pt x="762000" y="0"/>
                  </a:moveTo>
                  <a:lnTo>
                    <a:pt x="711200" y="0"/>
                  </a:lnTo>
                  <a:lnTo>
                    <a:pt x="711200" y="12700"/>
                  </a:lnTo>
                  <a:lnTo>
                    <a:pt x="762000" y="12700"/>
                  </a:lnTo>
                  <a:lnTo>
                    <a:pt x="762000" y="0"/>
                  </a:lnTo>
                  <a:close/>
                </a:path>
                <a:path w="4190365" h="418464">
                  <a:moveTo>
                    <a:pt x="850900" y="0"/>
                  </a:moveTo>
                  <a:lnTo>
                    <a:pt x="800100" y="0"/>
                  </a:lnTo>
                  <a:lnTo>
                    <a:pt x="800100" y="12700"/>
                  </a:lnTo>
                  <a:lnTo>
                    <a:pt x="850900" y="12700"/>
                  </a:lnTo>
                  <a:lnTo>
                    <a:pt x="850900" y="0"/>
                  </a:lnTo>
                  <a:close/>
                </a:path>
                <a:path w="4190365" h="418464">
                  <a:moveTo>
                    <a:pt x="939800" y="0"/>
                  </a:moveTo>
                  <a:lnTo>
                    <a:pt x="889000" y="0"/>
                  </a:lnTo>
                  <a:lnTo>
                    <a:pt x="889000" y="12700"/>
                  </a:lnTo>
                  <a:lnTo>
                    <a:pt x="939800" y="12700"/>
                  </a:lnTo>
                  <a:lnTo>
                    <a:pt x="939800" y="0"/>
                  </a:lnTo>
                  <a:close/>
                </a:path>
                <a:path w="4190365" h="418464">
                  <a:moveTo>
                    <a:pt x="1028700" y="0"/>
                  </a:moveTo>
                  <a:lnTo>
                    <a:pt x="977900" y="0"/>
                  </a:lnTo>
                  <a:lnTo>
                    <a:pt x="977900" y="12700"/>
                  </a:lnTo>
                  <a:lnTo>
                    <a:pt x="1028700" y="12700"/>
                  </a:lnTo>
                  <a:lnTo>
                    <a:pt x="1028700" y="0"/>
                  </a:lnTo>
                  <a:close/>
                </a:path>
                <a:path w="4190365" h="418464">
                  <a:moveTo>
                    <a:pt x="1117600" y="0"/>
                  </a:moveTo>
                  <a:lnTo>
                    <a:pt x="1066800" y="0"/>
                  </a:lnTo>
                  <a:lnTo>
                    <a:pt x="1066800" y="12700"/>
                  </a:lnTo>
                  <a:lnTo>
                    <a:pt x="1117600" y="12700"/>
                  </a:lnTo>
                  <a:lnTo>
                    <a:pt x="1117600" y="0"/>
                  </a:lnTo>
                  <a:close/>
                </a:path>
                <a:path w="4190365" h="418464">
                  <a:moveTo>
                    <a:pt x="1206500" y="0"/>
                  </a:moveTo>
                  <a:lnTo>
                    <a:pt x="1155700" y="0"/>
                  </a:lnTo>
                  <a:lnTo>
                    <a:pt x="1155700" y="12700"/>
                  </a:lnTo>
                  <a:lnTo>
                    <a:pt x="1206500" y="12700"/>
                  </a:lnTo>
                  <a:lnTo>
                    <a:pt x="1206500" y="0"/>
                  </a:lnTo>
                  <a:close/>
                </a:path>
                <a:path w="4190365" h="418464">
                  <a:moveTo>
                    <a:pt x="1295400" y="0"/>
                  </a:moveTo>
                  <a:lnTo>
                    <a:pt x="1244600" y="0"/>
                  </a:lnTo>
                  <a:lnTo>
                    <a:pt x="1244600" y="12700"/>
                  </a:lnTo>
                  <a:lnTo>
                    <a:pt x="1295400" y="12700"/>
                  </a:lnTo>
                  <a:lnTo>
                    <a:pt x="1295400" y="0"/>
                  </a:lnTo>
                  <a:close/>
                </a:path>
                <a:path w="4190365" h="418464">
                  <a:moveTo>
                    <a:pt x="1384300" y="0"/>
                  </a:moveTo>
                  <a:lnTo>
                    <a:pt x="1333500" y="0"/>
                  </a:lnTo>
                  <a:lnTo>
                    <a:pt x="1333500" y="12700"/>
                  </a:lnTo>
                  <a:lnTo>
                    <a:pt x="1384300" y="12700"/>
                  </a:lnTo>
                  <a:lnTo>
                    <a:pt x="1384300" y="0"/>
                  </a:lnTo>
                  <a:close/>
                </a:path>
                <a:path w="4190365" h="418464">
                  <a:moveTo>
                    <a:pt x="1473200" y="0"/>
                  </a:moveTo>
                  <a:lnTo>
                    <a:pt x="1422400" y="0"/>
                  </a:lnTo>
                  <a:lnTo>
                    <a:pt x="1422400" y="12700"/>
                  </a:lnTo>
                  <a:lnTo>
                    <a:pt x="1473200" y="12700"/>
                  </a:lnTo>
                  <a:lnTo>
                    <a:pt x="1473200" y="0"/>
                  </a:lnTo>
                  <a:close/>
                </a:path>
                <a:path w="4190365" h="418464">
                  <a:moveTo>
                    <a:pt x="1562100" y="0"/>
                  </a:moveTo>
                  <a:lnTo>
                    <a:pt x="1511300" y="0"/>
                  </a:lnTo>
                  <a:lnTo>
                    <a:pt x="1511300" y="12700"/>
                  </a:lnTo>
                  <a:lnTo>
                    <a:pt x="1562100" y="12700"/>
                  </a:lnTo>
                  <a:lnTo>
                    <a:pt x="1562100" y="0"/>
                  </a:lnTo>
                  <a:close/>
                </a:path>
                <a:path w="4190365" h="418464">
                  <a:moveTo>
                    <a:pt x="1651000" y="0"/>
                  </a:moveTo>
                  <a:lnTo>
                    <a:pt x="1600200" y="0"/>
                  </a:lnTo>
                  <a:lnTo>
                    <a:pt x="1600200" y="12700"/>
                  </a:lnTo>
                  <a:lnTo>
                    <a:pt x="1651000" y="12700"/>
                  </a:lnTo>
                  <a:lnTo>
                    <a:pt x="1651000" y="0"/>
                  </a:lnTo>
                  <a:close/>
                </a:path>
                <a:path w="4190365" h="418464">
                  <a:moveTo>
                    <a:pt x="1739900" y="0"/>
                  </a:moveTo>
                  <a:lnTo>
                    <a:pt x="1689100" y="0"/>
                  </a:lnTo>
                  <a:lnTo>
                    <a:pt x="1689100" y="12700"/>
                  </a:lnTo>
                  <a:lnTo>
                    <a:pt x="1739900" y="12700"/>
                  </a:lnTo>
                  <a:lnTo>
                    <a:pt x="1739900" y="0"/>
                  </a:lnTo>
                  <a:close/>
                </a:path>
                <a:path w="4190365" h="418464">
                  <a:moveTo>
                    <a:pt x="1828800" y="0"/>
                  </a:moveTo>
                  <a:lnTo>
                    <a:pt x="1778000" y="0"/>
                  </a:lnTo>
                  <a:lnTo>
                    <a:pt x="1778000" y="12700"/>
                  </a:lnTo>
                  <a:lnTo>
                    <a:pt x="1828800" y="12700"/>
                  </a:lnTo>
                  <a:lnTo>
                    <a:pt x="1828800" y="0"/>
                  </a:lnTo>
                  <a:close/>
                </a:path>
                <a:path w="4190365" h="418464">
                  <a:moveTo>
                    <a:pt x="1917700" y="0"/>
                  </a:moveTo>
                  <a:lnTo>
                    <a:pt x="1866900" y="0"/>
                  </a:lnTo>
                  <a:lnTo>
                    <a:pt x="1866900" y="12700"/>
                  </a:lnTo>
                  <a:lnTo>
                    <a:pt x="1917700" y="12700"/>
                  </a:lnTo>
                  <a:lnTo>
                    <a:pt x="1917700" y="0"/>
                  </a:lnTo>
                  <a:close/>
                </a:path>
                <a:path w="4190365" h="418464">
                  <a:moveTo>
                    <a:pt x="2006600" y="0"/>
                  </a:moveTo>
                  <a:lnTo>
                    <a:pt x="1955800" y="0"/>
                  </a:lnTo>
                  <a:lnTo>
                    <a:pt x="1955800" y="12700"/>
                  </a:lnTo>
                  <a:lnTo>
                    <a:pt x="2006600" y="12700"/>
                  </a:lnTo>
                  <a:lnTo>
                    <a:pt x="2006600" y="0"/>
                  </a:lnTo>
                  <a:close/>
                </a:path>
                <a:path w="4190365" h="418464">
                  <a:moveTo>
                    <a:pt x="2095500" y="0"/>
                  </a:moveTo>
                  <a:lnTo>
                    <a:pt x="2044700" y="0"/>
                  </a:lnTo>
                  <a:lnTo>
                    <a:pt x="2044700" y="12700"/>
                  </a:lnTo>
                  <a:lnTo>
                    <a:pt x="2095500" y="12700"/>
                  </a:lnTo>
                  <a:lnTo>
                    <a:pt x="2095500" y="0"/>
                  </a:lnTo>
                  <a:close/>
                </a:path>
                <a:path w="4190365" h="418464">
                  <a:moveTo>
                    <a:pt x="2184400" y="0"/>
                  </a:moveTo>
                  <a:lnTo>
                    <a:pt x="2133600" y="0"/>
                  </a:lnTo>
                  <a:lnTo>
                    <a:pt x="2133600" y="12700"/>
                  </a:lnTo>
                  <a:lnTo>
                    <a:pt x="2184400" y="12700"/>
                  </a:lnTo>
                  <a:lnTo>
                    <a:pt x="2184400" y="0"/>
                  </a:lnTo>
                  <a:close/>
                </a:path>
                <a:path w="4190365" h="418464">
                  <a:moveTo>
                    <a:pt x="2273300" y="0"/>
                  </a:moveTo>
                  <a:lnTo>
                    <a:pt x="2222500" y="0"/>
                  </a:lnTo>
                  <a:lnTo>
                    <a:pt x="2222500" y="12700"/>
                  </a:lnTo>
                  <a:lnTo>
                    <a:pt x="2273300" y="12700"/>
                  </a:lnTo>
                  <a:lnTo>
                    <a:pt x="2273300" y="0"/>
                  </a:lnTo>
                  <a:close/>
                </a:path>
                <a:path w="4190365" h="418464">
                  <a:moveTo>
                    <a:pt x="2362200" y="0"/>
                  </a:moveTo>
                  <a:lnTo>
                    <a:pt x="2311400" y="0"/>
                  </a:lnTo>
                  <a:lnTo>
                    <a:pt x="2311400" y="12700"/>
                  </a:lnTo>
                  <a:lnTo>
                    <a:pt x="2362200" y="12700"/>
                  </a:lnTo>
                  <a:lnTo>
                    <a:pt x="2362200" y="0"/>
                  </a:lnTo>
                  <a:close/>
                </a:path>
                <a:path w="4190365" h="418464">
                  <a:moveTo>
                    <a:pt x="2451100" y="0"/>
                  </a:moveTo>
                  <a:lnTo>
                    <a:pt x="2400300" y="0"/>
                  </a:lnTo>
                  <a:lnTo>
                    <a:pt x="2400300" y="12700"/>
                  </a:lnTo>
                  <a:lnTo>
                    <a:pt x="2451100" y="12700"/>
                  </a:lnTo>
                  <a:lnTo>
                    <a:pt x="2451100" y="0"/>
                  </a:lnTo>
                  <a:close/>
                </a:path>
                <a:path w="4190365" h="418464">
                  <a:moveTo>
                    <a:pt x="2540000" y="0"/>
                  </a:moveTo>
                  <a:lnTo>
                    <a:pt x="2489200" y="0"/>
                  </a:lnTo>
                  <a:lnTo>
                    <a:pt x="2489200" y="12700"/>
                  </a:lnTo>
                  <a:lnTo>
                    <a:pt x="2540000" y="12700"/>
                  </a:lnTo>
                  <a:lnTo>
                    <a:pt x="2540000" y="0"/>
                  </a:lnTo>
                  <a:close/>
                </a:path>
                <a:path w="4190365" h="418464">
                  <a:moveTo>
                    <a:pt x="2628900" y="0"/>
                  </a:moveTo>
                  <a:lnTo>
                    <a:pt x="2578100" y="0"/>
                  </a:lnTo>
                  <a:lnTo>
                    <a:pt x="2578100" y="12700"/>
                  </a:lnTo>
                  <a:lnTo>
                    <a:pt x="2628900" y="12700"/>
                  </a:lnTo>
                  <a:lnTo>
                    <a:pt x="2628900" y="0"/>
                  </a:lnTo>
                  <a:close/>
                </a:path>
                <a:path w="4190365" h="418464">
                  <a:moveTo>
                    <a:pt x="2717800" y="0"/>
                  </a:moveTo>
                  <a:lnTo>
                    <a:pt x="2667000" y="0"/>
                  </a:lnTo>
                  <a:lnTo>
                    <a:pt x="2667000" y="12700"/>
                  </a:lnTo>
                  <a:lnTo>
                    <a:pt x="2717800" y="12700"/>
                  </a:lnTo>
                  <a:lnTo>
                    <a:pt x="2717800" y="0"/>
                  </a:lnTo>
                  <a:close/>
                </a:path>
                <a:path w="4190365" h="418464">
                  <a:moveTo>
                    <a:pt x="2806700" y="0"/>
                  </a:moveTo>
                  <a:lnTo>
                    <a:pt x="2755900" y="0"/>
                  </a:lnTo>
                  <a:lnTo>
                    <a:pt x="2755900" y="12700"/>
                  </a:lnTo>
                  <a:lnTo>
                    <a:pt x="2806700" y="12700"/>
                  </a:lnTo>
                  <a:lnTo>
                    <a:pt x="2806700" y="0"/>
                  </a:lnTo>
                  <a:close/>
                </a:path>
                <a:path w="4190365" h="418464">
                  <a:moveTo>
                    <a:pt x="2895600" y="0"/>
                  </a:moveTo>
                  <a:lnTo>
                    <a:pt x="2844800" y="0"/>
                  </a:lnTo>
                  <a:lnTo>
                    <a:pt x="2844800" y="12700"/>
                  </a:lnTo>
                  <a:lnTo>
                    <a:pt x="2895600" y="12700"/>
                  </a:lnTo>
                  <a:lnTo>
                    <a:pt x="2895600" y="0"/>
                  </a:lnTo>
                  <a:close/>
                </a:path>
                <a:path w="4190365" h="418464">
                  <a:moveTo>
                    <a:pt x="2984500" y="0"/>
                  </a:moveTo>
                  <a:lnTo>
                    <a:pt x="2933700" y="0"/>
                  </a:lnTo>
                  <a:lnTo>
                    <a:pt x="2933700" y="12700"/>
                  </a:lnTo>
                  <a:lnTo>
                    <a:pt x="2984500" y="12700"/>
                  </a:lnTo>
                  <a:lnTo>
                    <a:pt x="2984500" y="0"/>
                  </a:lnTo>
                  <a:close/>
                </a:path>
                <a:path w="4190365" h="418464">
                  <a:moveTo>
                    <a:pt x="3073400" y="0"/>
                  </a:moveTo>
                  <a:lnTo>
                    <a:pt x="3022600" y="0"/>
                  </a:lnTo>
                  <a:lnTo>
                    <a:pt x="3022600" y="12700"/>
                  </a:lnTo>
                  <a:lnTo>
                    <a:pt x="3073400" y="12700"/>
                  </a:lnTo>
                  <a:lnTo>
                    <a:pt x="3073400" y="0"/>
                  </a:lnTo>
                  <a:close/>
                </a:path>
                <a:path w="4190365" h="418464">
                  <a:moveTo>
                    <a:pt x="3162300" y="0"/>
                  </a:moveTo>
                  <a:lnTo>
                    <a:pt x="3111500" y="0"/>
                  </a:lnTo>
                  <a:lnTo>
                    <a:pt x="3111500" y="12700"/>
                  </a:lnTo>
                  <a:lnTo>
                    <a:pt x="3162300" y="12700"/>
                  </a:lnTo>
                  <a:lnTo>
                    <a:pt x="3162300" y="0"/>
                  </a:lnTo>
                  <a:close/>
                </a:path>
                <a:path w="4190365" h="418464">
                  <a:moveTo>
                    <a:pt x="3251200" y="0"/>
                  </a:moveTo>
                  <a:lnTo>
                    <a:pt x="3200400" y="0"/>
                  </a:lnTo>
                  <a:lnTo>
                    <a:pt x="3200400" y="12700"/>
                  </a:lnTo>
                  <a:lnTo>
                    <a:pt x="3251200" y="12700"/>
                  </a:lnTo>
                  <a:lnTo>
                    <a:pt x="3251200" y="0"/>
                  </a:lnTo>
                  <a:close/>
                </a:path>
                <a:path w="4190365" h="418464">
                  <a:moveTo>
                    <a:pt x="3340100" y="0"/>
                  </a:moveTo>
                  <a:lnTo>
                    <a:pt x="3289300" y="0"/>
                  </a:lnTo>
                  <a:lnTo>
                    <a:pt x="3289300" y="12700"/>
                  </a:lnTo>
                  <a:lnTo>
                    <a:pt x="3340100" y="12700"/>
                  </a:lnTo>
                  <a:lnTo>
                    <a:pt x="3340100" y="0"/>
                  </a:lnTo>
                  <a:close/>
                </a:path>
                <a:path w="4190365" h="418464">
                  <a:moveTo>
                    <a:pt x="3429000" y="0"/>
                  </a:moveTo>
                  <a:lnTo>
                    <a:pt x="3378200" y="0"/>
                  </a:lnTo>
                  <a:lnTo>
                    <a:pt x="3378200" y="12700"/>
                  </a:lnTo>
                  <a:lnTo>
                    <a:pt x="3429000" y="12700"/>
                  </a:lnTo>
                  <a:lnTo>
                    <a:pt x="3429000" y="0"/>
                  </a:lnTo>
                  <a:close/>
                </a:path>
                <a:path w="4190365" h="418464">
                  <a:moveTo>
                    <a:pt x="3517900" y="0"/>
                  </a:moveTo>
                  <a:lnTo>
                    <a:pt x="3467100" y="0"/>
                  </a:lnTo>
                  <a:lnTo>
                    <a:pt x="3467100" y="12700"/>
                  </a:lnTo>
                  <a:lnTo>
                    <a:pt x="3517900" y="12700"/>
                  </a:lnTo>
                  <a:lnTo>
                    <a:pt x="3517900" y="0"/>
                  </a:lnTo>
                  <a:close/>
                </a:path>
                <a:path w="4190365" h="418464">
                  <a:moveTo>
                    <a:pt x="3606800" y="0"/>
                  </a:moveTo>
                  <a:lnTo>
                    <a:pt x="3556000" y="0"/>
                  </a:lnTo>
                  <a:lnTo>
                    <a:pt x="3556000" y="12700"/>
                  </a:lnTo>
                  <a:lnTo>
                    <a:pt x="3606800" y="12700"/>
                  </a:lnTo>
                  <a:lnTo>
                    <a:pt x="3606800" y="0"/>
                  </a:lnTo>
                  <a:close/>
                </a:path>
                <a:path w="4190365" h="418464">
                  <a:moveTo>
                    <a:pt x="3695700" y="0"/>
                  </a:moveTo>
                  <a:lnTo>
                    <a:pt x="3644900" y="0"/>
                  </a:lnTo>
                  <a:lnTo>
                    <a:pt x="3644900" y="12700"/>
                  </a:lnTo>
                  <a:lnTo>
                    <a:pt x="3695700" y="12700"/>
                  </a:lnTo>
                  <a:lnTo>
                    <a:pt x="3695700" y="0"/>
                  </a:lnTo>
                  <a:close/>
                </a:path>
                <a:path w="4190365" h="418464">
                  <a:moveTo>
                    <a:pt x="3784600" y="0"/>
                  </a:moveTo>
                  <a:lnTo>
                    <a:pt x="3733800" y="0"/>
                  </a:lnTo>
                  <a:lnTo>
                    <a:pt x="3733800" y="12700"/>
                  </a:lnTo>
                  <a:lnTo>
                    <a:pt x="3784600" y="12700"/>
                  </a:lnTo>
                  <a:lnTo>
                    <a:pt x="3784600" y="0"/>
                  </a:lnTo>
                  <a:close/>
                </a:path>
                <a:path w="4190365" h="418464">
                  <a:moveTo>
                    <a:pt x="3873500" y="0"/>
                  </a:moveTo>
                  <a:lnTo>
                    <a:pt x="3822700" y="0"/>
                  </a:lnTo>
                  <a:lnTo>
                    <a:pt x="3822700" y="12700"/>
                  </a:lnTo>
                  <a:lnTo>
                    <a:pt x="3873500" y="12700"/>
                  </a:lnTo>
                  <a:lnTo>
                    <a:pt x="3873500" y="0"/>
                  </a:lnTo>
                  <a:close/>
                </a:path>
                <a:path w="4190365" h="418464">
                  <a:moveTo>
                    <a:pt x="3962400" y="0"/>
                  </a:moveTo>
                  <a:lnTo>
                    <a:pt x="3911600" y="0"/>
                  </a:lnTo>
                  <a:lnTo>
                    <a:pt x="3911600" y="12700"/>
                  </a:lnTo>
                  <a:lnTo>
                    <a:pt x="3962400" y="12700"/>
                  </a:lnTo>
                  <a:lnTo>
                    <a:pt x="3962400" y="0"/>
                  </a:lnTo>
                  <a:close/>
                </a:path>
                <a:path w="4190365" h="418464">
                  <a:moveTo>
                    <a:pt x="4051300" y="0"/>
                  </a:moveTo>
                  <a:lnTo>
                    <a:pt x="4000500" y="0"/>
                  </a:lnTo>
                  <a:lnTo>
                    <a:pt x="4000500" y="12700"/>
                  </a:lnTo>
                  <a:lnTo>
                    <a:pt x="4051300" y="12700"/>
                  </a:lnTo>
                  <a:lnTo>
                    <a:pt x="4051300" y="0"/>
                  </a:lnTo>
                  <a:close/>
                </a:path>
                <a:path w="4190365" h="418464">
                  <a:moveTo>
                    <a:pt x="4140200" y="0"/>
                  </a:moveTo>
                  <a:lnTo>
                    <a:pt x="4089400" y="0"/>
                  </a:lnTo>
                  <a:lnTo>
                    <a:pt x="4089400" y="12700"/>
                  </a:lnTo>
                  <a:lnTo>
                    <a:pt x="4140200" y="12700"/>
                  </a:lnTo>
                  <a:lnTo>
                    <a:pt x="4140200" y="0"/>
                  </a:lnTo>
                  <a:close/>
                </a:path>
                <a:path w="4190365" h="418464">
                  <a:moveTo>
                    <a:pt x="4158487" y="32512"/>
                  </a:moveTo>
                  <a:lnTo>
                    <a:pt x="4145787" y="32512"/>
                  </a:lnTo>
                  <a:lnTo>
                    <a:pt x="4145787" y="83312"/>
                  </a:lnTo>
                  <a:lnTo>
                    <a:pt x="4158487" y="83312"/>
                  </a:lnTo>
                  <a:lnTo>
                    <a:pt x="4158487" y="32512"/>
                  </a:lnTo>
                  <a:close/>
                </a:path>
                <a:path w="4190365" h="418464">
                  <a:moveTo>
                    <a:pt x="4158487" y="121412"/>
                  </a:moveTo>
                  <a:lnTo>
                    <a:pt x="4145787" y="121412"/>
                  </a:lnTo>
                  <a:lnTo>
                    <a:pt x="4145787" y="172212"/>
                  </a:lnTo>
                  <a:lnTo>
                    <a:pt x="4158487" y="172212"/>
                  </a:lnTo>
                  <a:lnTo>
                    <a:pt x="4158487" y="121412"/>
                  </a:lnTo>
                  <a:close/>
                </a:path>
                <a:path w="4190365" h="418464">
                  <a:moveTo>
                    <a:pt x="4158487" y="210312"/>
                  </a:moveTo>
                  <a:lnTo>
                    <a:pt x="4145787" y="210312"/>
                  </a:lnTo>
                  <a:lnTo>
                    <a:pt x="4145787" y="261112"/>
                  </a:lnTo>
                  <a:lnTo>
                    <a:pt x="4158487" y="261112"/>
                  </a:lnTo>
                  <a:lnTo>
                    <a:pt x="4158487" y="210312"/>
                  </a:lnTo>
                  <a:close/>
                </a:path>
                <a:path w="4190365" h="418464">
                  <a:moveTo>
                    <a:pt x="4145787" y="342138"/>
                  </a:moveTo>
                  <a:lnTo>
                    <a:pt x="4114037" y="342138"/>
                  </a:lnTo>
                  <a:lnTo>
                    <a:pt x="4152137" y="418338"/>
                  </a:lnTo>
                  <a:lnTo>
                    <a:pt x="4186300" y="350012"/>
                  </a:lnTo>
                  <a:lnTo>
                    <a:pt x="4145787" y="350012"/>
                  </a:lnTo>
                  <a:lnTo>
                    <a:pt x="4145787" y="342138"/>
                  </a:lnTo>
                  <a:close/>
                </a:path>
                <a:path w="4190365" h="418464">
                  <a:moveTo>
                    <a:pt x="4158487" y="299212"/>
                  </a:moveTo>
                  <a:lnTo>
                    <a:pt x="4145787" y="299212"/>
                  </a:lnTo>
                  <a:lnTo>
                    <a:pt x="4145787" y="350012"/>
                  </a:lnTo>
                  <a:lnTo>
                    <a:pt x="4158487" y="350012"/>
                  </a:lnTo>
                  <a:lnTo>
                    <a:pt x="4158487" y="299212"/>
                  </a:lnTo>
                  <a:close/>
                </a:path>
                <a:path w="4190365" h="418464">
                  <a:moveTo>
                    <a:pt x="4190237" y="342138"/>
                  </a:moveTo>
                  <a:lnTo>
                    <a:pt x="4158487" y="342138"/>
                  </a:lnTo>
                  <a:lnTo>
                    <a:pt x="4158487" y="350012"/>
                  </a:lnTo>
                  <a:lnTo>
                    <a:pt x="4186300" y="350012"/>
                  </a:lnTo>
                  <a:lnTo>
                    <a:pt x="4190237" y="34213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4620" y="1880361"/>
              <a:ext cx="5030470" cy="577215"/>
            </a:xfrm>
            <a:custGeom>
              <a:avLst/>
              <a:gdLst/>
              <a:ahLst/>
              <a:cxnLst/>
              <a:rect l="l" t="t" r="r" b="b"/>
              <a:pathLst>
                <a:path w="5030470" h="577214">
                  <a:moveTo>
                    <a:pt x="50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0800" y="12700"/>
                  </a:lnTo>
                  <a:lnTo>
                    <a:pt x="50800" y="0"/>
                  </a:lnTo>
                  <a:close/>
                </a:path>
                <a:path w="5030470" h="577214">
                  <a:moveTo>
                    <a:pt x="139700" y="0"/>
                  </a:moveTo>
                  <a:lnTo>
                    <a:pt x="88900" y="0"/>
                  </a:lnTo>
                  <a:lnTo>
                    <a:pt x="88900" y="12700"/>
                  </a:lnTo>
                  <a:lnTo>
                    <a:pt x="139700" y="12700"/>
                  </a:lnTo>
                  <a:lnTo>
                    <a:pt x="139700" y="0"/>
                  </a:lnTo>
                  <a:close/>
                </a:path>
                <a:path w="5030470" h="577214">
                  <a:moveTo>
                    <a:pt x="228600" y="0"/>
                  </a:moveTo>
                  <a:lnTo>
                    <a:pt x="177800" y="0"/>
                  </a:lnTo>
                  <a:lnTo>
                    <a:pt x="177800" y="12700"/>
                  </a:lnTo>
                  <a:lnTo>
                    <a:pt x="228600" y="12700"/>
                  </a:lnTo>
                  <a:lnTo>
                    <a:pt x="228600" y="0"/>
                  </a:lnTo>
                  <a:close/>
                </a:path>
                <a:path w="5030470" h="577214">
                  <a:moveTo>
                    <a:pt x="317500" y="0"/>
                  </a:moveTo>
                  <a:lnTo>
                    <a:pt x="266700" y="0"/>
                  </a:lnTo>
                  <a:lnTo>
                    <a:pt x="266700" y="12700"/>
                  </a:lnTo>
                  <a:lnTo>
                    <a:pt x="317500" y="12700"/>
                  </a:lnTo>
                  <a:lnTo>
                    <a:pt x="317500" y="0"/>
                  </a:lnTo>
                  <a:close/>
                </a:path>
                <a:path w="5030470" h="577214">
                  <a:moveTo>
                    <a:pt x="406400" y="0"/>
                  </a:moveTo>
                  <a:lnTo>
                    <a:pt x="355600" y="0"/>
                  </a:lnTo>
                  <a:lnTo>
                    <a:pt x="355600" y="12700"/>
                  </a:lnTo>
                  <a:lnTo>
                    <a:pt x="406400" y="12700"/>
                  </a:lnTo>
                  <a:lnTo>
                    <a:pt x="406400" y="0"/>
                  </a:lnTo>
                  <a:close/>
                </a:path>
                <a:path w="5030470" h="577214">
                  <a:moveTo>
                    <a:pt x="495300" y="0"/>
                  </a:moveTo>
                  <a:lnTo>
                    <a:pt x="444500" y="0"/>
                  </a:lnTo>
                  <a:lnTo>
                    <a:pt x="444500" y="12700"/>
                  </a:lnTo>
                  <a:lnTo>
                    <a:pt x="495300" y="12700"/>
                  </a:lnTo>
                  <a:lnTo>
                    <a:pt x="495300" y="0"/>
                  </a:lnTo>
                  <a:close/>
                </a:path>
                <a:path w="5030470" h="577214">
                  <a:moveTo>
                    <a:pt x="584200" y="0"/>
                  </a:moveTo>
                  <a:lnTo>
                    <a:pt x="533400" y="0"/>
                  </a:lnTo>
                  <a:lnTo>
                    <a:pt x="533400" y="12700"/>
                  </a:lnTo>
                  <a:lnTo>
                    <a:pt x="584200" y="12700"/>
                  </a:lnTo>
                  <a:lnTo>
                    <a:pt x="584200" y="0"/>
                  </a:lnTo>
                  <a:close/>
                </a:path>
                <a:path w="5030470" h="577214">
                  <a:moveTo>
                    <a:pt x="673100" y="0"/>
                  </a:moveTo>
                  <a:lnTo>
                    <a:pt x="622300" y="0"/>
                  </a:lnTo>
                  <a:lnTo>
                    <a:pt x="622300" y="12700"/>
                  </a:lnTo>
                  <a:lnTo>
                    <a:pt x="673100" y="12700"/>
                  </a:lnTo>
                  <a:lnTo>
                    <a:pt x="673100" y="0"/>
                  </a:lnTo>
                  <a:close/>
                </a:path>
                <a:path w="5030470" h="577214">
                  <a:moveTo>
                    <a:pt x="762000" y="0"/>
                  </a:moveTo>
                  <a:lnTo>
                    <a:pt x="711200" y="0"/>
                  </a:lnTo>
                  <a:lnTo>
                    <a:pt x="711200" y="12700"/>
                  </a:lnTo>
                  <a:lnTo>
                    <a:pt x="762000" y="12700"/>
                  </a:lnTo>
                  <a:lnTo>
                    <a:pt x="762000" y="0"/>
                  </a:lnTo>
                  <a:close/>
                </a:path>
                <a:path w="5030470" h="577214">
                  <a:moveTo>
                    <a:pt x="850900" y="0"/>
                  </a:moveTo>
                  <a:lnTo>
                    <a:pt x="800100" y="0"/>
                  </a:lnTo>
                  <a:lnTo>
                    <a:pt x="800100" y="12700"/>
                  </a:lnTo>
                  <a:lnTo>
                    <a:pt x="850900" y="12700"/>
                  </a:lnTo>
                  <a:lnTo>
                    <a:pt x="850900" y="0"/>
                  </a:lnTo>
                  <a:close/>
                </a:path>
                <a:path w="5030470" h="577214">
                  <a:moveTo>
                    <a:pt x="939800" y="0"/>
                  </a:moveTo>
                  <a:lnTo>
                    <a:pt x="889000" y="0"/>
                  </a:lnTo>
                  <a:lnTo>
                    <a:pt x="889000" y="12700"/>
                  </a:lnTo>
                  <a:lnTo>
                    <a:pt x="939800" y="12700"/>
                  </a:lnTo>
                  <a:lnTo>
                    <a:pt x="939800" y="0"/>
                  </a:lnTo>
                  <a:close/>
                </a:path>
                <a:path w="5030470" h="577214">
                  <a:moveTo>
                    <a:pt x="1028700" y="0"/>
                  </a:moveTo>
                  <a:lnTo>
                    <a:pt x="977900" y="0"/>
                  </a:lnTo>
                  <a:lnTo>
                    <a:pt x="977900" y="12700"/>
                  </a:lnTo>
                  <a:lnTo>
                    <a:pt x="1028700" y="12700"/>
                  </a:lnTo>
                  <a:lnTo>
                    <a:pt x="1028700" y="0"/>
                  </a:lnTo>
                  <a:close/>
                </a:path>
                <a:path w="5030470" h="577214">
                  <a:moveTo>
                    <a:pt x="1117600" y="0"/>
                  </a:moveTo>
                  <a:lnTo>
                    <a:pt x="1066800" y="0"/>
                  </a:lnTo>
                  <a:lnTo>
                    <a:pt x="1066800" y="12700"/>
                  </a:lnTo>
                  <a:lnTo>
                    <a:pt x="1117600" y="12700"/>
                  </a:lnTo>
                  <a:lnTo>
                    <a:pt x="1117600" y="0"/>
                  </a:lnTo>
                  <a:close/>
                </a:path>
                <a:path w="5030470" h="577214">
                  <a:moveTo>
                    <a:pt x="1206500" y="0"/>
                  </a:moveTo>
                  <a:lnTo>
                    <a:pt x="1155700" y="0"/>
                  </a:lnTo>
                  <a:lnTo>
                    <a:pt x="1155700" y="12700"/>
                  </a:lnTo>
                  <a:lnTo>
                    <a:pt x="1206500" y="12700"/>
                  </a:lnTo>
                  <a:lnTo>
                    <a:pt x="1206500" y="0"/>
                  </a:lnTo>
                  <a:close/>
                </a:path>
                <a:path w="5030470" h="577214">
                  <a:moveTo>
                    <a:pt x="1295400" y="0"/>
                  </a:moveTo>
                  <a:lnTo>
                    <a:pt x="1244600" y="0"/>
                  </a:lnTo>
                  <a:lnTo>
                    <a:pt x="1244600" y="12700"/>
                  </a:lnTo>
                  <a:lnTo>
                    <a:pt x="1295400" y="12700"/>
                  </a:lnTo>
                  <a:lnTo>
                    <a:pt x="1295400" y="0"/>
                  </a:lnTo>
                  <a:close/>
                </a:path>
                <a:path w="5030470" h="577214">
                  <a:moveTo>
                    <a:pt x="1384300" y="0"/>
                  </a:moveTo>
                  <a:lnTo>
                    <a:pt x="1333500" y="0"/>
                  </a:lnTo>
                  <a:lnTo>
                    <a:pt x="1333500" y="12700"/>
                  </a:lnTo>
                  <a:lnTo>
                    <a:pt x="1384300" y="12700"/>
                  </a:lnTo>
                  <a:lnTo>
                    <a:pt x="1384300" y="0"/>
                  </a:lnTo>
                  <a:close/>
                </a:path>
                <a:path w="5030470" h="577214">
                  <a:moveTo>
                    <a:pt x="1473200" y="0"/>
                  </a:moveTo>
                  <a:lnTo>
                    <a:pt x="1422400" y="0"/>
                  </a:lnTo>
                  <a:lnTo>
                    <a:pt x="1422400" y="12700"/>
                  </a:lnTo>
                  <a:lnTo>
                    <a:pt x="1473200" y="12700"/>
                  </a:lnTo>
                  <a:lnTo>
                    <a:pt x="1473200" y="0"/>
                  </a:lnTo>
                  <a:close/>
                </a:path>
                <a:path w="5030470" h="577214">
                  <a:moveTo>
                    <a:pt x="1562100" y="0"/>
                  </a:moveTo>
                  <a:lnTo>
                    <a:pt x="1511300" y="0"/>
                  </a:lnTo>
                  <a:lnTo>
                    <a:pt x="1511300" y="12700"/>
                  </a:lnTo>
                  <a:lnTo>
                    <a:pt x="1562100" y="12700"/>
                  </a:lnTo>
                  <a:lnTo>
                    <a:pt x="1562100" y="0"/>
                  </a:lnTo>
                  <a:close/>
                </a:path>
                <a:path w="5030470" h="577214">
                  <a:moveTo>
                    <a:pt x="1651000" y="0"/>
                  </a:moveTo>
                  <a:lnTo>
                    <a:pt x="1600200" y="0"/>
                  </a:lnTo>
                  <a:lnTo>
                    <a:pt x="1600200" y="12700"/>
                  </a:lnTo>
                  <a:lnTo>
                    <a:pt x="1651000" y="12700"/>
                  </a:lnTo>
                  <a:lnTo>
                    <a:pt x="1651000" y="0"/>
                  </a:lnTo>
                  <a:close/>
                </a:path>
                <a:path w="5030470" h="577214">
                  <a:moveTo>
                    <a:pt x="1739900" y="0"/>
                  </a:moveTo>
                  <a:lnTo>
                    <a:pt x="1689100" y="0"/>
                  </a:lnTo>
                  <a:lnTo>
                    <a:pt x="1689100" y="12700"/>
                  </a:lnTo>
                  <a:lnTo>
                    <a:pt x="1739900" y="12700"/>
                  </a:lnTo>
                  <a:lnTo>
                    <a:pt x="1739900" y="0"/>
                  </a:lnTo>
                  <a:close/>
                </a:path>
                <a:path w="5030470" h="577214">
                  <a:moveTo>
                    <a:pt x="1828800" y="0"/>
                  </a:moveTo>
                  <a:lnTo>
                    <a:pt x="1778000" y="0"/>
                  </a:lnTo>
                  <a:lnTo>
                    <a:pt x="1778000" y="12700"/>
                  </a:lnTo>
                  <a:lnTo>
                    <a:pt x="1828800" y="12700"/>
                  </a:lnTo>
                  <a:lnTo>
                    <a:pt x="1828800" y="0"/>
                  </a:lnTo>
                  <a:close/>
                </a:path>
                <a:path w="5030470" h="577214">
                  <a:moveTo>
                    <a:pt x="1917700" y="0"/>
                  </a:moveTo>
                  <a:lnTo>
                    <a:pt x="1866900" y="0"/>
                  </a:lnTo>
                  <a:lnTo>
                    <a:pt x="1866900" y="12700"/>
                  </a:lnTo>
                  <a:lnTo>
                    <a:pt x="1917700" y="12700"/>
                  </a:lnTo>
                  <a:lnTo>
                    <a:pt x="1917700" y="0"/>
                  </a:lnTo>
                  <a:close/>
                </a:path>
                <a:path w="5030470" h="577214">
                  <a:moveTo>
                    <a:pt x="2006600" y="0"/>
                  </a:moveTo>
                  <a:lnTo>
                    <a:pt x="1955800" y="0"/>
                  </a:lnTo>
                  <a:lnTo>
                    <a:pt x="1955800" y="12700"/>
                  </a:lnTo>
                  <a:lnTo>
                    <a:pt x="2006600" y="12700"/>
                  </a:lnTo>
                  <a:lnTo>
                    <a:pt x="2006600" y="0"/>
                  </a:lnTo>
                  <a:close/>
                </a:path>
                <a:path w="5030470" h="577214">
                  <a:moveTo>
                    <a:pt x="2095500" y="0"/>
                  </a:moveTo>
                  <a:lnTo>
                    <a:pt x="2044700" y="0"/>
                  </a:lnTo>
                  <a:lnTo>
                    <a:pt x="2044700" y="12700"/>
                  </a:lnTo>
                  <a:lnTo>
                    <a:pt x="2095500" y="12700"/>
                  </a:lnTo>
                  <a:lnTo>
                    <a:pt x="2095500" y="0"/>
                  </a:lnTo>
                  <a:close/>
                </a:path>
                <a:path w="5030470" h="577214">
                  <a:moveTo>
                    <a:pt x="2184400" y="0"/>
                  </a:moveTo>
                  <a:lnTo>
                    <a:pt x="2133600" y="0"/>
                  </a:lnTo>
                  <a:lnTo>
                    <a:pt x="2133600" y="12700"/>
                  </a:lnTo>
                  <a:lnTo>
                    <a:pt x="2184400" y="12700"/>
                  </a:lnTo>
                  <a:lnTo>
                    <a:pt x="2184400" y="0"/>
                  </a:lnTo>
                  <a:close/>
                </a:path>
                <a:path w="5030470" h="577214">
                  <a:moveTo>
                    <a:pt x="2273300" y="0"/>
                  </a:moveTo>
                  <a:lnTo>
                    <a:pt x="2222500" y="0"/>
                  </a:lnTo>
                  <a:lnTo>
                    <a:pt x="2222500" y="12700"/>
                  </a:lnTo>
                  <a:lnTo>
                    <a:pt x="2273300" y="12700"/>
                  </a:lnTo>
                  <a:lnTo>
                    <a:pt x="2273300" y="0"/>
                  </a:lnTo>
                  <a:close/>
                </a:path>
                <a:path w="5030470" h="577214">
                  <a:moveTo>
                    <a:pt x="2362200" y="0"/>
                  </a:moveTo>
                  <a:lnTo>
                    <a:pt x="2311400" y="0"/>
                  </a:lnTo>
                  <a:lnTo>
                    <a:pt x="2311400" y="12700"/>
                  </a:lnTo>
                  <a:lnTo>
                    <a:pt x="2362200" y="12700"/>
                  </a:lnTo>
                  <a:lnTo>
                    <a:pt x="2362200" y="0"/>
                  </a:lnTo>
                  <a:close/>
                </a:path>
                <a:path w="5030470" h="577214">
                  <a:moveTo>
                    <a:pt x="2451100" y="0"/>
                  </a:moveTo>
                  <a:lnTo>
                    <a:pt x="2400300" y="0"/>
                  </a:lnTo>
                  <a:lnTo>
                    <a:pt x="2400300" y="12700"/>
                  </a:lnTo>
                  <a:lnTo>
                    <a:pt x="2451100" y="12700"/>
                  </a:lnTo>
                  <a:lnTo>
                    <a:pt x="2451100" y="0"/>
                  </a:lnTo>
                  <a:close/>
                </a:path>
                <a:path w="5030470" h="577214">
                  <a:moveTo>
                    <a:pt x="2540000" y="0"/>
                  </a:moveTo>
                  <a:lnTo>
                    <a:pt x="2489200" y="0"/>
                  </a:lnTo>
                  <a:lnTo>
                    <a:pt x="2489200" y="12700"/>
                  </a:lnTo>
                  <a:lnTo>
                    <a:pt x="2540000" y="12700"/>
                  </a:lnTo>
                  <a:lnTo>
                    <a:pt x="2540000" y="0"/>
                  </a:lnTo>
                  <a:close/>
                </a:path>
                <a:path w="5030470" h="577214">
                  <a:moveTo>
                    <a:pt x="2628900" y="0"/>
                  </a:moveTo>
                  <a:lnTo>
                    <a:pt x="2578100" y="0"/>
                  </a:lnTo>
                  <a:lnTo>
                    <a:pt x="2578100" y="12700"/>
                  </a:lnTo>
                  <a:lnTo>
                    <a:pt x="2628900" y="12700"/>
                  </a:lnTo>
                  <a:lnTo>
                    <a:pt x="2628900" y="0"/>
                  </a:lnTo>
                  <a:close/>
                </a:path>
                <a:path w="5030470" h="577214">
                  <a:moveTo>
                    <a:pt x="2717800" y="0"/>
                  </a:moveTo>
                  <a:lnTo>
                    <a:pt x="2667000" y="0"/>
                  </a:lnTo>
                  <a:lnTo>
                    <a:pt x="2667000" y="12700"/>
                  </a:lnTo>
                  <a:lnTo>
                    <a:pt x="2717800" y="12700"/>
                  </a:lnTo>
                  <a:lnTo>
                    <a:pt x="2717800" y="0"/>
                  </a:lnTo>
                  <a:close/>
                </a:path>
                <a:path w="5030470" h="577214">
                  <a:moveTo>
                    <a:pt x="2806700" y="0"/>
                  </a:moveTo>
                  <a:lnTo>
                    <a:pt x="2755900" y="0"/>
                  </a:lnTo>
                  <a:lnTo>
                    <a:pt x="2755900" y="12700"/>
                  </a:lnTo>
                  <a:lnTo>
                    <a:pt x="2806700" y="12700"/>
                  </a:lnTo>
                  <a:lnTo>
                    <a:pt x="2806700" y="0"/>
                  </a:lnTo>
                  <a:close/>
                </a:path>
                <a:path w="5030470" h="577214">
                  <a:moveTo>
                    <a:pt x="2895600" y="0"/>
                  </a:moveTo>
                  <a:lnTo>
                    <a:pt x="2844800" y="0"/>
                  </a:lnTo>
                  <a:lnTo>
                    <a:pt x="2844800" y="12700"/>
                  </a:lnTo>
                  <a:lnTo>
                    <a:pt x="2895600" y="12700"/>
                  </a:lnTo>
                  <a:lnTo>
                    <a:pt x="2895600" y="0"/>
                  </a:lnTo>
                  <a:close/>
                </a:path>
                <a:path w="5030470" h="577214">
                  <a:moveTo>
                    <a:pt x="2984500" y="0"/>
                  </a:moveTo>
                  <a:lnTo>
                    <a:pt x="2933700" y="0"/>
                  </a:lnTo>
                  <a:lnTo>
                    <a:pt x="2933700" y="12700"/>
                  </a:lnTo>
                  <a:lnTo>
                    <a:pt x="2984500" y="12700"/>
                  </a:lnTo>
                  <a:lnTo>
                    <a:pt x="2984500" y="0"/>
                  </a:lnTo>
                  <a:close/>
                </a:path>
                <a:path w="5030470" h="577214">
                  <a:moveTo>
                    <a:pt x="3073400" y="0"/>
                  </a:moveTo>
                  <a:lnTo>
                    <a:pt x="3022600" y="0"/>
                  </a:lnTo>
                  <a:lnTo>
                    <a:pt x="3022600" y="12700"/>
                  </a:lnTo>
                  <a:lnTo>
                    <a:pt x="3073400" y="12700"/>
                  </a:lnTo>
                  <a:lnTo>
                    <a:pt x="3073400" y="0"/>
                  </a:lnTo>
                  <a:close/>
                </a:path>
                <a:path w="5030470" h="577214">
                  <a:moveTo>
                    <a:pt x="3162300" y="0"/>
                  </a:moveTo>
                  <a:lnTo>
                    <a:pt x="3111500" y="0"/>
                  </a:lnTo>
                  <a:lnTo>
                    <a:pt x="3111500" y="12700"/>
                  </a:lnTo>
                  <a:lnTo>
                    <a:pt x="3162300" y="12700"/>
                  </a:lnTo>
                  <a:lnTo>
                    <a:pt x="3162300" y="0"/>
                  </a:lnTo>
                  <a:close/>
                </a:path>
                <a:path w="5030470" h="577214">
                  <a:moveTo>
                    <a:pt x="3251200" y="0"/>
                  </a:moveTo>
                  <a:lnTo>
                    <a:pt x="3200400" y="0"/>
                  </a:lnTo>
                  <a:lnTo>
                    <a:pt x="3200400" y="12700"/>
                  </a:lnTo>
                  <a:lnTo>
                    <a:pt x="3251200" y="12700"/>
                  </a:lnTo>
                  <a:lnTo>
                    <a:pt x="3251200" y="0"/>
                  </a:lnTo>
                  <a:close/>
                </a:path>
                <a:path w="5030470" h="577214">
                  <a:moveTo>
                    <a:pt x="3340100" y="0"/>
                  </a:moveTo>
                  <a:lnTo>
                    <a:pt x="3289300" y="0"/>
                  </a:lnTo>
                  <a:lnTo>
                    <a:pt x="3289300" y="12700"/>
                  </a:lnTo>
                  <a:lnTo>
                    <a:pt x="3340100" y="12700"/>
                  </a:lnTo>
                  <a:lnTo>
                    <a:pt x="3340100" y="0"/>
                  </a:lnTo>
                  <a:close/>
                </a:path>
                <a:path w="5030470" h="577214">
                  <a:moveTo>
                    <a:pt x="3429000" y="0"/>
                  </a:moveTo>
                  <a:lnTo>
                    <a:pt x="3378200" y="0"/>
                  </a:lnTo>
                  <a:lnTo>
                    <a:pt x="3378200" y="12700"/>
                  </a:lnTo>
                  <a:lnTo>
                    <a:pt x="3429000" y="12700"/>
                  </a:lnTo>
                  <a:lnTo>
                    <a:pt x="3429000" y="0"/>
                  </a:lnTo>
                  <a:close/>
                </a:path>
                <a:path w="5030470" h="577214">
                  <a:moveTo>
                    <a:pt x="3517900" y="0"/>
                  </a:moveTo>
                  <a:lnTo>
                    <a:pt x="3467100" y="0"/>
                  </a:lnTo>
                  <a:lnTo>
                    <a:pt x="3467100" y="12700"/>
                  </a:lnTo>
                  <a:lnTo>
                    <a:pt x="3517900" y="12700"/>
                  </a:lnTo>
                  <a:lnTo>
                    <a:pt x="3517900" y="0"/>
                  </a:lnTo>
                  <a:close/>
                </a:path>
                <a:path w="5030470" h="577214">
                  <a:moveTo>
                    <a:pt x="3606800" y="0"/>
                  </a:moveTo>
                  <a:lnTo>
                    <a:pt x="3556000" y="0"/>
                  </a:lnTo>
                  <a:lnTo>
                    <a:pt x="3556000" y="12700"/>
                  </a:lnTo>
                  <a:lnTo>
                    <a:pt x="3606800" y="12700"/>
                  </a:lnTo>
                  <a:lnTo>
                    <a:pt x="3606800" y="0"/>
                  </a:lnTo>
                  <a:close/>
                </a:path>
                <a:path w="5030470" h="577214">
                  <a:moveTo>
                    <a:pt x="3695700" y="0"/>
                  </a:moveTo>
                  <a:lnTo>
                    <a:pt x="3644900" y="0"/>
                  </a:lnTo>
                  <a:lnTo>
                    <a:pt x="3644900" y="12700"/>
                  </a:lnTo>
                  <a:lnTo>
                    <a:pt x="3695700" y="12700"/>
                  </a:lnTo>
                  <a:lnTo>
                    <a:pt x="3695700" y="0"/>
                  </a:lnTo>
                  <a:close/>
                </a:path>
                <a:path w="5030470" h="577214">
                  <a:moveTo>
                    <a:pt x="3784600" y="0"/>
                  </a:moveTo>
                  <a:lnTo>
                    <a:pt x="3733800" y="0"/>
                  </a:lnTo>
                  <a:lnTo>
                    <a:pt x="3733800" y="12700"/>
                  </a:lnTo>
                  <a:lnTo>
                    <a:pt x="3784600" y="12700"/>
                  </a:lnTo>
                  <a:lnTo>
                    <a:pt x="3784600" y="0"/>
                  </a:lnTo>
                  <a:close/>
                </a:path>
                <a:path w="5030470" h="577214">
                  <a:moveTo>
                    <a:pt x="3873500" y="0"/>
                  </a:moveTo>
                  <a:lnTo>
                    <a:pt x="3822700" y="0"/>
                  </a:lnTo>
                  <a:lnTo>
                    <a:pt x="3822700" y="12700"/>
                  </a:lnTo>
                  <a:lnTo>
                    <a:pt x="3873500" y="12700"/>
                  </a:lnTo>
                  <a:lnTo>
                    <a:pt x="3873500" y="0"/>
                  </a:lnTo>
                  <a:close/>
                </a:path>
                <a:path w="5030470" h="577214">
                  <a:moveTo>
                    <a:pt x="3962400" y="0"/>
                  </a:moveTo>
                  <a:lnTo>
                    <a:pt x="3911600" y="0"/>
                  </a:lnTo>
                  <a:lnTo>
                    <a:pt x="3911600" y="12700"/>
                  </a:lnTo>
                  <a:lnTo>
                    <a:pt x="3962400" y="12700"/>
                  </a:lnTo>
                  <a:lnTo>
                    <a:pt x="3962400" y="0"/>
                  </a:lnTo>
                  <a:close/>
                </a:path>
                <a:path w="5030470" h="577214">
                  <a:moveTo>
                    <a:pt x="4051300" y="0"/>
                  </a:moveTo>
                  <a:lnTo>
                    <a:pt x="4000500" y="0"/>
                  </a:lnTo>
                  <a:lnTo>
                    <a:pt x="4000500" y="12700"/>
                  </a:lnTo>
                  <a:lnTo>
                    <a:pt x="4051300" y="12700"/>
                  </a:lnTo>
                  <a:lnTo>
                    <a:pt x="4051300" y="0"/>
                  </a:lnTo>
                  <a:close/>
                </a:path>
                <a:path w="5030470" h="577214">
                  <a:moveTo>
                    <a:pt x="4140200" y="0"/>
                  </a:moveTo>
                  <a:lnTo>
                    <a:pt x="4089400" y="0"/>
                  </a:lnTo>
                  <a:lnTo>
                    <a:pt x="4089400" y="12700"/>
                  </a:lnTo>
                  <a:lnTo>
                    <a:pt x="4140200" y="12700"/>
                  </a:lnTo>
                  <a:lnTo>
                    <a:pt x="4140200" y="0"/>
                  </a:lnTo>
                  <a:close/>
                </a:path>
                <a:path w="5030470" h="577214">
                  <a:moveTo>
                    <a:pt x="4229100" y="0"/>
                  </a:moveTo>
                  <a:lnTo>
                    <a:pt x="4178300" y="0"/>
                  </a:lnTo>
                  <a:lnTo>
                    <a:pt x="4178300" y="12700"/>
                  </a:lnTo>
                  <a:lnTo>
                    <a:pt x="4229100" y="12700"/>
                  </a:lnTo>
                  <a:lnTo>
                    <a:pt x="4229100" y="0"/>
                  </a:lnTo>
                  <a:close/>
                </a:path>
                <a:path w="5030470" h="577214">
                  <a:moveTo>
                    <a:pt x="4318000" y="0"/>
                  </a:moveTo>
                  <a:lnTo>
                    <a:pt x="4267200" y="0"/>
                  </a:lnTo>
                  <a:lnTo>
                    <a:pt x="4267200" y="12700"/>
                  </a:lnTo>
                  <a:lnTo>
                    <a:pt x="4318000" y="12700"/>
                  </a:lnTo>
                  <a:lnTo>
                    <a:pt x="4318000" y="0"/>
                  </a:lnTo>
                  <a:close/>
                </a:path>
                <a:path w="5030470" h="577214">
                  <a:moveTo>
                    <a:pt x="4406900" y="0"/>
                  </a:moveTo>
                  <a:lnTo>
                    <a:pt x="4356100" y="0"/>
                  </a:lnTo>
                  <a:lnTo>
                    <a:pt x="4356100" y="12700"/>
                  </a:lnTo>
                  <a:lnTo>
                    <a:pt x="4406900" y="12700"/>
                  </a:lnTo>
                  <a:lnTo>
                    <a:pt x="4406900" y="0"/>
                  </a:lnTo>
                  <a:close/>
                </a:path>
                <a:path w="5030470" h="577214">
                  <a:moveTo>
                    <a:pt x="4495800" y="0"/>
                  </a:moveTo>
                  <a:lnTo>
                    <a:pt x="4445000" y="0"/>
                  </a:lnTo>
                  <a:lnTo>
                    <a:pt x="4445000" y="12700"/>
                  </a:lnTo>
                  <a:lnTo>
                    <a:pt x="4495800" y="12700"/>
                  </a:lnTo>
                  <a:lnTo>
                    <a:pt x="4495800" y="0"/>
                  </a:lnTo>
                  <a:close/>
                </a:path>
                <a:path w="5030470" h="577214">
                  <a:moveTo>
                    <a:pt x="4584700" y="0"/>
                  </a:moveTo>
                  <a:lnTo>
                    <a:pt x="4533900" y="0"/>
                  </a:lnTo>
                  <a:lnTo>
                    <a:pt x="4533900" y="12700"/>
                  </a:lnTo>
                  <a:lnTo>
                    <a:pt x="4584700" y="12700"/>
                  </a:lnTo>
                  <a:lnTo>
                    <a:pt x="4584700" y="0"/>
                  </a:lnTo>
                  <a:close/>
                </a:path>
                <a:path w="5030470" h="577214">
                  <a:moveTo>
                    <a:pt x="4673600" y="0"/>
                  </a:moveTo>
                  <a:lnTo>
                    <a:pt x="4622800" y="0"/>
                  </a:lnTo>
                  <a:lnTo>
                    <a:pt x="4622800" y="12700"/>
                  </a:lnTo>
                  <a:lnTo>
                    <a:pt x="4673600" y="12700"/>
                  </a:lnTo>
                  <a:lnTo>
                    <a:pt x="4673600" y="0"/>
                  </a:lnTo>
                  <a:close/>
                </a:path>
                <a:path w="5030470" h="577214">
                  <a:moveTo>
                    <a:pt x="4762500" y="0"/>
                  </a:moveTo>
                  <a:lnTo>
                    <a:pt x="4711700" y="0"/>
                  </a:lnTo>
                  <a:lnTo>
                    <a:pt x="4711700" y="12700"/>
                  </a:lnTo>
                  <a:lnTo>
                    <a:pt x="4762500" y="12700"/>
                  </a:lnTo>
                  <a:lnTo>
                    <a:pt x="4762500" y="0"/>
                  </a:lnTo>
                  <a:close/>
                </a:path>
                <a:path w="5030470" h="577214">
                  <a:moveTo>
                    <a:pt x="4851400" y="0"/>
                  </a:moveTo>
                  <a:lnTo>
                    <a:pt x="4800600" y="0"/>
                  </a:lnTo>
                  <a:lnTo>
                    <a:pt x="4800600" y="12700"/>
                  </a:lnTo>
                  <a:lnTo>
                    <a:pt x="4851400" y="12700"/>
                  </a:lnTo>
                  <a:lnTo>
                    <a:pt x="4851400" y="0"/>
                  </a:lnTo>
                  <a:close/>
                </a:path>
                <a:path w="5030470" h="577214">
                  <a:moveTo>
                    <a:pt x="4940300" y="0"/>
                  </a:moveTo>
                  <a:lnTo>
                    <a:pt x="4889500" y="0"/>
                  </a:lnTo>
                  <a:lnTo>
                    <a:pt x="4889500" y="12700"/>
                  </a:lnTo>
                  <a:lnTo>
                    <a:pt x="4940300" y="12700"/>
                  </a:lnTo>
                  <a:lnTo>
                    <a:pt x="4940300" y="0"/>
                  </a:lnTo>
                  <a:close/>
                </a:path>
                <a:path w="5030470" h="577214">
                  <a:moveTo>
                    <a:pt x="4985765" y="6350"/>
                  </a:moveTo>
                  <a:lnTo>
                    <a:pt x="4985765" y="43434"/>
                  </a:lnTo>
                  <a:lnTo>
                    <a:pt x="4998465" y="43434"/>
                  </a:lnTo>
                  <a:lnTo>
                    <a:pt x="4998465" y="12700"/>
                  </a:lnTo>
                  <a:lnTo>
                    <a:pt x="4992115" y="12700"/>
                  </a:lnTo>
                  <a:lnTo>
                    <a:pt x="4985765" y="6350"/>
                  </a:lnTo>
                  <a:close/>
                </a:path>
                <a:path w="5030470" h="577214">
                  <a:moveTo>
                    <a:pt x="4998465" y="0"/>
                  </a:moveTo>
                  <a:lnTo>
                    <a:pt x="4978400" y="0"/>
                  </a:lnTo>
                  <a:lnTo>
                    <a:pt x="4978400" y="12700"/>
                  </a:lnTo>
                  <a:lnTo>
                    <a:pt x="4985765" y="12700"/>
                  </a:lnTo>
                  <a:lnTo>
                    <a:pt x="4985765" y="6350"/>
                  </a:lnTo>
                  <a:lnTo>
                    <a:pt x="4998465" y="6350"/>
                  </a:lnTo>
                  <a:lnTo>
                    <a:pt x="4998465" y="0"/>
                  </a:lnTo>
                  <a:close/>
                </a:path>
                <a:path w="5030470" h="577214">
                  <a:moveTo>
                    <a:pt x="4998465" y="6350"/>
                  </a:moveTo>
                  <a:lnTo>
                    <a:pt x="4985765" y="6350"/>
                  </a:lnTo>
                  <a:lnTo>
                    <a:pt x="4992115" y="12700"/>
                  </a:lnTo>
                  <a:lnTo>
                    <a:pt x="4998465" y="12700"/>
                  </a:lnTo>
                  <a:lnTo>
                    <a:pt x="4998465" y="6350"/>
                  </a:lnTo>
                  <a:close/>
                </a:path>
                <a:path w="5030470" h="577214">
                  <a:moveTo>
                    <a:pt x="4998465" y="81534"/>
                  </a:moveTo>
                  <a:lnTo>
                    <a:pt x="4985765" y="81534"/>
                  </a:lnTo>
                  <a:lnTo>
                    <a:pt x="4985765" y="132334"/>
                  </a:lnTo>
                  <a:lnTo>
                    <a:pt x="4998465" y="132334"/>
                  </a:lnTo>
                  <a:lnTo>
                    <a:pt x="4998465" y="81534"/>
                  </a:lnTo>
                  <a:close/>
                </a:path>
                <a:path w="5030470" h="577214">
                  <a:moveTo>
                    <a:pt x="4998465" y="170434"/>
                  </a:moveTo>
                  <a:lnTo>
                    <a:pt x="4985765" y="170434"/>
                  </a:lnTo>
                  <a:lnTo>
                    <a:pt x="4985765" y="221234"/>
                  </a:lnTo>
                  <a:lnTo>
                    <a:pt x="4998465" y="221234"/>
                  </a:lnTo>
                  <a:lnTo>
                    <a:pt x="4998465" y="170434"/>
                  </a:lnTo>
                  <a:close/>
                </a:path>
                <a:path w="5030470" h="577214">
                  <a:moveTo>
                    <a:pt x="4998465" y="259334"/>
                  </a:moveTo>
                  <a:lnTo>
                    <a:pt x="4985765" y="259334"/>
                  </a:lnTo>
                  <a:lnTo>
                    <a:pt x="4985765" y="310134"/>
                  </a:lnTo>
                  <a:lnTo>
                    <a:pt x="4998465" y="310134"/>
                  </a:lnTo>
                  <a:lnTo>
                    <a:pt x="4998465" y="259334"/>
                  </a:lnTo>
                  <a:close/>
                </a:path>
                <a:path w="5030470" h="577214">
                  <a:moveTo>
                    <a:pt x="4998465" y="348234"/>
                  </a:moveTo>
                  <a:lnTo>
                    <a:pt x="4985765" y="348234"/>
                  </a:lnTo>
                  <a:lnTo>
                    <a:pt x="4985765" y="399034"/>
                  </a:lnTo>
                  <a:lnTo>
                    <a:pt x="4998465" y="399034"/>
                  </a:lnTo>
                  <a:lnTo>
                    <a:pt x="4998465" y="348234"/>
                  </a:lnTo>
                  <a:close/>
                </a:path>
                <a:path w="5030470" h="577214">
                  <a:moveTo>
                    <a:pt x="4998465" y="437134"/>
                  </a:moveTo>
                  <a:lnTo>
                    <a:pt x="4985765" y="437134"/>
                  </a:lnTo>
                  <a:lnTo>
                    <a:pt x="4985765" y="487934"/>
                  </a:lnTo>
                  <a:lnTo>
                    <a:pt x="4998465" y="487934"/>
                  </a:lnTo>
                  <a:lnTo>
                    <a:pt x="4998465" y="437134"/>
                  </a:lnTo>
                  <a:close/>
                </a:path>
                <a:path w="5030470" h="577214">
                  <a:moveTo>
                    <a:pt x="5030215" y="501014"/>
                  </a:moveTo>
                  <a:lnTo>
                    <a:pt x="4954015" y="501014"/>
                  </a:lnTo>
                  <a:lnTo>
                    <a:pt x="4992115" y="577214"/>
                  </a:lnTo>
                  <a:lnTo>
                    <a:pt x="5030215" y="501014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871" y="4817363"/>
              <a:ext cx="2743200" cy="52273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65632" y="5088635"/>
            <a:ext cx="1965960" cy="24701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000" spc="-10" dirty="0">
                <a:latin typeface="Calibri"/>
                <a:cs typeface="Calibri"/>
              </a:rPr>
              <a:t>https://example.com:8080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539" y="4165091"/>
            <a:ext cx="2750820" cy="522731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891539" y="4436364"/>
            <a:ext cx="1965960" cy="24701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latin typeface="Calibri"/>
                <a:cs typeface="Calibri"/>
              </a:rPr>
              <a:t>https://example.com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53029" y="2369566"/>
            <a:ext cx="2177415" cy="948690"/>
            <a:chOff x="2653029" y="2369566"/>
            <a:chExt cx="2177415" cy="948690"/>
          </a:xfrm>
        </p:grpSpPr>
        <p:sp>
          <p:nvSpPr>
            <p:cNvPr id="42" name="object 42"/>
            <p:cNvSpPr/>
            <p:nvPr/>
          </p:nvSpPr>
          <p:spPr>
            <a:xfrm>
              <a:off x="2659379" y="2375916"/>
              <a:ext cx="2164715" cy="935990"/>
            </a:xfrm>
            <a:custGeom>
              <a:avLst/>
              <a:gdLst/>
              <a:ahLst/>
              <a:cxnLst/>
              <a:rect l="l" t="t" r="r" b="b"/>
              <a:pathLst>
                <a:path w="2164715" h="935989">
                  <a:moveTo>
                    <a:pt x="1799335" y="0"/>
                  </a:moveTo>
                  <a:lnTo>
                    <a:pt x="155956" y="0"/>
                  </a:lnTo>
                  <a:lnTo>
                    <a:pt x="106671" y="7953"/>
                  </a:lnTo>
                  <a:lnTo>
                    <a:pt x="63861" y="30097"/>
                  </a:lnTo>
                  <a:lnTo>
                    <a:pt x="30097" y="63861"/>
                  </a:lnTo>
                  <a:lnTo>
                    <a:pt x="7953" y="106671"/>
                  </a:lnTo>
                  <a:lnTo>
                    <a:pt x="0" y="155956"/>
                  </a:lnTo>
                  <a:lnTo>
                    <a:pt x="0" y="779780"/>
                  </a:lnTo>
                  <a:lnTo>
                    <a:pt x="7953" y="829064"/>
                  </a:lnTo>
                  <a:lnTo>
                    <a:pt x="30097" y="871874"/>
                  </a:lnTo>
                  <a:lnTo>
                    <a:pt x="63861" y="905638"/>
                  </a:lnTo>
                  <a:lnTo>
                    <a:pt x="106671" y="927782"/>
                  </a:lnTo>
                  <a:lnTo>
                    <a:pt x="155956" y="935736"/>
                  </a:lnTo>
                  <a:lnTo>
                    <a:pt x="1799335" y="935736"/>
                  </a:lnTo>
                  <a:lnTo>
                    <a:pt x="1848620" y="927782"/>
                  </a:lnTo>
                  <a:lnTo>
                    <a:pt x="1891430" y="905638"/>
                  </a:lnTo>
                  <a:lnTo>
                    <a:pt x="1925194" y="871874"/>
                  </a:lnTo>
                  <a:lnTo>
                    <a:pt x="1947338" y="829064"/>
                  </a:lnTo>
                  <a:lnTo>
                    <a:pt x="1955292" y="779780"/>
                  </a:lnTo>
                  <a:lnTo>
                    <a:pt x="1955292" y="389889"/>
                  </a:lnTo>
                  <a:lnTo>
                    <a:pt x="2164334" y="323469"/>
                  </a:lnTo>
                  <a:lnTo>
                    <a:pt x="1955292" y="155956"/>
                  </a:lnTo>
                  <a:lnTo>
                    <a:pt x="1947338" y="106671"/>
                  </a:lnTo>
                  <a:lnTo>
                    <a:pt x="1925194" y="63861"/>
                  </a:lnTo>
                  <a:lnTo>
                    <a:pt x="1891430" y="30097"/>
                  </a:lnTo>
                  <a:lnTo>
                    <a:pt x="1848620" y="7953"/>
                  </a:lnTo>
                  <a:lnTo>
                    <a:pt x="179933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59379" y="2375916"/>
              <a:ext cx="2164715" cy="935990"/>
            </a:xfrm>
            <a:custGeom>
              <a:avLst/>
              <a:gdLst/>
              <a:ahLst/>
              <a:cxnLst/>
              <a:rect l="l" t="t" r="r" b="b"/>
              <a:pathLst>
                <a:path w="2164715" h="935989">
                  <a:moveTo>
                    <a:pt x="0" y="155956"/>
                  </a:moveTo>
                  <a:lnTo>
                    <a:pt x="7953" y="106671"/>
                  </a:lnTo>
                  <a:lnTo>
                    <a:pt x="30097" y="63861"/>
                  </a:lnTo>
                  <a:lnTo>
                    <a:pt x="63861" y="30097"/>
                  </a:lnTo>
                  <a:lnTo>
                    <a:pt x="106671" y="7953"/>
                  </a:lnTo>
                  <a:lnTo>
                    <a:pt x="155956" y="0"/>
                  </a:lnTo>
                  <a:lnTo>
                    <a:pt x="1140586" y="0"/>
                  </a:lnTo>
                  <a:lnTo>
                    <a:pt x="1629409" y="0"/>
                  </a:lnTo>
                  <a:lnTo>
                    <a:pt x="1799335" y="0"/>
                  </a:lnTo>
                  <a:lnTo>
                    <a:pt x="1848620" y="7953"/>
                  </a:lnTo>
                  <a:lnTo>
                    <a:pt x="1891430" y="30097"/>
                  </a:lnTo>
                  <a:lnTo>
                    <a:pt x="1925194" y="63861"/>
                  </a:lnTo>
                  <a:lnTo>
                    <a:pt x="1947338" y="106671"/>
                  </a:lnTo>
                  <a:lnTo>
                    <a:pt x="1955292" y="155956"/>
                  </a:lnTo>
                  <a:lnTo>
                    <a:pt x="2164334" y="323469"/>
                  </a:lnTo>
                  <a:lnTo>
                    <a:pt x="1955292" y="389889"/>
                  </a:lnTo>
                  <a:lnTo>
                    <a:pt x="1955292" y="779780"/>
                  </a:lnTo>
                  <a:lnTo>
                    <a:pt x="1947338" y="829064"/>
                  </a:lnTo>
                  <a:lnTo>
                    <a:pt x="1925194" y="871874"/>
                  </a:lnTo>
                  <a:lnTo>
                    <a:pt x="1891430" y="905638"/>
                  </a:lnTo>
                  <a:lnTo>
                    <a:pt x="1848620" y="927782"/>
                  </a:lnTo>
                  <a:lnTo>
                    <a:pt x="1799335" y="935736"/>
                  </a:lnTo>
                  <a:lnTo>
                    <a:pt x="1629409" y="935736"/>
                  </a:lnTo>
                  <a:lnTo>
                    <a:pt x="1140586" y="935736"/>
                  </a:lnTo>
                  <a:lnTo>
                    <a:pt x="155956" y="935736"/>
                  </a:lnTo>
                  <a:lnTo>
                    <a:pt x="106671" y="927782"/>
                  </a:lnTo>
                  <a:lnTo>
                    <a:pt x="63861" y="905638"/>
                  </a:lnTo>
                  <a:lnTo>
                    <a:pt x="30097" y="871874"/>
                  </a:lnTo>
                  <a:lnTo>
                    <a:pt x="7953" y="829064"/>
                  </a:lnTo>
                  <a:lnTo>
                    <a:pt x="0" y="779780"/>
                  </a:lnTo>
                  <a:lnTo>
                    <a:pt x="0" y="389889"/>
                  </a:lnTo>
                  <a:lnTo>
                    <a:pt x="0" y="15595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803398" y="2404617"/>
            <a:ext cx="1668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NLB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nodes</a:t>
            </a:r>
            <a:r>
              <a:rPr sz="18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elastic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IPs</a:t>
            </a:r>
            <a:r>
              <a:rPr sz="18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subnet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826509" y="978153"/>
            <a:ext cx="2788285" cy="762000"/>
            <a:chOff x="3826509" y="978153"/>
            <a:chExt cx="2788285" cy="762000"/>
          </a:xfrm>
        </p:grpSpPr>
        <p:sp>
          <p:nvSpPr>
            <p:cNvPr id="46" name="object 46"/>
            <p:cNvSpPr/>
            <p:nvPr/>
          </p:nvSpPr>
          <p:spPr>
            <a:xfrm>
              <a:off x="3832859" y="984503"/>
              <a:ext cx="2775585" cy="749300"/>
            </a:xfrm>
            <a:custGeom>
              <a:avLst/>
              <a:gdLst/>
              <a:ahLst/>
              <a:cxnLst/>
              <a:rect l="l" t="t" r="r" b="b"/>
              <a:pathLst>
                <a:path w="2775584" h="749300">
                  <a:moveTo>
                    <a:pt x="1156335" y="595884"/>
                  </a:moveTo>
                  <a:lnTo>
                    <a:pt x="462534" y="595884"/>
                  </a:lnTo>
                  <a:lnTo>
                    <a:pt x="804290" y="749046"/>
                  </a:lnTo>
                  <a:lnTo>
                    <a:pt x="1156335" y="595884"/>
                  </a:lnTo>
                  <a:close/>
                </a:path>
                <a:path w="2775584" h="749300">
                  <a:moveTo>
                    <a:pt x="2675890" y="0"/>
                  </a:moveTo>
                  <a:lnTo>
                    <a:pt x="99313" y="0"/>
                  </a:lnTo>
                  <a:lnTo>
                    <a:pt x="60650" y="7802"/>
                  </a:lnTo>
                  <a:lnTo>
                    <a:pt x="29083" y="29083"/>
                  </a:lnTo>
                  <a:lnTo>
                    <a:pt x="7802" y="60650"/>
                  </a:lnTo>
                  <a:lnTo>
                    <a:pt x="0" y="99313"/>
                  </a:lnTo>
                  <a:lnTo>
                    <a:pt x="0" y="496570"/>
                  </a:lnTo>
                  <a:lnTo>
                    <a:pt x="7802" y="535233"/>
                  </a:lnTo>
                  <a:lnTo>
                    <a:pt x="29083" y="566801"/>
                  </a:lnTo>
                  <a:lnTo>
                    <a:pt x="60650" y="588081"/>
                  </a:lnTo>
                  <a:lnTo>
                    <a:pt x="99313" y="595884"/>
                  </a:lnTo>
                  <a:lnTo>
                    <a:pt x="2675890" y="595884"/>
                  </a:lnTo>
                  <a:lnTo>
                    <a:pt x="2714553" y="588081"/>
                  </a:lnTo>
                  <a:lnTo>
                    <a:pt x="2746121" y="566801"/>
                  </a:lnTo>
                  <a:lnTo>
                    <a:pt x="2767401" y="535233"/>
                  </a:lnTo>
                  <a:lnTo>
                    <a:pt x="2775204" y="496570"/>
                  </a:lnTo>
                  <a:lnTo>
                    <a:pt x="2775204" y="99313"/>
                  </a:lnTo>
                  <a:lnTo>
                    <a:pt x="2767401" y="60650"/>
                  </a:lnTo>
                  <a:lnTo>
                    <a:pt x="2746121" y="29083"/>
                  </a:lnTo>
                  <a:lnTo>
                    <a:pt x="2714553" y="7802"/>
                  </a:lnTo>
                  <a:lnTo>
                    <a:pt x="2675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32859" y="984503"/>
              <a:ext cx="2775585" cy="749300"/>
            </a:xfrm>
            <a:custGeom>
              <a:avLst/>
              <a:gdLst/>
              <a:ahLst/>
              <a:cxnLst/>
              <a:rect l="l" t="t" r="r" b="b"/>
              <a:pathLst>
                <a:path w="2775584" h="749300">
                  <a:moveTo>
                    <a:pt x="0" y="99313"/>
                  </a:moveTo>
                  <a:lnTo>
                    <a:pt x="7802" y="60650"/>
                  </a:lnTo>
                  <a:lnTo>
                    <a:pt x="29083" y="29083"/>
                  </a:lnTo>
                  <a:lnTo>
                    <a:pt x="60650" y="7802"/>
                  </a:lnTo>
                  <a:lnTo>
                    <a:pt x="99313" y="0"/>
                  </a:lnTo>
                  <a:lnTo>
                    <a:pt x="462534" y="0"/>
                  </a:lnTo>
                  <a:lnTo>
                    <a:pt x="1156335" y="0"/>
                  </a:lnTo>
                  <a:lnTo>
                    <a:pt x="2675890" y="0"/>
                  </a:lnTo>
                  <a:lnTo>
                    <a:pt x="2714553" y="7802"/>
                  </a:lnTo>
                  <a:lnTo>
                    <a:pt x="2746121" y="29083"/>
                  </a:lnTo>
                  <a:lnTo>
                    <a:pt x="2767401" y="60650"/>
                  </a:lnTo>
                  <a:lnTo>
                    <a:pt x="2775204" y="99313"/>
                  </a:lnTo>
                  <a:lnTo>
                    <a:pt x="2775204" y="347599"/>
                  </a:lnTo>
                  <a:lnTo>
                    <a:pt x="2775204" y="496570"/>
                  </a:lnTo>
                  <a:lnTo>
                    <a:pt x="2767401" y="535233"/>
                  </a:lnTo>
                  <a:lnTo>
                    <a:pt x="2746121" y="566801"/>
                  </a:lnTo>
                  <a:lnTo>
                    <a:pt x="2714553" y="588081"/>
                  </a:lnTo>
                  <a:lnTo>
                    <a:pt x="2675890" y="595884"/>
                  </a:lnTo>
                  <a:lnTo>
                    <a:pt x="1156335" y="595884"/>
                  </a:lnTo>
                  <a:lnTo>
                    <a:pt x="804290" y="749046"/>
                  </a:lnTo>
                  <a:lnTo>
                    <a:pt x="462534" y="595884"/>
                  </a:lnTo>
                  <a:lnTo>
                    <a:pt x="99313" y="595884"/>
                  </a:lnTo>
                  <a:lnTo>
                    <a:pt x="60650" y="588081"/>
                  </a:lnTo>
                  <a:lnTo>
                    <a:pt x="29083" y="566801"/>
                  </a:lnTo>
                  <a:lnTo>
                    <a:pt x="7802" y="535233"/>
                  </a:lnTo>
                  <a:lnTo>
                    <a:pt x="0" y="496570"/>
                  </a:lnTo>
                  <a:lnTo>
                    <a:pt x="0" y="347599"/>
                  </a:lnTo>
                  <a:lnTo>
                    <a:pt x="0" y="99313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969511" y="980313"/>
            <a:ext cx="250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Requests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routed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IP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protocol</a:t>
            </a:r>
            <a:r>
              <a:rPr sz="18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668002" y="4437634"/>
            <a:ext cx="2021839" cy="1099820"/>
            <a:chOff x="9668002" y="4437634"/>
            <a:chExt cx="2021839" cy="1099820"/>
          </a:xfrm>
        </p:grpSpPr>
        <p:sp>
          <p:nvSpPr>
            <p:cNvPr id="50" name="object 50"/>
            <p:cNvSpPr/>
            <p:nvPr/>
          </p:nvSpPr>
          <p:spPr>
            <a:xfrm>
              <a:off x="9674352" y="4443984"/>
              <a:ext cx="2009139" cy="1087120"/>
            </a:xfrm>
            <a:custGeom>
              <a:avLst/>
              <a:gdLst/>
              <a:ahLst/>
              <a:cxnLst/>
              <a:rect l="l" t="t" r="r" b="b"/>
              <a:pathLst>
                <a:path w="2009140" h="1087120">
                  <a:moveTo>
                    <a:pt x="1827529" y="0"/>
                  </a:moveTo>
                  <a:lnTo>
                    <a:pt x="181101" y="0"/>
                  </a:lnTo>
                  <a:lnTo>
                    <a:pt x="132938" y="6465"/>
                  </a:lnTo>
                  <a:lnTo>
                    <a:pt x="89671" y="24713"/>
                  </a:lnTo>
                  <a:lnTo>
                    <a:pt x="53022" y="53022"/>
                  </a:lnTo>
                  <a:lnTo>
                    <a:pt x="24713" y="89671"/>
                  </a:lnTo>
                  <a:lnTo>
                    <a:pt x="6465" y="132938"/>
                  </a:lnTo>
                  <a:lnTo>
                    <a:pt x="0" y="181102"/>
                  </a:lnTo>
                  <a:lnTo>
                    <a:pt x="0" y="905510"/>
                  </a:lnTo>
                  <a:lnTo>
                    <a:pt x="6465" y="953673"/>
                  </a:lnTo>
                  <a:lnTo>
                    <a:pt x="24713" y="996940"/>
                  </a:lnTo>
                  <a:lnTo>
                    <a:pt x="53022" y="1033589"/>
                  </a:lnTo>
                  <a:lnTo>
                    <a:pt x="89671" y="1061898"/>
                  </a:lnTo>
                  <a:lnTo>
                    <a:pt x="132938" y="1080146"/>
                  </a:lnTo>
                  <a:lnTo>
                    <a:pt x="181101" y="1086612"/>
                  </a:lnTo>
                  <a:lnTo>
                    <a:pt x="1827529" y="1086612"/>
                  </a:lnTo>
                  <a:lnTo>
                    <a:pt x="1875693" y="1080146"/>
                  </a:lnTo>
                  <a:lnTo>
                    <a:pt x="1918960" y="1061898"/>
                  </a:lnTo>
                  <a:lnTo>
                    <a:pt x="1955609" y="1033589"/>
                  </a:lnTo>
                  <a:lnTo>
                    <a:pt x="1983918" y="996940"/>
                  </a:lnTo>
                  <a:lnTo>
                    <a:pt x="2002166" y="953673"/>
                  </a:lnTo>
                  <a:lnTo>
                    <a:pt x="2008631" y="905510"/>
                  </a:lnTo>
                  <a:lnTo>
                    <a:pt x="2008631" y="181102"/>
                  </a:lnTo>
                  <a:lnTo>
                    <a:pt x="2002166" y="132938"/>
                  </a:lnTo>
                  <a:lnTo>
                    <a:pt x="1983918" y="89671"/>
                  </a:lnTo>
                  <a:lnTo>
                    <a:pt x="1955609" y="53022"/>
                  </a:lnTo>
                  <a:lnTo>
                    <a:pt x="1918960" y="24713"/>
                  </a:lnTo>
                  <a:lnTo>
                    <a:pt x="1875693" y="6465"/>
                  </a:lnTo>
                  <a:lnTo>
                    <a:pt x="18275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674352" y="4443984"/>
              <a:ext cx="2009139" cy="1087120"/>
            </a:xfrm>
            <a:custGeom>
              <a:avLst/>
              <a:gdLst/>
              <a:ahLst/>
              <a:cxnLst/>
              <a:rect l="l" t="t" r="r" b="b"/>
              <a:pathLst>
                <a:path w="2009140" h="1087120">
                  <a:moveTo>
                    <a:pt x="0" y="181102"/>
                  </a:moveTo>
                  <a:lnTo>
                    <a:pt x="6465" y="132938"/>
                  </a:lnTo>
                  <a:lnTo>
                    <a:pt x="24713" y="89671"/>
                  </a:lnTo>
                  <a:lnTo>
                    <a:pt x="53022" y="53022"/>
                  </a:lnTo>
                  <a:lnTo>
                    <a:pt x="89671" y="24713"/>
                  </a:lnTo>
                  <a:lnTo>
                    <a:pt x="132938" y="6465"/>
                  </a:lnTo>
                  <a:lnTo>
                    <a:pt x="181101" y="0"/>
                  </a:lnTo>
                  <a:lnTo>
                    <a:pt x="334772" y="0"/>
                  </a:lnTo>
                  <a:lnTo>
                    <a:pt x="836929" y="0"/>
                  </a:lnTo>
                  <a:lnTo>
                    <a:pt x="1827529" y="0"/>
                  </a:lnTo>
                  <a:lnTo>
                    <a:pt x="1875693" y="6465"/>
                  </a:lnTo>
                  <a:lnTo>
                    <a:pt x="1918960" y="24713"/>
                  </a:lnTo>
                  <a:lnTo>
                    <a:pt x="1955609" y="53022"/>
                  </a:lnTo>
                  <a:lnTo>
                    <a:pt x="1983918" y="89671"/>
                  </a:lnTo>
                  <a:lnTo>
                    <a:pt x="2002166" y="132938"/>
                  </a:lnTo>
                  <a:lnTo>
                    <a:pt x="2008631" y="181102"/>
                  </a:lnTo>
                  <a:lnTo>
                    <a:pt x="2008631" y="452755"/>
                  </a:lnTo>
                  <a:lnTo>
                    <a:pt x="2008631" y="905510"/>
                  </a:lnTo>
                  <a:lnTo>
                    <a:pt x="2002166" y="953673"/>
                  </a:lnTo>
                  <a:lnTo>
                    <a:pt x="1983918" y="996940"/>
                  </a:lnTo>
                  <a:lnTo>
                    <a:pt x="1955609" y="1033589"/>
                  </a:lnTo>
                  <a:lnTo>
                    <a:pt x="1918960" y="1061898"/>
                  </a:lnTo>
                  <a:lnTo>
                    <a:pt x="1875693" y="1080146"/>
                  </a:lnTo>
                  <a:lnTo>
                    <a:pt x="1827529" y="1086612"/>
                  </a:lnTo>
                  <a:lnTo>
                    <a:pt x="836929" y="1086612"/>
                  </a:lnTo>
                  <a:lnTo>
                    <a:pt x="334772" y="1086612"/>
                  </a:lnTo>
                  <a:lnTo>
                    <a:pt x="181101" y="1086612"/>
                  </a:lnTo>
                  <a:lnTo>
                    <a:pt x="132938" y="1080146"/>
                  </a:lnTo>
                  <a:lnTo>
                    <a:pt x="89671" y="1061898"/>
                  </a:lnTo>
                  <a:lnTo>
                    <a:pt x="53022" y="1033589"/>
                  </a:lnTo>
                  <a:lnTo>
                    <a:pt x="24713" y="996940"/>
                  </a:lnTo>
                  <a:lnTo>
                    <a:pt x="6465" y="953673"/>
                  </a:lnTo>
                  <a:lnTo>
                    <a:pt x="0" y="905510"/>
                  </a:lnTo>
                  <a:lnTo>
                    <a:pt x="0" y="452755"/>
                  </a:lnTo>
                  <a:lnTo>
                    <a:pt x="0" y="426974"/>
                  </a:lnTo>
                  <a:lnTo>
                    <a:pt x="0" y="18110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825608" y="4549267"/>
            <a:ext cx="1706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Targets</a:t>
            </a:r>
            <a:r>
              <a:rPr sz="18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outside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VPC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(e.g.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on-premises)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35837" y="5385942"/>
            <a:ext cx="2533650" cy="1091565"/>
            <a:chOff x="735837" y="5385942"/>
            <a:chExt cx="2533650" cy="1091565"/>
          </a:xfrm>
        </p:grpSpPr>
        <p:sp>
          <p:nvSpPr>
            <p:cNvPr id="54" name="object 54"/>
            <p:cNvSpPr/>
            <p:nvPr/>
          </p:nvSpPr>
          <p:spPr>
            <a:xfrm>
              <a:off x="742187" y="5392292"/>
              <a:ext cx="2520950" cy="1078865"/>
            </a:xfrm>
            <a:custGeom>
              <a:avLst/>
              <a:gdLst/>
              <a:ahLst/>
              <a:cxnLst/>
              <a:rect l="l" t="t" r="r" b="b"/>
              <a:pathLst>
                <a:path w="2520950" h="1078864">
                  <a:moveTo>
                    <a:pt x="2388108" y="283082"/>
                  </a:moveTo>
                  <a:lnTo>
                    <a:pt x="132587" y="283082"/>
                  </a:lnTo>
                  <a:lnTo>
                    <a:pt x="90679" y="289842"/>
                  </a:lnTo>
                  <a:lnTo>
                    <a:pt x="54282" y="308664"/>
                  </a:lnTo>
                  <a:lnTo>
                    <a:pt x="25581" y="337365"/>
                  </a:lnTo>
                  <a:lnTo>
                    <a:pt x="6759" y="373762"/>
                  </a:lnTo>
                  <a:lnTo>
                    <a:pt x="0" y="415670"/>
                  </a:lnTo>
                  <a:lnTo>
                    <a:pt x="0" y="946022"/>
                  </a:lnTo>
                  <a:lnTo>
                    <a:pt x="6759" y="987931"/>
                  </a:lnTo>
                  <a:lnTo>
                    <a:pt x="25581" y="1024328"/>
                  </a:lnTo>
                  <a:lnTo>
                    <a:pt x="54282" y="1053029"/>
                  </a:lnTo>
                  <a:lnTo>
                    <a:pt x="90679" y="1071851"/>
                  </a:lnTo>
                  <a:lnTo>
                    <a:pt x="132587" y="1078610"/>
                  </a:lnTo>
                  <a:lnTo>
                    <a:pt x="2388108" y="1078610"/>
                  </a:lnTo>
                  <a:lnTo>
                    <a:pt x="2430036" y="1071851"/>
                  </a:lnTo>
                  <a:lnTo>
                    <a:pt x="2466435" y="1053029"/>
                  </a:lnTo>
                  <a:lnTo>
                    <a:pt x="2495129" y="1024328"/>
                  </a:lnTo>
                  <a:lnTo>
                    <a:pt x="2513941" y="987931"/>
                  </a:lnTo>
                  <a:lnTo>
                    <a:pt x="2520696" y="946022"/>
                  </a:lnTo>
                  <a:lnTo>
                    <a:pt x="2520696" y="415670"/>
                  </a:lnTo>
                  <a:lnTo>
                    <a:pt x="2513941" y="373762"/>
                  </a:lnTo>
                  <a:lnTo>
                    <a:pt x="2495129" y="337365"/>
                  </a:lnTo>
                  <a:lnTo>
                    <a:pt x="2466435" y="308664"/>
                  </a:lnTo>
                  <a:lnTo>
                    <a:pt x="2430036" y="289842"/>
                  </a:lnTo>
                  <a:lnTo>
                    <a:pt x="2388108" y="283082"/>
                  </a:lnTo>
                  <a:close/>
                </a:path>
                <a:path w="2520950" h="1078864">
                  <a:moveTo>
                    <a:pt x="714629" y="0"/>
                  </a:moveTo>
                  <a:lnTo>
                    <a:pt x="420116" y="283082"/>
                  </a:lnTo>
                  <a:lnTo>
                    <a:pt x="1050289" y="283082"/>
                  </a:lnTo>
                  <a:lnTo>
                    <a:pt x="7146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2187" y="5392292"/>
              <a:ext cx="2520950" cy="1078865"/>
            </a:xfrm>
            <a:custGeom>
              <a:avLst/>
              <a:gdLst/>
              <a:ahLst/>
              <a:cxnLst/>
              <a:rect l="l" t="t" r="r" b="b"/>
              <a:pathLst>
                <a:path w="2520950" h="1078864">
                  <a:moveTo>
                    <a:pt x="0" y="415670"/>
                  </a:moveTo>
                  <a:lnTo>
                    <a:pt x="6759" y="373762"/>
                  </a:lnTo>
                  <a:lnTo>
                    <a:pt x="25581" y="337365"/>
                  </a:lnTo>
                  <a:lnTo>
                    <a:pt x="54282" y="308664"/>
                  </a:lnTo>
                  <a:lnTo>
                    <a:pt x="90679" y="289842"/>
                  </a:lnTo>
                  <a:lnTo>
                    <a:pt x="132587" y="283082"/>
                  </a:lnTo>
                  <a:lnTo>
                    <a:pt x="420116" y="283082"/>
                  </a:lnTo>
                  <a:lnTo>
                    <a:pt x="714629" y="0"/>
                  </a:lnTo>
                  <a:lnTo>
                    <a:pt x="1050289" y="283082"/>
                  </a:lnTo>
                  <a:lnTo>
                    <a:pt x="2388108" y="283082"/>
                  </a:lnTo>
                  <a:lnTo>
                    <a:pt x="2430036" y="289842"/>
                  </a:lnTo>
                  <a:lnTo>
                    <a:pt x="2466435" y="308664"/>
                  </a:lnTo>
                  <a:lnTo>
                    <a:pt x="2495129" y="337365"/>
                  </a:lnTo>
                  <a:lnTo>
                    <a:pt x="2513941" y="373762"/>
                  </a:lnTo>
                  <a:lnTo>
                    <a:pt x="2520696" y="415670"/>
                  </a:lnTo>
                  <a:lnTo>
                    <a:pt x="2520696" y="614552"/>
                  </a:lnTo>
                  <a:lnTo>
                    <a:pt x="2520696" y="946022"/>
                  </a:lnTo>
                  <a:lnTo>
                    <a:pt x="2513941" y="987931"/>
                  </a:lnTo>
                  <a:lnTo>
                    <a:pt x="2495129" y="1024328"/>
                  </a:lnTo>
                  <a:lnTo>
                    <a:pt x="2466435" y="1053029"/>
                  </a:lnTo>
                  <a:lnTo>
                    <a:pt x="2430036" y="1071851"/>
                  </a:lnTo>
                  <a:lnTo>
                    <a:pt x="2388108" y="1078610"/>
                  </a:lnTo>
                  <a:lnTo>
                    <a:pt x="1050289" y="1078610"/>
                  </a:lnTo>
                  <a:lnTo>
                    <a:pt x="420116" y="1078610"/>
                  </a:lnTo>
                  <a:lnTo>
                    <a:pt x="132587" y="1078610"/>
                  </a:lnTo>
                  <a:lnTo>
                    <a:pt x="90679" y="1071851"/>
                  </a:lnTo>
                  <a:lnTo>
                    <a:pt x="54282" y="1053029"/>
                  </a:lnTo>
                  <a:lnTo>
                    <a:pt x="25581" y="1024328"/>
                  </a:lnTo>
                  <a:lnTo>
                    <a:pt x="6759" y="987931"/>
                  </a:lnTo>
                  <a:lnTo>
                    <a:pt x="0" y="946022"/>
                  </a:lnTo>
                  <a:lnTo>
                    <a:pt x="0" y="614552"/>
                  </a:lnTo>
                  <a:lnTo>
                    <a:pt x="0" y="41567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88288" y="5634329"/>
            <a:ext cx="22288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separate</a:t>
            </a:r>
            <a:r>
              <a:rPr sz="1800" b="1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listener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unique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port</a:t>
            </a:r>
            <a:r>
              <a:rPr sz="18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required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routing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9181" y="1542288"/>
            <a:ext cx="2592705" cy="1053465"/>
            <a:chOff x="59181" y="1542288"/>
            <a:chExt cx="2592705" cy="1053465"/>
          </a:xfrm>
        </p:grpSpPr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5959" y="1542288"/>
              <a:ext cx="685800" cy="6858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5531" y="1688592"/>
              <a:ext cx="1866900" cy="901065"/>
            </a:xfrm>
            <a:custGeom>
              <a:avLst/>
              <a:gdLst/>
              <a:ahLst/>
              <a:cxnLst/>
              <a:rect l="l" t="t" r="r" b="b"/>
              <a:pathLst>
                <a:path w="1866900" h="901064">
                  <a:moveTo>
                    <a:pt x="1474470" y="0"/>
                  </a:moveTo>
                  <a:lnTo>
                    <a:pt x="150114" y="0"/>
                  </a:lnTo>
                  <a:lnTo>
                    <a:pt x="102666" y="7650"/>
                  </a:lnTo>
                  <a:lnTo>
                    <a:pt x="61458" y="28955"/>
                  </a:lnTo>
                  <a:lnTo>
                    <a:pt x="28963" y="61447"/>
                  </a:lnTo>
                  <a:lnTo>
                    <a:pt x="7652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2" y="798027"/>
                  </a:lnTo>
                  <a:lnTo>
                    <a:pt x="28963" y="839236"/>
                  </a:lnTo>
                  <a:lnTo>
                    <a:pt x="61458" y="871728"/>
                  </a:lnTo>
                  <a:lnTo>
                    <a:pt x="102666" y="893033"/>
                  </a:lnTo>
                  <a:lnTo>
                    <a:pt x="150114" y="900684"/>
                  </a:lnTo>
                  <a:lnTo>
                    <a:pt x="1474470" y="900684"/>
                  </a:lnTo>
                  <a:lnTo>
                    <a:pt x="1521927" y="893033"/>
                  </a:lnTo>
                  <a:lnTo>
                    <a:pt x="1563136" y="871728"/>
                  </a:lnTo>
                  <a:lnTo>
                    <a:pt x="1595628" y="839236"/>
                  </a:lnTo>
                  <a:lnTo>
                    <a:pt x="1616933" y="798027"/>
                  </a:lnTo>
                  <a:lnTo>
                    <a:pt x="1624584" y="750570"/>
                  </a:lnTo>
                  <a:lnTo>
                    <a:pt x="1624584" y="375285"/>
                  </a:lnTo>
                  <a:lnTo>
                    <a:pt x="1866900" y="239522"/>
                  </a:lnTo>
                  <a:lnTo>
                    <a:pt x="1624584" y="150113"/>
                  </a:lnTo>
                  <a:lnTo>
                    <a:pt x="1616933" y="102656"/>
                  </a:lnTo>
                  <a:lnTo>
                    <a:pt x="1595628" y="61447"/>
                  </a:lnTo>
                  <a:lnTo>
                    <a:pt x="1563136" y="28955"/>
                  </a:lnTo>
                  <a:lnTo>
                    <a:pt x="1521927" y="7650"/>
                  </a:lnTo>
                  <a:lnTo>
                    <a:pt x="14744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531" y="1688592"/>
              <a:ext cx="1866900" cy="901065"/>
            </a:xfrm>
            <a:custGeom>
              <a:avLst/>
              <a:gdLst/>
              <a:ahLst/>
              <a:cxnLst/>
              <a:rect l="l" t="t" r="r" b="b"/>
              <a:pathLst>
                <a:path w="1866900" h="901064">
                  <a:moveTo>
                    <a:pt x="0" y="150113"/>
                  </a:moveTo>
                  <a:lnTo>
                    <a:pt x="7652" y="102656"/>
                  </a:lnTo>
                  <a:lnTo>
                    <a:pt x="28963" y="61447"/>
                  </a:lnTo>
                  <a:lnTo>
                    <a:pt x="61458" y="28955"/>
                  </a:lnTo>
                  <a:lnTo>
                    <a:pt x="102666" y="7650"/>
                  </a:lnTo>
                  <a:lnTo>
                    <a:pt x="150114" y="0"/>
                  </a:lnTo>
                  <a:lnTo>
                    <a:pt x="947674" y="0"/>
                  </a:lnTo>
                  <a:lnTo>
                    <a:pt x="1353820" y="0"/>
                  </a:lnTo>
                  <a:lnTo>
                    <a:pt x="1474470" y="0"/>
                  </a:lnTo>
                  <a:lnTo>
                    <a:pt x="1521927" y="7650"/>
                  </a:lnTo>
                  <a:lnTo>
                    <a:pt x="1563136" y="28955"/>
                  </a:lnTo>
                  <a:lnTo>
                    <a:pt x="1595628" y="61447"/>
                  </a:lnTo>
                  <a:lnTo>
                    <a:pt x="1616933" y="102656"/>
                  </a:lnTo>
                  <a:lnTo>
                    <a:pt x="1624584" y="150113"/>
                  </a:lnTo>
                  <a:lnTo>
                    <a:pt x="1866900" y="239522"/>
                  </a:lnTo>
                  <a:lnTo>
                    <a:pt x="1624584" y="375285"/>
                  </a:lnTo>
                  <a:lnTo>
                    <a:pt x="1624584" y="750570"/>
                  </a:lnTo>
                  <a:lnTo>
                    <a:pt x="1616933" y="798027"/>
                  </a:lnTo>
                  <a:lnTo>
                    <a:pt x="1595628" y="839236"/>
                  </a:lnTo>
                  <a:lnTo>
                    <a:pt x="1563136" y="871728"/>
                  </a:lnTo>
                  <a:lnTo>
                    <a:pt x="1521927" y="893033"/>
                  </a:lnTo>
                  <a:lnTo>
                    <a:pt x="1474470" y="900684"/>
                  </a:lnTo>
                  <a:lnTo>
                    <a:pt x="1353820" y="900684"/>
                  </a:lnTo>
                  <a:lnTo>
                    <a:pt x="947674" y="900684"/>
                  </a:lnTo>
                  <a:lnTo>
                    <a:pt x="150114" y="900684"/>
                  </a:lnTo>
                  <a:lnTo>
                    <a:pt x="102666" y="893033"/>
                  </a:lnTo>
                  <a:lnTo>
                    <a:pt x="61458" y="871728"/>
                  </a:lnTo>
                  <a:lnTo>
                    <a:pt x="28963" y="839236"/>
                  </a:lnTo>
                  <a:lnTo>
                    <a:pt x="7652" y="798027"/>
                  </a:lnTo>
                  <a:lnTo>
                    <a:pt x="0" y="750570"/>
                  </a:lnTo>
                  <a:lnTo>
                    <a:pt x="0" y="375285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12852" y="1699640"/>
            <a:ext cx="1328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NLBs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listen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TCP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TLS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UDP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8195" y="2248280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TCP_UDP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89578" y="2571623"/>
            <a:ext cx="1480820" cy="280670"/>
            <a:chOff x="4889578" y="2571623"/>
            <a:chExt cx="1480820" cy="280670"/>
          </a:xfrm>
        </p:grpSpPr>
        <p:sp>
          <p:nvSpPr>
            <p:cNvPr id="64" name="object 64"/>
            <p:cNvSpPr/>
            <p:nvPr/>
          </p:nvSpPr>
          <p:spPr>
            <a:xfrm>
              <a:off x="4889578" y="2637355"/>
              <a:ext cx="333375" cy="134620"/>
            </a:xfrm>
            <a:custGeom>
              <a:avLst/>
              <a:gdLst/>
              <a:ahLst/>
              <a:cxnLst/>
              <a:rect l="l" t="t" r="r" b="b"/>
              <a:pathLst>
                <a:path w="333375" h="134619">
                  <a:moveTo>
                    <a:pt x="67228" y="0"/>
                  </a:moveTo>
                  <a:lnTo>
                    <a:pt x="41084" y="5285"/>
                  </a:lnTo>
                  <a:lnTo>
                    <a:pt x="19712" y="19691"/>
                  </a:lnTo>
                  <a:lnTo>
                    <a:pt x="5291" y="41040"/>
                  </a:lnTo>
                  <a:lnTo>
                    <a:pt x="0" y="67154"/>
                  </a:lnTo>
                  <a:lnTo>
                    <a:pt x="5291" y="93268"/>
                  </a:lnTo>
                  <a:lnTo>
                    <a:pt x="19712" y="114617"/>
                  </a:lnTo>
                  <a:lnTo>
                    <a:pt x="41085" y="129023"/>
                  </a:lnTo>
                  <a:lnTo>
                    <a:pt x="67228" y="134309"/>
                  </a:lnTo>
                  <a:lnTo>
                    <a:pt x="91701" y="129701"/>
                  </a:lnTo>
                  <a:lnTo>
                    <a:pt x="108585" y="119261"/>
                  </a:lnTo>
                  <a:lnTo>
                    <a:pt x="67228" y="119261"/>
                  </a:lnTo>
                  <a:lnTo>
                    <a:pt x="46940" y="115161"/>
                  </a:lnTo>
                  <a:lnTo>
                    <a:pt x="30357" y="103985"/>
                  </a:lnTo>
                  <a:lnTo>
                    <a:pt x="19168" y="87421"/>
                  </a:lnTo>
                  <a:lnTo>
                    <a:pt x="15063" y="67154"/>
                  </a:lnTo>
                  <a:lnTo>
                    <a:pt x="19168" y="46890"/>
                  </a:lnTo>
                  <a:lnTo>
                    <a:pt x="30357" y="30325"/>
                  </a:lnTo>
                  <a:lnTo>
                    <a:pt x="46940" y="19148"/>
                  </a:lnTo>
                  <a:lnTo>
                    <a:pt x="67228" y="15047"/>
                  </a:lnTo>
                  <a:lnTo>
                    <a:pt x="108585" y="15047"/>
                  </a:lnTo>
                  <a:lnTo>
                    <a:pt x="91701" y="4607"/>
                  </a:lnTo>
                  <a:lnTo>
                    <a:pt x="67228" y="0"/>
                  </a:lnTo>
                  <a:close/>
                </a:path>
                <a:path w="333375" h="134619">
                  <a:moveTo>
                    <a:pt x="327954" y="74678"/>
                  </a:moveTo>
                  <a:lnTo>
                    <a:pt x="307403" y="74678"/>
                  </a:lnTo>
                  <a:lnTo>
                    <a:pt x="270647" y="114215"/>
                  </a:lnTo>
                  <a:lnTo>
                    <a:pt x="281681" y="124453"/>
                  </a:lnTo>
                  <a:lnTo>
                    <a:pt x="327954" y="74678"/>
                  </a:lnTo>
                  <a:close/>
                </a:path>
                <a:path w="333375" h="134619">
                  <a:moveTo>
                    <a:pt x="108585" y="15047"/>
                  </a:moveTo>
                  <a:lnTo>
                    <a:pt x="67228" y="15047"/>
                  </a:lnTo>
                  <a:lnTo>
                    <a:pt x="87514" y="19148"/>
                  </a:lnTo>
                  <a:lnTo>
                    <a:pt x="104095" y="30325"/>
                  </a:lnTo>
                  <a:lnTo>
                    <a:pt x="115282" y="46890"/>
                  </a:lnTo>
                  <a:lnTo>
                    <a:pt x="119387" y="67154"/>
                  </a:lnTo>
                  <a:lnTo>
                    <a:pt x="115282" y="87421"/>
                  </a:lnTo>
                  <a:lnTo>
                    <a:pt x="104095" y="103985"/>
                  </a:lnTo>
                  <a:lnTo>
                    <a:pt x="87514" y="115161"/>
                  </a:lnTo>
                  <a:lnTo>
                    <a:pt x="67228" y="119261"/>
                  </a:lnTo>
                  <a:lnTo>
                    <a:pt x="108585" y="119261"/>
                  </a:lnTo>
                  <a:lnTo>
                    <a:pt x="112157" y="117053"/>
                  </a:lnTo>
                  <a:lnTo>
                    <a:pt x="126843" y="98125"/>
                  </a:lnTo>
                  <a:lnTo>
                    <a:pt x="134005" y="74678"/>
                  </a:lnTo>
                  <a:lnTo>
                    <a:pt x="327954" y="74678"/>
                  </a:lnTo>
                  <a:lnTo>
                    <a:pt x="332873" y="69386"/>
                  </a:lnTo>
                  <a:lnTo>
                    <a:pt x="332873" y="68145"/>
                  </a:lnTo>
                  <a:lnTo>
                    <a:pt x="313479" y="68145"/>
                  </a:lnTo>
                  <a:lnTo>
                    <a:pt x="313479" y="66164"/>
                  </a:lnTo>
                  <a:lnTo>
                    <a:pt x="332873" y="66164"/>
                  </a:lnTo>
                  <a:lnTo>
                    <a:pt x="332873" y="64922"/>
                  </a:lnTo>
                  <a:lnTo>
                    <a:pt x="327955" y="59631"/>
                  </a:lnTo>
                  <a:lnTo>
                    <a:pt x="134005" y="59631"/>
                  </a:lnTo>
                  <a:lnTo>
                    <a:pt x="126843" y="36183"/>
                  </a:lnTo>
                  <a:lnTo>
                    <a:pt x="112157" y="17255"/>
                  </a:lnTo>
                  <a:lnTo>
                    <a:pt x="108585" y="15047"/>
                  </a:lnTo>
                  <a:close/>
                </a:path>
                <a:path w="333375" h="134619">
                  <a:moveTo>
                    <a:pt x="332873" y="66164"/>
                  </a:moveTo>
                  <a:lnTo>
                    <a:pt x="313479" y="66164"/>
                  </a:lnTo>
                  <a:lnTo>
                    <a:pt x="314395" y="67154"/>
                  </a:lnTo>
                  <a:lnTo>
                    <a:pt x="313479" y="68145"/>
                  </a:lnTo>
                  <a:lnTo>
                    <a:pt x="332873" y="68145"/>
                  </a:lnTo>
                  <a:lnTo>
                    <a:pt x="332873" y="66164"/>
                  </a:lnTo>
                  <a:close/>
                </a:path>
                <a:path w="333375" h="134619">
                  <a:moveTo>
                    <a:pt x="281681" y="9856"/>
                  </a:moveTo>
                  <a:lnTo>
                    <a:pt x="270647" y="20094"/>
                  </a:lnTo>
                  <a:lnTo>
                    <a:pt x="307403" y="59631"/>
                  </a:lnTo>
                  <a:lnTo>
                    <a:pt x="327955" y="59631"/>
                  </a:lnTo>
                  <a:lnTo>
                    <a:pt x="281681" y="985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69483" y="2571623"/>
              <a:ext cx="1100455" cy="280670"/>
            </a:xfrm>
            <a:custGeom>
              <a:avLst/>
              <a:gdLst/>
              <a:ahLst/>
              <a:cxnLst/>
              <a:rect l="l" t="t" r="r" b="b"/>
              <a:pathLst>
                <a:path w="1100454" h="280669">
                  <a:moveTo>
                    <a:pt x="1100327" y="0"/>
                  </a:moveTo>
                  <a:lnTo>
                    <a:pt x="0" y="0"/>
                  </a:lnTo>
                  <a:lnTo>
                    <a:pt x="0" y="280415"/>
                  </a:lnTo>
                  <a:lnTo>
                    <a:pt x="1100327" y="280415"/>
                  </a:lnTo>
                  <a:lnTo>
                    <a:pt x="110032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270246" y="2439924"/>
            <a:ext cx="1239520" cy="66675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7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54.22.182.2</a:t>
            </a:r>
            <a:endParaRPr sz="1800">
              <a:latin typeface="Calibri"/>
              <a:cs typeface="Calibri"/>
            </a:endParaRPr>
          </a:p>
          <a:p>
            <a:pPr marL="506730">
              <a:lnSpc>
                <a:spcPct val="100000"/>
              </a:lnSpc>
              <a:spcBef>
                <a:spcPts val="580"/>
              </a:spcBef>
            </a:pP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889578" y="3989196"/>
            <a:ext cx="1608455" cy="280670"/>
            <a:chOff x="4889578" y="3989196"/>
            <a:chExt cx="1608455" cy="280670"/>
          </a:xfrm>
        </p:grpSpPr>
        <p:sp>
          <p:nvSpPr>
            <p:cNvPr id="68" name="object 68"/>
            <p:cNvSpPr/>
            <p:nvPr/>
          </p:nvSpPr>
          <p:spPr>
            <a:xfrm>
              <a:off x="4889578" y="4054675"/>
              <a:ext cx="333375" cy="134620"/>
            </a:xfrm>
            <a:custGeom>
              <a:avLst/>
              <a:gdLst/>
              <a:ahLst/>
              <a:cxnLst/>
              <a:rect l="l" t="t" r="r" b="b"/>
              <a:pathLst>
                <a:path w="333375" h="134620">
                  <a:moveTo>
                    <a:pt x="67228" y="0"/>
                  </a:moveTo>
                  <a:lnTo>
                    <a:pt x="41084" y="5285"/>
                  </a:lnTo>
                  <a:lnTo>
                    <a:pt x="19712" y="19691"/>
                  </a:lnTo>
                  <a:lnTo>
                    <a:pt x="5291" y="41040"/>
                  </a:lnTo>
                  <a:lnTo>
                    <a:pt x="0" y="67154"/>
                  </a:lnTo>
                  <a:lnTo>
                    <a:pt x="5291" y="93268"/>
                  </a:lnTo>
                  <a:lnTo>
                    <a:pt x="19712" y="114617"/>
                  </a:lnTo>
                  <a:lnTo>
                    <a:pt x="41085" y="129023"/>
                  </a:lnTo>
                  <a:lnTo>
                    <a:pt x="67228" y="134309"/>
                  </a:lnTo>
                  <a:lnTo>
                    <a:pt x="91701" y="129701"/>
                  </a:lnTo>
                  <a:lnTo>
                    <a:pt x="108585" y="119261"/>
                  </a:lnTo>
                  <a:lnTo>
                    <a:pt x="67228" y="119261"/>
                  </a:lnTo>
                  <a:lnTo>
                    <a:pt x="46940" y="115161"/>
                  </a:lnTo>
                  <a:lnTo>
                    <a:pt x="30357" y="103985"/>
                  </a:lnTo>
                  <a:lnTo>
                    <a:pt x="19168" y="87421"/>
                  </a:lnTo>
                  <a:lnTo>
                    <a:pt x="15063" y="67154"/>
                  </a:lnTo>
                  <a:lnTo>
                    <a:pt x="19168" y="46890"/>
                  </a:lnTo>
                  <a:lnTo>
                    <a:pt x="30357" y="30325"/>
                  </a:lnTo>
                  <a:lnTo>
                    <a:pt x="46940" y="19148"/>
                  </a:lnTo>
                  <a:lnTo>
                    <a:pt x="67228" y="15047"/>
                  </a:lnTo>
                  <a:lnTo>
                    <a:pt x="108585" y="15047"/>
                  </a:lnTo>
                  <a:lnTo>
                    <a:pt x="91701" y="4607"/>
                  </a:lnTo>
                  <a:lnTo>
                    <a:pt x="67228" y="0"/>
                  </a:lnTo>
                  <a:close/>
                </a:path>
                <a:path w="333375" h="134620">
                  <a:moveTo>
                    <a:pt x="327954" y="74678"/>
                  </a:moveTo>
                  <a:lnTo>
                    <a:pt x="307403" y="74678"/>
                  </a:lnTo>
                  <a:lnTo>
                    <a:pt x="270647" y="114214"/>
                  </a:lnTo>
                  <a:lnTo>
                    <a:pt x="281681" y="124453"/>
                  </a:lnTo>
                  <a:lnTo>
                    <a:pt x="327954" y="74678"/>
                  </a:lnTo>
                  <a:close/>
                </a:path>
                <a:path w="333375" h="134620">
                  <a:moveTo>
                    <a:pt x="108585" y="15047"/>
                  </a:moveTo>
                  <a:lnTo>
                    <a:pt x="67228" y="15047"/>
                  </a:lnTo>
                  <a:lnTo>
                    <a:pt x="87514" y="19148"/>
                  </a:lnTo>
                  <a:lnTo>
                    <a:pt x="104095" y="30325"/>
                  </a:lnTo>
                  <a:lnTo>
                    <a:pt x="115282" y="46890"/>
                  </a:lnTo>
                  <a:lnTo>
                    <a:pt x="119387" y="67154"/>
                  </a:lnTo>
                  <a:lnTo>
                    <a:pt x="115282" y="87421"/>
                  </a:lnTo>
                  <a:lnTo>
                    <a:pt x="104095" y="103985"/>
                  </a:lnTo>
                  <a:lnTo>
                    <a:pt x="87514" y="115161"/>
                  </a:lnTo>
                  <a:lnTo>
                    <a:pt x="67228" y="119261"/>
                  </a:lnTo>
                  <a:lnTo>
                    <a:pt x="108585" y="119261"/>
                  </a:lnTo>
                  <a:lnTo>
                    <a:pt x="112157" y="117053"/>
                  </a:lnTo>
                  <a:lnTo>
                    <a:pt x="126843" y="98125"/>
                  </a:lnTo>
                  <a:lnTo>
                    <a:pt x="134005" y="74678"/>
                  </a:lnTo>
                  <a:lnTo>
                    <a:pt x="327954" y="74678"/>
                  </a:lnTo>
                  <a:lnTo>
                    <a:pt x="332873" y="69386"/>
                  </a:lnTo>
                  <a:lnTo>
                    <a:pt x="332873" y="68145"/>
                  </a:lnTo>
                  <a:lnTo>
                    <a:pt x="313479" y="68145"/>
                  </a:lnTo>
                  <a:lnTo>
                    <a:pt x="313479" y="66164"/>
                  </a:lnTo>
                  <a:lnTo>
                    <a:pt x="332873" y="66164"/>
                  </a:lnTo>
                  <a:lnTo>
                    <a:pt x="332873" y="64922"/>
                  </a:lnTo>
                  <a:lnTo>
                    <a:pt x="327955" y="59631"/>
                  </a:lnTo>
                  <a:lnTo>
                    <a:pt x="134005" y="59630"/>
                  </a:lnTo>
                  <a:lnTo>
                    <a:pt x="126843" y="36183"/>
                  </a:lnTo>
                  <a:lnTo>
                    <a:pt x="112157" y="17255"/>
                  </a:lnTo>
                  <a:lnTo>
                    <a:pt x="108585" y="15047"/>
                  </a:lnTo>
                  <a:close/>
                </a:path>
                <a:path w="333375" h="134620">
                  <a:moveTo>
                    <a:pt x="332873" y="66164"/>
                  </a:moveTo>
                  <a:lnTo>
                    <a:pt x="313479" y="66164"/>
                  </a:lnTo>
                  <a:lnTo>
                    <a:pt x="314395" y="67154"/>
                  </a:lnTo>
                  <a:lnTo>
                    <a:pt x="313479" y="68145"/>
                  </a:lnTo>
                  <a:lnTo>
                    <a:pt x="332873" y="68145"/>
                  </a:lnTo>
                  <a:lnTo>
                    <a:pt x="332873" y="66164"/>
                  </a:lnTo>
                  <a:close/>
                </a:path>
                <a:path w="333375" h="134620">
                  <a:moveTo>
                    <a:pt x="281681" y="9856"/>
                  </a:moveTo>
                  <a:lnTo>
                    <a:pt x="270647" y="20094"/>
                  </a:lnTo>
                  <a:lnTo>
                    <a:pt x="307403" y="59631"/>
                  </a:lnTo>
                  <a:lnTo>
                    <a:pt x="327955" y="59631"/>
                  </a:lnTo>
                  <a:lnTo>
                    <a:pt x="281681" y="985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81294" y="3989196"/>
              <a:ext cx="1216660" cy="280670"/>
            </a:xfrm>
            <a:custGeom>
              <a:avLst/>
              <a:gdLst/>
              <a:ahLst/>
              <a:cxnLst/>
              <a:rect l="l" t="t" r="r" b="b"/>
              <a:pathLst>
                <a:path w="1216660" h="280670">
                  <a:moveTo>
                    <a:pt x="1216152" y="0"/>
                  </a:moveTo>
                  <a:lnTo>
                    <a:pt x="0" y="0"/>
                  </a:lnTo>
                  <a:lnTo>
                    <a:pt x="0" y="280415"/>
                  </a:lnTo>
                  <a:lnTo>
                    <a:pt x="1216152" y="280415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269229" y="3968242"/>
            <a:ext cx="124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54.239.28.85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889578" y="5419420"/>
            <a:ext cx="1608455" cy="280670"/>
            <a:chOff x="4889578" y="5419420"/>
            <a:chExt cx="1608455" cy="280670"/>
          </a:xfrm>
        </p:grpSpPr>
        <p:sp>
          <p:nvSpPr>
            <p:cNvPr id="72" name="object 72"/>
            <p:cNvSpPr/>
            <p:nvPr/>
          </p:nvSpPr>
          <p:spPr>
            <a:xfrm>
              <a:off x="4889578" y="5484674"/>
              <a:ext cx="333375" cy="135255"/>
            </a:xfrm>
            <a:custGeom>
              <a:avLst/>
              <a:gdLst/>
              <a:ahLst/>
              <a:cxnLst/>
              <a:rect l="l" t="t" r="r" b="b"/>
              <a:pathLst>
                <a:path w="333375" h="135254">
                  <a:moveTo>
                    <a:pt x="67228" y="0"/>
                  </a:moveTo>
                  <a:lnTo>
                    <a:pt x="41084" y="5307"/>
                  </a:lnTo>
                  <a:lnTo>
                    <a:pt x="19712" y="19773"/>
                  </a:lnTo>
                  <a:lnTo>
                    <a:pt x="5291" y="41210"/>
                  </a:lnTo>
                  <a:lnTo>
                    <a:pt x="0" y="67432"/>
                  </a:lnTo>
                  <a:lnTo>
                    <a:pt x="5291" y="93655"/>
                  </a:lnTo>
                  <a:lnTo>
                    <a:pt x="19712" y="115092"/>
                  </a:lnTo>
                  <a:lnTo>
                    <a:pt x="41085" y="129557"/>
                  </a:lnTo>
                  <a:lnTo>
                    <a:pt x="67228" y="134865"/>
                  </a:lnTo>
                  <a:lnTo>
                    <a:pt x="91701" y="130238"/>
                  </a:lnTo>
                  <a:lnTo>
                    <a:pt x="108585" y="119755"/>
                  </a:lnTo>
                  <a:lnTo>
                    <a:pt x="67228" y="119755"/>
                  </a:lnTo>
                  <a:lnTo>
                    <a:pt x="46940" y="115638"/>
                  </a:lnTo>
                  <a:lnTo>
                    <a:pt x="30357" y="104416"/>
                  </a:lnTo>
                  <a:lnTo>
                    <a:pt x="19168" y="87783"/>
                  </a:lnTo>
                  <a:lnTo>
                    <a:pt x="15063" y="67432"/>
                  </a:lnTo>
                  <a:lnTo>
                    <a:pt x="19168" y="47084"/>
                  </a:lnTo>
                  <a:lnTo>
                    <a:pt x="30357" y="30451"/>
                  </a:lnTo>
                  <a:lnTo>
                    <a:pt x="46940" y="19227"/>
                  </a:lnTo>
                  <a:lnTo>
                    <a:pt x="67228" y="15109"/>
                  </a:lnTo>
                  <a:lnTo>
                    <a:pt x="108585" y="15109"/>
                  </a:lnTo>
                  <a:lnTo>
                    <a:pt x="91701" y="4626"/>
                  </a:lnTo>
                  <a:lnTo>
                    <a:pt x="67228" y="0"/>
                  </a:lnTo>
                  <a:close/>
                </a:path>
                <a:path w="333375" h="135254">
                  <a:moveTo>
                    <a:pt x="327954" y="74987"/>
                  </a:moveTo>
                  <a:lnTo>
                    <a:pt x="307403" y="74987"/>
                  </a:lnTo>
                  <a:lnTo>
                    <a:pt x="270647" y="114687"/>
                  </a:lnTo>
                  <a:lnTo>
                    <a:pt x="281681" y="124968"/>
                  </a:lnTo>
                  <a:lnTo>
                    <a:pt x="327954" y="74987"/>
                  </a:lnTo>
                  <a:close/>
                </a:path>
                <a:path w="333375" h="135254">
                  <a:moveTo>
                    <a:pt x="108585" y="15109"/>
                  </a:moveTo>
                  <a:lnTo>
                    <a:pt x="67228" y="15109"/>
                  </a:lnTo>
                  <a:lnTo>
                    <a:pt x="87514" y="19227"/>
                  </a:lnTo>
                  <a:lnTo>
                    <a:pt x="104095" y="30451"/>
                  </a:lnTo>
                  <a:lnTo>
                    <a:pt x="115282" y="47084"/>
                  </a:lnTo>
                  <a:lnTo>
                    <a:pt x="119387" y="67432"/>
                  </a:lnTo>
                  <a:lnTo>
                    <a:pt x="115282" y="87783"/>
                  </a:lnTo>
                  <a:lnTo>
                    <a:pt x="104095" y="104416"/>
                  </a:lnTo>
                  <a:lnTo>
                    <a:pt x="87514" y="115638"/>
                  </a:lnTo>
                  <a:lnTo>
                    <a:pt x="67228" y="119755"/>
                  </a:lnTo>
                  <a:lnTo>
                    <a:pt x="108585" y="119755"/>
                  </a:lnTo>
                  <a:lnTo>
                    <a:pt x="112157" y="117538"/>
                  </a:lnTo>
                  <a:lnTo>
                    <a:pt x="126843" y="98531"/>
                  </a:lnTo>
                  <a:lnTo>
                    <a:pt x="134005" y="74987"/>
                  </a:lnTo>
                  <a:lnTo>
                    <a:pt x="327954" y="74987"/>
                  </a:lnTo>
                  <a:lnTo>
                    <a:pt x="332873" y="69673"/>
                  </a:lnTo>
                  <a:lnTo>
                    <a:pt x="332873" y="68427"/>
                  </a:lnTo>
                  <a:lnTo>
                    <a:pt x="313479" y="68427"/>
                  </a:lnTo>
                  <a:lnTo>
                    <a:pt x="313479" y="66437"/>
                  </a:lnTo>
                  <a:lnTo>
                    <a:pt x="332873" y="66437"/>
                  </a:lnTo>
                  <a:lnTo>
                    <a:pt x="332873" y="65191"/>
                  </a:lnTo>
                  <a:lnTo>
                    <a:pt x="327955" y="59877"/>
                  </a:lnTo>
                  <a:lnTo>
                    <a:pt x="134005" y="59877"/>
                  </a:lnTo>
                  <a:lnTo>
                    <a:pt x="126843" y="36333"/>
                  </a:lnTo>
                  <a:lnTo>
                    <a:pt x="112157" y="17327"/>
                  </a:lnTo>
                  <a:lnTo>
                    <a:pt x="108585" y="15109"/>
                  </a:lnTo>
                  <a:close/>
                </a:path>
                <a:path w="333375" h="135254">
                  <a:moveTo>
                    <a:pt x="332873" y="66437"/>
                  </a:moveTo>
                  <a:lnTo>
                    <a:pt x="313479" y="66437"/>
                  </a:lnTo>
                  <a:lnTo>
                    <a:pt x="314395" y="67432"/>
                  </a:lnTo>
                  <a:lnTo>
                    <a:pt x="313479" y="68427"/>
                  </a:lnTo>
                  <a:lnTo>
                    <a:pt x="332873" y="68427"/>
                  </a:lnTo>
                  <a:lnTo>
                    <a:pt x="332873" y="66437"/>
                  </a:lnTo>
                  <a:close/>
                </a:path>
                <a:path w="333375" h="135254">
                  <a:moveTo>
                    <a:pt x="281681" y="9896"/>
                  </a:moveTo>
                  <a:lnTo>
                    <a:pt x="270647" y="20177"/>
                  </a:lnTo>
                  <a:lnTo>
                    <a:pt x="307403" y="59877"/>
                  </a:lnTo>
                  <a:lnTo>
                    <a:pt x="327955" y="59877"/>
                  </a:lnTo>
                  <a:lnTo>
                    <a:pt x="281681" y="989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81294" y="5419420"/>
              <a:ext cx="1216660" cy="280670"/>
            </a:xfrm>
            <a:custGeom>
              <a:avLst/>
              <a:gdLst/>
              <a:ahLst/>
              <a:cxnLst/>
              <a:rect l="l" t="t" r="r" b="b"/>
              <a:pathLst>
                <a:path w="1216660" h="280670">
                  <a:moveTo>
                    <a:pt x="1216152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1216152" y="280416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287009" y="5575044"/>
            <a:ext cx="1222375" cy="12509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54.12.10.212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065134" y="3078226"/>
            <a:ext cx="2332355" cy="945515"/>
            <a:chOff x="8065134" y="3078226"/>
            <a:chExt cx="2332355" cy="945515"/>
          </a:xfrm>
        </p:grpSpPr>
        <p:sp>
          <p:nvSpPr>
            <p:cNvPr id="76" name="object 76"/>
            <p:cNvSpPr/>
            <p:nvPr/>
          </p:nvSpPr>
          <p:spPr>
            <a:xfrm>
              <a:off x="8071484" y="3084576"/>
              <a:ext cx="2319655" cy="932815"/>
            </a:xfrm>
            <a:custGeom>
              <a:avLst/>
              <a:gdLst/>
              <a:ahLst/>
              <a:cxnLst/>
              <a:rect l="l" t="t" r="r" b="b"/>
              <a:pathLst>
                <a:path w="2319654" h="932814">
                  <a:moveTo>
                    <a:pt x="2163699" y="0"/>
                  </a:moveTo>
                  <a:lnTo>
                    <a:pt x="606171" y="0"/>
                  </a:lnTo>
                  <a:lnTo>
                    <a:pt x="557037" y="7924"/>
                  </a:lnTo>
                  <a:lnTo>
                    <a:pt x="514365" y="29992"/>
                  </a:lnTo>
                  <a:lnTo>
                    <a:pt x="480715" y="63642"/>
                  </a:lnTo>
                  <a:lnTo>
                    <a:pt x="458647" y="106314"/>
                  </a:lnTo>
                  <a:lnTo>
                    <a:pt x="450723" y="155448"/>
                  </a:lnTo>
                  <a:lnTo>
                    <a:pt x="0" y="269748"/>
                  </a:lnTo>
                  <a:lnTo>
                    <a:pt x="450723" y="388620"/>
                  </a:lnTo>
                  <a:lnTo>
                    <a:pt x="450723" y="777240"/>
                  </a:lnTo>
                  <a:lnTo>
                    <a:pt x="458647" y="826373"/>
                  </a:lnTo>
                  <a:lnTo>
                    <a:pt x="480715" y="869045"/>
                  </a:lnTo>
                  <a:lnTo>
                    <a:pt x="514365" y="902695"/>
                  </a:lnTo>
                  <a:lnTo>
                    <a:pt x="557037" y="924763"/>
                  </a:lnTo>
                  <a:lnTo>
                    <a:pt x="606171" y="932688"/>
                  </a:lnTo>
                  <a:lnTo>
                    <a:pt x="2163699" y="932688"/>
                  </a:lnTo>
                  <a:lnTo>
                    <a:pt x="2212832" y="924763"/>
                  </a:lnTo>
                  <a:lnTo>
                    <a:pt x="2255504" y="902695"/>
                  </a:lnTo>
                  <a:lnTo>
                    <a:pt x="2289154" y="869045"/>
                  </a:lnTo>
                  <a:lnTo>
                    <a:pt x="2311222" y="826373"/>
                  </a:lnTo>
                  <a:lnTo>
                    <a:pt x="2319147" y="777240"/>
                  </a:lnTo>
                  <a:lnTo>
                    <a:pt x="2319147" y="155448"/>
                  </a:lnTo>
                  <a:lnTo>
                    <a:pt x="2311222" y="106314"/>
                  </a:lnTo>
                  <a:lnTo>
                    <a:pt x="2289154" y="63642"/>
                  </a:lnTo>
                  <a:lnTo>
                    <a:pt x="2255504" y="29992"/>
                  </a:lnTo>
                  <a:lnTo>
                    <a:pt x="2212832" y="7924"/>
                  </a:lnTo>
                  <a:lnTo>
                    <a:pt x="216369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71484" y="3084576"/>
              <a:ext cx="2319655" cy="932815"/>
            </a:xfrm>
            <a:custGeom>
              <a:avLst/>
              <a:gdLst/>
              <a:ahLst/>
              <a:cxnLst/>
              <a:rect l="l" t="t" r="r" b="b"/>
              <a:pathLst>
                <a:path w="2319654" h="932814">
                  <a:moveTo>
                    <a:pt x="450723" y="155448"/>
                  </a:moveTo>
                  <a:lnTo>
                    <a:pt x="458647" y="106314"/>
                  </a:lnTo>
                  <a:lnTo>
                    <a:pt x="480715" y="63642"/>
                  </a:lnTo>
                  <a:lnTo>
                    <a:pt x="514365" y="29992"/>
                  </a:lnTo>
                  <a:lnTo>
                    <a:pt x="557037" y="7924"/>
                  </a:lnTo>
                  <a:lnTo>
                    <a:pt x="606171" y="0"/>
                  </a:lnTo>
                  <a:lnTo>
                    <a:pt x="762126" y="0"/>
                  </a:lnTo>
                  <a:lnTo>
                    <a:pt x="1229233" y="0"/>
                  </a:lnTo>
                  <a:lnTo>
                    <a:pt x="2163699" y="0"/>
                  </a:lnTo>
                  <a:lnTo>
                    <a:pt x="2212832" y="7924"/>
                  </a:lnTo>
                  <a:lnTo>
                    <a:pt x="2255504" y="29992"/>
                  </a:lnTo>
                  <a:lnTo>
                    <a:pt x="2289154" y="63642"/>
                  </a:lnTo>
                  <a:lnTo>
                    <a:pt x="2311222" y="106314"/>
                  </a:lnTo>
                  <a:lnTo>
                    <a:pt x="2319147" y="155448"/>
                  </a:lnTo>
                  <a:lnTo>
                    <a:pt x="2319147" y="388620"/>
                  </a:lnTo>
                  <a:lnTo>
                    <a:pt x="2319147" y="777240"/>
                  </a:lnTo>
                  <a:lnTo>
                    <a:pt x="2311222" y="826373"/>
                  </a:lnTo>
                  <a:lnTo>
                    <a:pt x="2289154" y="869045"/>
                  </a:lnTo>
                  <a:lnTo>
                    <a:pt x="2255504" y="902695"/>
                  </a:lnTo>
                  <a:lnTo>
                    <a:pt x="2212832" y="924763"/>
                  </a:lnTo>
                  <a:lnTo>
                    <a:pt x="2163699" y="932688"/>
                  </a:lnTo>
                  <a:lnTo>
                    <a:pt x="1229233" y="932688"/>
                  </a:lnTo>
                  <a:lnTo>
                    <a:pt x="762126" y="932688"/>
                  </a:lnTo>
                  <a:lnTo>
                    <a:pt x="606171" y="932688"/>
                  </a:lnTo>
                  <a:lnTo>
                    <a:pt x="557037" y="924763"/>
                  </a:lnTo>
                  <a:lnTo>
                    <a:pt x="514365" y="902695"/>
                  </a:lnTo>
                  <a:lnTo>
                    <a:pt x="480715" y="869045"/>
                  </a:lnTo>
                  <a:lnTo>
                    <a:pt x="458647" y="826373"/>
                  </a:lnTo>
                  <a:lnTo>
                    <a:pt x="450723" y="777240"/>
                  </a:lnTo>
                  <a:lnTo>
                    <a:pt x="450723" y="388620"/>
                  </a:lnTo>
                  <a:lnTo>
                    <a:pt x="0" y="269748"/>
                  </a:lnTo>
                  <a:lnTo>
                    <a:pt x="450723" y="15544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774938" y="3112389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Targets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88069" y="3386708"/>
            <a:ext cx="153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addresses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317" y="1752346"/>
            <a:ext cx="71253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0" dirty="0">
                <a:solidFill>
                  <a:srgbClr val="222E3E"/>
                </a:solidFill>
              </a:rPr>
              <a:t>AWS</a:t>
            </a:r>
            <a:r>
              <a:rPr sz="6000" spc="-250" dirty="0">
                <a:solidFill>
                  <a:srgbClr val="222E3E"/>
                </a:solidFill>
              </a:rPr>
              <a:t> </a:t>
            </a:r>
            <a:r>
              <a:rPr sz="6000" dirty="0">
                <a:solidFill>
                  <a:srgbClr val="222E3E"/>
                </a:solidFill>
              </a:rPr>
              <a:t>Global</a:t>
            </a:r>
            <a:r>
              <a:rPr sz="6000" spc="-295" dirty="0">
                <a:solidFill>
                  <a:srgbClr val="222E3E"/>
                </a:solidFill>
              </a:rPr>
              <a:t> </a:t>
            </a:r>
            <a:r>
              <a:rPr sz="6000" spc="-65" dirty="0">
                <a:solidFill>
                  <a:srgbClr val="222E3E"/>
                </a:solidFill>
              </a:rPr>
              <a:t>Accelerator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208" y="3509771"/>
            <a:ext cx="1243584" cy="124510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7317" y="2268473"/>
            <a:ext cx="2103755" cy="2731770"/>
          </a:xfrm>
          <a:custGeom>
            <a:avLst/>
            <a:gdLst/>
            <a:ahLst/>
            <a:cxnLst/>
            <a:rect l="l" t="t" r="r" b="b"/>
            <a:pathLst>
              <a:path w="2103754" h="2731770">
                <a:moveTo>
                  <a:pt x="2055622" y="2655316"/>
                </a:moveTo>
                <a:lnTo>
                  <a:pt x="2027047" y="2655316"/>
                </a:lnTo>
                <a:lnTo>
                  <a:pt x="2065147" y="2731516"/>
                </a:lnTo>
                <a:lnTo>
                  <a:pt x="2096897" y="2668016"/>
                </a:lnTo>
                <a:lnTo>
                  <a:pt x="2055622" y="2668016"/>
                </a:lnTo>
                <a:lnTo>
                  <a:pt x="2055622" y="2655316"/>
                </a:lnTo>
                <a:close/>
              </a:path>
              <a:path w="2103754" h="2731770">
                <a:moveTo>
                  <a:pt x="2055622" y="1365758"/>
                </a:moveTo>
                <a:lnTo>
                  <a:pt x="2055622" y="2668016"/>
                </a:lnTo>
                <a:lnTo>
                  <a:pt x="2074672" y="2668016"/>
                </a:lnTo>
                <a:lnTo>
                  <a:pt x="2074672" y="1375283"/>
                </a:lnTo>
                <a:lnTo>
                  <a:pt x="2065147" y="1375283"/>
                </a:lnTo>
                <a:lnTo>
                  <a:pt x="2055622" y="1365758"/>
                </a:lnTo>
                <a:close/>
              </a:path>
              <a:path w="2103754" h="2731770">
                <a:moveTo>
                  <a:pt x="2103247" y="2655316"/>
                </a:moveTo>
                <a:lnTo>
                  <a:pt x="2074672" y="2655316"/>
                </a:lnTo>
                <a:lnTo>
                  <a:pt x="2074672" y="2668016"/>
                </a:lnTo>
                <a:lnTo>
                  <a:pt x="2096897" y="2668016"/>
                </a:lnTo>
                <a:lnTo>
                  <a:pt x="2103247" y="2655316"/>
                </a:lnTo>
                <a:close/>
              </a:path>
              <a:path w="2103754" h="2731770">
                <a:moveTo>
                  <a:pt x="19050" y="0"/>
                </a:moveTo>
                <a:lnTo>
                  <a:pt x="0" y="0"/>
                </a:lnTo>
                <a:lnTo>
                  <a:pt x="0" y="1375283"/>
                </a:lnTo>
                <a:lnTo>
                  <a:pt x="2055622" y="1375283"/>
                </a:lnTo>
                <a:lnTo>
                  <a:pt x="2055622" y="1365758"/>
                </a:lnTo>
                <a:lnTo>
                  <a:pt x="19050" y="1365758"/>
                </a:lnTo>
                <a:lnTo>
                  <a:pt x="9525" y="1356233"/>
                </a:lnTo>
                <a:lnTo>
                  <a:pt x="19050" y="1356233"/>
                </a:lnTo>
                <a:lnTo>
                  <a:pt x="19050" y="0"/>
                </a:lnTo>
                <a:close/>
              </a:path>
              <a:path w="2103754" h="2731770">
                <a:moveTo>
                  <a:pt x="2074672" y="1356233"/>
                </a:moveTo>
                <a:lnTo>
                  <a:pt x="19050" y="1356233"/>
                </a:lnTo>
                <a:lnTo>
                  <a:pt x="19050" y="1365758"/>
                </a:lnTo>
                <a:lnTo>
                  <a:pt x="2055622" y="1365758"/>
                </a:lnTo>
                <a:lnTo>
                  <a:pt x="2065147" y="1375283"/>
                </a:lnTo>
                <a:lnTo>
                  <a:pt x="2074672" y="1375283"/>
                </a:lnTo>
                <a:lnTo>
                  <a:pt x="2074672" y="1356233"/>
                </a:lnTo>
                <a:close/>
              </a:path>
              <a:path w="2103754" h="2731770">
                <a:moveTo>
                  <a:pt x="19050" y="1356233"/>
                </a:moveTo>
                <a:lnTo>
                  <a:pt x="9525" y="1356233"/>
                </a:lnTo>
                <a:lnTo>
                  <a:pt x="19050" y="1365758"/>
                </a:lnTo>
                <a:lnTo>
                  <a:pt x="19050" y="1356233"/>
                </a:lnTo>
                <a:close/>
              </a:path>
            </a:pathLst>
          </a:custGeom>
          <a:solidFill>
            <a:srgbClr val="A84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-2666"/>
            <a:ext cx="4285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150" dirty="0"/>
              <a:t> </a:t>
            </a:r>
            <a:r>
              <a:rPr spc="-10" dirty="0"/>
              <a:t>Global</a:t>
            </a:r>
            <a:r>
              <a:rPr spc="-135" dirty="0"/>
              <a:t> </a:t>
            </a:r>
            <a:r>
              <a:rPr spc="-35" dirty="0"/>
              <a:t>Accelerator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49117" y="2139823"/>
            <a:ext cx="1297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53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6152" y="1588516"/>
            <a:ext cx="1748155" cy="127000"/>
          </a:xfrm>
          <a:custGeom>
            <a:avLst/>
            <a:gdLst/>
            <a:ahLst/>
            <a:cxnLst/>
            <a:rect l="l" t="t" r="r" b="b"/>
            <a:pathLst>
              <a:path w="1748155" h="127000">
                <a:moveTo>
                  <a:pt x="1671827" y="63500"/>
                </a:moveTo>
                <a:lnTo>
                  <a:pt x="1621028" y="127000"/>
                </a:lnTo>
                <a:lnTo>
                  <a:pt x="1735327" y="69850"/>
                </a:lnTo>
                <a:lnTo>
                  <a:pt x="1671827" y="69850"/>
                </a:lnTo>
                <a:lnTo>
                  <a:pt x="1671827" y="63500"/>
                </a:lnTo>
                <a:close/>
              </a:path>
              <a:path w="1748155" h="127000">
                <a:moveTo>
                  <a:pt x="1666748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666748" y="69850"/>
                </a:lnTo>
                <a:lnTo>
                  <a:pt x="1671827" y="63500"/>
                </a:lnTo>
                <a:lnTo>
                  <a:pt x="1666748" y="57150"/>
                </a:lnTo>
                <a:close/>
              </a:path>
              <a:path w="1748155" h="127000">
                <a:moveTo>
                  <a:pt x="1735327" y="57150"/>
                </a:moveTo>
                <a:lnTo>
                  <a:pt x="1671827" y="57150"/>
                </a:lnTo>
                <a:lnTo>
                  <a:pt x="1671827" y="69850"/>
                </a:lnTo>
                <a:lnTo>
                  <a:pt x="1735327" y="69850"/>
                </a:lnTo>
                <a:lnTo>
                  <a:pt x="1748027" y="63500"/>
                </a:lnTo>
                <a:lnTo>
                  <a:pt x="1735327" y="57150"/>
                </a:lnTo>
                <a:close/>
              </a:path>
              <a:path w="1748155" h="127000">
                <a:moveTo>
                  <a:pt x="1621028" y="0"/>
                </a:moveTo>
                <a:lnTo>
                  <a:pt x="1671827" y="63500"/>
                </a:lnTo>
                <a:lnTo>
                  <a:pt x="1671827" y="57150"/>
                </a:lnTo>
                <a:lnTo>
                  <a:pt x="1735327" y="57150"/>
                </a:lnTo>
                <a:lnTo>
                  <a:pt x="1621028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1307591"/>
            <a:ext cx="812292" cy="8122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1866" y="2087118"/>
            <a:ext cx="8382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6152" y="1811020"/>
            <a:ext cx="1644014" cy="127000"/>
          </a:xfrm>
          <a:custGeom>
            <a:avLst/>
            <a:gdLst/>
            <a:ahLst/>
            <a:cxnLst/>
            <a:rect l="l" t="t" r="r" b="b"/>
            <a:pathLst>
              <a:path w="164401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1280" y="69850"/>
                </a:lnTo>
                <a:lnTo>
                  <a:pt x="76200" y="69850"/>
                </a:lnTo>
                <a:lnTo>
                  <a:pt x="76200" y="57150"/>
                </a:lnTo>
                <a:lnTo>
                  <a:pt x="81280" y="57150"/>
                </a:lnTo>
                <a:lnTo>
                  <a:pt x="127000" y="0"/>
                </a:lnTo>
                <a:close/>
              </a:path>
              <a:path w="1644014" h="127000">
                <a:moveTo>
                  <a:pt x="76200" y="63500"/>
                </a:moveTo>
                <a:lnTo>
                  <a:pt x="76200" y="69850"/>
                </a:lnTo>
                <a:lnTo>
                  <a:pt x="81280" y="69850"/>
                </a:lnTo>
                <a:lnTo>
                  <a:pt x="76200" y="63500"/>
                </a:lnTo>
                <a:close/>
              </a:path>
              <a:path w="1644014" h="127000">
                <a:moveTo>
                  <a:pt x="1643506" y="57150"/>
                </a:moveTo>
                <a:lnTo>
                  <a:pt x="81280" y="57150"/>
                </a:lnTo>
                <a:lnTo>
                  <a:pt x="76200" y="63500"/>
                </a:lnTo>
                <a:lnTo>
                  <a:pt x="81280" y="69850"/>
                </a:lnTo>
                <a:lnTo>
                  <a:pt x="1643506" y="69850"/>
                </a:lnTo>
                <a:lnTo>
                  <a:pt x="1643506" y="57150"/>
                </a:lnTo>
                <a:close/>
              </a:path>
              <a:path w="1644014" h="127000">
                <a:moveTo>
                  <a:pt x="81280" y="57150"/>
                </a:moveTo>
                <a:lnTo>
                  <a:pt x="76200" y="57150"/>
                </a:lnTo>
                <a:lnTo>
                  <a:pt x="76200" y="63500"/>
                </a:lnTo>
                <a:lnTo>
                  <a:pt x="81280" y="5715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1622" y="1242821"/>
            <a:ext cx="14922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Resolve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myapp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.com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7278" y="1926082"/>
            <a:ext cx="994879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" marR="50800" indent="-1270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Answer: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.2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.2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34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36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2658" y="2009901"/>
            <a:ext cx="1132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Edge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8888" y="1487424"/>
            <a:ext cx="469391" cy="46939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39354" y="1564639"/>
            <a:ext cx="97206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" marR="5080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21.22.23.24</a:t>
            </a:r>
            <a:endParaRPr lang="en-US" sz="1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33.34.35.36</a:t>
            </a:r>
            <a:endParaRPr lang="en-US" sz="14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39" y="62484"/>
            <a:ext cx="530352" cy="53035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573782" y="4353814"/>
            <a:ext cx="2992120" cy="1669414"/>
            <a:chOff x="2573782" y="4353814"/>
            <a:chExt cx="2992120" cy="1669414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5560" y="4361688"/>
              <a:ext cx="377951" cy="3779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0132" y="4360164"/>
              <a:ext cx="2979420" cy="1656714"/>
            </a:xfrm>
            <a:custGeom>
              <a:avLst/>
              <a:gdLst/>
              <a:ahLst/>
              <a:cxnLst/>
              <a:rect l="l" t="t" r="r" b="b"/>
              <a:pathLst>
                <a:path w="2979420" h="1656714">
                  <a:moveTo>
                    <a:pt x="0" y="1656588"/>
                  </a:moveTo>
                  <a:lnTo>
                    <a:pt x="2979420" y="1656588"/>
                  </a:lnTo>
                  <a:lnTo>
                    <a:pt x="2979420" y="0"/>
                  </a:lnTo>
                  <a:lnTo>
                    <a:pt x="0" y="0"/>
                  </a:lnTo>
                  <a:lnTo>
                    <a:pt x="0" y="1656588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25267" y="4424883"/>
            <a:ext cx="882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FC7"/>
                </a:solidFill>
                <a:latin typeface="Calibri"/>
                <a:cs typeface="Calibri"/>
              </a:rPr>
              <a:t>us-</a:t>
            </a:r>
            <a:r>
              <a:rPr sz="1800" spc="-10" dirty="0">
                <a:solidFill>
                  <a:srgbClr val="009FC7"/>
                </a:solidFill>
                <a:latin typeface="Calibri"/>
                <a:cs typeface="Calibri"/>
              </a:rPr>
              <a:t>east-</a:t>
            </a:r>
            <a:r>
              <a:rPr sz="1800" spc="-60" dirty="0">
                <a:solidFill>
                  <a:srgbClr val="009FC7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96657" y="4353814"/>
            <a:ext cx="2992120" cy="1669414"/>
            <a:chOff x="7296657" y="4353814"/>
            <a:chExt cx="2992120" cy="1669414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6911" y="4361688"/>
              <a:ext cx="377951" cy="3779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03007" y="4360164"/>
              <a:ext cx="2979420" cy="1656714"/>
            </a:xfrm>
            <a:custGeom>
              <a:avLst/>
              <a:gdLst/>
              <a:ahLst/>
              <a:cxnLst/>
              <a:rect l="l" t="t" r="r" b="b"/>
              <a:pathLst>
                <a:path w="2979420" h="1656714">
                  <a:moveTo>
                    <a:pt x="0" y="1656588"/>
                  </a:moveTo>
                  <a:lnTo>
                    <a:pt x="2979420" y="1656588"/>
                  </a:lnTo>
                  <a:lnTo>
                    <a:pt x="2979420" y="0"/>
                  </a:lnTo>
                  <a:lnTo>
                    <a:pt x="0" y="0"/>
                  </a:lnTo>
                  <a:lnTo>
                    <a:pt x="0" y="1656588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47761" y="4424883"/>
            <a:ext cx="1430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FC7"/>
                </a:solidFill>
                <a:latin typeface="Calibri"/>
                <a:cs typeface="Calibri"/>
              </a:rPr>
              <a:t>ap-</a:t>
            </a:r>
            <a:r>
              <a:rPr sz="1800" spc="-10" dirty="0">
                <a:solidFill>
                  <a:srgbClr val="009FC7"/>
                </a:solidFill>
                <a:latin typeface="Calibri"/>
                <a:cs typeface="Calibri"/>
              </a:rPr>
              <a:t>southeast-</a:t>
            </a:r>
            <a:r>
              <a:rPr sz="1800" spc="-50" dirty="0">
                <a:solidFill>
                  <a:srgbClr val="009FC7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80459" y="2288285"/>
            <a:ext cx="3313429" cy="3432810"/>
            <a:chOff x="3680459" y="2288285"/>
            <a:chExt cx="3313429" cy="343281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0459" y="5000243"/>
              <a:ext cx="722376" cy="7208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04309" y="2288285"/>
              <a:ext cx="2402840" cy="2712085"/>
            </a:xfrm>
            <a:custGeom>
              <a:avLst/>
              <a:gdLst/>
              <a:ahLst/>
              <a:cxnLst/>
              <a:rect l="l" t="t" r="r" b="b"/>
              <a:pathLst>
                <a:path w="2402840" h="2712085">
                  <a:moveTo>
                    <a:pt x="28575" y="2635885"/>
                  </a:moveTo>
                  <a:lnTo>
                    <a:pt x="0" y="2635885"/>
                  </a:lnTo>
                  <a:lnTo>
                    <a:pt x="38100" y="2712085"/>
                  </a:lnTo>
                  <a:lnTo>
                    <a:pt x="69850" y="2648585"/>
                  </a:lnTo>
                  <a:lnTo>
                    <a:pt x="28575" y="2648585"/>
                  </a:lnTo>
                  <a:lnTo>
                    <a:pt x="28575" y="2635885"/>
                  </a:lnTo>
                  <a:close/>
                </a:path>
                <a:path w="2402840" h="2712085">
                  <a:moveTo>
                    <a:pt x="2383790" y="1346453"/>
                  </a:moveTo>
                  <a:lnTo>
                    <a:pt x="28575" y="1346453"/>
                  </a:lnTo>
                  <a:lnTo>
                    <a:pt x="28575" y="2648585"/>
                  </a:lnTo>
                  <a:lnTo>
                    <a:pt x="47625" y="2648585"/>
                  </a:lnTo>
                  <a:lnTo>
                    <a:pt x="47625" y="1365503"/>
                  </a:lnTo>
                  <a:lnTo>
                    <a:pt x="38100" y="1365503"/>
                  </a:lnTo>
                  <a:lnTo>
                    <a:pt x="47625" y="1355978"/>
                  </a:lnTo>
                  <a:lnTo>
                    <a:pt x="2383790" y="1355978"/>
                  </a:lnTo>
                  <a:lnTo>
                    <a:pt x="2383790" y="1346453"/>
                  </a:lnTo>
                  <a:close/>
                </a:path>
                <a:path w="2402840" h="2712085">
                  <a:moveTo>
                    <a:pt x="76200" y="2635885"/>
                  </a:moveTo>
                  <a:lnTo>
                    <a:pt x="47625" y="2635885"/>
                  </a:lnTo>
                  <a:lnTo>
                    <a:pt x="47625" y="2648585"/>
                  </a:lnTo>
                  <a:lnTo>
                    <a:pt x="69850" y="2648585"/>
                  </a:lnTo>
                  <a:lnTo>
                    <a:pt x="76200" y="2635885"/>
                  </a:lnTo>
                  <a:close/>
                </a:path>
                <a:path w="2402840" h="2712085">
                  <a:moveTo>
                    <a:pt x="47625" y="1355978"/>
                  </a:moveTo>
                  <a:lnTo>
                    <a:pt x="38100" y="1365503"/>
                  </a:lnTo>
                  <a:lnTo>
                    <a:pt x="47625" y="1365503"/>
                  </a:lnTo>
                  <a:lnTo>
                    <a:pt x="47625" y="1355978"/>
                  </a:lnTo>
                  <a:close/>
                </a:path>
                <a:path w="2402840" h="2712085">
                  <a:moveTo>
                    <a:pt x="2402840" y="1346453"/>
                  </a:moveTo>
                  <a:lnTo>
                    <a:pt x="2393315" y="1346453"/>
                  </a:lnTo>
                  <a:lnTo>
                    <a:pt x="2383790" y="1355978"/>
                  </a:lnTo>
                  <a:lnTo>
                    <a:pt x="47625" y="1355978"/>
                  </a:lnTo>
                  <a:lnTo>
                    <a:pt x="47625" y="1365503"/>
                  </a:lnTo>
                  <a:lnTo>
                    <a:pt x="2402840" y="1365503"/>
                  </a:lnTo>
                  <a:lnTo>
                    <a:pt x="2402840" y="1346453"/>
                  </a:lnTo>
                  <a:close/>
                </a:path>
                <a:path w="2402840" h="2712085">
                  <a:moveTo>
                    <a:pt x="2402840" y="0"/>
                  </a:moveTo>
                  <a:lnTo>
                    <a:pt x="2383790" y="0"/>
                  </a:lnTo>
                  <a:lnTo>
                    <a:pt x="2383790" y="1355978"/>
                  </a:lnTo>
                  <a:lnTo>
                    <a:pt x="2393315" y="1346453"/>
                  </a:lnTo>
                  <a:lnTo>
                    <a:pt x="2402840" y="1346453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A84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1343" y="3022091"/>
              <a:ext cx="812292" cy="81229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751957" y="3820414"/>
            <a:ext cx="17424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34867" y="1411224"/>
            <a:ext cx="606552" cy="608076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5262117" y="1415796"/>
            <a:ext cx="1657350" cy="611505"/>
            <a:chOff x="5262117" y="1415796"/>
            <a:chExt cx="1657350" cy="611505"/>
          </a:xfrm>
        </p:grpSpPr>
        <p:sp>
          <p:nvSpPr>
            <p:cNvPr id="30" name="object 30"/>
            <p:cNvSpPr/>
            <p:nvPr/>
          </p:nvSpPr>
          <p:spPr>
            <a:xfrm>
              <a:off x="5268467" y="1722120"/>
              <a:ext cx="1040130" cy="1270"/>
            </a:xfrm>
            <a:custGeom>
              <a:avLst/>
              <a:gdLst/>
              <a:ahLst/>
              <a:cxnLst/>
              <a:rect l="l" t="t" r="r" b="b"/>
              <a:pathLst>
                <a:path w="1040129" h="1269">
                  <a:moveTo>
                    <a:pt x="0" y="762"/>
                  </a:moveTo>
                  <a:lnTo>
                    <a:pt x="1039749" y="0"/>
                  </a:lnTo>
                </a:path>
              </a:pathLst>
            </a:custGeom>
            <a:ln w="12700">
              <a:solidFill>
                <a:srgbClr val="A84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7835" y="1415796"/>
              <a:ext cx="611123" cy="61112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853176" y="1995042"/>
            <a:ext cx="1545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Accelerator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2188" y="2517394"/>
            <a:ext cx="11068050" cy="3018155"/>
            <a:chOff x="542188" y="2517394"/>
            <a:chExt cx="11068050" cy="3018155"/>
          </a:xfrm>
        </p:grpSpPr>
        <p:sp>
          <p:nvSpPr>
            <p:cNvPr id="34" name="object 34"/>
            <p:cNvSpPr/>
            <p:nvPr/>
          </p:nvSpPr>
          <p:spPr>
            <a:xfrm>
              <a:off x="548538" y="2523744"/>
              <a:ext cx="5012055" cy="280670"/>
            </a:xfrm>
            <a:custGeom>
              <a:avLst/>
              <a:gdLst/>
              <a:ahLst/>
              <a:cxnLst/>
              <a:rect l="l" t="t" r="r" b="b"/>
              <a:pathLst>
                <a:path w="5012055" h="280669">
                  <a:moveTo>
                    <a:pt x="101" y="0"/>
                  </a:moveTo>
                  <a:lnTo>
                    <a:pt x="0" y="280542"/>
                  </a:lnTo>
                  <a:lnTo>
                    <a:pt x="5011521" y="280542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78807" y="2804160"/>
              <a:ext cx="1388110" cy="2195830"/>
            </a:xfrm>
            <a:custGeom>
              <a:avLst/>
              <a:gdLst/>
              <a:ahLst/>
              <a:cxnLst/>
              <a:rect l="l" t="t" r="r" b="b"/>
              <a:pathLst>
                <a:path w="1388110" h="2195829">
                  <a:moveTo>
                    <a:pt x="1387855" y="0"/>
                  </a:moveTo>
                  <a:lnTo>
                    <a:pt x="1375155" y="0"/>
                  </a:lnTo>
                  <a:lnTo>
                    <a:pt x="1375155" y="50800"/>
                  </a:lnTo>
                  <a:lnTo>
                    <a:pt x="1387855" y="50800"/>
                  </a:lnTo>
                  <a:lnTo>
                    <a:pt x="1387855" y="0"/>
                  </a:lnTo>
                  <a:close/>
                </a:path>
                <a:path w="1388110" h="2195829">
                  <a:moveTo>
                    <a:pt x="1387855" y="88900"/>
                  </a:moveTo>
                  <a:lnTo>
                    <a:pt x="1375155" y="88900"/>
                  </a:lnTo>
                  <a:lnTo>
                    <a:pt x="1375155" y="139700"/>
                  </a:lnTo>
                  <a:lnTo>
                    <a:pt x="1387855" y="139700"/>
                  </a:lnTo>
                  <a:lnTo>
                    <a:pt x="1387855" y="88900"/>
                  </a:lnTo>
                  <a:close/>
                </a:path>
                <a:path w="1388110" h="2195829">
                  <a:moveTo>
                    <a:pt x="1387855" y="177800"/>
                  </a:moveTo>
                  <a:lnTo>
                    <a:pt x="1375155" y="177800"/>
                  </a:lnTo>
                  <a:lnTo>
                    <a:pt x="1375155" y="228600"/>
                  </a:lnTo>
                  <a:lnTo>
                    <a:pt x="1387855" y="228600"/>
                  </a:lnTo>
                  <a:lnTo>
                    <a:pt x="1387855" y="177800"/>
                  </a:lnTo>
                  <a:close/>
                </a:path>
                <a:path w="1388110" h="2195829">
                  <a:moveTo>
                    <a:pt x="1387855" y="266700"/>
                  </a:moveTo>
                  <a:lnTo>
                    <a:pt x="1375155" y="266700"/>
                  </a:lnTo>
                  <a:lnTo>
                    <a:pt x="1375155" y="317500"/>
                  </a:lnTo>
                  <a:lnTo>
                    <a:pt x="1387855" y="317500"/>
                  </a:lnTo>
                  <a:lnTo>
                    <a:pt x="1387855" y="266700"/>
                  </a:lnTo>
                  <a:close/>
                </a:path>
                <a:path w="1388110" h="2195829">
                  <a:moveTo>
                    <a:pt x="1387855" y="355600"/>
                  </a:moveTo>
                  <a:lnTo>
                    <a:pt x="1375155" y="355600"/>
                  </a:lnTo>
                  <a:lnTo>
                    <a:pt x="1375155" y="406400"/>
                  </a:lnTo>
                  <a:lnTo>
                    <a:pt x="1387855" y="406400"/>
                  </a:lnTo>
                  <a:lnTo>
                    <a:pt x="1387855" y="355600"/>
                  </a:lnTo>
                  <a:close/>
                </a:path>
                <a:path w="1388110" h="2195829">
                  <a:moveTo>
                    <a:pt x="1387855" y="444500"/>
                  </a:moveTo>
                  <a:lnTo>
                    <a:pt x="1375155" y="444500"/>
                  </a:lnTo>
                  <a:lnTo>
                    <a:pt x="1375155" y="495300"/>
                  </a:lnTo>
                  <a:lnTo>
                    <a:pt x="1387855" y="495300"/>
                  </a:lnTo>
                  <a:lnTo>
                    <a:pt x="1387855" y="444500"/>
                  </a:lnTo>
                  <a:close/>
                </a:path>
                <a:path w="1388110" h="2195829">
                  <a:moveTo>
                    <a:pt x="1387855" y="533400"/>
                  </a:moveTo>
                  <a:lnTo>
                    <a:pt x="1375155" y="533400"/>
                  </a:lnTo>
                  <a:lnTo>
                    <a:pt x="1375155" y="584200"/>
                  </a:lnTo>
                  <a:lnTo>
                    <a:pt x="1387855" y="584200"/>
                  </a:lnTo>
                  <a:lnTo>
                    <a:pt x="1387855" y="533400"/>
                  </a:lnTo>
                  <a:close/>
                </a:path>
                <a:path w="1388110" h="2195829">
                  <a:moveTo>
                    <a:pt x="1387855" y="622300"/>
                  </a:moveTo>
                  <a:lnTo>
                    <a:pt x="1375155" y="622300"/>
                  </a:lnTo>
                  <a:lnTo>
                    <a:pt x="1375155" y="673100"/>
                  </a:lnTo>
                  <a:lnTo>
                    <a:pt x="1387855" y="673100"/>
                  </a:lnTo>
                  <a:lnTo>
                    <a:pt x="1387855" y="622300"/>
                  </a:lnTo>
                  <a:close/>
                </a:path>
                <a:path w="1388110" h="2195829">
                  <a:moveTo>
                    <a:pt x="1387855" y="711200"/>
                  </a:moveTo>
                  <a:lnTo>
                    <a:pt x="1375155" y="711200"/>
                  </a:lnTo>
                  <a:lnTo>
                    <a:pt x="1375155" y="762000"/>
                  </a:lnTo>
                  <a:lnTo>
                    <a:pt x="1387855" y="762000"/>
                  </a:lnTo>
                  <a:lnTo>
                    <a:pt x="1387855" y="711200"/>
                  </a:lnTo>
                  <a:close/>
                </a:path>
                <a:path w="1388110" h="2195829">
                  <a:moveTo>
                    <a:pt x="1387855" y="800100"/>
                  </a:moveTo>
                  <a:lnTo>
                    <a:pt x="1375155" y="800100"/>
                  </a:lnTo>
                  <a:lnTo>
                    <a:pt x="1375155" y="850900"/>
                  </a:lnTo>
                  <a:lnTo>
                    <a:pt x="1387855" y="850900"/>
                  </a:lnTo>
                  <a:lnTo>
                    <a:pt x="1387855" y="800100"/>
                  </a:lnTo>
                  <a:close/>
                </a:path>
                <a:path w="1388110" h="2195829">
                  <a:moveTo>
                    <a:pt x="1387855" y="889000"/>
                  </a:moveTo>
                  <a:lnTo>
                    <a:pt x="1375155" y="889000"/>
                  </a:lnTo>
                  <a:lnTo>
                    <a:pt x="1375155" y="939800"/>
                  </a:lnTo>
                  <a:lnTo>
                    <a:pt x="1387855" y="939800"/>
                  </a:lnTo>
                  <a:lnTo>
                    <a:pt x="1387855" y="889000"/>
                  </a:lnTo>
                  <a:close/>
                </a:path>
                <a:path w="1388110" h="2195829">
                  <a:moveTo>
                    <a:pt x="1387855" y="977900"/>
                  </a:moveTo>
                  <a:lnTo>
                    <a:pt x="1375155" y="977900"/>
                  </a:lnTo>
                  <a:lnTo>
                    <a:pt x="1375155" y="1028700"/>
                  </a:lnTo>
                  <a:lnTo>
                    <a:pt x="1387855" y="1028700"/>
                  </a:lnTo>
                  <a:lnTo>
                    <a:pt x="1387855" y="977900"/>
                  </a:lnTo>
                  <a:close/>
                </a:path>
                <a:path w="1388110" h="2195829">
                  <a:moveTo>
                    <a:pt x="1375155" y="1091310"/>
                  </a:moveTo>
                  <a:lnTo>
                    <a:pt x="1361693" y="1091310"/>
                  </a:lnTo>
                  <a:lnTo>
                    <a:pt x="1361693" y="1104010"/>
                  </a:lnTo>
                  <a:lnTo>
                    <a:pt x="1387855" y="1104010"/>
                  </a:lnTo>
                  <a:lnTo>
                    <a:pt x="1387855" y="1097660"/>
                  </a:lnTo>
                  <a:lnTo>
                    <a:pt x="1375155" y="1097660"/>
                  </a:lnTo>
                  <a:lnTo>
                    <a:pt x="1375155" y="1091310"/>
                  </a:lnTo>
                  <a:close/>
                </a:path>
                <a:path w="1388110" h="2195829">
                  <a:moveTo>
                    <a:pt x="1387855" y="1066800"/>
                  </a:moveTo>
                  <a:lnTo>
                    <a:pt x="1375155" y="1066800"/>
                  </a:lnTo>
                  <a:lnTo>
                    <a:pt x="1375155" y="1097660"/>
                  </a:lnTo>
                  <a:lnTo>
                    <a:pt x="1381505" y="1091310"/>
                  </a:lnTo>
                  <a:lnTo>
                    <a:pt x="1387855" y="1091310"/>
                  </a:lnTo>
                  <a:lnTo>
                    <a:pt x="1387855" y="1066800"/>
                  </a:lnTo>
                  <a:close/>
                </a:path>
                <a:path w="1388110" h="2195829">
                  <a:moveTo>
                    <a:pt x="1387855" y="1091310"/>
                  </a:moveTo>
                  <a:lnTo>
                    <a:pt x="1381505" y="1091310"/>
                  </a:lnTo>
                  <a:lnTo>
                    <a:pt x="1375155" y="1097660"/>
                  </a:lnTo>
                  <a:lnTo>
                    <a:pt x="1387855" y="1097660"/>
                  </a:lnTo>
                  <a:lnTo>
                    <a:pt x="1387855" y="1091310"/>
                  </a:lnTo>
                  <a:close/>
                </a:path>
                <a:path w="1388110" h="2195829">
                  <a:moveTo>
                    <a:pt x="1323593" y="1091310"/>
                  </a:moveTo>
                  <a:lnTo>
                    <a:pt x="1272793" y="1091310"/>
                  </a:lnTo>
                  <a:lnTo>
                    <a:pt x="1272793" y="1104010"/>
                  </a:lnTo>
                  <a:lnTo>
                    <a:pt x="1323593" y="1104010"/>
                  </a:lnTo>
                  <a:lnTo>
                    <a:pt x="1323593" y="1091310"/>
                  </a:lnTo>
                  <a:close/>
                </a:path>
                <a:path w="1388110" h="2195829">
                  <a:moveTo>
                    <a:pt x="1234693" y="1091310"/>
                  </a:moveTo>
                  <a:lnTo>
                    <a:pt x="1183893" y="1091310"/>
                  </a:lnTo>
                  <a:lnTo>
                    <a:pt x="1183893" y="1104010"/>
                  </a:lnTo>
                  <a:lnTo>
                    <a:pt x="1234693" y="1104010"/>
                  </a:lnTo>
                  <a:lnTo>
                    <a:pt x="1234693" y="1091310"/>
                  </a:lnTo>
                  <a:close/>
                </a:path>
                <a:path w="1388110" h="2195829">
                  <a:moveTo>
                    <a:pt x="1145793" y="1091310"/>
                  </a:moveTo>
                  <a:lnTo>
                    <a:pt x="1094993" y="1091310"/>
                  </a:lnTo>
                  <a:lnTo>
                    <a:pt x="1094993" y="1104010"/>
                  </a:lnTo>
                  <a:lnTo>
                    <a:pt x="1145793" y="1104010"/>
                  </a:lnTo>
                  <a:lnTo>
                    <a:pt x="1145793" y="1091310"/>
                  </a:lnTo>
                  <a:close/>
                </a:path>
                <a:path w="1388110" h="2195829">
                  <a:moveTo>
                    <a:pt x="1056893" y="1091310"/>
                  </a:moveTo>
                  <a:lnTo>
                    <a:pt x="1006093" y="1091310"/>
                  </a:lnTo>
                  <a:lnTo>
                    <a:pt x="1006093" y="1104010"/>
                  </a:lnTo>
                  <a:lnTo>
                    <a:pt x="1056893" y="1104010"/>
                  </a:lnTo>
                  <a:lnTo>
                    <a:pt x="1056893" y="1091310"/>
                  </a:lnTo>
                  <a:close/>
                </a:path>
                <a:path w="1388110" h="2195829">
                  <a:moveTo>
                    <a:pt x="967993" y="1091310"/>
                  </a:moveTo>
                  <a:lnTo>
                    <a:pt x="917193" y="1091310"/>
                  </a:lnTo>
                  <a:lnTo>
                    <a:pt x="917193" y="1104010"/>
                  </a:lnTo>
                  <a:lnTo>
                    <a:pt x="967993" y="1104010"/>
                  </a:lnTo>
                  <a:lnTo>
                    <a:pt x="967993" y="1091310"/>
                  </a:lnTo>
                  <a:close/>
                </a:path>
                <a:path w="1388110" h="2195829">
                  <a:moveTo>
                    <a:pt x="879093" y="1091310"/>
                  </a:moveTo>
                  <a:lnTo>
                    <a:pt x="828293" y="1091310"/>
                  </a:lnTo>
                  <a:lnTo>
                    <a:pt x="828293" y="1104010"/>
                  </a:lnTo>
                  <a:lnTo>
                    <a:pt x="879093" y="1104010"/>
                  </a:lnTo>
                  <a:lnTo>
                    <a:pt x="879093" y="1091310"/>
                  </a:lnTo>
                  <a:close/>
                </a:path>
                <a:path w="1388110" h="2195829">
                  <a:moveTo>
                    <a:pt x="790193" y="1091310"/>
                  </a:moveTo>
                  <a:lnTo>
                    <a:pt x="739393" y="1091310"/>
                  </a:lnTo>
                  <a:lnTo>
                    <a:pt x="739393" y="1104010"/>
                  </a:lnTo>
                  <a:lnTo>
                    <a:pt x="790193" y="1104010"/>
                  </a:lnTo>
                  <a:lnTo>
                    <a:pt x="790193" y="1091310"/>
                  </a:lnTo>
                  <a:close/>
                </a:path>
                <a:path w="1388110" h="2195829">
                  <a:moveTo>
                    <a:pt x="701293" y="1091310"/>
                  </a:moveTo>
                  <a:lnTo>
                    <a:pt x="650493" y="1091310"/>
                  </a:lnTo>
                  <a:lnTo>
                    <a:pt x="650493" y="1104010"/>
                  </a:lnTo>
                  <a:lnTo>
                    <a:pt x="701293" y="1104010"/>
                  </a:lnTo>
                  <a:lnTo>
                    <a:pt x="701293" y="1091310"/>
                  </a:lnTo>
                  <a:close/>
                </a:path>
                <a:path w="1388110" h="2195829">
                  <a:moveTo>
                    <a:pt x="612393" y="1091310"/>
                  </a:moveTo>
                  <a:lnTo>
                    <a:pt x="561593" y="1091310"/>
                  </a:lnTo>
                  <a:lnTo>
                    <a:pt x="561593" y="1104010"/>
                  </a:lnTo>
                  <a:lnTo>
                    <a:pt x="612393" y="1104010"/>
                  </a:lnTo>
                  <a:lnTo>
                    <a:pt x="612393" y="1091310"/>
                  </a:lnTo>
                  <a:close/>
                </a:path>
                <a:path w="1388110" h="2195829">
                  <a:moveTo>
                    <a:pt x="523493" y="1091310"/>
                  </a:moveTo>
                  <a:lnTo>
                    <a:pt x="472693" y="1091310"/>
                  </a:lnTo>
                  <a:lnTo>
                    <a:pt x="472693" y="1104010"/>
                  </a:lnTo>
                  <a:lnTo>
                    <a:pt x="523493" y="1104010"/>
                  </a:lnTo>
                  <a:lnTo>
                    <a:pt x="523493" y="1091310"/>
                  </a:lnTo>
                  <a:close/>
                </a:path>
                <a:path w="1388110" h="2195829">
                  <a:moveTo>
                    <a:pt x="434593" y="1091310"/>
                  </a:moveTo>
                  <a:lnTo>
                    <a:pt x="383793" y="1091310"/>
                  </a:lnTo>
                  <a:lnTo>
                    <a:pt x="383793" y="1104010"/>
                  </a:lnTo>
                  <a:lnTo>
                    <a:pt x="434593" y="1104010"/>
                  </a:lnTo>
                  <a:lnTo>
                    <a:pt x="434593" y="1091310"/>
                  </a:lnTo>
                  <a:close/>
                </a:path>
                <a:path w="1388110" h="2195829">
                  <a:moveTo>
                    <a:pt x="345693" y="1091310"/>
                  </a:moveTo>
                  <a:lnTo>
                    <a:pt x="294893" y="1091310"/>
                  </a:lnTo>
                  <a:lnTo>
                    <a:pt x="294893" y="1104010"/>
                  </a:lnTo>
                  <a:lnTo>
                    <a:pt x="345693" y="1104010"/>
                  </a:lnTo>
                  <a:lnTo>
                    <a:pt x="345693" y="1091310"/>
                  </a:lnTo>
                  <a:close/>
                </a:path>
                <a:path w="1388110" h="2195829">
                  <a:moveTo>
                    <a:pt x="256793" y="1091310"/>
                  </a:moveTo>
                  <a:lnTo>
                    <a:pt x="205993" y="1091310"/>
                  </a:lnTo>
                  <a:lnTo>
                    <a:pt x="205993" y="1104010"/>
                  </a:lnTo>
                  <a:lnTo>
                    <a:pt x="256793" y="1104010"/>
                  </a:lnTo>
                  <a:lnTo>
                    <a:pt x="256793" y="1091310"/>
                  </a:lnTo>
                  <a:close/>
                </a:path>
                <a:path w="1388110" h="2195829">
                  <a:moveTo>
                    <a:pt x="167893" y="1091310"/>
                  </a:moveTo>
                  <a:lnTo>
                    <a:pt x="117093" y="1091310"/>
                  </a:lnTo>
                  <a:lnTo>
                    <a:pt x="117093" y="1104010"/>
                  </a:lnTo>
                  <a:lnTo>
                    <a:pt x="167893" y="1104010"/>
                  </a:lnTo>
                  <a:lnTo>
                    <a:pt x="167893" y="1091310"/>
                  </a:lnTo>
                  <a:close/>
                </a:path>
                <a:path w="1388110" h="2195829">
                  <a:moveTo>
                    <a:pt x="78993" y="1091310"/>
                  </a:moveTo>
                  <a:lnTo>
                    <a:pt x="31750" y="1091310"/>
                  </a:lnTo>
                  <a:lnTo>
                    <a:pt x="31750" y="1107694"/>
                  </a:lnTo>
                  <a:lnTo>
                    <a:pt x="44450" y="1107694"/>
                  </a:lnTo>
                  <a:lnTo>
                    <a:pt x="44450" y="1104010"/>
                  </a:lnTo>
                  <a:lnTo>
                    <a:pt x="38100" y="1104010"/>
                  </a:lnTo>
                  <a:lnTo>
                    <a:pt x="44450" y="1097660"/>
                  </a:lnTo>
                  <a:lnTo>
                    <a:pt x="78993" y="1097660"/>
                  </a:lnTo>
                  <a:lnTo>
                    <a:pt x="78993" y="1091310"/>
                  </a:lnTo>
                  <a:close/>
                </a:path>
                <a:path w="1388110" h="2195829">
                  <a:moveTo>
                    <a:pt x="44450" y="1097660"/>
                  </a:moveTo>
                  <a:lnTo>
                    <a:pt x="38100" y="1104010"/>
                  </a:lnTo>
                  <a:lnTo>
                    <a:pt x="44450" y="1104010"/>
                  </a:lnTo>
                  <a:lnTo>
                    <a:pt x="44450" y="1097660"/>
                  </a:lnTo>
                  <a:close/>
                </a:path>
                <a:path w="1388110" h="2195829">
                  <a:moveTo>
                    <a:pt x="78993" y="1097660"/>
                  </a:moveTo>
                  <a:lnTo>
                    <a:pt x="44450" y="1097660"/>
                  </a:lnTo>
                  <a:lnTo>
                    <a:pt x="44450" y="1104010"/>
                  </a:lnTo>
                  <a:lnTo>
                    <a:pt x="78993" y="1104010"/>
                  </a:lnTo>
                  <a:lnTo>
                    <a:pt x="78993" y="1097660"/>
                  </a:lnTo>
                  <a:close/>
                </a:path>
                <a:path w="1388110" h="2195829">
                  <a:moveTo>
                    <a:pt x="44450" y="1145794"/>
                  </a:moveTo>
                  <a:lnTo>
                    <a:pt x="31750" y="1145794"/>
                  </a:lnTo>
                  <a:lnTo>
                    <a:pt x="31750" y="1196594"/>
                  </a:lnTo>
                  <a:lnTo>
                    <a:pt x="44450" y="1196594"/>
                  </a:lnTo>
                  <a:lnTo>
                    <a:pt x="44450" y="1145794"/>
                  </a:lnTo>
                  <a:close/>
                </a:path>
                <a:path w="1388110" h="2195829">
                  <a:moveTo>
                    <a:pt x="44450" y="1234694"/>
                  </a:moveTo>
                  <a:lnTo>
                    <a:pt x="31750" y="1234694"/>
                  </a:lnTo>
                  <a:lnTo>
                    <a:pt x="31750" y="1285494"/>
                  </a:lnTo>
                  <a:lnTo>
                    <a:pt x="44450" y="1285494"/>
                  </a:lnTo>
                  <a:lnTo>
                    <a:pt x="44450" y="1234694"/>
                  </a:lnTo>
                  <a:close/>
                </a:path>
                <a:path w="1388110" h="2195829">
                  <a:moveTo>
                    <a:pt x="44450" y="1323594"/>
                  </a:moveTo>
                  <a:lnTo>
                    <a:pt x="31750" y="1323594"/>
                  </a:lnTo>
                  <a:lnTo>
                    <a:pt x="31750" y="1374394"/>
                  </a:lnTo>
                  <a:lnTo>
                    <a:pt x="44450" y="1374394"/>
                  </a:lnTo>
                  <a:lnTo>
                    <a:pt x="44450" y="1323594"/>
                  </a:lnTo>
                  <a:close/>
                </a:path>
                <a:path w="1388110" h="2195829">
                  <a:moveTo>
                    <a:pt x="44450" y="1412494"/>
                  </a:moveTo>
                  <a:lnTo>
                    <a:pt x="31750" y="1412494"/>
                  </a:lnTo>
                  <a:lnTo>
                    <a:pt x="31750" y="1463294"/>
                  </a:lnTo>
                  <a:lnTo>
                    <a:pt x="44450" y="1463294"/>
                  </a:lnTo>
                  <a:lnTo>
                    <a:pt x="44450" y="1412494"/>
                  </a:lnTo>
                  <a:close/>
                </a:path>
                <a:path w="1388110" h="2195829">
                  <a:moveTo>
                    <a:pt x="44450" y="1501394"/>
                  </a:moveTo>
                  <a:lnTo>
                    <a:pt x="31750" y="1501394"/>
                  </a:lnTo>
                  <a:lnTo>
                    <a:pt x="31750" y="1552194"/>
                  </a:lnTo>
                  <a:lnTo>
                    <a:pt x="44450" y="1552194"/>
                  </a:lnTo>
                  <a:lnTo>
                    <a:pt x="44450" y="1501394"/>
                  </a:lnTo>
                  <a:close/>
                </a:path>
                <a:path w="1388110" h="2195829">
                  <a:moveTo>
                    <a:pt x="44450" y="1590294"/>
                  </a:moveTo>
                  <a:lnTo>
                    <a:pt x="31750" y="1590294"/>
                  </a:lnTo>
                  <a:lnTo>
                    <a:pt x="31750" y="1641094"/>
                  </a:lnTo>
                  <a:lnTo>
                    <a:pt x="44450" y="1641094"/>
                  </a:lnTo>
                  <a:lnTo>
                    <a:pt x="44450" y="1590294"/>
                  </a:lnTo>
                  <a:close/>
                </a:path>
                <a:path w="1388110" h="2195829">
                  <a:moveTo>
                    <a:pt x="44450" y="1679194"/>
                  </a:moveTo>
                  <a:lnTo>
                    <a:pt x="31750" y="1679194"/>
                  </a:lnTo>
                  <a:lnTo>
                    <a:pt x="31750" y="1729994"/>
                  </a:lnTo>
                  <a:lnTo>
                    <a:pt x="44450" y="1729994"/>
                  </a:lnTo>
                  <a:lnTo>
                    <a:pt x="44450" y="1679194"/>
                  </a:lnTo>
                  <a:close/>
                </a:path>
                <a:path w="1388110" h="2195829">
                  <a:moveTo>
                    <a:pt x="44450" y="1768094"/>
                  </a:moveTo>
                  <a:lnTo>
                    <a:pt x="31750" y="1768094"/>
                  </a:lnTo>
                  <a:lnTo>
                    <a:pt x="31750" y="1818894"/>
                  </a:lnTo>
                  <a:lnTo>
                    <a:pt x="44450" y="1818894"/>
                  </a:lnTo>
                  <a:lnTo>
                    <a:pt x="44450" y="1768094"/>
                  </a:lnTo>
                  <a:close/>
                </a:path>
                <a:path w="1388110" h="2195829">
                  <a:moveTo>
                    <a:pt x="44450" y="1856994"/>
                  </a:moveTo>
                  <a:lnTo>
                    <a:pt x="31750" y="1856994"/>
                  </a:lnTo>
                  <a:lnTo>
                    <a:pt x="31750" y="1907794"/>
                  </a:lnTo>
                  <a:lnTo>
                    <a:pt x="44450" y="1907794"/>
                  </a:lnTo>
                  <a:lnTo>
                    <a:pt x="44450" y="1856994"/>
                  </a:lnTo>
                  <a:close/>
                </a:path>
                <a:path w="1388110" h="2195829">
                  <a:moveTo>
                    <a:pt x="44450" y="1945894"/>
                  </a:moveTo>
                  <a:lnTo>
                    <a:pt x="31750" y="1945894"/>
                  </a:lnTo>
                  <a:lnTo>
                    <a:pt x="31750" y="1996694"/>
                  </a:lnTo>
                  <a:lnTo>
                    <a:pt x="44450" y="1996694"/>
                  </a:lnTo>
                  <a:lnTo>
                    <a:pt x="44450" y="1945894"/>
                  </a:lnTo>
                  <a:close/>
                </a:path>
                <a:path w="1388110" h="2195829">
                  <a:moveTo>
                    <a:pt x="44450" y="2034794"/>
                  </a:moveTo>
                  <a:lnTo>
                    <a:pt x="31750" y="2034794"/>
                  </a:lnTo>
                  <a:lnTo>
                    <a:pt x="31750" y="2085594"/>
                  </a:lnTo>
                  <a:lnTo>
                    <a:pt x="44450" y="2085594"/>
                  </a:lnTo>
                  <a:lnTo>
                    <a:pt x="44450" y="2034794"/>
                  </a:lnTo>
                  <a:close/>
                </a:path>
                <a:path w="1388110" h="2195829">
                  <a:moveTo>
                    <a:pt x="76200" y="2119248"/>
                  </a:moveTo>
                  <a:lnTo>
                    <a:pt x="0" y="2119248"/>
                  </a:lnTo>
                  <a:lnTo>
                    <a:pt x="38100" y="2195448"/>
                  </a:lnTo>
                  <a:lnTo>
                    <a:pt x="69850" y="2131948"/>
                  </a:lnTo>
                  <a:lnTo>
                    <a:pt x="31750" y="2131948"/>
                  </a:lnTo>
                  <a:lnTo>
                    <a:pt x="31750" y="2123694"/>
                  </a:lnTo>
                  <a:lnTo>
                    <a:pt x="73977" y="2123694"/>
                  </a:lnTo>
                  <a:lnTo>
                    <a:pt x="76200" y="2119248"/>
                  </a:lnTo>
                  <a:close/>
                </a:path>
                <a:path w="1388110" h="2195829">
                  <a:moveTo>
                    <a:pt x="44450" y="2123694"/>
                  </a:moveTo>
                  <a:lnTo>
                    <a:pt x="31750" y="2123694"/>
                  </a:lnTo>
                  <a:lnTo>
                    <a:pt x="31750" y="2131948"/>
                  </a:lnTo>
                  <a:lnTo>
                    <a:pt x="44450" y="2131948"/>
                  </a:lnTo>
                  <a:lnTo>
                    <a:pt x="44450" y="2123694"/>
                  </a:lnTo>
                  <a:close/>
                </a:path>
                <a:path w="1388110" h="2195829">
                  <a:moveTo>
                    <a:pt x="73977" y="2123694"/>
                  </a:moveTo>
                  <a:lnTo>
                    <a:pt x="44450" y="2123694"/>
                  </a:lnTo>
                  <a:lnTo>
                    <a:pt x="44450" y="2131948"/>
                  </a:lnTo>
                  <a:lnTo>
                    <a:pt x="69850" y="2131948"/>
                  </a:lnTo>
                  <a:lnTo>
                    <a:pt x="73977" y="2123694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16907" y="5186172"/>
              <a:ext cx="348996" cy="34899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52436" y="2523744"/>
              <a:ext cx="8418195" cy="457200"/>
            </a:xfrm>
            <a:custGeom>
              <a:avLst/>
              <a:gdLst/>
              <a:ahLst/>
              <a:cxnLst/>
              <a:rect l="l" t="t" r="r" b="b"/>
              <a:pathLst>
                <a:path w="8418195" h="457200">
                  <a:moveTo>
                    <a:pt x="12611" y="0"/>
                  </a:moveTo>
                  <a:lnTo>
                    <a:pt x="0" y="0"/>
                  </a:lnTo>
                  <a:lnTo>
                    <a:pt x="0" y="456945"/>
                  </a:lnTo>
                  <a:lnTo>
                    <a:pt x="8418106" y="456945"/>
                  </a:lnTo>
                </a:path>
              </a:pathLst>
            </a:custGeom>
            <a:ln w="1270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09099" y="2848356"/>
              <a:ext cx="2294890" cy="824865"/>
            </a:xfrm>
            <a:custGeom>
              <a:avLst/>
              <a:gdLst/>
              <a:ahLst/>
              <a:cxnLst/>
              <a:rect l="l" t="t" r="r" b="b"/>
              <a:pathLst>
                <a:path w="2294890" h="824864">
                  <a:moveTo>
                    <a:pt x="2157222" y="0"/>
                  </a:moveTo>
                  <a:lnTo>
                    <a:pt x="380746" y="0"/>
                  </a:lnTo>
                  <a:lnTo>
                    <a:pt x="337291" y="7000"/>
                  </a:lnTo>
                  <a:lnTo>
                    <a:pt x="299567" y="26497"/>
                  </a:lnTo>
                  <a:lnTo>
                    <a:pt x="269829" y="56235"/>
                  </a:lnTo>
                  <a:lnTo>
                    <a:pt x="250332" y="93959"/>
                  </a:lnTo>
                  <a:lnTo>
                    <a:pt x="243331" y="137414"/>
                  </a:lnTo>
                  <a:lnTo>
                    <a:pt x="243331" y="480949"/>
                  </a:lnTo>
                  <a:lnTo>
                    <a:pt x="0" y="608457"/>
                  </a:lnTo>
                  <a:lnTo>
                    <a:pt x="243331" y="687070"/>
                  </a:lnTo>
                  <a:lnTo>
                    <a:pt x="250332" y="730524"/>
                  </a:lnTo>
                  <a:lnTo>
                    <a:pt x="269829" y="768248"/>
                  </a:lnTo>
                  <a:lnTo>
                    <a:pt x="299567" y="797986"/>
                  </a:lnTo>
                  <a:lnTo>
                    <a:pt x="337291" y="817483"/>
                  </a:lnTo>
                  <a:lnTo>
                    <a:pt x="380746" y="824484"/>
                  </a:lnTo>
                  <a:lnTo>
                    <a:pt x="2157222" y="824484"/>
                  </a:lnTo>
                  <a:lnTo>
                    <a:pt x="2200676" y="817483"/>
                  </a:lnTo>
                  <a:lnTo>
                    <a:pt x="2238400" y="797986"/>
                  </a:lnTo>
                  <a:lnTo>
                    <a:pt x="2268138" y="768248"/>
                  </a:lnTo>
                  <a:lnTo>
                    <a:pt x="2287635" y="730524"/>
                  </a:lnTo>
                  <a:lnTo>
                    <a:pt x="2294635" y="687070"/>
                  </a:lnTo>
                  <a:lnTo>
                    <a:pt x="2294635" y="137414"/>
                  </a:lnTo>
                  <a:lnTo>
                    <a:pt x="2287635" y="93959"/>
                  </a:lnTo>
                  <a:lnTo>
                    <a:pt x="2268138" y="56235"/>
                  </a:lnTo>
                  <a:lnTo>
                    <a:pt x="2238400" y="26497"/>
                  </a:lnTo>
                  <a:lnTo>
                    <a:pt x="2200676" y="7000"/>
                  </a:lnTo>
                  <a:lnTo>
                    <a:pt x="21572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309099" y="2848356"/>
              <a:ext cx="2294890" cy="824865"/>
            </a:xfrm>
            <a:custGeom>
              <a:avLst/>
              <a:gdLst/>
              <a:ahLst/>
              <a:cxnLst/>
              <a:rect l="l" t="t" r="r" b="b"/>
              <a:pathLst>
                <a:path w="2294890" h="824864">
                  <a:moveTo>
                    <a:pt x="243331" y="137414"/>
                  </a:moveTo>
                  <a:lnTo>
                    <a:pt x="250332" y="93959"/>
                  </a:lnTo>
                  <a:lnTo>
                    <a:pt x="269829" y="56235"/>
                  </a:lnTo>
                  <a:lnTo>
                    <a:pt x="299567" y="26497"/>
                  </a:lnTo>
                  <a:lnTo>
                    <a:pt x="337291" y="7000"/>
                  </a:lnTo>
                  <a:lnTo>
                    <a:pt x="380746" y="0"/>
                  </a:lnTo>
                  <a:lnTo>
                    <a:pt x="585216" y="0"/>
                  </a:lnTo>
                  <a:lnTo>
                    <a:pt x="1098042" y="0"/>
                  </a:lnTo>
                  <a:lnTo>
                    <a:pt x="2157222" y="0"/>
                  </a:lnTo>
                  <a:lnTo>
                    <a:pt x="2200676" y="7000"/>
                  </a:lnTo>
                  <a:lnTo>
                    <a:pt x="2238400" y="26497"/>
                  </a:lnTo>
                  <a:lnTo>
                    <a:pt x="2268138" y="56235"/>
                  </a:lnTo>
                  <a:lnTo>
                    <a:pt x="2287635" y="93959"/>
                  </a:lnTo>
                  <a:lnTo>
                    <a:pt x="2294635" y="137414"/>
                  </a:lnTo>
                  <a:lnTo>
                    <a:pt x="2294635" y="480949"/>
                  </a:lnTo>
                  <a:lnTo>
                    <a:pt x="2294635" y="687070"/>
                  </a:lnTo>
                  <a:lnTo>
                    <a:pt x="2287635" y="730524"/>
                  </a:lnTo>
                  <a:lnTo>
                    <a:pt x="2268138" y="768248"/>
                  </a:lnTo>
                  <a:lnTo>
                    <a:pt x="2238400" y="797986"/>
                  </a:lnTo>
                  <a:lnTo>
                    <a:pt x="2200676" y="817483"/>
                  </a:lnTo>
                  <a:lnTo>
                    <a:pt x="2157222" y="824484"/>
                  </a:lnTo>
                  <a:lnTo>
                    <a:pt x="1098042" y="824484"/>
                  </a:lnTo>
                  <a:lnTo>
                    <a:pt x="585216" y="824484"/>
                  </a:lnTo>
                  <a:lnTo>
                    <a:pt x="380746" y="824484"/>
                  </a:lnTo>
                  <a:lnTo>
                    <a:pt x="337291" y="817483"/>
                  </a:lnTo>
                  <a:lnTo>
                    <a:pt x="299567" y="797986"/>
                  </a:lnTo>
                  <a:lnTo>
                    <a:pt x="269829" y="768248"/>
                  </a:lnTo>
                  <a:lnTo>
                    <a:pt x="250332" y="730524"/>
                  </a:lnTo>
                  <a:lnTo>
                    <a:pt x="243331" y="687070"/>
                  </a:lnTo>
                  <a:lnTo>
                    <a:pt x="0" y="608457"/>
                  </a:lnTo>
                  <a:lnTo>
                    <a:pt x="243331" y="480949"/>
                  </a:lnTo>
                  <a:lnTo>
                    <a:pt x="243331" y="13741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738106" y="2821940"/>
            <a:ext cx="1681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redirected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endpoint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086343" y="1612138"/>
            <a:ext cx="1750060" cy="3575050"/>
            <a:chOff x="8086343" y="1612138"/>
            <a:chExt cx="1750060" cy="3575050"/>
          </a:xfrm>
        </p:grpSpPr>
        <p:sp>
          <p:nvSpPr>
            <p:cNvPr id="42" name="object 42"/>
            <p:cNvSpPr/>
            <p:nvPr/>
          </p:nvSpPr>
          <p:spPr>
            <a:xfrm>
              <a:off x="9131807" y="2973324"/>
              <a:ext cx="76200" cy="2213610"/>
            </a:xfrm>
            <a:custGeom>
              <a:avLst/>
              <a:gdLst/>
              <a:ahLst/>
              <a:cxnLst/>
              <a:rect l="l" t="t" r="r" b="b"/>
              <a:pathLst>
                <a:path w="76200" h="2213610">
                  <a:moveTo>
                    <a:pt x="44450" y="0"/>
                  </a:moveTo>
                  <a:lnTo>
                    <a:pt x="31750" y="0"/>
                  </a:lnTo>
                  <a:lnTo>
                    <a:pt x="31750" y="50800"/>
                  </a:lnTo>
                  <a:lnTo>
                    <a:pt x="44450" y="50800"/>
                  </a:lnTo>
                  <a:lnTo>
                    <a:pt x="44450" y="0"/>
                  </a:lnTo>
                  <a:close/>
                </a:path>
                <a:path w="76200" h="2213610">
                  <a:moveTo>
                    <a:pt x="44450" y="88900"/>
                  </a:moveTo>
                  <a:lnTo>
                    <a:pt x="31750" y="88900"/>
                  </a:lnTo>
                  <a:lnTo>
                    <a:pt x="31750" y="139700"/>
                  </a:lnTo>
                  <a:lnTo>
                    <a:pt x="44450" y="139700"/>
                  </a:lnTo>
                  <a:lnTo>
                    <a:pt x="44450" y="88900"/>
                  </a:lnTo>
                  <a:close/>
                </a:path>
                <a:path w="76200" h="2213610">
                  <a:moveTo>
                    <a:pt x="44450" y="177800"/>
                  </a:moveTo>
                  <a:lnTo>
                    <a:pt x="31750" y="177800"/>
                  </a:lnTo>
                  <a:lnTo>
                    <a:pt x="31750" y="228600"/>
                  </a:lnTo>
                  <a:lnTo>
                    <a:pt x="44450" y="228600"/>
                  </a:lnTo>
                  <a:lnTo>
                    <a:pt x="44450" y="177800"/>
                  </a:lnTo>
                  <a:close/>
                </a:path>
                <a:path w="76200" h="2213610">
                  <a:moveTo>
                    <a:pt x="44450" y="266700"/>
                  </a:moveTo>
                  <a:lnTo>
                    <a:pt x="31750" y="26670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266700"/>
                  </a:lnTo>
                  <a:close/>
                </a:path>
                <a:path w="76200" h="2213610">
                  <a:moveTo>
                    <a:pt x="44450" y="355600"/>
                  </a:moveTo>
                  <a:lnTo>
                    <a:pt x="31750" y="355600"/>
                  </a:lnTo>
                  <a:lnTo>
                    <a:pt x="31750" y="406400"/>
                  </a:lnTo>
                  <a:lnTo>
                    <a:pt x="44450" y="406400"/>
                  </a:lnTo>
                  <a:lnTo>
                    <a:pt x="44450" y="355600"/>
                  </a:lnTo>
                  <a:close/>
                </a:path>
                <a:path w="76200" h="2213610">
                  <a:moveTo>
                    <a:pt x="44450" y="444500"/>
                  </a:moveTo>
                  <a:lnTo>
                    <a:pt x="31750" y="444500"/>
                  </a:lnTo>
                  <a:lnTo>
                    <a:pt x="31750" y="495300"/>
                  </a:lnTo>
                  <a:lnTo>
                    <a:pt x="44450" y="495300"/>
                  </a:lnTo>
                  <a:lnTo>
                    <a:pt x="44450" y="444500"/>
                  </a:lnTo>
                  <a:close/>
                </a:path>
                <a:path w="76200" h="2213610">
                  <a:moveTo>
                    <a:pt x="44450" y="533400"/>
                  </a:moveTo>
                  <a:lnTo>
                    <a:pt x="31750" y="533400"/>
                  </a:lnTo>
                  <a:lnTo>
                    <a:pt x="31750" y="584200"/>
                  </a:lnTo>
                  <a:lnTo>
                    <a:pt x="44450" y="584200"/>
                  </a:lnTo>
                  <a:lnTo>
                    <a:pt x="44450" y="533400"/>
                  </a:lnTo>
                  <a:close/>
                </a:path>
                <a:path w="76200" h="2213610">
                  <a:moveTo>
                    <a:pt x="44450" y="622300"/>
                  </a:moveTo>
                  <a:lnTo>
                    <a:pt x="31750" y="622300"/>
                  </a:lnTo>
                  <a:lnTo>
                    <a:pt x="31750" y="673100"/>
                  </a:lnTo>
                  <a:lnTo>
                    <a:pt x="44450" y="673100"/>
                  </a:lnTo>
                  <a:lnTo>
                    <a:pt x="44450" y="622300"/>
                  </a:lnTo>
                  <a:close/>
                </a:path>
                <a:path w="76200" h="2213610">
                  <a:moveTo>
                    <a:pt x="44450" y="711200"/>
                  </a:moveTo>
                  <a:lnTo>
                    <a:pt x="31750" y="711200"/>
                  </a:lnTo>
                  <a:lnTo>
                    <a:pt x="31750" y="762000"/>
                  </a:lnTo>
                  <a:lnTo>
                    <a:pt x="44450" y="762000"/>
                  </a:lnTo>
                  <a:lnTo>
                    <a:pt x="44450" y="711200"/>
                  </a:lnTo>
                  <a:close/>
                </a:path>
                <a:path w="76200" h="2213610">
                  <a:moveTo>
                    <a:pt x="44450" y="800100"/>
                  </a:moveTo>
                  <a:lnTo>
                    <a:pt x="31750" y="800100"/>
                  </a:lnTo>
                  <a:lnTo>
                    <a:pt x="31750" y="850900"/>
                  </a:lnTo>
                  <a:lnTo>
                    <a:pt x="44450" y="850900"/>
                  </a:lnTo>
                  <a:lnTo>
                    <a:pt x="44450" y="800100"/>
                  </a:lnTo>
                  <a:close/>
                </a:path>
                <a:path w="76200" h="2213610">
                  <a:moveTo>
                    <a:pt x="44450" y="889000"/>
                  </a:moveTo>
                  <a:lnTo>
                    <a:pt x="31750" y="889000"/>
                  </a:lnTo>
                  <a:lnTo>
                    <a:pt x="31750" y="939800"/>
                  </a:lnTo>
                  <a:lnTo>
                    <a:pt x="44450" y="939800"/>
                  </a:lnTo>
                  <a:lnTo>
                    <a:pt x="44450" y="889000"/>
                  </a:lnTo>
                  <a:close/>
                </a:path>
                <a:path w="76200" h="2213610">
                  <a:moveTo>
                    <a:pt x="44450" y="977900"/>
                  </a:moveTo>
                  <a:lnTo>
                    <a:pt x="31750" y="977900"/>
                  </a:lnTo>
                  <a:lnTo>
                    <a:pt x="31750" y="1028700"/>
                  </a:lnTo>
                  <a:lnTo>
                    <a:pt x="44450" y="1028700"/>
                  </a:lnTo>
                  <a:lnTo>
                    <a:pt x="44450" y="977900"/>
                  </a:lnTo>
                  <a:close/>
                </a:path>
                <a:path w="76200" h="2213610">
                  <a:moveTo>
                    <a:pt x="44450" y="1066800"/>
                  </a:moveTo>
                  <a:lnTo>
                    <a:pt x="31750" y="1066800"/>
                  </a:lnTo>
                  <a:lnTo>
                    <a:pt x="31750" y="1117600"/>
                  </a:lnTo>
                  <a:lnTo>
                    <a:pt x="44450" y="1117600"/>
                  </a:lnTo>
                  <a:lnTo>
                    <a:pt x="44450" y="1066800"/>
                  </a:lnTo>
                  <a:close/>
                </a:path>
                <a:path w="76200" h="2213610">
                  <a:moveTo>
                    <a:pt x="44450" y="1155700"/>
                  </a:moveTo>
                  <a:lnTo>
                    <a:pt x="31750" y="1155700"/>
                  </a:lnTo>
                  <a:lnTo>
                    <a:pt x="31750" y="1206500"/>
                  </a:lnTo>
                  <a:lnTo>
                    <a:pt x="44450" y="1206500"/>
                  </a:lnTo>
                  <a:lnTo>
                    <a:pt x="44450" y="1155700"/>
                  </a:lnTo>
                  <a:close/>
                </a:path>
                <a:path w="76200" h="2213610">
                  <a:moveTo>
                    <a:pt x="44450" y="1244600"/>
                  </a:moveTo>
                  <a:lnTo>
                    <a:pt x="31750" y="1244600"/>
                  </a:lnTo>
                  <a:lnTo>
                    <a:pt x="31750" y="1295400"/>
                  </a:lnTo>
                  <a:lnTo>
                    <a:pt x="44450" y="1295400"/>
                  </a:lnTo>
                  <a:lnTo>
                    <a:pt x="44450" y="1244600"/>
                  </a:lnTo>
                  <a:close/>
                </a:path>
                <a:path w="76200" h="2213610">
                  <a:moveTo>
                    <a:pt x="44450" y="1333500"/>
                  </a:moveTo>
                  <a:lnTo>
                    <a:pt x="31750" y="1333500"/>
                  </a:lnTo>
                  <a:lnTo>
                    <a:pt x="31750" y="1384300"/>
                  </a:lnTo>
                  <a:lnTo>
                    <a:pt x="44450" y="1384300"/>
                  </a:lnTo>
                  <a:lnTo>
                    <a:pt x="44450" y="1333500"/>
                  </a:lnTo>
                  <a:close/>
                </a:path>
                <a:path w="76200" h="2213610">
                  <a:moveTo>
                    <a:pt x="44450" y="1422400"/>
                  </a:moveTo>
                  <a:lnTo>
                    <a:pt x="31750" y="1422400"/>
                  </a:lnTo>
                  <a:lnTo>
                    <a:pt x="31750" y="1473200"/>
                  </a:lnTo>
                  <a:lnTo>
                    <a:pt x="44450" y="1473200"/>
                  </a:lnTo>
                  <a:lnTo>
                    <a:pt x="44450" y="1422400"/>
                  </a:lnTo>
                  <a:close/>
                </a:path>
                <a:path w="76200" h="2213610">
                  <a:moveTo>
                    <a:pt x="44450" y="1511300"/>
                  </a:moveTo>
                  <a:lnTo>
                    <a:pt x="31750" y="1511300"/>
                  </a:lnTo>
                  <a:lnTo>
                    <a:pt x="31750" y="1562100"/>
                  </a:lnTo>
                  <a:lnTo>
                    <a:pt x="44450" y="1562100"/>
                  </a:lnTo>
                  <a:lnTo>
                    <a:pt x="44450" y="1511300"/>
                  </a:lnTo>
                  <a:close/>
                </a:path>
                <a:path w="76200" h="2213610">
                  <a:moveTo>
                    <a:pt x="44450" y="1600200"/>
                  </a:moveTo>
                  <a:lnTo>
                    <a:pt x="31750" y="1600200"/>
                  </a:lnTo>
                  <a:lnTo>
                    <a:pt x="31750" y="1651000"/>
                  </a:lnTo>
                  <a:lnTo>
                    <a:pt x="44450" y="1651000"/>
                  </a:lnTo>
                  <a:lnTo>
                    <a:pt x="44450" y="1600200"/>
                  </a:lnTo>
                  <a:close/>
                </a:path>
                <a:path w="76200" h="2213610">
                  <a:moveTo>
                    <a:pt x="44450" y="1689100"/>
                  </a:moveTo>
                  <a:lnTo>
                    <a:pt x="31750" y="1689100"/>
                  </a:lnTo>
                  <a:lnTo>
                    <a:pt x="31750" y="1739900"/>
                  </a:lnTo>
                  <a:lnTo>
                    <a:pt x="44450" y="1739900"/>
                  </a:lnTo>
                  <a:lnTo>
                    <a:pt x="44450" y="1689100"/>
                  </a:lnTo>
                  <a:close/>
                </a:path>
                <a:path w="76200" h="2213610">
                  <a:moveTo>
                    <a:pt x="44450" y="1778000"/>
                  </a:moveTo>
                  <a:lnTo>
                    <a:pt x="31750" y="1778000"/>
                  </a:lnTo>
                  <a:lnTo>
                    <a:pt x="31750" y="1828800"/>
                  </a:lnTo>
                  <a:lnTo>
                    <a:pt x="44450" y="1828800"/>
                  </a:lnTo>
                  <a:lnTo>
                    <a:pt x="44450" y="1778000"/>
                  </a:lnTo>
                  <a:close/>
                </a:path>
                <a:path w="76200" h="2213610">
                  <a:moveTo>
                    <a:pt x="44450" y="1866900"/>
                  </a:moveTo>
                  <a:lnTo>
                    <a:pt x="31750" y="1866900"/>
                  </a:lnTo>
                  <a:lnTo>
                    <a:pt x="31750" y="1917700"/>
                  </a:lnTo>
                  <a:lnTo>
                    <a:pt x="44450" y="1917700"/>
                  </a:lnTo>
                  <a:lnTo>
                    <a:pt x="44450" y="1866900"/>
                  </a:lnTo>
                  <a:close/>
                </a:path>
                <a:path w="76200" h="2213610">
                  <a:moveTo>
                    <a:pt x="44450" y="1955800"/>
                  </a:moveTo>
                  <a:lnTo>
                    <a:pt x="31750" y="1955800"/>
                  </a:lnTo>
                  <a:lnTo>
                    <a:pt x="31750" y="2006600"/>
                  </a:lnTo>
                  <a:lnTo>
                    <a:pt x="44450" y="2006600"/>
                  </a:lnTo>
                  <a:lnTo>
                    <a:pt x="44450" y="1955800"/>
                  </a:lnTo>
                  <a:close/>
                </a:path>
                <a:path w="76200" h="2213610">
                  <a:moveTo>
                    <a:pt x="44450" y="2044700"/>
                  </a:moveTo>
                  <a:lnTo>
                    <a:pt x="31750" y="2044700"/>
                  </a:lnTo>
                  <a:lnTo>
                    <a:pt x="31750" y="2095500"/>
                  </a:lnTo>
                  <a:lnTo>
                    <a:pt x="44450" y="2095500"/>
                  </a:lnTo>
                  <a:lnTo>
                    <a:pt x="44450" y="2044700"/>
                  </a:lnTo>
                  <a:close/>
                </a:path>
                <a:path w="76200" h="2213610">
                  <a:moveTo>
                    <a:pt x="31750" y="2137156"/>
                  </a:moveTo>
                  <a:lnTo>
                    <a:pt x="0" y="2137156"/>
                  </a:lnTo>
                  <a:lnTo>
                    <a:pt x="38100" y="2213356"/>
                  </a:lnTo>
                  <a:lnTo>
                    <a:pt x="69850" y="2149856"/>
                  </a:lnTo>
                  <a:lnTo>
                    <a:pt x="31750" y="2149856"/>
                  </a:lnTo>
                  <a:lnTo>
                    <a:pt x="31750" y="2137156"/>
                  </a:lnTo>
                  <a:close/>
                </a:path>
                <a:path w="76200" h="2213610">
                  <a:moveTo>
                    <a:pt x="44450" y="2133600"/>
                  </a:moveTo>
                  <a:lnTo>
                    <a:pt x="31750" y="2133600"/>
                  </a:lnTo>
                  <a:lnTo>
                    <a:pt x="31750" y="2149856"/>
                  </a:lnTo>
                  <a:lnTo>
                    <a:pt x="44450" y="2149856"/>
                  </a:lnTo>
                  <a:lnTo>
                    <a:pt x="44450" y="2133600"/>
                  </a:lnTo>
                  <a:close/>
                </a:path>
                <a:path w="76200" h="2213610">
                  <a:moveTo>
                    <a:pt x="76200" y="2137156"/>
                  </a:moveTo>
                  <a:lnTo>
                    <a:pt x="44450" y="2137156"/>
                  </a:lnTo>
                  <a:lnTo>
                    <a:pt x="44450" y="2149856"/>
                  </a:lnTo>
                  <a:lnTo>
                    <a:pt x="69850" y="2149856"/>
                  </a:lnTo>
                  <a:lnTo>
                    <a:pt x="76200" y="213715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92693" y="1618488"/>
              <a:ext cx="1737360" cy="759460"/>
            </a:xfrm>
            <a:custGeom>
              <a:avLst/>
              <a:gdLst/>
              <a:ahLst/>
              <a:cxnLst/>
              <a:rect l="l" t="t" r="r" b="b"/>
              <a:pathLst>
                <a:path w="1737359" h="759460">
                  <a:moveTo>
                    <a:pt x="1610613" y="0"/>
                  </a:moveTo>
                  <a:lnTo>
                    <a:pt x="309117" y="0"/>
                  </a:lnTo>
                  <a:lnTo>
                    <a:pt x="259885" y="9941"/>
                  </a:lnTo>
                  <a:lnTo>
                    <a:pt x="219678" y="37052"/>
                  </a:lnTo>
                  <a:lnTo>
                    <a:pt x="192567" y="77259"/>
                  </a:lnTo>
                  <a:lnTo>
                    <a:pt x="182625" y="126491"/>
                  </a:lnTo>
                  <a:lnTo>
                    <a:pt x="0" y="201802"/>
                  </a:lnTo>
                  <a:lnTo>
                    <a:pt x="182625" y="316229"/>
                  </a:lnTo>
                  <a:lnTo>
                    <a:pt x="182625" y="632460"/>
                  </a:lnTo>
                  <a:lnTo>
                    <a:pt x="192567" y="681692"/>
                  </a:lnTo>
                  <a:lnTo>
                    <a:pt x="219678" y="721899"/>
                  </a:lnTo>
                  <a:lnTo>
                    <a:pt x="259885" y="749010"/>
                  </a:lnTo>
                  <a:lnTo>
                    <a:pt x="309117" y="758951"/>
                  </a:lnTo>
                  <a:lnTo>
                    <a:pt x="1610613" y="758951"/>
                  </a:lnTo>
                  <a:lnTo>
                    <a:pt x="1659846" y="749010"/>
                  </a:lnTo>
                  <a:lnTo>
                    <a:pt x="1700053" y="721899"/>
                  </a:lnTo>
                  <a:lnTo>
                    <a:pt x="1727164" y="681692"/>
                  </a:lnTo>
                  <a:lnTo>
                    <a:pt x="1737105" y="632460"/>
                  </a:lnTo>
                  <a:lnTo>
                    <a:pt x="1737105" y="126491"/>
                  </a:lnTo>
                  <a:lnTo>
                    <a:pt x="1727164" y="77259"/>
                  </a:lnTo>
                  <a:lnTo>
                    <a:pt x="1700053" y="37052"/>
                  </a:lnTo>
                  <a:lnTo>
                    <a:pt x="1659846" y="9941"/>
                  </a:lnTo>
                  <a:lnTo>
                    <a:pt x="16106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92693" y="1618488"/>
              <a:ext cx="1737360" cy="759460"/>
            </a:xfrm>
            <a:custGeom>
              <a:avLst/>
              <a:gdLst/>
              <a:ahLst/>
              <a:cxnLst/>
              <a:rect l="l" t="t" r="r" b="b"/>
              <a:pathLst>
                <a:path w="1737359" h="759460">
                  <a:moveTo>
                    <a:pt x="182625" y="126491"/>
                  </a:moveTo>
                  <a:lnTo>
                    <a:pt x="192567" y="77259"/>
                  </a:lnTo>
                  <a:lnTo>
                    <a:pt x="219678" y="37052"/>
                  </a:lnTo>
                  <a:lnTo>
                    <a:pt x="259885" y="9941"/>
                  </a:lnTo>
                  <a:lnTo>
                    <a:pt x="309117" y="0"/>
                  </a:lnTo>
                  <a:lnTo>
                    <a:pt x="441705" y="0"/>
                  </a:lnTo>
                  <a:lnTo>
                    <a:pt x="830326" y="0"/>
                  </a:lnTo>
                  <a:lnTo>
                    <a:pt x="1610613" y="0"/>
                  </a:lnTo>
                  <a:lnTo>
                    <a:pt x="1659846" y="9941"/>
                  </a:lnTo>
                  <a:lnTo>
                    <a:pt x="1700053" y="37052"/>
                  </a:lnTo>
                  <a:lnTo>
                    <a:pt x="1727164" y="77259"/>
                  </a:lnTo>
                  <a:lnTo>
                    <a:pt x="1737105" y="126491"/>
                  </a:lnTo>
                  <a:lnTo>
                    <a:pt x="1737105" y="316229"/>
                  </a:lnTo>
                  <a:lnTo>
                    <a:pt x="1737105" y="632460"/>
                  </a:lnTo>
                  <a:lnTo>
                    <a:pt x="1727164" y="681692"/>
                  </a:lnTo>
                  <a:lnTo>
                    <a:pt x="1700053" y="721899"/>
                  </a:lnTo>
                  <a:lnTo>
                    <a:pt x="1659846" y="749010"/>
                  </a:lnTo>
                  <a:lnTo>
                    <a:pt x="1610613" y="758951"/>
                  </a:lnTo>
                  <a:lnTo>
                    <a:pt x="830326" y="758951"/>
                  </a:lnTo>
                  <a:lnTo>
                    <a:pt x="441705" y="758951"/>
                  </a:lnTo>
                  <a:lnTo>
                    <a:pt x="309117" y="758951"/>
                  </a:lnTo>
                  <a:lnTo>
                    <a:pt x="259885" y="749010"/>
                  </a:lnTo>
                  <a:lnTo>
                    <a:pt x="219678" y="721899"/>
                  </a:lnTo>
                  <a:lnTo>
                    <a:pt x="192567" y="681692"/>
                  </a:lnTo>
                  <a:lnTo>
                    <a:pt x="182625" y="632460"/>
                  </a:lnTo>
                  <a:lnTo>
                    <a:pt x="182625" y="316229"/>
                  </a:lnTo>
                  <a:lnTo>
                    <a:pt x="0" y="201802"/>
                  </a:lnTo>
                  <a:lnTo>
                    <a:pt x="182625" y="12649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403463" y="1696339"/>
            <a:ext cx="1301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Static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anycast</a:t>
            </a:r>
            <a:endParaRPr sz="1800">
              <a:latin typeface="Calibri"/>
              <a:cs typeface="Calibri"/>
            </a:endParaRPr>
          </a:p>
          <a:p>
            <a:pPr marL="730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addresses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55294" y="2867786"/>
            <a:ext cx="2062480" cy="1059815"/>
            <a:chOff x="955294" y="2867786"/>
            <a:chExt cx="2062480" cy="1059815"/>
          </a:xfrm>
        </p:grpSpPr>
        <p:sp>
          <p:nvSpPr>
            <p:cNvPr id="47" name="object 47"/>
            <p:cNvSpPr/>
            <p:nvPr/>
          </p:nvSpPr>
          <p:spPr>
            <a:xfrm>
              <a:off x="961644" y="2874136"/>
              <a:ext cx="2049780" cy="1047115"/>
            </a:xfrm>
            <a:custGeom>
              <a:avLst/>
              <a:gdLst/>
              <a:ahLst/>
              <a:cxnLst/>
              <a:rect l="l" t="t" r="r" b="b"/>
              <a:pathLst>
                <a:path w="2049780" h="1047114">
                  <a:moveTo>
                    <a:pt x="1912366" y="222630"/>
                  </a:moveTo>
                  <a:lnTo>
                    <a:pt x="137414" y="222630"/>
                  </a:lnTo>
                  <a:lnTo>
                    <a:pt x="93979" y="229631"/>
                  </a:lnTo>
                  <a:lnTo>
                    <a:pt x="56257" y="249128"/>
                  </a:lnTo>
                  <a:lnTo>
                    <a:pt x="26511" y="278866"/>
                  </a:lnTo>
                  <a:lnTo>
                    <a:pt x="7005" y="316590"/>
                  </a:lnTo>
                  <a:lnTo>
                    <a:pt x="0" y="360045"/>
                  </a:lnTo>
                  <a:lnTo>
                    <a:pt x="0" y="909701"/>
                  </a:lnTo>
                  <a:lnTo>
                    <a:pt x="7005" y="953155"/>
                  </a:lnTo>
                  <a:lnTo>
                    <a:pt x="26511" y="990879"/>
                  </a:lnTo>
                  <a:lnTo>
                    <a:pt x="56257" y="1020617"/>
                  </a:lnTo>
                  <a:lnTo>
                    <a:pt x="93979" y="1040114"/>
                  </a:lnTo>
                  <a:lnTo>
                    <a:pt x="137414" y="1047114"/>
                  </a:lnTo>
                  <a:lnTo>
                    <a:pt x="1912366" y="1047114"/>
                  </a:lnTo>
                  <a:lnTo>
                    <a:pt x="1955820" y="1040114"/>
                  </a:lnTo>
                  <a:lnTo>
                    <a:pt x="1993544" y="1020617"/>
                  </a:lnTo>
                  <a:lnTo>
                    <a:pt x="2023282" y="990879"/>
                  </a:lnTo>
                  <a:lnTo>
                    <a:pt x="2042779" y="953155"/>
                  </a:lnTo>
                  <a:lnTo>
                    <a:pt x="2049780" y="909701"/>
                  </a:lnTo>
                  <a:lnTo>
                    <a:pt x="2049780" y="360045"/>
                  </a:lnTo>
                  <a:lnTo>
                    <a:pt x="2042779" y="316590"/>
                  </a:lnTo>
                  <a:lnTo>
                    <a:pt x="2023282" y="278866"/>
                  </a:lnTo>
                  <a:lnTo>
                    <a:pt x="1993544" y="249128"/>
                  </a:lnTo>
                  <a:lnTo>
                    <a:pt x="1955820" y="229631"/>
                  </a:lnTo>
                  <a:lnTo>
                    <a:pt x="1912366" y="222630"/>
                  </a:lnTo>
                  <a:close/>
                </a:path>
                <a:path w="2049780" h="1047114">
                  <a:moveTo>
                    <a:pt x="579501" y="0"/>
                  </a:moveTo>
                  <a:lnTo>
                    <a:pt x="341630" y="222630"/>
                  </a:lnTo>
                  <a:lnTo>
                    <a:pt x="854075" y="222630"/>
                  </a:lnTo>
                  <a:lnTo>
                    <a:pt x="57950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1644" y="2874136"/>
              <a:ext cx="2049780" cy="1047115"/>
            </a:xfrm>
            <a:custGeom>
              <a:avLst/>
              <a:gdLst/>
              <a:ahLst/>
              <a:cxnLst/>
              <a:rect l="l" t="t" r="r" b="b"/>
              <a:pathLst>
                <a:path w="2049780" h="1047114">
                  <a:moveTo>
                    <a:pt x="0" y="360045"/>
                  </a:moveTo>
                  <a:lnTo>
                    <a:pt x="7005" y="316590"/>
                  </a:lnTo>
                  <a:lnTo>
                    <a:pt x="26511" y="278866"/>
                  </a:lnTo>
                  <a:lnTo>
                    <a:pt x="56257" y="249128"/>
                  </a:lnTo>
                  <a:lnTo>
                    <a:pt x="93979" y="229631"/>
                  </a:lnTo>
                  <a:lnTo>
                    <a:pt x="137414" y="222630"/>
                  </a:lnTo>
                  <a:lnTo>
                    <a:pt x="341630" y="222630"/>
                  </a:lnTo>
                  <a:lnTo>
                    <a:pt x="579501" y="0"/>
                  </a:lnTo>
                  <a:lnTo>
                    <a:pt x="854075" y="222630"/>
                  </a:lnTo>
                  <a:lnTo>
                    <a:pt x="1912366" y="222630"/>
                  </a:lnTo>
                  <a:lnTo>
                    <a:pt x="1955820" y="229631"/>
                  </a:lnTo>
                  <a:lnTo>
                    <a:pt x="1993544" y="249128"/>
                  </a:lnTo>
                  <a:lnTo>
                    <a:pt x="2023282" y="278866"/>
                  </a:lnTo>
                  <a:lnTo>
                    <a:pt x="2042779" y="316590"/>
                  </a:lnTo>
                  <a:lnTo>
                    <a:pt x="2049780" y="360045"/>
                  </a:lnTo>
                  <a:lnTo>
                    <a:pt x="2049780" y="566165"/>
                  </a:lnTo>
                  <a:lnTo>
                    <a:pt x="2049780" y="909701"/>
                  </a:lnTo>
                  <a:lnTo>
                    <a:pt x="2042779" y="953155"/>
                  </a:lnTo>
                  <a:lnTo>
                    <a:pt x="2023282" y="990879"/>
                  </a:lnTo>
                  <a:lnTo>
                    <a:pt x="1993544" y="1020617"/>
                  </a:lnTo>
                  <a:lnTo>
                    <a:pt x="1955820" y="1040114"/>
                  </a:lnTo>
                  <a:lnTo>
                    <a:pt x="1912366" y="1047114"/>
                  </a:lnTo>
                  <a:lnTo>
                    <a:pt x="854075" y="1047114"/>
                  </a:lnTo>
                  <a:lnTo>
                    <a:pt x="341630" y="1047114"/>
                  </a:lnTo>
                  <a:lnTo>
                    <a:pt x="137414" y="1047114"/>
                  </a:lnTo>
                  <a:lnTo>
                    <a:pt x="93979" y="1040114"/>
                  </a:lnTo>
                  <a:lnTo>
                    <a:pt x="56257" y="1020617"/>
                  </a:lnTo>
                  <a:lnTo>
                    <a:pt x="26511" y="990879"/>
                  </a:lnTo>
                  <a:lnTo>
                    <a:pt x="7005" y="953155"/>
                  </a:lnTo>
                  <a:lnTo>
                    <a:pt x="0" y="909701"/>
                  </a:lnTo>
                  <a:lnTo>
                    <a:pt x="0" y="566165"/>
                  </a:lnTo>
                  <a:lnTo>
                    <a:pt x="0" y="36004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149502" y="3070097"/>
            <a:ext cx="16732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Requests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routed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optimal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endpoint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273802" y="461518"/>
            <a:ext cx="2557145" cy="1087120"/>
            <a:chOff x="5273802" y="461518"/>
            <a:chExt cx="2557145" cy="1087120"/>
          </a:xfrm>
        </p:grpSpPr>
        <p:sp>
          <p:nvSpPr>
            <p:cNvPr id="51" name="object 51"/>
            <p:cNvSpPr/>
            <p:nvPr/>
          </p:nvSpPr>
          <p:spPr>
            <a:xfrm>
              <a:off x="5280152" y="467868"/>
              <a:ext cx="2544445" cy="1074420"/>
            </a:xfrm>
            <a:custGeom>
              <a:avLst/>
              <a:gdLst/>
              <a:ahLst/>
              <a:cxnLst/>
              <a:rect l="l" t="t" r="r" b="b"/>
              <a:pathLst>
                <a:path w="2544445" h="1074420">
                  <a:moveTo>
                    <a:pt x="1131443" y="824484"/>
                  </a:moveTo>
                  <a:lnTo>
                    <a:pt x="526034" y="824484"/>
                  </a:lnTo>
                  <a:lnTo>
                    <a:pt x="0" y="1074293"/>
                  </a:lnTo>
                  <a:lnTo>
                    <a:pt x="1131443" y="824484"/>
                  </a:lnTo>
                  <a:close/>
                </a:path>
                <a:path w="2544445" h="1074420">
                  <a:moveTo>
                    <a:pt x="2406650" y="0"/>
                  </a:moveTo>
                  <a:lnTo>
                    <a:pt x="259842" y="0"/>
                  </a:lnTo>
                  <a:lnTo>
                    <a:pt x="216387" y="7000"/>
                  </a:lnTo>
                  <a:lnTo>
                    <a:pt x="178663" y="26497"/>
                  </a:lnTo>
                  <a:lnTo>
                    <a:pt x="148925" y="56235"/>
                  </a:lnTo>
                  <a:lnTo>
                    <a:pt x="129428" y="93959"/>
                  </a:lnTo>
                  <a:lnTo>
                    <a:pt x="122427" y="137414"/>
                  </a:lnTo>
                  <a:lnTo>
                    <a:pt x="122427" y="687070"/>
                  </a:lnTo>
                  <a:lnTo>
                    <a:pt x="129428" y="730524"/>
                  </a:lnTo>
                  <a:lnTo>
                    <a:pt x="148925" y="768248"/>
                  </a:lnTo>
                  <a:lnTo>
                    <a:pt x="178663" y="797986"/>
                  </a:lnTo>
                  <a:lnTo>
                    <a:pt x="216387" y="817483"/>
                  </a:lnTo>
                  <a:lnTo>
                    <a:pt x="259842" y="824484"/>
                  </a:lnTo>
                  <a:lnTo>
                    <a:pt x="2406650" y="824484"/>
                  </a:lnTo>
                  <a:lnTo>
                    <a:pt x="2450104" y="817483"/>
                  </a:lnTo>
                  <a:lnTo>
                    <a:pt x="2487828" y="797986"/>
                  </a:lnTo>
                  <a:lnTo>
                    <a:pt x="2517566" y="768248"/>
                  </a:lnTo>
                  <a:lnTo>
                    <a:pt x="2537063" y="730524"/>
                  </a:lnTo>
                  <a:lnTo>
                    <a:pt x="2544064" y="687070"/>
                  </a:lnTo>
                  <a:lnTo>
                    <a:pt x="2544064" y="137414"/>
                  </a:lnTo>
                  <a:lnTo>
                    <a:pt x="2537063" y="93959"/>
                  </a:lnTo>
                  <a:lnTo>
                    <a:pt x="2517566" y="56235"/>
                  </a:lnTo>
                  <a:lnTo>
                    <a:pt x="2487828" y="26497"/>
                  </a:lnTo>
                  <a:lnTo>
                    <a:pt x="2450104" y="7000"/>
                  </a:lnTo>
                  <a:lnTo>
                    <a:pt x="24066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80152" y="467868"/>
              <a:ext cx="2544445" cy="1074420"/>
            </a:xfrm>
            <a:custGeom>
              <a:avLst/>
              <a:gdLst/>
              <a:ahLst/>
              <a:cxnLst/>
              <a:rect l="l" t="t" r="r" b="b"/>
              <a:pathLst>
                <a:path w="2544445" h="1074420">
                  <a:moveTo>
                    <a:pt x="122427" y="137414"/>
                  </a:moveTo>
                  <a:lnTo>
                    <a:pt x="129428" y="93959"/>
                  </a:lnTo>
                  <a:lnTo>
                    <a:pt x="148925" y="56235"/>
                  </a:lnTo>
                  <a:lnTo>
                    <a:pt x="178663" y="26497"/>
                  </a:lnTo>
                  <a:lnTo>
                    <a:pt x="216387" y="7000"/>
                  </a:lnTo>
                  <a:lnTo>
                    <a:pt x="259842" y="0"/>
                  </a:lnTo>
                  <a:lnTo>
                    <a:pt x="526034" y="0"/>
                  </a:lnTo>
                  <a:lnTo>
                    <a:pt x="1131443" y="0"/>
                  </a:lnTo>
                  <a:lnTo>
                    <a:pt x="2406650" y="0"/>
                  </a:lnTo>
                  <a:lnTo>
                    <a:pt x="2450104" y="7000"/>
                  </a:lnTo>
                  <a:lnTo>
                    <a:pt x="2487828" y="26497"/>
                  </a:lnTo>
                  <a:lnTo>
                    <a:pt x="2517566" y="56235"/>
                  </a:lnTo>
                  <a:lnTo>
                    <a:pt x="2537063" y="93959"/>
                  </a:lnTo>
                  <a:lnTo>
                    <a:pt x="2544064" y="137414"/>
                  </a:lnTo>
                  <a:lnTo>
                    <a:pt x="2544064" y="480949"/>
                  </a:lnTo>
                  <a:lnTo>
                    <a:pt x="2544064" y="687070"/>
                  </a:lnTo>
                  <a:lnTo>
                    <a:pt x="2537063" y="730524"/>
                  </a:lnTo>
                  <a:lnTo>
                    <a:pt x="2517566" y="768248"/>
                  </a:lnTo>
                  <a:lnTo>
                    <a:pt x="2487828" y="797986"/>
                  </a:lnTo>
                  <a:lnTo>
                    <a:pt x="2450104" y="817483"/>
                  </a:lnTo>
                  <a:lnTo>
                    <a:pt x="2406650" y="824484"/>
                  </a:lnTo>
                  <a:lnTo>
                    <a:pt x="1131443" y="824484"/>
                  </a:lnTo>
                  <a:lnTo>
                    <a:pt x="0" y="1074293"/>
                  </a:lnTo>
                  <a:lnTo>
                    <a:pt x="526034" y="824484"/>
                  </a:lnTo>
                  <a:lnTo>
                    <a:pt x="259842" y="824484"/>
                  </a:lnTo>
                  <a:lnTo>
                    <a:pt x="216387" y="817483"/>
                  </a:lnTo>
                  <a:lnTo>
                    <a:pt x="178663" y="797986"/>
                  </a:lnTo>
                  <a:lnTo>
                    <a:pt x="148925" y="768248"/>
                  </a:lnTo>
                  <a:lnTo>
                    <a:pt x="129428" y="730524"/>
                  </a:lnTo>
                  <a:lnTo>
                    <a:pt x="122427" y="687070"/>
                  </a:lnTo>
                  <a:lnTo>
                    <a:pt x="122427" y="480949"/>
                  </a:lnTo>
                  <a:lnTo>
                    <a:pt x="122427" y="13741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577078" y="440816"/>
            <a:ext cx="2397760" cy="114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321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traffic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ingresses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closest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Edge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Location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Addresses: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635497" y="4141723"/>
            <a:ext cx="1536700" cy="1306830"/>
            <a:chOff x="5635497" y="4141723"/>
            <a:chExt cx="1536700" cy="1306830"/>
          </a:xfrm>
        </p:grpSpPr>
        <p:sp>
          <p:nvSpPr>
            <p:cNvPr id="55" name="object 55"/>
            <p:cNvSpPr/>
            <p:nvPr/>
          </p:nvSpPr>
          <p:spPr>
            <a:xfrm>
              <a:off x="5641847" y="4148073"/>
              <a:ext cx="1524000" cy="1294130"/>
            </a:xfrm>
            <a:custGeom>
              <a:avLst/>
              <a:gdLst/>
              <a:ahLst/>
              <a:cxnLst/>
              <a:rect l="l" t="t" r="r" b="b"/>
              <a:pathLst>
                <a:path w="1524000" h="1294129">
                  <a:moveTo>
                    <a:pt x="1343659" y="212089"/>
                  </a:moveTo>
                  <a:lnTo>
                    <a:pt x="180339" y="212089"/>
                  </a:lnTo>
                  <a:lnTo>
                    <a:pt x="132409" y="218534"/>
                  </a:lnTo>
                  <a:lnTo>
                    <a:pt x="89332" y="236718"/>
                  </a:lnTo>
                  <a:lnTo>
                    <a:pt x="52831" y="264922"/>
                  </a:lnTo>
                  <a:lnTo>
                    <a:pt x="24628" y="301422"/>
                  </a:lnTo>
                  <a:lnTo>
                    <a:pt x="6444" y="344499"/>
                  </a:lnTo>
                  <a:lnTo>
                    <a:pt x="0" y="392430"/>
                  </a:lnTo>
                  <a:lnTo>
                    <a:pt x="0" y="1113789"/>
                  </a:lnTo>
                  <a:lnTo>
                    <a:pt x="6444" y="1161720"/>
                  </a:lnTo>
                  <a:lnTo>
                    <a:pt x="24628" y="1204797"/>
                  </a:lnTo>
                  <a:lnTo>
                    <a:pt x="52831" y="1241298"/>
                  </a:lnTo>
                  <a:lnTo>
                    <a:pt x="89332" y="1269501"/>
                  </a:lnTo>
                  <a:lnTo>
                    <a:pt x="132409" y="1287685"/>
                  </a:lnTo>
                  <a:lnTo>
                    <a:pt x="180339" y="1294130"/>
                  </a:lnTo>
                  <a:lnTo>
                    <a:pt x="1343659" y="1294130"/>
                  </a:lnTo>
                  <a:lnTo>
                    <a:pt x="1391590" y="1287685"/>
                  </a:lnTo>
                  <a:lnTo>
                    <a:pt x="1434667" y="1269501"/>
                  </a:lnTo>
                  <a:lnTo>
                    <a:pt x="1471167" y="1241298"/>
                  </a:lnTo>
                  <a:lnTo>
                    <a:pt x="1499371" y="1204797"/>
                  </a:lnTo>
                  <a:lnTo>
                    <a:pt x="1517555" y="1161720"/>
                  </a:lnTo>
                  <a:lnTo>
                    <a:pt x="1524000" y="1113789"/>
                  </a:lnTo>
                  <a:lnTo>
                    <a:pt x="1524000" y="392430"/>
                  </a:lnTo>
                  <a:lnTo>
                    <a:pt x="1517555" y="344499"/>
                  </a:lnTo>
                  <a:lnTo>
                    <a:pt x="1499371" y="301422"/>
                  </a:lnTo>
                  <a:lnTo>
                    <a:pt x="1471167" y="264922"/>
                  </a:lnTo>
                  <a:lnTo>
                    <a:pt x="1434667" y="236718"/>
                  </a:lnTo>
                  <a:lnTo>
                    <a:pt x="1391590" y="218534"/>
                  </a:lnTo>
                  <a:lnTo>
                    <a:pt x="1343659" y="212089"/>
                  </a:lnTo>
                  <a:close/>
                </a:path>
                <a:path w="1524000" h="1294129">
                  <a:moveTo>
                    <a:pt x="410844" y="0"/>
                  </a:moveTo>
                  <a:lnTo>
                    <a:pt x="254000" y="212089"/>
                  </a:lnTo>
                  <a:lnTo>
                    <a:pt x="635000" y="212089"/>
                  </a:lnTo>
                  <a:lnTo>
                    <a:pt x="4108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41847" y="4148073"/>
              <a:ext cx="1524000" cy="1294130"/>
            </a:xfrm>
            <a:custGeom>
              <a:avLst/>
              <a:gdLst/>
              <a:ahLst/>
              <a:cxnLst/>
              <a:rect l="l" t="t" r="r" b="b"/>
              <a:pathLst>
                <a:path w="1524000" h="1294129">
                  <a:moveTo>
                    <a:pt x="0" y="392430"/>
                  </a:moveTo>
                  <a:lnTo>
                    <a:pt x="6444" y="344499"/>
                  </a:lnTo>
                  <a:lnTo>
                    <a:pt x="24628" y="301422"/>
                  </a:lnTo>
                  <a:lnTo>
                    <a:pt x="52831" y="264921"/>
                  </a:lnTo>
                  <a:lnTo>
                    <a:pt x="89332" y="236718"/>
                  </a:lnTo>
                  <a:lnTo>
                    <a:pt x="132409" y="218534"/>
                  </a:lnTo>
                  <a:lnTo>
                    <a:pt x="180339" y="212089"/>
                  </a:lnTo>
                  <a:lnTo>
                    <a:pt x="254000" y="212089"/>
                  </a:lnTo>
                  <a:lnTo>
                    <a:pt x="410844" y="0"/>
                  </a:lnTo>
                  <a:lnTo>
                    <a:pt x="635000" y="212089"/>
                  </a:lnTo>
                  <a:lnTo>
                    <a:pt x="1343659" y="212089"/>
                  </a:lnTo>
                  <a:lnTo>
                    <a:pt x="1391590" y="218534"/>
                  </a:lnTo>
                  <a:lnTo>
                    <a:pt x="1434667" y="236718"/>
                  </a:lnTo>
                  <a:lnTo>
                    <a:pt x="1471167" y="264922"/>
                  </a:lnTo>
                  <a:lnTo>
                    <a:pt x="1499371" y="301422"/>
                  </a:lnTo>
                  <a:lnTo>
                    <a:pt x="1517555" y="344499"/>
                  </a:lnTo>
                  <a:lnTo>
                    <a:pt x="1524000" y="392430"/>
                  </a:lnTo>
                  <a:lnTo>
                    <a:pt x="1524000" y="662939"/>
                  </a:lnTo>
                  <a:lnTo>
                    <a:pt x="1524000" y="1113789"/>
                  </a:lnTo>
                  <a:lnTo>
                    <a:pt x="1517555" y="1161720"/>
                  </a:lnTo>
                  <a:lnTo>
                    <a:pt x="1499371" y="1204797"/>
                  </a:lnTo>
                  <a:lnTo>
                    <a:pt x="1471167" y="1241298"/>
                  </a:lnTo>
                  <a:lnTo>
                    <a:pt x="1434667" y="1269501"/>
                  </a:lnTo>
                  <a:lnTo>
                    <a:pt x="1391590" y="1287685"/>
                  </a:lnTo>
                  <a:lnTo>
                    <a:pt x="1343659" y="1294130"/>
                  </a:lnTo>
                  <a:lnTo>
                    <a:pt x="635000" y="1294130"/>
                  </a:lnTo>
                  <a:lnTo>
                    <a:pt x="254000" y="1294130"/>
                  </a:lnTo>
                  <a:lnTo>
                    <a:pt x="180339" y="1294130"/>
                  </a:lnTo>
                  <a:lnTo>
                    <a:pt x="132409" y="1287685"/>
                  </a:lnTo>
                  <a:lnTo>
                    <a:pt x="89332" y="1269501"/>
                  </a:lnTo>
                  <a:lnTo>
                    <a:pt x="52831" y="1241298"/>
                  </a:lnTo>
                  <a:lnTo>
                    <a:pt x="24628" y="1204797"/>
                  </a:lnTo>
                  <a:lnTo>
                    <a:pt x="6444" y="1161720"/>
                  </a:lnTo>
                  <a:lnTo>
                    <a:pt x="0" y="1113789"/>
                  </a:lnTo>
                  <a:lnTo>
                    <a:pt x="0" y="662939"/>
                  </a:lnTo>
                  <a:lnTo>
                    <a:pt x="0" y="39243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789421" y="4325492"/>
            <a:ext cx="12274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Traffic traverses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AWS</a:t>
            </a:r>
            <a:r>
              <a:rPr sz="1800" b="1" spc="-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global 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85736" y="2309114"/>
            <a:ext cx="4222750" cy="391795"/>
          </a:xfrm>
          <a:custGeom>
            <a:avLst/>
            <a:gdLst/>
            <a:ahLst/>
            <a:cxnLst/>
            <a:rect l="l" t="t" r="r" b="b"/>
            <a:pathLst>
              <a:path w="4222750" h="391794">
                <a:moveTo>
                  <a:pt x="0" y="11175"/>
                </a:moveTo>
                <a:lnTo>
                  <a:pt x="0" y="391668"/>
                </a:lnTo>
                <a:lnTo>
                  <a:pt x="4195406" y="391668"/>
                </a:lnTo>
                <a:lnTo>
                  <a:pt x="4195406" y="380491"/>
                </a:lnTo>
                <a:lnTo>
                  <a:pt x="22225" y="380491"/>
                </a:lnTo>
                <a:lnTo>
                  <a:pt x="11112" y="369443"/>
                </a:lnTo>
                <a:lnTo>
                  <a:pt x="22225" y="369443"/>
                </a:lnTo>
                <a:lnTo>
                  <a:pt x="22225" y="22225"/>
                </a:lnTo>
                <a:lnTo>
                  <a:pt x="1993" y="22225"/>
                </a:lnTo>
                <a:lnTo>
                  <a:pt x="1993" y="13158"/>
                </a:lnTo>
                <a:lnTo>
                  <a:pt x="0" y="11175"/>
                </a:lnTo>
                <a:close/>
              </a:path>
              <a:path w="4222750" h="391794">
                <a:moveTo>
                  <a:pt x="22225" y="369443"/>
                </a:moveTo>
                <a:lnTo>
                  <a:pt x="11112" y="369443"/>
                </a:lnTo>
                <a:lnTo>
                  <a:pt x="22225" y="380491"/>
                </a:lnTo>
                <a:lnTo>
                  <a:pt x="22225" y="369443"/>
                </a:lnTo>
                <a:close/>
              </a:path>
              <a:path w="4222750" h="391794">
                <a:moveTo>
                  <a:pt x="4173181" y="369443"/>
                </a:moveTo>
                <a:lnTo>
                  <a:pt x="22225" y="369443"/>
                </a:lnTo>
                <a:lnTo>
                  <a:pt x="22225" y="380491"/>
                </a:lnTo>
                <a:lnTo>
                  <a:pt x="4173181" y="380491"/>
                </a:lnTo>
                <a:lnTo>
                  <a:pt x="4173181" y="369443"/>
                </a:lnTo>
                <a:close/>
              </a:path>
              <a:path w="4222750" h="391794">
                <a:moveTo>
                  <a:pt x="4195406" y="127635"/>
                </a:moveTo>
                <a:lnTo>
                  <a:pt x="4173181" y="127635"/>
                </a:lnTo>
                <a:lnTo>
                  <a:pt x="4173181" y="380491"/>
                </a:lnTo>
                <a:lnTo>
                  <a:pt x="4184357" y="369443"/>
                </a:lnTo>
                <a:lnTo>
                  <a:pt x="4195406" y="369443"/>
                </a:lnTo>
                <a:lnTo>
                  <a:pt x="4195406" y="127635"/>
                </a:lnTo>
                <a:close/>
              </a:path>
              <a:path w="4222750" h="391794">
                <a:moveTo>
                  <a:pt x="4195406" y="369443"/>
                </a:moveTo>
                <a:lnTo>
                  <a:pt x="4184357" y="369443"/>
                </a:lnTo>
                <a:lnTo>
                  <a:pt x="4173181" y="380491"/>
                </a:lnTo>
                <a:lnTo>
                  <a:pt x="4195406" y="380491"/>
                </a:lnTo>
                <a:lnTo>
                  <a:pt x="4195406" y="369443"/>
                </a:lnTo>
                <a:close/>
              </a:path>
              <a:path w="4222750" h="391794">
                <a:moveTo>
                  <a:pt x="4184357" y="64135"/>
                </a:moveTo>
                <a:lnTo>
                  <a:pt x="4146257" y="140335"/>
                </a:lnTo>
                <a:lnTo>
                  <a:pt x="4173181" y="140335"/>
                </a:lnTo>
                <a:lnTo>
                  <a:pt x="4173181" y="127635"/>
                </a:lnTo>
                <a:lnTo>
                  <a:pt x="4216107" y="127635"/>
                </a:lnTo>
                <a:lnTo>
                  <a:pt x="4184357" y="64135"/>
                </a:lnTo>
                <a:close/>
              </a:path>
              <a:path w="4222750" h="391794">
                <a:moveTo>
                  <a:pt x="4216107" y="127635"/>
                </a:moveTo>
                <a:lnTo>
                  <a:pt x="4195406" y="127635"/>
                </a:lnTo>
                <a:lnTo>
                  <a:pt x="4195406" y="140335"/>
                </a:lnTo>
                <a:lnTo>
                  <a:pt x="4222457" y="140335"/>
                </a:lnTo>
                <a:lnTo>
                  <a:pt x="4216107" y="127635"/>
                </a:lnTo>
                <a:close/>
              </a:path>
              <a:path w="4222750" h="391794">
                <a:moveTo>
                  <a:pt x="1993" y="13158"/>
                </a:moveTo>
                <a:lnTo>
                  <a:pt x="1993" y="22225"/>
                </a:lnTo>
                <a:lnTo>
                  <a:pt x="11112" y="22225"/>
                </a:lnTo>
                <a:lnTo>
                  <a:pt x="1993" y="13158"/>
                </a:lnTo>
                <a:close/>
              </a:path>
              <a:path w="4222750" h="391794">
                <a:moveTo>
                  <a:pt x="22225" y="0"/>
                </a:moveTo>
                <a:lnTo>
                  <a:pt x="1993" y="0"/>
                </a:lnTo>
                <a:lnTo>
                  <a:pt x="1993" y="13158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933826" y="2425954"/>
            <a:ext cx="1917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55A11"/>
                </a:solidFill>
                <a:latin typeface="Calibri"/>
                <a:cs typeface="Calibri"/>
              </a:rPr>
              <a:t>Connect</a:t>
            </a:r>
            <a:r>
              <a:rPr sz="1400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55A11"/>
                </a:solidFill>
                <a:latin typeface="Calibri"/>
                <a:cs typeface="Calibri"/>
              </a:rPr>
              <a:t>via</a:t>
            </a:r>
            <a:r>
              <a:rPr sz="1400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55A11"/>
                </a:solidFill>
                <a:latin typeface="Calibri"/>
                <a:cs typeface="Calibri"/>
              </a:rPr>
              <a:t>Edge</a:t>
            </a:r>
            <a:r>
              <a:rPr sz="1400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C55A11"/>
                </a:solidFill>
                <a:latin typeface="Calibri"/>
                <a:cs typeface="Calibri"/>
              </a:rPr>
              <a:t>Location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0" name="object 6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6864" y="5000244"/>
            <a:ext cx="722376" cy="72085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7317" y="2268473"/>
            <a:ext cx="2103755" cy="2731770"/>
          </a:xfrm>
          <a:custGeom>
            <a:avLst/>
            <a:gdLst/>
            <a:ahLst/>
            <a:cxnLst/>
            <a:rect l="l" t="t" r="r" b="b"/>
            <a:pathLst>
              <a:path w="2103754" h="2731770">
                <a:moveTo>
                  <a:pt x="2055622" y="2655316"/>
                </a:moveTo>
                <a:lnTo>
                  <a:pt x="2027047" y="2655316"/>
                </a:lnTo>
                <a:lnTo>
                  <a:pt x="2065147" y="2731516"/>
                </a:lnTo>
                <a:lnTo>
                  <a:pt x="2096897" y="2668016"/>
                </a:lnTo>
                <a:lnTo>
                  <a:pt x="2055622" y="2668016"/>
                </a:lnTo>
                <a:lnTo>
                  <a:pt x="2055622" y="2655316"/>
                </a:lnTo>
                <a:close/>
              </a:path>
              <a:path w="2103754" h="2731770">
                <a:moveTo>
                  <a:pt x="2055622" y="1365758"/>
                </a:moveTo>
                <a:lnTo>
                  <a:pt x="2055622" y="2668016"/>
                </a:lnTo>
                <a:lnTo>
                  <a:pt x="2074672" y="2668016"/>
                </a:lnTo>
                <a:lnTo>
                  <a:pt x="2074672" y="1375283"/>
                </a:lnTo>
                <a:lnTo>
                  <a:pt x="2065147" y="1375283"/>
                </a:lnTo>
                <a:lnTo>
                  <a:pt x="2055622" y="1365758"/>
                </a:lnTo>
                <a:close/>
              </a:path>
              <a:path w="2103754" h="2731770">
                <a:moveTo>
                  <a:pt x="2103247" y="2655316"/>
                </a:moveTo>
                <a:lnTo>
                  <a:pt x="2074672" y="2655316"/>
                </a:lnTo>
                <a:lnTo>
                  <a:pt x="2074672" y="2668016"/>
                </a:lnTo>
                <a:lnTo>
                  <a:pt x="2096897" y="2668016"/>
                </a:lnTo>
                <a:lnTo>
                  <a:pt x="2103247" y="2655316"/>
                </a:lnTo>
                <a:close/>
              </a:path>
              <a:path w="2103754" h="2731770">
                <a:moveTo>
                  <a:pt x="19050" y="0"/>
                </a:moveTo>
                <a:lnTo>
                  <a:pt x="0" y="0"/>
                </a:lnTo>
                <a:lnTo>
                  <a:pt x="0" y="1375283"/>
                </a:lnTo>
                <a:lnTo>
                  <a:pt x="2055622" y="1375283"/>
                </a:lnTo>
                <a:lnTo>
                  <a:pt x="2055622" y="1365758"/>
                </a:lnTo>
                <a:lnTo>
                  <a:pt x="19050" y="1365758"/>
                </a:lnTo>
                <a:lnTo>
                  <a:pt x="9525" y="1356233"/>
                </a:lnTo>
                <a:lnTo>
                  <a:pt x="19050" y="1356233"/>
                </a:lnTo>
                <a:lnTo>
                  <a:pt x="19050" y="0"/>
                </a:lnTo>
                <a:close/>
              </a:path>
              <a:path w="2103754" h="2731770">
                <a:moveTo>
                  <a:pt x="2074672" y="1356233"/>
                </a:moveTo>
                <a:lnTo>
                  <a:pt x="19050" y="1356233"/>
                </a:lnTo>
                <a:lnTo>
                  <a:pt x="19050" y="1365758"/>
                </a:lnTo>
                <a:lnTo>
                  <a:pt x="2055622" y="1365758"/>
                </a:lnTo>
                <a:lnTo>
                  <a:pt x="2065147" y="1375283"/>
                </a:lnTo>
                <a:lnTo>
                  <a:pt x="2074672" y="1375283"/>
                </a:lnTo>
                <a:lnTo>
                  <a:pt x="2074672" y="1356233"/>
                </a:lnTo>
                <a:close/>
              </a:path>
              <a:path w="2103754" h="2731770">
                <a:moveTo>
                  <a:pt x="19050" y="1356233"/>
                </a:moveTo>
                <a:lnTo>
                  <a:pt x="9525" y="1356233"/>
                </a:lnTo>
                <a:lnTo>
                  <a:pt x="19050" y="1365758"/>
                </a:lnTo>
                <a:lnTo>
                  <a:pt x="19050" y="1356233"/>
                </a:lnTo>
                <a:close/>
              </a:path>
            </a:pathLst>
          </a:custGeom>
          <a:solidFill>
            <a:srgbClr val="A84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150" dirty="0"/>
              <a:t> </a:t>
            </a:r>
            <a:r>
              <a:rPr spc="-10" dirty="0"/>
              <a:t>Global</a:t>
            </a:r>
            <a:r>
              <a:rPr spc="-135" dirty="0"/>
              <a:t> </a:t>
            </a:r>
            <a:r>
              <a:rPr spc="-35" dirty="0"/>
              <a:t>Accelerator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49117" y="2139823"/>
            <a:ext cx="1297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53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6152" y="1588516"/>
            <a:ext cx="1748155" cy="127000"/>
          </a:xfrm>
          <a:custGeom>
            <a:avLst/>
            <a:gdLst/>
            <a:ahLst/>
            <a:cxnLst/>
            <a:rect l="l" t="t" r="r" b="b"/>
            <a:pathLst>
              <a:path w="1748155" h="127000">
                <a:moveTo>
                  <a:pt x="1671827" y="63500"/>
                </a:moveTo>
                <a:lnTo>
                  <a:pt x="1621028" y="127000"/>
                </a:lnTo>
                <a:lnTo>
                  <a:pt x="1735327" y="69850"/>
                </a:lnTo>
                <a:lnTo>
                  <a:pt x="1671827" y="69850"/>
                </a:lnTo>
                <a:lnTo>
                  <a:pt x="1671827" y="63500"/>
                </a:lnTo>
                <a:close/>
              </a:path>
              <a:path w="1748155" h="127000">
                <a:moveTo>
                  <a:pt x="1666748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666748" y="69850"/>
                </a:lnTo>
                <a:lnTo>
                  <a:pt x="1671827" y="63500"/>
                </a:lnTo>
                <a:lnTo>
                  <a:pt x="1666748" y="57150"/>
                </a:lnTo>
                <a:close/>
              </a:path>
              <a:path w="1748155" h="127000">
                <a:moveTo>
                  <a:pt x="1735327" y="57150"/>
                </a:moveTo>
                <a:lnTo>
                  <a:pt x="1671827" y="57150"/>
                </a:lnTo>
                <a:lnTo>
                  <a:pt x="1671827" y="69850"/>
                </a:lnTo>
                <a:lnTo>
                  <a:pt x="1735327" y="69850"/>
                </a:lnTo>
                <a:lnTo>
                  <a:pt x="1748027" y="63500"/>
                </a:lnTo>
                <a:lnTo>
                  <a:pt x="1735327" y="57150"/>
                </a:lnTo>
                <a:close/>
              </a:path>
              <a:path w="1748155" h="127000">
                <a:moveTo>
                  <a:pt x="1621028" y="0"/>
                </a:moveTo>
                <a:lnTo>
                  <a:pt x="1671827" y="63500"/>
                </a:lnTo>
                <a:lnTo>
                  <a:pt x="1671827" y="57150"/>
                </a:lnTo>
                <a:lnTo>
                  <a:pt x="1735327" y="57150"/>
                </a:lnTo>
                <a:lnTo>
                  <a:pt x="1621028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1307591"/>
            <a:ext cx="812292" cy="8122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1866" y="2087118"/>
            <a:ext cx="8382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6152" y="1811020"/>
            <a:ext cx="1644014" cy="127000"/>
          </a:xfrm>
          <a:custGeom>
            <a:avLst/>
            <a:gdLst/>
            <a:ahLst/>
            <a:cxnLst/>
            <a:rect l="l" t="t" r="r" b="b"/>
            <a:pathLst>
              <a:path w="164401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1280" y="69850"/>
                </a:lnTo>
                <a:lnTo>
                  <a:pt x="76200" y="69850"/>
                </a:lnTo>
                <a:lnTo>
                  <a:pt x="76200" y="57150"/>
                </a:lnTo>
                <a:lnTo>
                  <a:pt x="81280" y="57150"/>
                </a:lnTo>
                <a:lnTo>
                  <a:pt x="127000" y="0"/>
                </a:lnTo>
                <a:close/>
              </a:path>
              <a:path w="1644014" h="127000">
                <a:moveTo>
                  <a:pt x="76200" y="63500"/>
                </a:moveTo>
                <a:lnTo>
                  <a:pt x="76200" y="69850"/>
                </a:lnTo>
                <a:lnTo>
                  <a:pt x="81280" y="69850"/>
                </a:lnTo>
                <a:lnTo>
                  <a:pt x="76200" y="63500"/>
                </a:lnTo>
                <a:close/>
              </a:path>
              <a:path w="1644014" h="127000">
                <a:moveTo>
                  <a:pt x="1643506" y="57150"/>
                </a:moveTo>
                <a:lnTo>
                  <a:pt x="81280" y="57150"/>
                </a:lnTo>
                <a:lnTo>
                  <a:pt x="76200" y="63500"/>
                </a:lnTo>
                <a:lnTo>
                  <a:pt x="81280" y="69850"/>
                </a:lnTo>
                <a:lnTo>
                  <a:pt x="1643506" y="69850"/>
                </a:lnTo>
                <a:lnTo>
                  <a:pt x="1643506" y="57150"/>
                </a:lnTo>
                <a:close/>
              </a:path>
              <a:path w="1644014" h="127000">
                <a:moveTo>
                  <a:pt x="81280" y="57150"/>
                </a:moveTo>
                <a:lnTo>
                  <a:pt x="76200" y="57150"/>
                </a:lnTo>
                <a:lnTo>
                  <a:pt x="76200" y="63500"/>
                </a:lnTo>
                <a:lnTo>
                  <a:pt x="81280" y="5715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1622" y="1242821"/>
            <a:ext cx="14922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Resolve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myapp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.com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1520" y="1926082"/>
            <a:ext cx="98031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" marR="50800" indent="-1270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Answer: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21.22.23.24</a:t>
            </a:r>
            <a:endParaRPr lang="en-US" sz="1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33.34.35.36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2658" y="2009901"/>
            <a:ext cx="1132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Edge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18888" y="1415796"/>
            <a:ext cx="2100580" cy="611505"/>
            <a:chOff x="4818888" y="1415796"/>
            <a:chExt cx="2100580" cy="6115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8888" y="1487424"/>
              <a:ext cx="469391" cy="4693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68468" y="1722120"/>
              <a:ext cx="1040130" cy="1270"/>
            </a:xfrm>
            <a:custGeom>
              <a:avLst/>
              <a:gdLst/>
              <a:ahLst/>
              <a:cxnLst/>
              <a:rect l="l" t="t" r="r" b="b"/>
              <a:pathLst>
                <a:path w="1040129" h="1269">
                  <a:moveTo>
                    <a:pt x="0" y="762"/>
                  </a:moveTo>
                  <a:lnTo>
                    <a:pt x="1039749" y="0"/>
                  </a:lnTo>
                </a:path>
              </a:pathLst>
            </a:custGeom>
            <a:ln w="12700">
              <a:solidFill>
                <a:srgbClr val="A84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7836" y="1415796"/>
              <a:ext cx="611123" cy="6111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195456" y="1351026"/>
            <a:ext cx="100582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" marR="50800" indent="-1270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Addresses: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21.22.23.24</a:t>
            </a:r>
            <a:endParaRPr lang="en-US" sz="1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33.34.35.36</a:t>
            </a:r>
            <a:endParaRPr lang="en-US" sz="1400" dirty="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39" y="62484"/>
            <a:ext cx="530352" cy="530352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573782" y="4353814"/>
            <a:ext cx="2992120" cy="1669414"/>
            <a:chOff x="2573782" y="4353814"/>
            <a:chExt cx="2992120" cy="1669414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5560" y="4361688"/>
              <a:ext cx="377951" cy="3779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80132" y="4360164"/>
              <a:ext cx="2979420" cy="1656714"/>
            </a:xfrm>
            <a:custGeom>
              <a:avLst/>
              <a:gdLst/>
              <a:ahLst/>
              <a:cxnLst/>
              <a:rect l="l" t="t" r="r" b="b"/>
              <a:pathLst>
                <a:path w="2979420" h="1656714">
                  <a:moveTo>
                    <a:pt x="0" y="1656588"/>
                  </a:moveTo>
                  <a:lnTo>
                    <a:pt x="2979420" y="1656588"/>
                  </a:lnTo>
                  <a:lnTo>
                    <a:pt x="2979420" y="0"/>
                  </a:lnTo>
                  <a:lnTo>
                    <a:pt x="0" y="0"/>
                  </a:lnTo>
                  <a:lnTo>
                    <a:pt x="0" y="1656588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25267" y="4424883"/>
            <a:ext cx="882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FC7"/>
                </a:solidFill>
                <a:latin typeface="Calibri"/>
                <a:cs typeface="Calibri"/>
              </a:rPr>
              <a:t>us-</a:t>
            </a:r>
            <a:r>
              <a:rPr sz="1800" spc="-10" dirty="0">
                <a:solidFill>
                  <a:srgbClr val="009FC7"/>
                </a:solidFill>
                <a:latin typeface="Calibri"/>
                <a:cs typeface="Calibri"/>
              </a:rPr>
              <a:t>east-</a:t>
            </a:r>
            <a:r>
              <a:rPr sz="1800" spc="-60" dirty="0">
                <a:solidFill>
                  <a:srgbClr val="009FC7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96657" y="4353814"/>
            <a:ext cx="2992120" cy="1669414"/>
            <a:chOff x="7296657" y="4353814"/>
            <a:chExt cx="2992120" cy="1669414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6911" y="4361688"/>
              <a:ext cx="377951" cy="3779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03007" y="4360164"/>
              <a:ext cx="2979420" cy="1656714"/>
            </a:xfrm>
            <a:custGeom>
              <a:avLst/>
              <a:gdLst/>
              <a:ahLst/>
              <a:cxnLst/>
              <a:rect l="l" t="t" r="r" b="b"/>
              <a:pathLst>
                <a:path w="2979420" h="1656714">
                  <a:moveTo>
                    <a:pt x="0" y="1656588"/>
                  </a:moveTo>
                  <a:lnTo>
                    <a:pt x="2979420" y="1656588"/>
                  </a:lnTo>
                  <a:lnTo>
                    <a:pt x="2979420" y="0"/>
                  </a:lnTo>
                  <a:lnTo>
                    <a:pt x="0" y="0"/>
                  </a:lnTo>
                  <a:lnTo>
                    <a:pt x="0" y="1656588"/>
                  </a:lnTo>
                  <a:close/>
                </a:path>
              </a:pathLst>
            </a:custGeom>
            <a:ln w="12700">
              <a:solidFill>
                <a:srgbClr val="009FC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747761" y="4424883"/>
            <a:ext cx="1430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FC7"/>
                </a:solidFill>
                <a:latin typeface="Calibri"/>
                <a:cs typeface="Calibri"/>
              </a:rPr>
              <a:t>ap-</a:t>
            </a:r>
            <a:r>
              <a:rPr sz="1800" spc="-10" dirty="0">
                <a:solidFill>
                  <a:srgbClr val="009FC7"/>
                </a:solidFill>
                <a:latin typeface="Calibri"/>
                <a:cs typeface="Calibri"/>
              </a:rPr>
              <a:t>southeast-</a:t>
            </a:r>
            <a:r>
              <a:rPr sz="1800" spc="-50" dirty="0">
                <a:solidFill>
                  <a:srgbClr val="009FC7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80459" y="2288285"/>
            <a:ext cx="3302635" cy="3432810"/>
            <a:chOff x="3680459" y="2288285"/>
            <a:chExt cx="3302635" cy="343281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0459" y="5000243"/>
              <a:ext cx="722376" cy="72085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04309" y="2288285"/>
              <a:ext cx="2402840" cy="2712085"/>
            </a:xfrm>
            <a:custGeom>
              <a:avLst/>
              <a:gdLst/>
              <a:ahLst/>
              <a:cxnLst/>
              <a:rect l="l" t="t" r="r" b="b"/>
              <a:pathLst>
                <a:path w="2402840" h="2712085">
                  <a:moveTo>
                    <a:pt x="28575" y="2635885"/>
                  </a:moveTo>
                  <a:lnTo>
                    <a:pt x="0" y="2635885"/>
                  </a:lnTo>
                  <a:lnTo>
                    <a:pt x="38100" y="2712085"/>
                  </a:lnTo>
                  <a:lnTo>
                    <a:pt x="69850" y="2648585"/>
                  </a:lnTo>
                  <a:lnTo>
                    <a:pt x="28575" y="2648585"/>
                  </a:lnTo>
                  <a:lnTo>
                    <a:pt x="28575" y="2635885"/>
                  </a:lnTo>
                  <a:close/>
                </a:path>
                <a:path w="2402840" h="2712085">
                  <a:moveTo>
                    <a:pt x="2383790" y="1346453"/>
                  </a:moveTo>
                  <a:lnTo>
                    <a:pt x="28575" y="1346453"/>
                  </a:lnTo>
                  <a:lnTo>
                    <a:pt x="28575" y="2648585"/>
                  </a:lnTo>
                  <a:lnTo>
                    <a:pt x="47625" y="2648585"/>
                  </a:lnTo>
                  <a:lnTo>
                    <a:pt x="47625" y="1365503"/>
                  </a:lnTo>
                  <a:lnTo>
                    <a:pt x="38100" y="1365503"/>
                  </a:lnTo>
                  <a:lnTo>
                    <a:pt x="47625" y="1355978"/>
                  </a:lnTo>
                  <a:lnTo>
                    <a:pt x="2383790" y="1355978"/>
                  </a:lnTo>
                  <a:lnTo>
                    <a:pt x="2383790" y="1346453"/>
                  </a:lnTo>
                  <a:close/>
                </a:path>
                <a:path w="2402840" h="2712085">
                  <a:moveTo>
                    <a:pt x="76200" y="2635885"/>
                  </a:moveTo>
                  <a:lnTo>
                    <a:pt x="47625" y="2635885"/>
                  </a:lnTo>
                  <a:lnTo>
                    <a:pt x="47625" y="2648585"/>
                  </a:lnTo>
                  <a:lnTo>
                    <a:pt x="69850" y="2648585"/>
                  </a:lnTo>
                  <a:lnTo>
                    <a:pt x="76200" y="2635885"/>
                  </a:lnTo>
                  <a:close/>
                </a:path>
                <a:path w="2402840" h="2712085">
                  <a:moveTo>
                    <a:pt x="47625" y="1355978"/>
                  </a:moveTo>
                  <a:lnTo>
                    <a:pt x="38100" y="1365503"/>
                  </a:lnTo>
                  <a:lnTo>
                    <a:pt x="47625" y="1365503"/>
                  </a:lnTo>
                  <a:lnTo>
                    <a:pt x="47625" y="1355978"/>
                  </a:lnTo>
                  <a:close/>
                </a:path>
                <a:path w="2402840" h="2712085">
                  <a:moveTo>
                    <a:pt x="2402840" y="1346453"/>
                  </a:moveTo>
                  <a:lnTo>
                    <a:pt x="2393315" y="1346453"/>
                  </a:lnTo>
                  <a:lnTo>
                    <a:pt x="2383790" y="1355978"/>
                  </a:lnTo>
                  <a:lnTo>
                    <a:pt x="47625" y="1355978"/>
                  </a:lnTo>
                  <a:lnTo>
                    <a:pt x="47625" y="1365503"/>
                  </a:lnTo>
                  <a:lnTo>
                    <a:pt x="2402840" y="1365503"/>
                  </a:lnTo>
                  <a:lnTo>
                    <a:pt x="2402840" y="1346453"/>
                  </a:lnTo>
                  <a:close/>
                </a:path>
                <a:path w="2402840" h="2712085">
                  <a:moveTo>
                    <a:pt x="2402840" y="0"/>
                  </a:moveTo>
                  <a:lnTo>
                    <a:pt x="2383790" y="0"/>
                  </a:lnTo>
                  <a:lnTo>
                    <a:pt x="2383790" y="1355978"/>
                  </a:lnTo>
                  <a:lnTo>
                    <a:pt x="2393315" y="1346453"/>
                  </a:lnTo>
                  <a:lnTo>
                    <a:pt x="2402840" y="1346453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A84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70675" y="3022091"/>
              <a:ext cx="812292" cy="81229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715380" y="3820414"/>
            <a:ext cx="17424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34867" y="1411224"/>
            <a:ext cx="606552" cy="60807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853176" y="1995042"/>
            <a:ext cx="1545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Accelerator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85736" y="2309114"/>
            <a:ext cx="4222750" cy="3226435"/>
            <a:chOff x="885736" y="2309114"/>
            <a:chExt cx="4222750" cy="3226435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16907" y="5186172"/>
              <a:ext cx="348996" cy="3489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85736" y="2309114"/>
              <a:ext cx="4222750" cy="391795"/>
            </a:xfrm>
            <a:custGeom>
              <a:avLst/>
              <a:gdLst/>
              <a:ahLst/>
              <a:cxnLst/>
              <a:rect l="l" t="t" r="r" b="b"/>
              <a:pathLst>
                <a:path w="4222750" h="391794">
                  <a:moveTo>
                    <a:pt x="0" y="11175"/>
                  </a:moveTo>
                  <a:lnTo>
                    <a:pt x="0" y="391668"/>
                  </a:lnTo>
                  <a:lnTo>
                    <a:pt x="4195406" y="391668"/>
                  </a:lnTo>
                  <a:lnTo>
                    <a:pt x="4195406" y="380491"/>
                  </a:lnTo>
                  <a:lnTo>
                    <a:pt x="22225" y="380491"/>
                  </a:lnTo>
                  <a:lnTo>
                    <a:pt x="11112" y="369443"/>
                  </a:lnTo>
                  <a:lnTo>
                    <a:pt x="22225" y="369443"/>
                  </a:lnTo>
                  <a:lnTo>
                    <a:pt x="22225" y="22225"/>
                  </a:lnTo>
                  <a:lnTo>
                    <a:pt x="1993" y="22225"/>
                  </a:lnTo>
                  <a:lnTo>
                    <a:pt x="1993" y="13158"/>
                  </a:lnTo>
                  <a:lnTo>
                    <a:pt x="0" y="11175"/>
                  </a:lnTo>
                  <a:close/>
                </a:path>
                <a:path w="4222750" h="391794">
                  <a:moveTo>
                    <a:pt x="22225" y="369443"/>
                  </a:moveTo>
                  <a:lnTo>
                    <a:pt x="11112" y="369443"/>
                  </a:lnTo>
                  <a:lnTo>
                    <a:pt x="22225" y="380491"/>
                  </a:lnTo>
                  <a:lnTo>
                    <a:pt x="22225" y="369443"/>
                  </a:lnTo>
                  <a:close/>
                </a:path>
                <a:path w="4222750" h="391794">
                  <a:moveTo>
                    <a:pt x="4173181" y="369443"/>
                  </a:moveTo>
                  <a:lnTo>
                    <a:pt x="22225" y="369443"/>
                  </a:lnTo>
                  <a:lnTo>
                    <a:pt x="22225" y="380491"/>
                  </a:lnTo>
                  <a:lnTo>
                    <a:pt x="4173181" y="380491"/>
                  </a:lnTo>
                  <a:lnTo>
                    <a:pt x="4173181" y="369443"/>
                  </a:lnTo>
                  <a:close/>
                </a:path>
                <a:path w="4222750" h="391794">
                  <a:moveTo>
                    <a:pt x="4195406" y="127635"/>
                  </a:moveTo>
                  <a:lnTo>
                    <a:pt x="4173181" y="127635"/>
                  </a:lnTo>
                  <a:lnTo>
                    <a:pt x="4173181" y="380491"/>
                  </a:lnTo>
                  <a:lnTo>
                    <a:pt x="4184357" y="369443"/>
                  </a:lnTo>
                  <a:lnTo>
                    <a:pt x="4195406" y="369443"/>
                  </a:lnTo>
                  <a:lnTo>
                    <a:pt x="4195406" y="127635"/>
                  </a:lnTo>
                  <a:close/>
                </a:path>
                <a:path w="4222750" h="391794">
                  <a:moveTo>
                    <a:pt x="4195406" y="369443"/>
                  </a:moveTo>
                  <a:lnTo>
                    <a:pt x="4184357" y="369443"/>
                  </a:lnTo>
                  <a:lnTo>
                    <a:pt x="4173181" y="380491"/>
                  </a:lnTo>
                  <a:lnTo>
                    <a:pt x="4195406" y="380491"/>
                  </a:lnTo>
                  <a:lnTo>
                    <a:pt x="4195406" y="369443"/>
                  </a:lnTo>
                  <a:close/>
                </a:path>
                <a:path w="4222750" h="391794">
                  <a:moveTo>
                    <a:pt x="4184357" y="64135"/>
                  </a:moveTo>
                  <a:lnTo>
                    <a:pt x="4146257" y="140335"/>
                  </a:lnTo>
                  <a:lnTo>
                    <a:pt x="4173181" y="140335"/>
                  </a:lnTo>
                  <a:lnTo>
                    <a:pt x="4173181" y="127635"/>
                  </a:lnTo>
                  <a:lnTo>
                    <a:pt x="4216107" y="127635"/>
                  </a:lnTo>
                  <a:lnTo>
                    <a:pt x="4184357" y="64135"/>
                  </a:lnTo>
                  <a:close/>
                </a:path>
                <a:path w="4222750" h="391794">
                  <a:moveTo>
                    <a:pt x="4216107" y="127635"/>
                  </a:moveTo>
                  <a:lnTo>
                    <a:pt x="4195406" y="127635"/>
                  </a:lnTo>
                  <a:lnTo>
                    <a:pt x="4195406" y="140335"/>
                  </a:lnTo>
                  <a:lnTo>
                    <a:pt x="4222457" y="140335"/>
                  </a:lnTo>
                  <a:lnTo>
                    <a:pt x="4216107" y="127635"/>
                  </a:lnTo>
                  <a:close/>
                </a:path>
                <a:path w="4222750" h="391794">
                  <a:moveTo>
                    <a:pt x="1993" y="13158"/>
                  </a:moveTo>
                  <a:lnTo>
                    <a:pt x="1993" y="22225"/>
                  </a:lnTo>
                  <a:lnTo>
                    <a:pt x="11112" y="22225"/>
                  </a:lnTo>
                  <a:lnTo>
                    <a:pt x="1993" y="13158"/>
                  </a:lnTo>
                  <a:close/>
                </a:path>
                <a:path w="4222750" h="391794">
                  <a:moveTo>
                    <a:pt x="22225" y="0"/>
                  </a:moveTo>
                  <a:lnTo>
                    <a:pt x="1993" y="0"/>
                  </a:lnTo>
                  <a:lnTo>
                    <a:pt x="1993" y="13158"/>
                  </a:lnTo>
                  <a:lnTo>
                    <a:pt x="11112" y="22225"/>
                  </a:lnTo>
                  <a:lnTo>
                    <a:pt x="22225" y="22225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933826" y="2425954"/>
            <a:ext cx="1917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55A11"/>
                </a:solidFill>
                <a:latin typeface="Calibri"/>
                <a:cs typeface="Calibri"/>
              </a:rPr>
              <a:t>Connect</a:t>
            </a:r>
            <a:r>
              <a:rPr sz="1400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55A11"/>
                </a:solidFill>
                <a:latin typeface="Calibri"/>
                <a:cs typeface="Calibri"/>
              </a:rPr>
              <a:t>via</a:t>
            </a:r>
            <a:r>
              <a:rPr sz="1400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55A11"/>
                </a:solidFill>
                <a:latin typeface="Calibri"/>
                <a:cs typeface="Calibri"/>
              </a:rPr>
              <a:t>Edge</a:t>
            </a:r>
            <a:r>
              <a:rPr sz="1400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C55A11"/>
                </a:solidFill>
                <a:latin typeface="Calibri"/>
                <a:cs typeface="Calibri"/>
              </a:rPr>
              <a:t>Location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30768" y="5000244"/>
            <a:ext cx="722376" cy="720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48" y="3429000"/>
            <a:ext cx="1184349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109470" marR="5080" indent="-2097405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222E3E"/>
                </a:solidFill>
              </a:rPr>
              <a:t>IAM</a:t>
            </a:r>
            <a:r>
              <a:rPr lang="en-US" sz="6000" dirty="0">
                <a:solidFill>
                  <a:srgbClr val="222E3E"/>
                </a:solidFill>
              </a:rPr>
              <a:t>:</a:t>
            </a:r>
            <a:r>
              <a:rPr sz="6000" spc="-295" dirty="0">
                <a:solidFill>
                  <a:srgbClr val="222E3E"/>
                </a:solidFill>
              </a:rPr>
              <a:t> </a:t>
            </a:r>
            <a:r>
              <a:rPr sz="6000" spc="-25" dirty="0">
                <a:solidFill>
                  <a:srgbClr val="222E3E"/>
                </a:solidFill>
              </a:rPr>
              <a:t>Users,</a:t>
            </a:r>
            <a:r>
              <a:rPr sz="6000" spc="-240" dirty="0">
                <a:solidFill>
                  <a:srgbClr val="222E3E"/>
                </a:solidFill>
              </a:rPr>
              <a:t> </a:t>
            </a:r>
            <a:r>
              <a:rPr sz="6000" spc="-35" dirty="0">
                <a:solidFill>
                  <a:srgbClr val="222E3E"/>
                </a:solidFill>
              </a:rPr>
              <a:t>Groups,</a:t>
            </a:r>
            <a:r>
              <a:rPr sz="6000" spc="-250" dirty="0">
                <a:solidFill>
                  <a:srgbClr val="222E3E"/>
                </a:solidFill>
              </a:rPr>
              <a:t> </a:t>
            </a:r>
            <a:r>
              <a:rPr sz="6000" spc="-55" dirty="0">
                <a:solidFill>
                  <a:srgbClr val="222E3E"/>
                </a:solidFill>
              </a:rPr>
              <a:t>Roles, </a:t>
            </a:r>
            <a:r>
              <a:rPr sz="6000" dirty="0">
                <a:solidFill>
                  <a:srgbClr val="222E3E"/>
                </a:solidFill>
              </a:rPr>
              <a:t>and</a:t>
            </a:r>
            <a:r>
              <a:rPr sz="6000" spc="-200" dirty="0">
                <a:solidFill>
                  <a:srgbClr val="222E3E"/>
                </a:solidFill>
              </a:rPr>
              <a:t> </a:t>
            </a:r>
            <a:r>
              <a:rPr sz="6000" spc="-10" dirty="0">
                <a:solidFill>
                  <a:srgbClr val="222E3E"/>
                </a:solidFill>
              </a:rPr>
              <a:t>Policies</a:t>
            </a:r>
            <a:endParaRPr sz="6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789" y="1752346"/>
            <a:ext cx="6432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0" dirty="0">
                <a:solidFill>
                  <a:srgbClr val="222E3E"/>
                </a:solidFill>
              </a:rPr>
              <a:t>AWS</a:t>
            </a:r>
            <a:r>
              <a:rPr sz="6000" spc="-245" dirty="0">
                <a:solidFill>
                  <a:srgbClr val="222E3E"/>
                </a:solidFill>
              </a:rPr>
              <a:t> </a:t>
            </a:r>
            <a:r>
              <a:rPr sz="6000" spc="-60" dirty="0">
                <a:solidFill>
                  <a:srgbClr val="222E3E"/>
                </a:solidFill>
              </a:rPr>
              <a:t>CloudFormation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208" y="3589020"/>
            <a:ext cx="1243584" cy="124358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135" dirty="0"/>
              <a:t> </a:t>
            </a:r>
            <a:r>
              <a:rPr spc="-35" dirty="0"/>
              <a:t>CloudFormation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60960"/>
            <a:ext cx="534924" cy="53492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4858" y="1374394"/>
            <a:ext cx="2792730" cy="1302385"/>
            <a:chOff x="514858" y="1374394"/>
            <a:chExt cx="2792730" cy="1302385"/>
          </a:xfrm>
        </p:grpSpPr>
        <p:sp>
          <p:nvSpPr>
            <p:cNvPr id="5" name="object 5"/>
            <p:cNvSpPr/>
            <p:nvPr/>
          </p:nvSpPr>
          <p:spPr>
            <a:xfrm>
              <a:off x="521208" y="1380744"/>
              <a:ext cx="2780030" cy="1289685"/>
            </a:xfrm>
            <a:custGeom>
              <a:avLst/>
              <a:gdLst/>
              <a:ahLst/>
              <a:cxnLst/>
              <a:rect l="l" t="t" r="r" b="b"/>
              <a:pathLst>
                <a:path w="2780029" h="1289685">
                  <a:moveTo>
                    <a:pt x="1158240" y="1066800"/>
                  </a:moveTo>
                  <a:lnTo>
                    <a:pt x="463295" y="1066800"/>
                  </a:lnTo>
                  <a:lnTo>
                    <a:pt x="1084453" y="1289177"/>
                  </a:lnTo>
                  <a:lnTo>
                    <a:pt x="1158240" y="1066800"/>
                  </a:lnTo>
                  <a:close/>
                </a:path>
                <a:path w="2780029" h="1289685">
                  <a:moveTo>
                    <a:pt x="2601976" y="0"/>
                  </a:moveTo>
                  <a:lnTo>
                    <a:pt x="177800" y="0"/>
                  </a:lnTo>
                  <a:lnTo>
                    <a:pt x="130533" y="6352"/>
                  </a:lnTo>
                  <a:lnTo>
                    <a:pt x="88060" y="24280"/>
                  </a:lnTo>
                  <a:lnTo>
                    <a:pt x="52076" y="52085"/>
                  </a:lnTo>
                  <a:lnTo>
                    <a:pt x="24274" y="88072"/>
                  </a:lnTo>
                  <a:lnTo>
                    <a:pt x="6351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1" y="936257"/>
                  </a:lnTo>
                  <a:lnTo>
                    <a:pt x="24274" y="978727"/>
                  </a:lnTo>
                  <a:lnTo>
                    <a:pt x="52076" y="1014714"/>
                  </a:lnTo>
                  <a:lnTo>
                    <a:pt x="88060" y="1042519"/>
                  </a:lnTo>
                  <a:lnTo>
                    <a:pt x="130533" y="1060447"/>
                  </a:lnTo>
                  <a:lnTo>
                    <a:pt x="177800" y="1066800"/>
                  </a:lnTo>
                  <a:lnTo>
                    <a:pt x="2601976" y="1066800"/>
                  </a:lnTo>
                  <a:lnTo>
                    <a:pt x="2649233" y="1060447"/>
                  </a:lnTo>
                  <a:lnTo>
                    <a:pt x="2691703" y="1042519"/>
                  </a:lnTo>
                  <a:lnTo>
                    <a:pt x="2727690" y="1014714"/>
                  </a:lnTo>
                  <a:lnTo>
                    <a:pt x="2755495" y="978727"/>
                  </a:lnTo>
                  <a:lnTo>
                    <a:pt x="2773423" y="936257"/>
                  </a:lnTo>
                  <a:lnTo>
                    <a:pt x="2779776" y="889000"/>
                  </a:lnTo>
                  <a:lnTo>
                    <a:pt x="2779776" y="177800"/>
                  </a:lnTo>
                  <a:lnTo>
                    <a:pt x="2773423" y="130542"/>
                  </a:lnTo>
                  <a:lnTo>
                    <a:pt x="2755495" y="88072"/>
                  </a:lnTo>
                  <a:lnTo>
                    <a:pt x="2727690" y="52085"/>
                  </a:lnTo>
                  <a:lnTo>
                    <a:pt x="2691703" y="24280"/>
                  </a:lnTo>
                  <a:lnTo>
                    <a:pt x="2649233" y="6352"/>
                  </a:lnTo>
                  <a:lnTo>
                    <a:pt x="26019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1208" y="1380744"/>
              <a:ext cx="2780030" cy="1289685"/>
            </a:xfrm>
            <a:custGeom>
              <a:avLst/>
              <a:gdLst/>
              <a:ahLst/>
              <a:cxnLst/>
              <a:rect l="l" t="t" r="r" b="b"/>
              <a:pathLst>
                <a:path w="2780029" h="1289685">
                  <a:moveTo>
                    <a:pt x="0" y="177800"/>
                  </a:moveTo>
                  <a:lnTo>
                    <a:pt x="6351" y="130542"/>
                  </a:lnTo>
                  <a:lnTo>
                    <a:pt x="24274" y="88072"/>
                  </a:lnTo>
                  <a:lnTo>
                    <a:pt x="52076" y="52085"/>
                  </a:lnTo>
                  <a:lnTo>
                    <a:pt x="88060" y="24280"/>
                  </a:lnTo>
                  <a:lnTo>
                    <a:pt x="130533" y="6352"/>
                  </a:lnTo>
                  <a:lnTo>
                    <a:pt x="177800" y="0"/>
                  </a:lnTo>
                  <a:lnTo>
                    <a:pt x="463295" y="0"/>
                  </a:lnTo>
                  <a:lnTo>
                    <a:pt x="1158240" y="0"/>
                  </a:lnTo>
                  <a:lnTo>
                    <a:pt x="2601976" y="0"/>
                  </a:lnTo>
                  <a:lnTo>
                    <a:pt x="2649233" y="6352"/>
                  </a:lnTo>
                  <a:lnTo>
                    <a:pt x="2691703" y="24280"/>
                  </a:lnTo>
                  <a:lnTo>
                    <a:pt x="2727690" y="52085"/>
                  </a:lnTo>
                  <a:lnTo>
                    <a:pt x="2755495" y="88072"/>
                  </a:lnTo>
                  <a:lnTo>
                    <a:pt x="2773423" y="130542"/>
                  </a:lnTo>
                  <a:lnTo>
                    <a:pt x="2779776" y="177800"/>
                  </a:lnTo>
                  <a:lnTo>
                    <a:pt x="2779776" y="622300"/>
                  </a:lnTo>
                  <a:lnTo>
                    <a:pt x="2779776" y="889000"/>
                  </a:lnTo>
                  <a:lnTo>
                    <a:pt x="2773423" y="936257"/>
                  </a:lnTo>
                  <a:lnTo>
                    <a:pt x="2755495" y="978727"/>
                  </a:lnTo>
                  <a:lnTo>
                    <a:pt x="2727690" y="1014714"/>
                  </a:lnTo>
                  <a:lnTo>
                    <a:pt x="2691703" y="1042519"/>
                  </a:lnTo>
                  <a:lnTo>
                    <a:pt x="2649233" y="1060447"/>
                  </a:lnTo>
                  <a:lnTo>
                    <a:pt x="2601976" y="1066800"/>
                  </a:lnTo>
                  <a:lnTo>
                    <a:pt x="1158240" y="1066800"/>
                  </a:lnTo>
                  <a:lnTo>
                    <a:pt x="1084453" y="1289177"/>
                  </a:lnTo>
                  <a:lnTo>
                    <a:pt x="463295" y="1066800"/>
                  </a:lnTo>
                  <a:lnTo>
                    <a:pt x="177800" y="1066800"/>
                  </a:lnTo>
                  <a:lnTo>
                    <a:pt x="130533" y="1060447"/>
                  </a:lnTo>
                  <a:lnTo>
                    <a:pt x="88060" y="1042519"/>
                  </a:lnTo>
                  <a:lnTo>
                    <a:pt x="52076" y="1014714"/>
                  </a:lnTo>
                  <a:lnTo>
                    <a:pt x="24274" y="978727"/>
                  </a:lnTo>
                  <a:lnTo>
                    <a:pt x="6351" y="936257"/>
                  </a:lnTo>
                  <a:lnTo>
                    <a:pt x="0" y="889000"/>
                  </a:lnTo>
                  <a:lnTo>
                    <a:pt x="0" y="622300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89051" y="2763011"/>
            <a:ext cx="5276850" cy="3651885"/>
            <a:chOff x="789051" y="2763011"/>
            <a:chExt cx="5276850" cy="36518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3379" y="2763011"/>
              <a:ext cx="877824" cy="876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2779775"/>
              <a:ext cx="876300" cy="876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95068" y="3132454"/>
              <a:ext cx="1990089" cy="142875"/>
            </a:xfrm>
            <a:custGeom>
              <a:avLst/>
              <a:gdLst/>
              <a:ahLst/>
              <a:cxnLst/>
              <a:rect l="l" t="t" r="r" b="b"/>
              <a:pathLst>
                <a:path w="1990089" h="142875">
                  <a:moveTo>
                    <a:pt x="1943377" y="47371"/>
                  </a:moveTo>
                  <a:lnTo>
                    <a:pt x="1870836" y="47371"/>
                  </a:lnTo>
                  <a:lnTo>
                    <a:pt x="1871218" y="94996"/>
                  </a:lnTo>
                  <a:lnTo>
                    <a:pt x="1847341" y="95200"/>
                  </a:lnTo>
                  <a:lnTo>
                    <a:pt x="1847722" y="142875"/>
                  </a:lnTo>
                  <a:lnTo>
                    <a:pt x="1990090" y="70231"/>
                  </a:lnTo>
                  <a:lnTo>
                    <a:pt x="1943377" y="47371"/>
                  </a:lnTo>
                  <a:close/>
                </a:path>
                <a:path w="1990089" h="142875">
                  <a:moveTo>
                    <a:pt x="1846960" y="47575"/>
                  </a:moveTo>
                  <a:lnTo>
                    <a:pt x="0" y="63373"/>
                  </a:lnTo>
                  <a:lnTo>
                    <a:pt x="507" y="110998"/>
                  </a:lnTo>
                  <a:lnTo>
                    <a:pt x="1847341" y="95200"/>
                  </a:lnTo>
                  <a:lnTo>
                    <a:pt x="1846960" y="47575"/>
                  </a:lnTo>
                  <a:close/>
                </a:path>
                <a:path w="1990089" h="142875">
                  <a:moveTo>
                    <a:pt x="1870836" y="47371"/>
                  </a:moveTo>
                  <a:lnTo>
                    <a:pt x="1846960" y="47575"/>
                  </a:lnTo>
                  <a:lnTo>
                    <a:pt x="1847341" y="95200"/>
                  </a:lnTo>
                  <a:lnTo>
                    <a:pt x="1871218" y="94996"/>
                  </a:lnTo>
                  <a:lnTo>
                    <a:pt x="1870836" y="47371"/>
                  </a:lnTo>
                  <a:close/>
                </a:path>
                <a:path w="1990089" h="142875">
                  <a:moveTo>
                    <a:pt x="1846580" y="0"/>
                  </a:moveTo>
                  <a:lnTo>
                    <a:pt x="1846960" y="47575"/>
                  </a:lnTo>
                  <a:lnTo>
                    <a:pt x="1943377" y="47371"/>
                  </a:lnTo>
                  <a:lnTo>
                    <a:pt x="184658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576" y="4262627"/>
              <a:ext cx="5257800" cy="21427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3813" y="4257865"/>
              <a:ext cx="5267325" cy="2152650"/>
            </a:xfrm>
            <a:custGeom>
              <a:avLst/>
              <a:gdLst/>
              <a:ahLst/>
              <a:cxnLst/>
              <a:rect l="l" t="t" r="r" b="b"/>
              <a:pathLst>
                <a:path w="5267325" h="2152650">
                  <a:moveTo>
                    <a:pt x="0" y="2152269"/>
                  </a:moveTo>
                  <a:lnTo>
                    <a:pt x="5267325" y="2152269"/>
                  </a:lnTo>
                  <a:lnTo>
                    <a:pt x="5267325" y="0"/>
                  </a:lnTo>
                  <a:lnTo>
                    <a:pt x="0" y="0"/>
                  </a:lnTo>
                  <a:lnTo>
                    <a:pt x="0" y="215226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5648" y="3637787"/>
              <a:ext cx="3175" cy="623570"/>
            </a:xfrm>
            <a:custGeom>
              <a:avLst/>
              <a:gdLst/>
              <a:ahLst/>
              <a:cxnLst/>
              <a:rect l="l" t="t" r="r" b="b"/>
              <a:pathLst>
                <a:path w="3175" h="623570">
                  <a:moveTo>
                    <a:pt x="0" y="0"/>
                  </a:moveTo>
                  <a:lnTo>
                    <a:pt x="2666" y="623569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6699" y="1474673"/>
            <a:ext cx="248666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template</a:t>
            </a:r>
            <a:r>
              <a:rPr sz="18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6243" y="1556003"/>
            <a:ext cx="329183" cy="33070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685531" y="2285745"/>
            <a:ext cx="3354704" cy="3095625"/>
            <a:chOff x="7685531" y="2285745"/>
            <a:chExt cx="3354704" cy="3095625"/>
          </a:xfrm>
        </p:grpSpPr>
        <p:sp>
          <p:nvSpPr>
            <p:cNvPr id="17" name="object 17"/>
            <p:cNvSpPr/>
            <p:nvPr/>
          </p:nvSpPr>
          <p:spPr>
            <a:xfrm>
              <a:off x="7694675" y="2293619"/>
              <a:ext cx="3345179" cy="1262380"/>
            </a:xfrm>
            <a:custGeom>
              <a:avLst/>
              <a:gdLst/>
              <a:ahLst/>
              <a:cxnLst/>
              <a:rect l="l" t="t" r="r" b="b"/>
              <a:pathLst>
                <a:path w="3345179" h="1262379">
                  <a:moveTo>
                    <a:pt x="3345179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3345179" y="1261872"/>
                  </a:lnTo>
                  <a:lnTo>
                    <a:pt x="3345179" y="0"/>
                  </a:lnTo>
                  <a:close/>
                </a:path>
              </a:pathLst>
            </a:custGeom>
            <a:solidFill>
              <a:srgbClr val="E1EFD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3151" y="2292095"/>
              <a:ext cx="275844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07679" y="3595115"/>
              <a:ext cx="469392" cy="4693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60279" y="2731007"/>
              <a:ext cx="469392" cy="47091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687055" y="4119372"/>
              <a:ext cx="3343910" cy="1262380"/>
            </a:xfrm>
            <a:custGeom>
              <a:avLst/>
              <a:gdLst/>
              <a:ahLst/>
              <a:cxnLst/>
              <a:rect l="l" t="t" r="r" b="b"/>
              <a:pathLst>
                <a:path w="3343909" h="1262379">
                  <a:moveTo>
                    <a:pt x="3343655" y="0"/>
                  </a:moveTo>
                  <a:lnTo>
                    <a:pt x="0" y="0"/>
                  </a:lnTo>
                  <a:lnTo>
                    <a:pt x="0" y="1261871"/>
                  </a:lnTo>
                  <a:lnTo>
                    <a:pt x="3343655" y="1261871"/>
                  </a:lnTo>
                  <a:lnTo>
                    <a:pt x="3343655" y="0"/>
                  </a:lnTo>
                  <a:close/>
                </a:path>
              </a:pathLst>
            </a:custGeom>
            <a:solidFill>
              <a:srgbClr val="E1EFD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85531" y="4125467"/>
              <a:ext cx="274320" cy="2743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47403" y="2292095"/>
              <a:ext cx="1580515" cy="3045460"/>
            </a:xfrm>
            <a:custGeom>
              <a:avLst/>
              <a:gdLst/>
              <a:ahLst/>
              <a:cxnLst/>
              <a:rect l="l" t="t" r="r" b="b"/>
              <a:pathLst>
                <a:path w="1580515" h="3045460">
                  <a:moveTo>
                    <a:pt x="0" y="3044952"/>
                  </a:moveTo>
                  <a:lnTo>
                    <a:pt x="1580388" y="3044952"/>
                  </a:lnTo>
                  <a:lnTo>
                    <a:pt x="1580388" y="0"/>
                  </a:lnTo>
                  <a:lnTo>
                    <a:pt x="0" y="0"/>
                  </a:lnTo>
                  <a:lnTo>
                    <a:pt x="0" y="3044952"/>
                  </a:lnTo>
                  <a:close/>
                </a:path>
              </a:pathLst>
            </a:custGeom>
            <a:ln w="12700">
              <a:solidFill>
                <a:srgbClr val="FF99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48927" y="3704843"/>
              <a:ext cx="249935" cy="24993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507994" y="3753357"/>
            <a:ext cx="2223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CloudFormation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7768" y="1554480"/>
            <a:ext cx="4235450" cy="4204970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650"/>
              </a:spcBef>
            </a:pPr>
            <a:r>
              <a:rPr sz="1200" spc="-25" dirty="0">
                <a:solidFill>
                  <a:srgbClr val="6FAC46"/>
                </a:solidFill>
                <a:latin typeface="Calibri"/>
                <a:cs typeface="Calibri"/>
              </a:rPr>
              <a:t>VPC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50">
              <a:latin typeface="Calibri"/>
              <a:cs typeface="Calibri"/>
            </a:endParaRPr>
          </a:p>
          <a:p>
            <a:pPr marL="746760">
              <a:lnSpc>
                <a:spcPct val="100000"/>
              </a:lnSpc>
            </a:pPr>
            <a:r>
              <a:rPr sz="1200" dirty="0">
                <a:solidFill>
                  <a:srgbClr val="6FAC46"/>
                </a:solidFill>
                <a:latin typeface="Calibri"/>
                <a:cs typeface="Calibri"/>
              </a:rPr>
              <a:t>Public</a:t>
            </a: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 subnet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804545" algn="ctr">
              <a:lnSpc>
                <a:spcPts val="1370"/>
              </a:lnSpc>
            </a:pPr>
            <a:r>
              <a:rPr sz="1200" dirty="0">
                <a:solidFill>
                  <a:srgbClr val="FF9900"/>
                </a:solidFill>
                <a:latin typeface="Arial"/>
                <a:cs typeface="Arial"/>
              </a:rPr>
              <a:t>Auto</a:t>
            </a: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9900"/>
                </a:solidFill>
                <a:latin typeface="Arial"/>
                <a:cs typeface="Arial"/>
              </a:rPr>
              <a:t>Scaling</a:t>
            </a:r>
            <a:endParaRPr sz="1200">
              <a:latin typeface="Arial"/>
              <a:cs typeface="Arial"/>
            </a:endParaRPr>
          </a:p>
          <a:p>
            <a:pPr marL="805180" algn="ctr">
              <a:lnSpc>
                <a:spcPts val="1370"/>
              </a:lnSpc>
            </a:pPr>
            <a:r>
              <a:rPr sz="1200" spc="-10" dirty="0">
                <a:solidFill>
                  <a:srgbClr val="FF9900"/>
                </a:solidFill>
                <a:latin typeface="Arial"/>
                <a:cs typeface="Arial"/>
              </a:rPr>
              <a:t>group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738505">
              <a:lnSpc>
                <a:spcPct val="100000"/>
              </a:lnSpc>
            </a:pPr>
            <a:r>
              <a:rPr sz="1200" dirty="0">
                <a:solidFill>
                  <a:srgbClr val="6FAC46"/>
                </a:solidFill>
                <a:latin typeface="Calibri"/>
                <a:cs typeface="Calibri"/>
              </a:rPr>
              <a:t>Public</a:t>
            </a:r>
            <a:r>
              <a:rPr sz="1200" spc="-10" dirty="0">
                <a:solidFill>
                  <a:srgbClr val="6FAC46"/>
                </a:solidFill>
                <a:latin typeface="Calibri"/>
                <a:cs typeface="Calibri"/>
              </a:rPr>
              <a:t> subnet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157716" y="2734055"/>
            <a:ext cx="1172210" cy="2167255"/>
            <a:chOff x="9157716" y="2734055"/>
            <a:chExt cx="1172210" cy="2167255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60280" y="4428744"/>
              <a:ext cx="469392" cy="46939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7716" y="2734055"/>
              <a:ext cx="469392" cy="4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7716" y="4431791"/>
              <a:ext cx="469392" cy="469392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5165344" y="3105023"/>
            <a:ext cx="1990089" cy="142875"/>
          </a:xfrm>
          <a:custGeom>
            <a:avLst/>
            <a:gdLst/>
            <a:ahLst/>
            <a:cxnLst/>
            <a:rect l="l" t="t" r="r" b="b"/>
            <a:pathLst>
              <a:path w="1990090" h="142875">
                <a:moveTo>
                  <a:pt x="1943377" y="47371"/>
                </a:moveTo>
                <a:lnTo>
                  <a:pt x="1870836" y="47371"/>
                </a:lnTo>
                <a:lnTo>
                  <a:pt x="1871217" y="94996"/>
                </a:lnTo>
                <a:lnTo>
                  <a:pt x="1847341" y="95200"/>
                </a:lnTo>
                <a:lnTo>
                  <a:pt x="1847723" y="142875"/>
                </a:lnTo>
                <a:lnTo>
                  <a:pt x="1990089" y="70230"/>
                </a:lnTo>
                <a:lnTo>
                  <a:pt x="1943377" y="47371"/>
                </a:lnTo>
                <a:close/>
              </a:path>
              <a:path w="1990090" h="142875">
                <a:moveTo>
                  <a:pt x="1846960" y="47575"/>
                </a:moveTo>
                <a:lnTo>
                  <a:pt x="0" y="63373"/>
                </a:lnTo>
                <a:lnTo>
                  <a:pt x="507" y="110998"/>
                </a:lnTo>
                <a:lnTo>
                  <a:pt x="1847341" y="95200"/>
                </a:lnTo>
                <a:lnTo>
                  <a:pt x="1846960" y="47575"/>
                </a:lnTo>
                <a:close/>
              </a:path>
              <a:path w="1990090" h="142875">
                <a:moveTo>
                  <a:pt x="1870836" y="47371"/>
                </a:moveTo>
                <a:lnTo>
                  <a:pt x="1846960" y="47575"/>
                </a:lnTo>
                <a:lnTo>
                  <a:pt x="1847341" y="95200"/>
                </a:lnTo>
                <a:lnTo>
                  <a:pt x="1871217" y="94996"/>
                </a:lnTo>
                <a:lnTo>
                  <a:pt x="1870836" y="47371"/>
                </a:lnTo>
                <a:close/>
              </a:path>
              <a:path w="1990090" h="142875">
                <a:moveTo>
                  <a:pt x="1846579" y="0"/>
                </a:moveTo>
                <a:lnTo>
                  <a:pt x="1846960" y="47575"/>
                </a:lnTo>
                <a:lnTo>
                  <a:pt x="1943377" y="47371"/>
                </a:lnTo>
                <a:lnTo>
                  <a:pt x="184657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939285" y="1250950"/>
            <a:ext cx="2791460" cy="1353185"/>
            <a:chOff x="3939285" y="1250950"/>
            <a:chExt cx="2791460" cy="1353185"/>
          </a:xfrm>
        </p:grpSpPr>
        <p:sp>
          <p:nvSpPr>
            <p:cNvPr id="33" name="object 33"/>
            <p:cNvSpPr/>
            <p:nvPr/>
          </p:nvSpPr>
          <p:spPr>
            <a:xfrm>
              <a:off x="3945635" y="1257300"/>
              <a:ext cx="2778760" cy="1340485"/>
            </a:xfrm>
            <a:custGeom>
              <a:avLst/>
              <a:gdLst/>
              <a:ahLst/>
              <a:cxnLst/>
              <a:rect l="l" t="t" r="r" b="b"/>
              <a:pathLst>
                <a:path w="2778759" h="1340485">
                  <a:moveTo>
                    <a:pt x="1157604" y="1068324"/>
                  </a:moveTo>
                  <a:lnTo>
                    <a:pt x="463041" y="1068324"/>
                  </a:lnTo>
                  <a:lnTo>
                    <a:pt x="877569" y="1340230"/>
                  </a:lnTo>
                  <a:lnTo>
                    <a:pt x="1157604" y="1068324"/>
                  </a:lnTo>
                  <a:close/>
                </a:path>
                <a:path w="2778759" h="1340485">
                  <a:moveTo>
                    <a:pt x="2600197" y="0"/>
                  </a:moveTo>
                  <a:lnTo>
                    <a:pt x="178053" y="0"/>
                  </a:lnTo>
                  <a:lnTo>
                    <a:pt x="130733" y="6362"/>
                  </a:lnTo>
                  <a:lnTo>
                    <a:pt x="88203" y="24318"/>
                  </a:lnTo>
                  <a:lnTo>
                    <a:pt x="52165" y="52165"/>
                  </a:lnTo>
                  <a:lnTo>
                    <a:pt x="24318" y="88203"/>
                  </a:lnTo>
                  <a:lnTo>
                    <a:pt x="6362" y="130733"/>
                  </a:lnTo>
                  <a:lnTo>
                    <a:pt x="0" y="178053"/>
                  </a:lnTo>
                  <a:lnTo>
                    <a:pt x="0" y="890270"/>
                  </a:lnTo>
                  <a:lnTo>
                    <a:pt x="6362" y="937590"/>
                  </a:lnTo>
                  <a:lnTo>
                    <a:pt x="24318" y="980120"/>
                  </a:lnTo>
                  <a:lnTo>
                    <a:pt x="52165" y="1016158"/>
                  </a:lnTo>
                  <a:lnTo>
                    <a:pt x="88203" y="1044005"/>
                  </a:lnTo>
                  <a:lnTo>
                    <a:pt x="130733" y="1061961"/>
                  </a:lnTo>
                  <a:lnTo>
                    <a:pt x="178053" y="1068324"/>
                  </a:lnTo>
                  <a:lnTo>
                    <a:pt x="2600197" y="1068324"/>
                  </a:lnTo>
                  <a:lnTo>
                    <a:pt x="2647518" y="1061961"/>
                  </a:lnTo>
                  <a:lnTo>
                    <a:pt x="2690048" y="1044005"/>
                  </a:lnTo>
                  <a:lnTo>
                    <a:pt x="2726086" y="1016158"/>
                  </a:lnTo>
                  <a:lnTo>
                    <a:pt x="2753933" y="980120"/>
                  </a:lnTo>
                  <a:lnTo>
                    <a:pt x="2771889" y="937590"/>
                  </a:lnTo>
                  <a:lnTo>
                    <a:pt x="2778252" y="890270"/>
                  </a:lnTo>
                  <a:lnTo>
                    <a:pt x="2778252" y="178053"/>
                  </a:lnTo>
                  <a:lnTo>
                    <a:pt x="2771889" y="130733"/>
                  </a:lnTo>
                  <a:lnTo>
                    <a:pt x="2753933" y="88203"/>
                  </a:lnTo>
                  <a:lnTo>
                    <a:pt x="2726086" y="52165"/>
                  </a:lnTo>
                  <a:lnTo>
                    <a:pt x="2690048" y="24318"/>
                  </a:lnTo>
                  <a:lnTo>
                    <a:pt x="2647518" y="6362"/>
                  </a:lnTo>
                  <a:lnTo>
                    <a:pt x="26001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45635" y="1257300"/>
              <a:ext cx="2778760" cy="1340485"/>
            </a:xfrm>
            <a:custGeom>
              <a:avLst/>
              <a:gdLst/>
              <a:ahLst/>
              <a:cxnLst/>
              <a:rect l="l" t="t" r="r" b="b"/>
              <a:pathLst>
                <a:path w="2778759" h="1340485">
                  <a:moveTo>
                    <a:pt x="0" y="178053"/>
                  </a:moveTo>
                  <a:lnTo>
                    <a:pt x="6362" y="130733"/>
                  </a:lnTo>
                  <a:lnTo>
                    <a:pt x="24318" y="88203"/>
                  </a:lnTo>
                  <a:lnTo>
                    <a:pt x="52165" y="52165"/>
                  </a:lnTo>
                  <a:lnTo>
                    <a:pt x="88203" y="24318"/>
                  </a:lnTo>
                  <a:lnTo>
                    <a:pt x="130733" y="6362"/>
                  </a:lnTo>
                  <a:lnTo>
                    <a:pt x="178053" y="0"/>
                  </a:lnTo>
                  <a:lnTo>
                    <a:pt x="463041" y="0"/>
                  </a:lnTo>
                  <a:lnTo>
                    <a:pt x="1157604" y="0"/>
                  </a:lnTo>
                  <a:lnTo>
                    <a:pt x="2600197" y="0"/>
                  </a:lnTo>
                  <a:lnTo>
                    <a:pt x="2647518" y="6362"/>
                  </a:lnTo>
                  <a:lnTo>
                    <a:pt x="2690048" y="24318"/>
                  </a:lnTo>
                  <a:lnTo>
                    <a:pt x="2726086" y="52165"/>
                  </a:lnTo>
                  <a:lnTo>
                    <a:pt x="2753933" y="88203"/>
                  </a:lnTo>
                  <a:lnTo>
                    <a:pt x="2771889" y="130733"/>
                  </a:lnTo>
                  <a:lnTo>
                    <a:pt x="2778252" y="178053"/>
                  </a:lnTo>
                  <a:lnTo>
                    <a:pt x="2778252" y="623188"/>
                  </a:lnTo>
                  <a:lnTo>
                    <a:pt x="2778252" y="890270"/>
                  </a:lnTo>
                  <a:lnTo>
                    <a:pt x="2771889" y="937590"/>
                  </a:lnTo>
                  <a:lnTo>
                    <a:pt x="2753933" y="980120"/>
                  </a:lnTo>
                  <a:lnTo>
                    <a:pt x="2726086" y="1016158"/>
                  </a:lnTo>
                  <a:lnTo>
                    <a:pt x="2690048" y="1044005"/>
                  </a:lnTo>
                  <a:lnTo>
                    <a:pt x="2647518" y="1061961"/>
                  </a:lnTo>
                  <a:lnTo>
                    <a:pt x="2600197" y="1068324"/>
                  </a:lnTo>
                  <a:lnTo>
                    <a:pt x="1157604" y="1068324"/>
                  </a:lnTo>
                  <a:lnTo>
                    <a:pt x="877569" y="1340230"/>
                  </a:lnTo>
                  <a:lnTo>
                    <a:pt x="463041" y="1068324"/>
                  </a:lnTo>
                  <a:lnTo>
                    <a:pt x="178053" y="1068324"/>
                  </a:lnTo>
                  <a:lnTo>
                    <a:pt x="130733" y="1061961"/>
                  </a:lnTo>
                  <a:lnTo>
                    <a:pt x="88203" y="1044005"/>
                  </a:lnTo>
                  <a:lnTo>
                    <a:pt x="52165" y="1016158"/>
                  </a:lnTo>
                  <a:lnTo>
                    <a:pt x="24318" y="980120"/>
                  </a:lnTo>
                  <a:lnTo>
                    <a:pt x="6362" y="937590"/>
                  </a:lnTo>
                  <a:lnTo>
                    <a:pt x="0" y="890270"/>
                  </a:lnTo>
                  <a:lnTo>
                    <a:pt x="0" y="623188"/>
                  </a:lnTo>
                  <a:lnTo>
                    <a:pt x="0" y="1780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10609" y="1351915"/>
            <a:ext cx="24479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CloudFormation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builds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infrastructure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according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template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90" dirty="0"/>
              <a:t> </a:t>
            </a:r>
            <a:r>
              <a:rPr spc="-35" dirty="0"/>
              <a:t>CloudFormation</a:t>
            </a:r>
            <a:r>
              <a:rPr spc="-12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0" dirty="0"/>
              <a:t>Benefits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60960"/>
            <a:ext cx="534924" cy="534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83718"/>
            <a:ext cx="8327390" cy="462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6050" indent="-229235">
              <a:lnSpc>
                <a:spcPct val="1301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provisioned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Calibri"/>
                <a:cs typeface="Calibri"/>
              </a:rPr>
              <a:t>consistently,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fewer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mistakes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(human</a:t>
            </a:r>
            <a:r>
              <a:rPr sz="25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error)</a:t>
            </a:r>
            <a:endParaRPr sz="2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895"/>
              </a:spcBef>
              <a:buFont typeface="Arial"/>
              <a:buChar char="•"/>
              <a:tabLst>
                <a:tab pos="241935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effort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configuring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manually</a:t>
            </a:r>
            <a:endParaRPr sz="2500">
              <a:latin typeface="Calibri"/>
              <a:cs typeface="Calibri"/>
            </a:endParaRPr>
          </a:p>
          <a:p>
            <a:pPr marL="241300" marR="1326515" indent="-229235">
              <a:lnSpc>
                <a:spcPct val="13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peer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review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CloudFormation</a:t>
            </a:r>
            <a:r>
              <a:rPr sz="25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templates</a:t>
            </a:r>
            <a:endParaRPr sz="2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241935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(you're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charged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provisioned)</a:t>
            </a:r>
            <a:endParaRPr sz="2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895"/>
              </a:spcBef>
              <a:buFont typeface="Arial"/>
              <a:buChar char="•"/>
              <a:tabLst>
                <a:tab pos="241935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sz="2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updates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dependencies</a:t>
            </a:r>
            <a:endParaRPr sz="2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900"/>
              </a:spcBef>
              <a:buFont typeface="Arial"/>
              <a:buChar char="•"/>
              <a:tabLst>
                <a:tab pos="241935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rollback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r>
              <a:rPr sz="2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5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135" dirty="0"/>
              <a:t> </a:t>
            </a:r>
            <a:r>
              <a:rPr spc="-35" dirty="0"/>
              <a:t>CloudFormation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60960"/>
            <a:ext cx="534924" cy="53492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3686" y="1296288"/>
          <a:ext cx="9636759" cy="4331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2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28765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Component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A4A4A4"/>
                      </a:solidFill>
                      <a:prstDash val="solid"/>
                    </a:lnL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290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R w="12700">
                      <a:solidFill>
                        <a:srgbClr val="A4A4A4"/>
                      </a:solidFill>
                      <a:prstDash val="solid"/>
                    </a:lnR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30">
                <a:tc>
                  <a:txBody>
                    <a:bodyPr/>
                    <a:lstStyle/>
                    <a:p>
                      <a:pPr marL="28765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Templates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A4A4A4"/>
                      </a:solidFill>
                      <a:prstDash val="solid"/>
                    </a:lnL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JSON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YAML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text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instructions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out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AWS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environment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R w="12700">
                      <a:solidFill>
                        <a:srgbClr val="A4A4A4"/>
                      </a:solidFill>
                      <a:prstDash val="solid"/>
                    </a:lnR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28829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Stacks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entire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described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template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created,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updated,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and deleted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single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unit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895">
                <a:tc>
                  <a:txBody>
                    <a:bodyPr/>
                    <a:lstStyle/>
                    <a:p>
                      <a:pPr marL="28702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StackSets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AWS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CloudFormation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StackSets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extends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functionality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stacks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by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56870" marR="28575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enabling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create,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update,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delete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stacks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across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accounts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regions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single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1260">
                <a:tc>
                  <a:txBody>
                    <a:bodyPr/>
                    <a:lstStyle/>
                    <a:p>
                      <a:pPr marL="28829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Sets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allow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see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56870" marR="1109980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those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might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impact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before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implementing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them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104" y="1752346"/>
            <a:ext cx="74707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0" dirty="0">
                <a:solidFill>
                  <a:srgbClr val="222E3E"/>
                </a:solidFill>
              </a:rPr>
              <a:t>AWS</a:t>
            </a:r>
            <a:r>
              <a:rPr sz="6000" spc="-250" dirty="0">
                <a:solidFill>
                  <a:srgbClr val="222E3E"/>
                </a:solidFill>
              </a:rPr>
              <a:t> </a:t>
            </a:r>
            <a:r>
              <a:rPr sz="6000" spc="-30" dirty="0">
                <a:solidFill>
                  <a:srgbClr val="222E3E"/>
                </a:solidFill>
              </a:rPr>
              <a:t>Compute</a:t>
            </a:r>
            <a:r>
              <a:rPr sz="6000" spc="-280" dirty="0">
                <a:solidFill>
                  <a:srgbClr val="222E3E"/>
                </a:solidFill>
              </a:rPr>
              <a:t> </a:t>
            </a:r>
            <a:r>
              <a:rPr sz="6000" spc="-60" dirty="0">
                <a:solidFill>
                  <a:srgbClr val="222E3E"/>
                </a:solidFill>
              </a:rPr>
              <a:t>Optimizer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3576828"/>
            <a:ext cx="1257300" cy="125577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140" dirty="0"/>
              <a:t> </a:t>
            </a:r>
            <a:r>
              <a:rPr spc="-25" dirty="0"/>
              <a:t>Compute</a:t>
            </a:r>
            <a:r>
              <a:rPr spc="-135" dirty="0"/>
              <a:t> </a:t>
            </a:r>
            <a:r>
              <a:rPr spc="-35" dirty="0"/>
              <a:t>Optimizer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69391"/>
            <a:ext cx="8521700" cy="48723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722630" indent="-229235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Recommends</a:t>
            </a:r>
            <a:r>
              <a:rPr sz="3200" spc="-12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optimal</a:t>
            </a:r>
            <a:r>
              <a:rPr sz="3200" spc="-9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AWS</a:t>
            </a:r>
            <a:r>
              <a:rPr sz="3200" spc="-114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resources</a:t>
            </a:r>
            <a:r>
              <a:rPr sz="3200" spc="-12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for</a:t>
            </a:r>
            <a:r>
              <a:rPr sz="3200" spc="-10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E7E6E6"/>
                </a:solidFill>
                <a:latin typeface="Calibri"/>
                <a:cs typeface="Calibri"/>
              </a:rPr>
              <a:t>your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workloads</a:t>
            </a:r>
            <a:r>
              <a:rPr sz="3200" spc="-7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to</a:t>
            </a:r>
            <a:r>
              <a:rPr sz="3200" spc="-3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reduce</a:t>
            </a:r>
            <a:r>
              <a:rPr sz="3200" spc="-6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costs</a:t>
            </a:r>
            <a:r>
              <a:rPr sz="32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and</a:t>
            </a:r>
            <a:r>
              <a:rPr sz="3200" spc="-3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improve performance</a:t>
            </a:r>
            <a:endParaRPr sz="3200">
              <a:latin typeface="Calibri"/>
              <a:cs typeface="Calibri"/>
            </a:endParaRPr>
          </a:p>
          <a:p>
            <a:pPr marL="241300" marR="1193165" indent="-229235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Uses</a:t>
            </a:r>
            <a:r>
              <a:rPr sz="3200" spc="-6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machine</a:t>
            </a:r>
            <a:r>
              <a:rPr sz="32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learning</a:t>
            </a:r>
            <a:r>
              <a:rPr sz="3200" spc="-3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to</a:t>
            </a:r>
            <a:r>
              <a:rPr sz="32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analyze</a:t>
            </a:r>
            <a:r>
              <a:rPr sz="3200" spc="-4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historical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utilization</a:t>
            </a:r>
            <a:r>
              <a:rPr sz="3200" spc="-8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metrics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Offers</a:t>
            </a:r>
            <a:r>
              <a:rPr sz="3200" spc="-10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optimization</a:t>
            </a:r>
            <a:r>
              <a:rPr sz="3200" spc="-6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guidance</a:t>
            </a:r>
            <a:r>
              <a:rPr sz="3200" spc="-9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E7E6E6"/>
                </a:solidFill>
                <a:latin typeface="Calibri"/>
                <a:cs typeface="Calibri"/>
              </a:rPr>
              <a:t>for: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800" dirty="0">
                <a:solidFill>
                  <a:srgbClr val="E7E6E6"/>
                </a:solidFill>
                <a:latin typeface="Calibri"/>
                <a:cs typeface="Calibri"/>
              </a:rPr>
              <a:t>Amazon</a:t>
            </a:r>
            <a:r>
              <a:rPr sz="2800" spc="-12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E7E6E6"/>
                </a:solidFill>
                <a:latin typeface="Calibri"/>
                <a:cs typeface="Calibri"/>
              </a:rPr>
              <a:t>EC2</a:t>
            </a:r>
            <a:r>
              <a:rPr sz="2800" spc="-13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7E6E6"/>
                </a:solidFill>
                <a:latin typeface="Calibri"/>
                <a:cs typeface="Calibri"/>
              </a:rPr>
              <a:t>instances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9135" algn="l"/>
              </a:tabLst>
            </a:pPr>
            <a:r>
              <a:rPr sz="2800" dirty="0">
                <a:solidFill>
                  <a:srgbClr val="E7E6E6"/>
                </a:solidFill>
                <a:latin typeface="Calibri"/>
                <a:cs typeface="Calibri"/>
              </a:rPr>
              <a:t>Amazon</a:t>
            </a:r>
            <a:r>
              <a:rPr sz="2800" spc="-10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E7E6E6"/>
                </a:solidFill>
                <a:latin typeface="Calibri"/>
                <a:cs typeface="Calibri"/>
              </a:rPr>
              <a:t>EBS</a:t>
            </a:r>
            <a:r>
              <a:rPr sz="2800" spc="-10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7E6E6"/>
                </a:solidFill>
                <a:latin typeface="Calibri"/>
                <a:cs typeface="Calibri"/>
              </a:rPr>
              <a:t>volumes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E7E6E6"/>
                </a:solidFill>
                <a:latin typeface="Calibri"/>
                <a:cs typeface="Calibri"/>
              </a:rPr>
              <a:t>AWS</a:t>
            </a:r>
            <a:r>
              <a:rPr sz="2800" spc="-12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E7E6E6"/>
                </a:solidFill>
                <a:latin typeface="Calibri"/>
                <a:cs typeface="Calibri"/>
              </a:rPr>
              <a:t>Lambda</a:t>
            </a:r>
            <a:r>
              <a:rPr sz="2800" spc="-12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7E6E6"/>
                </a:solidFill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Results</a:t>
            </a:r>
            <a:r>
              <a:rPr sz="3200" spc="-2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can</a:t>
            </a:r>
            <a:r>
              <a:rPr sz="3200" spc="-2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be</a:t>
            </a:r>
            <a:r>
              <a:rPr sz="3200" spc="-2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viewed</a:t>
            </a:r>
            <a:r>
              <a:rPr sz="3200" spc="-4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in</a:t>
            </a:r>
            <a:r>
              <a:rPr sz="3200" spc="-2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console</a:t>
            </a:r>
            <a:r>
              <a:rPr sz="3200" spc="-4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or</a:t>
            </a:r>
            <a:r>
              <a:rPr sz="3200" spc="-2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via</a:t>
            </a:r>
            <a:r>
              <a:rPr sz="3200" spc="-2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the</a:t>
            </a:r>
            <a:r>
              <a:rPr sz="3200" spc="-2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E7E6E6"/>
                </a:solidFill>
                <a:latin typeface="Calibri"/>
                <a:cs typeface="Calibri"/>
              </a:rPr>
              <a:t>CLI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" y="57911"/>
            <a:ext cx="502920" cy="50444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22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438" y="633222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103" y="0"/>
                </a:lnTo>
              </a:path>
            </a:pathLst>
          </a:custGeom>
          <a:ln w="28575">
            <a:solidFill>
              <a:srgbClr val="006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438" y="741426"/>
            <a:ext cx="816610" cy="0"/>
          </a:xfrm>
          <a:custGeom>
            <a:avLst/>
            <a:gdLst/>
            <a:ahLst/>
            <a:cxnLst/>
            <a:rect l="l" t="t" r="r" b="b"/>
            <a:pathLst>
              <a:path w="816610">
                <a:moveTo>
                  <a:pt x="0" y="0"/>
                </a:moveTo>
                <a:lnTo>
                  <a:pt x="816229" y="0"/>
                </a:lnTo>
              </a:path>
            </a:pathLst>
          </a:custGeom>
          <a:ln w="19050">
            <a:solidFill>
              <a:srgbClr val="006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140" dirty="0"/>
              <a:t> </a:t>
            </a:r>
            <a:r>
              <a:rPr spc="-25" dirty="0"/>
              <a:t>Compute</a:t>
            </a:r>
            <a:r>
              <a:rPr spc="-135" dirty="0"/>
              <a:t> </a:t>
            </a:r>
            <a:r>
              <a:rPr spc="-35" dirty="0"/>
              <a:t>Optimizer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" y="57911"/>
            <a:ext cx="502920" cy="5044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004" y="934211"/>
            <a:ext cx="1060450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22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438" y="633222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103" y="0"/>
                </a:lnTo>
              </a:path>
            </a:pathLst>
          </a:custGeom>
          <a:ln w="28575">
            <a:solidFill>
              <a:srgbClr val="006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438" y="741426"/>
            <a:ext cx="816610" cy="0"/>
          </a:xfrm>
          <a:custGeom>
            <a:avLst/>
            <a:gdLst/>
            <a:ahLst/>
            <a:cxnLst/>
            <a:rect l="l" t="t" r="r" b="b"/>
            <a:pathLst>
              <a:path w="816610">
                <a:moveTo>
                  <a:pt x="0" y="0"/>
                </a:moveTo>
                <a:lnTo>
                  <a:pt x="816229" y="0"/>
                </a:lnTo>
              </a:path>
            </a:pathLst>
          </a:custGeom>
          <a:ln w="19050">
            <a:solidFill>
              <a:srgbClr val="006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140" dirty="0"/>
              <a:t> </a:t>
            </a:r>
            <a:r>
              <a:rPr spc="-25" dirty="0"/>
              <a:t>Compute</a:t>
            </a:r>
            <a:r>
              <a:rPr spc="-135" dirty="0"/>
              <a:t> </a:t>
            </a:r>
            <a:r>
              <a:rPr spc="-35" dirty="0"/>
              <a:t>Optimizer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" y="57911"/>
            <a:ext cx="502920" cy="5044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911" y="879347"/>
            <a:ext cx="10215372" cy="527456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480" y="1778584"/>
            <a:ext cx="755205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821305" marR="5080" indent="-2809240">
              <a:lnSpc>
                <a:spcPts val="6480"/>
              </a:lnSpc>
              <a:spcBef>
                <a:spcPts val="915"/>
              </a:spcBef>
            </a:pPr>
            <a:r>
              <a:rPr sz="6000" spc="-90" dirty="0">
                <a:solidFill>
                  <a:srgbClr val="222E3E"/>
                </a:solidFill>
              </a:rPr>
              <a:t>AWS</a:t>
            </a:r>
            <a:r>
              <a:rPr sz="6000" spc="-235" dirty="0">
                <a:solidFill>
                  <a:srgbClr val="222E3E"/>
                </a:solidFill>
              </a:rPr>
              <a:t> </a:t>
            </a:r>
            <a:r>
              <a:rPr sz="6000" spc="-40" dirty="0">
                <a:solidFill>
                  <a:srgbClr val="222E3E"/>
                </a:solidFill>
              </a:rPr>
              <a:t>Certificate</a:t>
            </a:r>
            <a:r>
              <a:rPr sz="6000" spc="-235" dirty="0">
                <a:solidFill>
                  <a:srgbClr val="222E3E"/>
                </a:solidFill>
              </a:rPr>
              <a:t> </a:t>
            </a:r>
            <a:r>
              <a:rPr sz="6000" spc="-55" dirty="0">
                <a:solidFill>
                  <a:srgbClr val="222E3E"/>
                </a:solidFill>
              </a:rPr>
              <a:t>Manager </a:t>
            </a:r>
            <a:r>
              <a:rPr sz="6000" spc="-10" dirty="0">
                <a:solidFill>
                  <a:srgbClr val="222E3E"/>
                </a:solidFill>
              </a:rPr>
              <a:t>(ACM)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208" y="3845052"/>
            <a:ext cx="1322832" cy="132435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-2666"/>
            <a:ext cx="578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135" dirty="0"/>
              <a:t> </a:t>
            </a:r>
            <a:r>
              <a:rPr spc="-30" dirty="0"/>
              <a:t>Certificate</a:t>
            </a:r>
            <a:r>
              <a:rPr spc="-125" dirty="0"/>
              <a:t> </a:t>
            </a:r>
            <a:r>
              <a:rPr spc="-20" dirty="0"/>
              <a:t>Manager</a:t>
            </a:r>
            <a:r>
              <a:rPr spc="-125" dirty="0"/>
              <a:t> </a:t>
            </a:r>
            <a:r>
              <a:rPr spc="-10" dirty="0"/>
              <a:t>(ACM)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792025"/>
            <a:ext cx="8502650" cy="44030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Create,</a:t>
            </a:r>
            <a:r>
              <a:rPr sz="3200" spc="-9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store</a:t>
            </a:r>
            <a:r>
              <a:rPr sz="32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and</a:t>
            </a:r>
            <a:r>
              <a:rPr sz="3200" spc="-7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renew</a:t>
            </a:r>
            <a:r>
              <a:rPr sz="3200" spc="-7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SSL/TLS</a:t>
            </a:r>
            <a:r>
              <a:rPr sz="32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X.509</a:t>
            </a:r>
            <a:r>
              <a:rPr sz="32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certificates</a:t>
            </a:r>
            <a:endParaRPr sz="3200">
              <a:latin typeface="Calibri"/>
              <a:cs typeface="Calibri"/>
            </a:endParaRPr>
          </a:p>
          <a:p>
            <a:pPr marL="241300" marR="944244" indent="-229235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Single</a:t>
            </a:r>
            <a:r>
              <a:rPr sz="3200" spc="-2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domains, multiple</a:t>
            </a:r>
            <a:r>
              <a:rPr sz="3200" spc="1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domain</a:t>
            </a: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names</a:t>
            </a:r>
            <a:r>
              <a:rPr sz="3200" spc="-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E7E6E6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wildcards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Integrates</a:t>
            </a:r>
            <a:r>
              <a:rPr sz="3200" spc="-10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with</a:t>
            </a:r>
            <a:r>
              <a:rPr sz="3200" spc="-7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several</a:t>
            </a:r>
            <a:r>
              <a:rPr sz="3200" spc="-9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AWS</a:t>
            </a:r>
            <a:r>
              <a:rPr sz="3200" spc="-9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services</a:t>
            </a:r>
            <a:r>
              <a:rPr sz="3200" spc="-9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including: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Elastic</a:t>
            </a:r>
            <a:r>
              <a:rPr sz="2800" b="1" spc="-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Load</a:t>
            </a:r>
            <a:r>
              <a:rPr sz="2800" b="1" spc="-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Balancing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9135" algn="l"/>
              </a:tabLst>
            </a:pP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Amazon</a:t>
            </a:r>
            <a:r>
              <a:rPr sz="2800" b="1" spc="-1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CloudFront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AWS</a:t>
            </a:r>
            <a:r>
              <a:rPr sz="2800" b="1" spc="-1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Elastic</a:t>
            </a:r>
            <a:r>
              <a:rPr sz="2800" b="1" spc="-9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Beanstalk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AWS</a:t>
            </a:r>
            <a:r>
              <a:rPr sz="2800" b="1" spc="-1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Nitro</a:t>
            </a:r>
            <a:r>
              <a:rPr sz="2800" b="1" spc="-10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Enclaves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9135" algn="l"/>
              </a:tabLst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AWS</a:t>
            </a:r>
            <a:r>
              <a:rPr sz="2800" b="1" spc="-1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CloudFormation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" y="56388"/>
            <a:ext cx="512064" cy="5135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" y="68580"/>
            <a:ext cx="512064" cy="5105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dirty="0"/>
              <a:t>IAM</a:t>
            </a:r>
            <a:r>
              <a:rPr spc="-135" dirty="0"/>
              <a:t> </a:t>
            </a:r>
            <a:r>
              <a:rPr spc="-30" dirty="0"/>
              <a:t>Authentication</a:t>
            </a:r>
            <a:r>
              <a:rPr spc="-125" dirty="0"/>
              <a:t> </a:t>
            </a:r>
            <a:r>
              <a:rPr spc="-20" dirty="0"/>
              <a:t>Methods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86839" y="3200400"/>
            <a:ext cx="617220" cy="2105025"/>
            <a:chOff x="1386839" y="3200400"/>
            <a:chExt cx="617220" cy="21050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6839" y="3200400"/>
              <a:ext cx="617220" cy="615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9699" y="4735067"/>
              <a:ext cx="569976" cy="56997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28686" y="2575940"/>
            <a:ext cx="175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Management Console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4192" y="3825367"/>
            <a:ext cx="30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0255" y="5362143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8784" y="1882139"/>
            <a:ext cx="762000" cy="7620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84014" y="2681732"/>
            <a:ext cx="89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1496" y="1857755"/>
            <a:ext cx="813816" cy="81229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309622" y="2191130"/>
            <a:ext cx="2326640" cy="133350"/>
          </a:xfrm>
          <a:custGeom>
            <a:avLst/>
            <a:gdLst/>
            <a:ahLst/>
            <a:cxnLst/>
            <a:rect l="l" t="t" r="r" b="b"/>
            <a:pathLst>
              <a:path w="2326640" h="133350">
                <a:moveTo>
                  <a:pt x="2193290" y="0"/>
                </a:moveTo>
                <a:lnTo>
                  <a:pt x="2193290" y="133350"/>
                </a:lnTo>
                <a:lnTo>
                  <a:pt x="2282190" y="88900"/>
                </a:lnTo>
                <a:lnTo>
                  <a:pt x="2215515" y="88900"/>
                </a:lnTo>
                <a:lnTo>
                  <a:pt x="2215515" y="44450"/>
                </a:lnTo>
                <a:lnTo>
                  <a:pt x="2282190" y="44450"/>
                </a:lnTo>
                <a:lnTo>
                  <a:pt x="2193290" y="0"/>
                </a:lnTo>
                <a:close/>
              </a:path>
              <a:path w="2326640" h="133350">
                <a:moveTo>
                  <a:pt x="2193290" y="44450"/>
                </a:moveTo>
                <a:lnTo>
                  <a:pt x="0" y="44450"/>
                </a:lnTo>
                <a:lnTo>
                  <a:pt x="0" y="88900"/>
                </a:lnTo>
                <a:lnTo>
                  <a:pt x="2193290" y="88900"/>
                </a:lnTo>
                <a:lnTo>
                  <a:pt x="2193290" y="44450"/>
                </a:lnTo>
                <a:close/>
              </a:path>
              <a:path w="2326640" h="133350">
                <a:moveTo>
                  <a:pt x="2282190" y="44450"/>
                </a:moveTo>
                <a:lnTo>
                  <a:pt x="2215515" y="44450"/>
                </a:lnTo>
                <a:lnTo>
                  <a:pt x="2215515" y="88900"/>
                </a:lnTo>
                <a:lnTo>
                  <a:pt x="2282190" y="88900"/>
                </a:lnTo>
                <a:lnTo>
                  <a:pt x="2326640" y="66675"/>
                </a:lnTo>
                <a:lnTo>
                  <a:pt x="2282190" y="444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81771" y="1969007"/>
            <a:ext cx="592835" cy="59283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976501" y="2962655"/>
            <a:ext cx="5621020" cy="2667000"/>
            <a:chOff x="1976501" y="2962655"/>
            <a:chExt cx="5621020" cy="2667000"/>
          </a:xfrm>
        </p:grpSpPr>
        <p:sp>
          <p:nvSpPr>
            <p:cNvPr id="16" name="object 16"/>
            <p:cNvSpPr/>
            <p:nvPr/>
          </p:nvSpPr>
          <p:spPr>
            <a:xfrm>
              <a:off x="1998726" y="3509009"/>
              <a:ext cx="4852670" cy="1525905"/>
            </a:xfrm>
            <a:custGeom>
              <a:avLst/>
              <a:gdLst/>
              <a:ahLst/>
              <a:cxnLst/>
              <a:rect l="l" t="t" r="r" b="b"/>
              <a:pathLst>
                <a:path w="4852670" h="1525904">
                  <a:moveTo>
                    <a:pt x="0" y="0"/>
                  </a:moveTo>
                  <a:lnTo>
                    <a:pt x="4852162" y="15239"/>
                  </a:lnTo>
                </a:path>
                <a:path w="4852670" h="1525904">
                  <a:moveTo>
                    <a:pt x="39624" y="1501139"/>
                  </a:moveTo>
                  <a:lnTo>
                    <a:pt x="4835017" y="1506727"/>
                  </a:lnTo>
                </a:path>
                <a:path w="4852670" h="1525904">
                  <a:moveTo>
                    <a:pt x="4829556" y="1525651"/>
                  </a:moveTo>
                  <a:lnTo>
                    <a:pt x="4829556" y="10667"/>
                  </a:lnTo>
                </a:path>
              </a:pathLst>
            </a:custGeom>
            <a:ln w="444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28282" y="4201286"/>
              <a:ext cx="769620" cy="133350"/>
            </a:xfrm>
            <a:custGeom>
              <a:avLst/>
              <a:gdLst/>
              <a:ahLst/>
              <a:cxnLst/>
              <a:rect l="l" t="t" r="r" b="b"/>
              <a:pathLst>
                <a:path w="769620" h="133350">
                  <a:moveTo>
                    <a:pt x="635889" y="0"/>
                  </a:moveTo>
                  <a:lnTo>
                    <a:pt x="635889" y="133350"/>
                  </a:lnTo>
                  <a:lnTo>
                    <a:pt x="724789" y="88900"/>
                  </a:lnTo>
                  <a:lnTo>
                    <a:pt x="658114" y="88900"/>
                  </a:lnTo>
                  <a:lnTo>
                    <a:pt x="658114" y="44450"/>
                  </a:lnTo>
                  <a:lnTo>
                    <a:pt x="724789" y="44450"/>
                  </a:lnTo>
                  <a:lnTo>
                    <a:pt x="635889" y="0"/>
                  </a:lnTo>
                  <a:close/>
                </a:path>
                <a:path w="769620" h="133350">
                  <a:moveTo>
                    <a:pt x="635889" y="44450"/>
                  </a:moveTo>
                  <a:lnTo>
                    <a:pt x="0" y="44450"/>
                  </a:lnTo>
                  <a:lnTo>
                    <a:pt x="0" y="88900"/>
                  </a:lnTo>
                  <a:lnTo>
                    <a:pt x="635889" y="88900"/>
                  </a:lnTo>
                  <a:lnTo>
                    <a:pt x="635889" y="44450"/>
                  </a:lnTo>
                  <a:close/>
                </a:path>
                <a:path w="769620" h="133350">
                  <a:moveTo>
                    <a:pt x="724789" y="44450"/>
                  </a:moveTo>
                  <a:lnTo>
                    <a:pt x="658114" y="44450"/>
                  </a:lnTo>
                  <a:lnTo>
                    <a:pt x="658114" y="88900"/>
                  </a:lnTo>
                  <a:lnTo>
                    <a:pt x="724789" y="88900"/>
                  </a:lnTo>
                  <a:lnTo>
                    <a:pt x="769239" y="66675"/>
                  </a:lnTo>
                  <a:lnTo>
                    <a:pt x="724789" y="4445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4800" y="2962655"/>
              <a:ext cx="617220" cy="6156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4800" y="5012435"/>
              <a:ext cx="617220" cy="61721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244851" y="1083563"/>
            <a:ext cx="2353310" cy="881380"/>
          </a:xfrm>
          <a:prstGeom prst="rect">
            <a:avLst/>
          </a:prstGeom>
          <a:solidFill>
            <a:srgbClr val="BEBEBE"/>
          </a:solidFill>
          <a:ln w="12700">
            <a:solidFill>
              <a:srgbClr val="2E528F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2075" marR="217804">
              <a:lnSpc>
                <a:spcPct val="100000"/>
              </a:lnSpc>
              <a:spcBef>
                <a:spcPts val="114"/>
              </a:spcBef>
            </a:pPr>
            <a:r>
              <a:rPr sz="1800" dirty="0">
                <a:solidFill>
                  <a:srgbClr val="006CC7"/>
                </a:solidFill>
                <a:latin typeface="Calibri"/>
                <a:cs typeface="Calibri"/>
              </a:rPr>
              <a:t>Username:</a:t>
            </a:r>
            <a:r>
              <a:rPr sz="1800" spc="5" dirty="0">
                <a:solidFill>
                  <a:srgbClr val="006CC7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John </a:t>
            </a:r>
            <a:r>
              <a:rPr sz="1800" spc="-10" dirty="0">
                <a:solidFill>
                  <a:srgbClr val="006CC7"/>
                </a:solidFill>
                <a:latin typeface="Calibri"/>
                <a:cs typeface="Calibri"/>
              </a:rPr>
              <a:t>Password:</a:t>
            </a:r>
            <a:r>
              <a:rPr sz="1800" spc="-15" dirty="0">
                <a:solidFill>
                  <a:srgbClr val="006CC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Eo28720*! </a:t>
            </a:r>
            <a:r>
              <a:rPr sz="1800" spc="-10" dirty="0">
                <a:solidFill>
                  <a:srgbClr val="006CC7"/>
                </a:solidFill>
                <a:latin typeface="Calibri"/>
                <a:cs typeface="Calibri"/>
              </a:rPr>
              <a:t>MFA</a:t>
            </a:r>
            <a:r>
              <a:rPr sz="1800" spc="-85" dirty="0">
                <a:solidFill>
                  <a:srgbClr val="006CC7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6CC7"/>
                </a:solidFill>
                <a:latin typeface="Calibri"/>
                <a:cs typeface="Calibri"/>
              </a:rPr>
              <a:t>Token:</a:t>
            </a:r>
            <a:r>
              <a:rPr sz="1800" spc="-60" dirty="0">
                <a:solidFill>
                  <a:srgbClr val="006CC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(optional)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4944" y="2683509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John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9444" y="3672840"/>
            <a:ext cx="3901440" cy="1149350"/>
          </a:xfrm>
          <a:prstGeom prst="rect">
            <a:avLst/>
          </a:prstGeom>
          <a:solidFill>
            <a:srgbClr val="BEBEBE"/>
          </a:solidFill>
          <a:ln w="12700">
            <a:solidFill>
              <a:srgbClr val="2E528F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65"/>
              </a:spcBef>
            </a:pPr>
            <a:r>
              <a:rPr sz="1800" dirty="0">
                <a:solidFill>
                  <a:srgbClr val="006CC7"/>
                </a:solidFill>
                <a:latin typeface="Calibri"/>
                <a:cs typeface="Calibri"/>
              </a:rPr>
              <a:t>Access</a:t>
            </a:r>
            <a:r>
              <a:rPr sz="1800" spc="-30" dirty="0">
                <a:solidFill>
                  <a:srgbClr val="006CC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CC7"/>
                </a:solidFill>
                <a:latin typeface="Calibri"/>
                <a:cs typeface="Calibri"/>
              </a:rPr>
              <a:t>key</a:t>
            </a:r>
            <a:r>
              <a:rPr sz="1800" spc="-25" dirty="0">
                <a:solidFill>
                  <a:srgbClr val="006CC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CC7"/>
                </a:solidFill>
                <a:latin typeface="Calibri"/>
                <a:cs typeface="Calibri"/>
              </a:rPr>
              <a:t>ID:</a:t>
            </a:r>
            <a:r>
              <a:rPr sz="1800" spc="-10" dirty="0">
                <a:solidFill>
                  <a:srgbClr val="006CC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AKIAXP4J2EKUQIQJTJLV</a:t>
            </a:r>
            <a:endParaRPr sz="1800">
              <a:latin typeface="Calibri"/>
              <a:cs typeface="Calibri"/>
            </a:endParaRPr>
          </a:p>
          <a:p>
            <a:pPr marL="92075" marR="1911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CC7"/>
                </a:solidFill>
                <a:latin typeface="Calibri"/>
                <a:cs typeface="Calibri"/>
              </a:rPr>
              <a:t>Secret</a:t>
            </a:r>
            <a:r>
              <a:rPr sz="1800" spc="-40" dirty="0">
                <a:solidFill>
                  <a:srgbClr val="006CC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CC7"/>
                </a:solidFill>
                <a:latin typeface="Calibri"/>
                <a:cs typeface="Calibri"/>
              </a:rPr>
              <a:t>access</a:t>
            </a:r>
            <a:r>
              <a:rPr sz="1800" spc="-25" dirty="0">
                <a:solidFill>
                  <a:srgbClr val="006CC7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CC7"/>
                </a:solidFill>
                <a:latin typeface="Calibri"/>
                <a:cs typeface="Calibri"/>
              </a:rPr>
              <a:t>key: </a:t>
            </a:r>
            <a:r>
              <a:rPr sz="1800" spc="-10" dirty="0">
                <a:latin typeface="Calibri"/>
                <a:cs typeface="Calibri"/>
              </a:rPr>
              <a:t>wiMjGpewNMRHFi9ud0pJwh7NBX4F6i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36514" y="2197226"/>
            <a:ext cx="2326640" cy="133350"/>
          </a:xfrm>
          <a:custGeom>
            <a:avLst/>
            <a:gdLst/>
            <a:ahLst/>
            <a:cxnLst/>
            <a:rect l="l" t="t" r="r" b="b"/>
            <a:pathLst>
              <a:path w="2326640" h="133350">
                <a:moveTo>
                  <a:pt x="2193290" y="0"/>
                </a:moveTo>
                <a:lnTo>
                  <a:pt x="2193290" y="133350"/>
                </a:lnTo>
                <a:lnTo>
                  <a:pt x="2282190" y="88900"/>
                </a:lnTo>
                <a:lnTo>
                  <a:pt x="2215515" y="88900"/>
                </a:lnTo>
                <a:lnTo>
                  <a:pt x="2215515" y="44450"/>
                </a:lnTo>
                <a:lnTo>
                  <a:pt x="2282190" y="44450"/>
                </a:lnTo>
                <a:lnTo>
                  <a:pt x="2193290" y="0"/>
                </a:lnTo>
                <a:close/>
              </a:path>
              <a:path w="2326640" h="133350">
                <a:moveTo>
                  <a:pt x="2193290" y="44450"/>
                </a:moveTo>
                <a:lnTo>
                  <a:pt x="0" y="44450"/>
                </a:lnTo>
                <a:lnTo>
                  <a:pt x="0" y="88900"/>
                </a:lnTo>
                <a:lnTo>
                  <a:pt x="2193290" y="88900"/>
                </a:lnTo>
                <a:lnTo>
                  <a:pt x="2193290" y="44450"/>
                </a:lnTo>
                <a:close/>
              </a:path>
              <a:path w="2326640" h="133350">
                <a:moveTo>
                  <a:pt x="2282190" y="44450"/>
                </a:moveTo>
                <a:lnTo>
                  <a:pt x="2215515" y="44450"/>
                </a:lnTo>
                <a:lnTo>
                  <a:pt x="2215515" y="88900"/>
                </a:lnTo>
                <a:lnTo>
                  <a:pt x="2282190" y="88900"/>
                </a:lnTo>
                <a:lnTo>
                  <a:pt x="2326640" y="66675"/>
                </a:lnTo>
                <a:lnTo>
                  <a:pt x="2282190" y="444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6011" y="3901440"/>
            <a:ext cx="762000" cy="7620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651750" y="4701032"/>
            <a:ext cx="89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56497" y="4192142"/>
            <a:ext cx="769620" cy="133350"/>
          </a:xfrm>
          <a:custGeom>
            <a:avLst/>
            <a:gdLst/>
            <a:ahLst/>
            <a:cxnLst/>
            <a:rect l="l" t="t" r="r" b="b"/>
            <a:pathLst>
              <a:path w="769620" h="133350">
                <a:moveTo>
                  <a:pt x="635888" y="0"/>
                </a:moveTo>
                <a:lnTo>
                  <a:pt x="635888" y="133349"/>
                </a:lnTo>
                <a:lnTo>
                  <a:pt x="724788" y="88899"/>
                </a:lnTo>
                <a:lnTo>
                  <a:pt x="658113" y="88899"/>
                </a:lnTo>
                <a:lnTo>
                  <a:pt x="658113" y="44449"/>
                </a:lnTo>
                <a:lnTo>
                  <a:pt x="724788" y="44449"/>
                </a:lnTo>
                <a:lnTo>
                  <a:pt x="635888" y="0"/>
                </a:lnTo>
                <a:close/>
              </a:path>
              <a:path w="769620" h="133350">
                <a:moveTo>
                  <a:pt x="635888" y="44449"/>
                </a:moveTo>
                <a:lnTo>
                  <a:pt x="0" y="44449"/>
                </a:lnTo>
                <a:lnTo>
                  <a:pt x="0" y="88899"/>
                </a:lnTo>
                <a:lnTo>
                  <a:pt x="635888" y="88899"/>
                </a:lnTo>
                <a:lnTo>
                  <a:pt x="635888" y="44449"/>
                </a:lnTo>
                <a:close/>
              </a:path>
              <a:path w="769620" h="133350">
                <a:moveTo>
                  <a:pt x="724788" y="44449"/>
                </a:moveTo>
                <a:lnTo>
                  <a:pt x="658113" y="44449"/>
                </a:lnTo>
                <a:lnTo>
                  <a:pt x="658113" y="88899"/>
                </a:lnTo>
                <a:lnTo>
                  <a:pt x="724788" y="88899"/>
                </a:lnTo>
                <a:lnTo>
                  <a:pt x="769238" y="66674"/>
                </a:lnTo>
                <a:lnTo>
                  <a:pt x="724788" y="4444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79280" y="3896867"/>
            <a:ext cx="701040" cy="70104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422130" y="4674489"/>
            <a:ext cx="81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10427" y="984885"/>
            <a:ext cx="39141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511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John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C000"/>
                </a:solidFill>
                <a:latin typeface="Calibri"/>
                <a:cs typeface="Calibri"/>
              </a:rPr>
              <a:t>authenticated</a:t>
            </a:r>
            <a:r>
              <a:rPr sz="22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C000"/>
                </a:solidFill>
                <a:latin typeface="Calibri"/>
                <a:cs typeface="Calibri"/>
              </a:rPr>
              <a:t>operations</a:t>
            </a:r>
            <a:r>
              <a:rPr sz="22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console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52998" y="5349646"/>
            <a:ext cx="2785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C000"/>
                </a:solidFill>
                <a:latin typeface="Calibri"/>
                <a:cs typeface="Calibri"/>
              </a:rPr>
              <a:t>Access</a:t>
            </a:r>
            <a:r>
              <a:rPr sz="22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C000"/>
                </a:solidFill>
                <a:latin typeface="Calibri"/>
                <a:cs typeface="Calibri"/>
              </a:rPr>
              <a:t>keys</a:t>
            </a:r>
            <a:r>
              <a:rPr sz="2200" b="1" spc="-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2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2200" b="1" spc="-10" dirty="0">
                <a:solidFill>
                  <a:srgbClr val="FFC000"/>
                </a:solidFill>
                <a:latin typeface="Calibri"/>
                <a:cs typeface="Calibri"/>
              </a:rPr>
              <a:t>programmatic</a:t>
            </a:r>
            <a:r>
              <a:rPr sz="2200" b="1" spc="-9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-2666"/>
            <a:ext cx="578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135" dirty="0"/>
              <a:t> </a:t>
            </a:r>
            <a:r>
              <a:rPr spc="-30" dirty="0"/>
              <a:t>Certificate</a:t>
            </a:r>
            <a:r>
              <a:rPr spc="-125" dirty="0"/>
              <a:t> </a:t>
            </a:r>
            <a:r>
              <a:rPr spc="-20" dirty="0"/>
              <a:t>Manager</a:t>
            </a:r>
            <a:r>
              <a:rPr spc="-125" dirty="0"/>
              <a:t> </a:t>
            </a:r>
            <a:r>
              <a:rPr spc="-10" dirty="0"/>
              <a:t>(ACM)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69391"/>
            <a:ext cx="8168640" cy="30905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76200" indent="-229235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Public</a:t>
            </a:r>
            <a:r>
              <a:rPr sz="3200" b="1" spc="-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certificates</a:t>
            </a:r>
            <a:r>
              <a:rPr sz="3200" b="1" spc="-8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are</a:t>
            </a:r>
            <a:r>
              <a:rPr sz="3200" spc="-6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signed</a:t>
            </a:r>
            <a:r>
              <a:rPr sz="32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by</a:t>
            </a:r>
            <a:r>
              <a:rPr sz="32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the</a:t>
            </a:r>
            <a:r>
              <a:rPr sz="32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AWS</a:t>
            </a:r>
            <a:r>
              <a:rPr sz="32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public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Certificate</a:t>
            </a:r>
            <a:r>
              <a:rPr sz="3200" spc="-13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Authority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40" dirty="0">
                <a:solidFill>
                  <a:srgbClr val="E7E6E6"/>
                </a:solidFill>
                <a:latin typeface="Calibri"/>
                <a:cs typeface="Calibri"/>
              </a:rPr>
              <a:t>You</a:t>
            </a:r>
            <a:r>
              <a:rPr sz="32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can</a:t>
            </a:r>
            <a:r>
              <a:rPr sz="32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also</a:t>
            </a:r>
            <a:r>
              <a:rPr sz="32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create</a:t>
            </a:r>
            <a:r>
              <a:rPr sz="3200" spc="-7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a</a:t>
            </a:r>
            <a:r>
              <a:rPr sz="32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Private</a:t>
            </a:r>
            <a:r>
              <a:rPr sz="32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CA</a:t>
            </a:r>
            <a:r>
              <a:rPr sz="3200" spc="-6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with</a:t>
            </a:r>
            <a:r>
              <a:rPr sz="3200" spc="-3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E7E6E6"/>
                </a:solidFill>
                <a:latin typeface="Calibri"/>
                <a:cs typeface="Calibri"/>
              </a:rPr>
              <a:t>ACM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Can</a:t>
            </a:r>
            <a:r>
              <a:rPr sz="32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then</a:t>
            </a:r>
            <a:r>
              <a:rPr sz="32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issue</a:t>
            </a:r>
            <a:r>
              <a:rPr sz="3200" spc="-3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private</a:t>
            </a:r>
            <a:r>
              <a:rPr sz="32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certificates</a:t>
            </a:r>
            <a:endParaRPr sz="3200">
              <a:latin typeface="Calibri"/>
              <a:cs typeface="Calibri"/>
            </a:endParaRPr>
          </a:p>
          <a:p>
            <a:pPr marL="241300" marR="5080" indent="-229235">
              <a:lnSpc>
                <a:spcPts val="346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40" dirty="0">
                <a:solidFill>
                  <a:srgbClr val="E7E6E6"/>
                </a:solidFill>
                <a:latin typeface="Calibri"/>
                <a:cs typeface="Calibri"/>
              </a:rPr>
              <a:t>You</a:t>
            </a:r>
            <a:r>
              <a:rPr sz="3200" spc="-6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can</a:t>
            </a:r>
            <a:r>
              <a:rPr sz="3200" spc="-6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also</a:t>
            </a:r>
            <a:r>
              <a:rPr sz="32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import</a:t>
            </a:r>
            <a:r>
              <a:rPr sz="32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certificates</a:t>
            </a:r>
            <a:r>
              <a:rPr sz="32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7E6E6"/>
                </a:solidFill>
                <a:latin typeface="Calibri"/>
                <a:cs typeface="Calibri"/>
              </a:rPr>
              <a:t>from</a:t>
            </a:r>
            <a:r>
              <a:rPr sz="32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E7E6E6"/>
                </a:solidFill>
                <a:latin typeface="Calibri"/>
                <a:cs typeface="Calibri"/>
              </a:rPr>
              <a:t>third-</a:t>
            </a:r>
            <a:r>
              <a:rPr sz="3200" spc="-10" dirty="0">
                <a:solidFill>
                  <a:srgbClr val="E7E6E6"/>
                </a:solidFill>
                <a:latin typeface="Calibri"/>
                <a:cs typeface="Calibri"/>
              </a:rPr>
              <a:t>party issuers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" y="56388"/>
            <a:ext cx="512064" cy="513587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001" y="1340307"/>
            <a:ext cx="6849109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358265" marR="5080" indent="-1346200">
              <a:lnSpc>
                <a:spcPts val="6480"/>
              </a:lnSpc>
              <a:spcBef>
                <a:spcPts val="915"/>
              </a:spcBef>
            </a:pPr>
            <a:r>
              <a:rPr sz="6000" spc="-90" dirty="0">
                <a:solidFill>
                  <a:srgbClr val="222E3E"/>
                </a:solidFill>
              </a:rPr>
              <a:t>AWS</a:t>
            </a:r>
            <a:r>
              <a:rPr sz="6000" spc="-250" dirty="0">
                <a:solidFill>
                  <a:srgbClr val="222E3E"/>
                </a:solidFill>
              </a:rPr>
              <a:t> </a:t>
            </a:r>
            <a:r>
              <a:rPr sz="6000" dirty="0">
                <a:solidFill>
                  <a:srgbClr val="222E3E"/>
                </a:solidFill>
              </a:rPr>
              <a:t>Key</a:t>
            </a:r>
            <a:r>
              <a:rPr sz="6000" spc="-310" dirty="0">
                <a:solidFill>
                  <a:srgbClr val="222E3E"/>
                </a:solidFill>
              </a:rPr>
              <a:t> </a:t>
            </a:r>
            <a:r>
              <a:rPr sz="6000" spc="-70" dirty="0">
                <a:solidFill>
                  <a:srgbClr val="222E3E"/>
                </a:solidFill>
              </a:rPr>
              <a:t>Management </a:t>
            </a:r>
            <a:r>
              <a:rPr sz="6000" dirty="0">
                <a:solidFill>
                  <a:srgbClr val="222E3E"/>
                </a:solidFill>
              </a:rPr>
              <a:t>Service</a:t>
            </a:r>
            <a:r>
              <a:rPr sz="6000" spc="-305" dirty="0">
                <a:solidFill>
                  <a:srgbClr val="222E3E"/>
                </a:solidFill>
              </a:rPr>
              <a:t> </a:t>
            </a:r>
            <a:r>
              <a:rPr sz="6000" spc="-10" dirty="0">
                <a:solidFill>
                  <a:srgbClr val="222E3E"/>
                </a:solidFill>
              </a:rPr>
              <a:t>(KMS)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208" y="3589020"/>
            <a:ext cx="1322832" cy="1322831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155" dirty="0"/>
              <a:t> </a:t>
            </a:r>
            <a:r>
              <a:rPr dirty="0"/>
              <a:t>Key</a:t>
            </a:r>
            <a:r>
              <a:rPr spc="-160" dirty="0"/>
              <a:t> </a:t>
            </a:r>
            <a:r>
              <a:rPr spc="-35" dirty="0"/>
              <a:t>Management</a:t>
            </a:r>
            <a:r>
              <a:rPr spc="-160" dirty="0"/>
              <a:t> </a:t>
            </a:r>
            <a:r>
              <a:rPr dirty="0"/>
              <a:t>Service</a:t>
            </a:r>
            <a:r>
              <a:rPr spc="-150" dirty="0"/>
              <a:t> </a:t>
            </a:r>
            <a:r>
              <a:rPr spc="-10" dirty="0"/>
              <a:t>(KMS)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" y="56388"/>
            <a:ext cx="512064" cy="51358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271517" y="2521966"/>
            <a:ext cx="3422015" cy="1625600"/>
            <a:chOff x="4271517" y="2521966"/>
            <a:chExt cx="3422015" cy="1625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7867" y="2528316"/>
              <a:ext cx="563879" cy="5654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18561" y="3324765"/>
              <a:ext cx="434975" cy="220345"/>
            </a:xfrm>
            <a:custGeom>
              <a:avLst/>
              <a:gdLst/>
              <a:ahLst/>
              <a:cxnLst/>
              <a:rect l="l" t="t" r="r" b="b"/>
              <a:pathLst>
                <a:path w="434975" h="220345">
                  <a:moveTo>
                    <a:pt x="110775" y="0"/>
                  </a:moveTo>
                  <a:lnTo>
                    <a:pt x="67685" y="8616"/>
                  </a:lnTo>
                  <a:lnTo>
                    <a:pt x="32484" y="32186"/>
                  </a:lnTo>
                  <a:lnTo>
                    <a:pt x="8734" y="67170"/>
                  </a:lnTo>
                  <a:lnTo>
                    <a:pt x="0" y="110026"/>
                  </a:lnTo>
                  <a:lnTo>
                    <a:pt x="8661" y="152897"/>
                  </a:lnTo>
                  <a:lnTo>
                    <a:pt x="32352" y="187918"/>
                  </a:lnTo>
                  <a:lnTo>
                    <a:pt x="67515" y="211546"/>
                  </a:lnTo>
                  <a:lnTo>
                    <a:pt x="110591" y="220237"/>
                  </a:lnTo>
                  <a:lnTo>
                    <a:pt x="143706" y="215298"/>
                  </a:lnTo>
                  <a:lnTo>
                    <a:pt x="171539" y="201884"/>
                  </a:lnTo>
                  <a:lnTo>
                    <a:pt x="109914" y="201884"/>
                  </a:lnTo>
                  <a:lnTo>
                    <a:pt x="74039" y="194542"/>
                  </a:lnTo>
                  <a:lnTo>
                    <a:pt x="44793" y="174768"/>
                  </a:lnTo>
                  <a:lnTo>
                    <a:pt x="25133" y="145526"/>
                  </a:lnTo>
                  <a:lnTo>
                    <a:pt x="18016" y="109782"/>
                  </a:lnTo>
                  <a:lnTo>
                    <a:pt x="25396" y="74087"/>
                  </a:lnTo>
                  <a:lnTo>
                    <a:pt x="45272" y="44991"/>
                  </a:lnTo>
                  <a:lnTo>
                    <a:pt x="74663" y="25433"/>
                  </a:lnTo>
                  <a:lnTo>
                    <a:pt x="110591" y="18353"/>
                  </a:lnTo>
                  <a:lnTo>
                    <a:pt x="110591" y="18169"/>
                  </a:lnTo>
                  <a:lnTo>
                    <a:pt x="170982" y="18169"/>
                  </a:lnTo>
                  <a:lnTo>
                    <a:pt x="143774" y="5030"/>
                  </a:lnTo>
                  <a:lnTo>
                    <a:pt x="110775" y="0"/>
                  </a:lnTo>
                  <a:close/>
                </a:path>
                <a:path w="434975" h="220345">
                  <a:moveTo>
                    <a:pt x="203166" y="131400"/>
                  </a:moveTo>
                  <a:lnTo>
                    <a:pt x="199376" y="134038"/>
                  </a:lnTo>
                  <a:lnTo>
                    <a:pt x="198123" y="138015"/>
                  </a:lnTo>
                  <a:lnTo>
                    <a:pt x="184837" y="164113"/>
                  </a:lnTo>
                  <a:lnTo>
                    <a:pt x="164525" y="184313"/>
                  </a:lnTo>
                  <a:lnTo>
                    <a:pt x="138960" y="197332"/>
                  </a:lnTo>
                  <a:lnTo>
                    <a:pt x="109914" y="201884"/>
                  </a:lnTo>
                  <a:lnTo>
                    <a:pt x="171539" y="201884"/>
                  </a:lnTo>
                  <a:lnTo>
                    <a:pt x="173199" y="201084"/>
                  </a:lnTo>
                  <a:lnTo>
                    <a:pt x="197191" y="178872"/>
                  </a:lnTo>
                  <a:lnTo>
                    <a:pt x="213804" y="149944"/>
                  </a:lnTo>
                  <a:lnTo>
                    <a:pt x="400329" y="149944"/>
                  </a:lnTo>
                  <a:lnTo>
                    <a:pt x="402889" y="148774"/>
                  </a:lnTo>
                  <a:lnTo>
                    <a:pt x="417771" y="131591"/>
                  </a:lnTo>
                  <a:lnTo>
                    <a:pt x="207347" y="131591"/>
                  </a:lnTo>
                  <a:lnTo>
                    <a:pt x="203166" y="131400"/>
                  </a:lnTo>
                  <a:close/>
                </a:path>
                <a:path w="434975" h="220345">
                  <a:moveTo>
                    <a:pt x="79691" y="70108"/>
                  </a:moveTo>
                  <a:lnTo>
                    <a:pt x="64073" y="73245"/>
                  </a:lnTo>
                  <a:lnTo>
                    <a:pt x="51320" y="81800"/>
                  </a:lnTo>
                  <a:lnTo>
                    <a:pt x="42721" y="94488"/>
                  </a:lnTo>
                  <a:lnTo>
                    <a:pt x="39568" y="110026"/>
                  </a:lnTo>
                  <a:lnTo>
                    <a:pt x="42721" y="125565"/>
                  </a:lnTo>
                  <a:lnTo>
                    <a:pt x="51320" y="138253"/>
                  </a:lnTo>
                  <a:lnTo>
                    <a:pt x="64073" y="146808"/>
                  </a:lnTo>
                  <a:lnTo>
                    <a:pt x="79691" y="149944"/>
                  </a:lnTo>
                  <a:lnTo>
                    <a:pt x="95309" y="146808"/>
                  </a:lnTo>
                  <a:lnTo>
                    <a:pt x="108063" y="138253"/>
                  </a:lnTo>
                  <a:lnTo>
                    <a:pt x="112577" y="131591"/>
                  </a:lnTo>
                  <a:lnTo>
                    <a:pt x="79691" y="131591"/>
                  </a:lnTo>
                  <a:lnTo>
                    <a:pt x="71256" y="129896"/>
                  </a:lnTo>
                  <a:lnTo>
                    <a:pt x="64366" y="125274"/>
                  </a:lnTo>
                  <a:lnTo>
                    <a:pt x="59720" y="118419"/>
                  </a:lnTo>
                  <a:lnTo>
                    <a:pt x="58016" y="110026"/>
                  </a:lnTo>
                  <a:lnTo>
                    <a:pt x="59719" y="101634"/>
                  </a:lnTo>
                  <a:lnTo>
                    <a:pt x="64366" y="94779"/>
                  </a:lnTo>
                  <a:lnTo>
                    <a:pt x="71256" y="90157"/>
                  </a:lnTo>
                  <a:lnTo>
                    <a:pt x="79691" y="88461"/>
                  </a:lnTo>
                  <a:lnTo>
                    <a:pt x="112577" y="88461"/>
                  </a:lnTo>
                  <a:lnTo>
                    <a:pt x="108063" y="81800"/>
                  </a:lnTo>
                  <a:lnTo>
                    <a:pt x="95309" y="73245"/>
                  </a:lnTo>
                  <a:lnTo>
                    <a:pt x="79691" y="70108"/>
                  </a:lnTo>
                  <a:close/>
                </a:path>
                <a:path w="434975" h="220345">
                  <a:moveTo>
                    <a:pt x="112577" y="88461"/>
                  </a:moveTo>
                  <a:lnTo>
                    <a:pt x="79691" y="88461"/>
                  </a:lnTo>
                  <a:lnTo>
                    <a:pt x="88127" y="90157"/>
                  </a:lnTo>
                  <a:lnTo>
                    <a:pt x="95017" y="94779"/>
                  </a:lnTo>
                  <a:lnTo>
                    <a:pt x="99663" y="101634"/>
                  </a:lnTo>
                  <a:lnTo>
                    <a:pt x="101367" y="110026"/>
                  </a:lnTo>
                  <a:lnTo>
                    <a:pt x="99663" y="118419"/>
                  </a:lnTo>
                  <a:lnTo>
                    <a:pt x="95017" y="125274"/>
                  </a:lnTo>
                  <a:lnTo>
                    <a:pt x="88127" y="129896"/>
                  </a:lnTo>
                  <a:lnTo>
                    <a:pt x="79691" y="131591"/>
                  </a:lnTo>
                  <a:lnTo>
                    <a:pt x="112577" y="131591"/>
                  </a:lnTo>
                  <a:lnTo>
                    <a:pt x="116661" y="125565"/>
                  </a:lnTo>
                  <a:lnTo>
                    <a:pt x="119814" y="110026"/>
                  </a:lnTo>
                  <a:lnTo>
                    <a:pt x="116661" y="94488"/>
                  </a:lnTo>
                  <a:lnTo>
                    <a:pt x="112577" y="88461"/>
                  </a:lnTo>
                  <a:close/>
                </a:path>
                <a:path w="434975" h="220345">
                  <a:moveTo>
                    <a:pt x="413509" y="88461"/>
                  </a:moveTo>
                  <a:lnTo>
                    <a:pt x="385272" y="88461"/>
                  </a:lnTo>
                  <a:lnTo>
                    <a:pt x="411190" y="110944"/>
                  </a:lnTo>
                  <a:lnTo>
                    <a:pt x="393388" y="131591"/>
                  </a:lnTo>
                  <a:lnTo>
                    <a:pt x="417771" y="131591"/>
                  </a:lnTo>
                  <a:lnTo>
                    <a:pt x="431298" y="115991"/>
                  </a:lnTo>
                  <a:lnTo>
                    <a:pt x="434572" y="112175"/>
                  </a:lnTo>
                  <a:lnTo>
                    <a:pt x="434157" y="106455"/>
                  </a:lnTo>
                  <a:lnTo>
                    <a:pt x="413509" y="88461"/>
                  </a:lnTo>
                  <a:close/>
                </a:path>
                <a:path w="434975" h="220345">
                  <a:moveTo>
                    <a:pt x="170982" y="18169"/>
                  </a:moveTo>
                  <a:lnTo>
                    <a:pt x="110591" y="18169"/>
                  </a:lnTo>
                  <a:lnTo>
                    <a:pt x="139438" y="22877"/>
                  </a:lnTo>
                  <a:lnTo>
                    <a:pt x="164800" y="35937"/>
                  </a:lnTo>
                  <a:lnTo>
                    <a:pt x="184940" y="56080"/>
                  </a:lnTo>
                  <a:lnTo>
                    <a:pt x="198123" y="82038"/>
                  </a:lnTo>
                  <a:lnTo>
                    <a:pt x="199376" y="86014"/>
                  </a:lnTo>
                  <a:lnTo>
                    <a:pt x="203166" y="88653"/>
                  </a:lnTo>
                  <a:lnTo>
                    <a:pt x="207347" y="88461"/>
                  </a:lnTo>
                  <a:lnTo>
                    <a:pt x="241105" y="88461"/>
                  </a:lnTo>
                  <a:lnTo>
                    <a:pt x="243427" y="87521"/>
                  </a:lnTo>
                  <a:lnTo>
                    <a:pt x="260935" y="70108"/>
                  </a:lnTo>
                  <a:lnTo>
                    <a:pt x="213803" y="70108"/>
                  </a:lnTo>
                  <a:lnTo>
                    <a:pt x="197130" y="41338"/>
                  </a:lnTo>
                  <a:lnTo>
                    <a:pt x="173173" y="19227"/>
                  </a:lnTo>
                  <a:lnTo>
                    <a:pt x="170982" y="18169"/>
                  </a:lnTo>
                  <a:close/>
                </a:path>
                <a:path w="434975" h="220345">
                  <a:moveTo>
                    <a:pt x="241105" y="88461"/>
                  </a:moveTo>
                  <a:lnTo>
                    <a:pt x="238615" y="88461"/>
                  </a:lnTo>
                  <a:lnTo>
                    <a:pt x="241067" y="88477"/>
                  </a:lnTo>
                  <a:close/>
                </a:path>
                <a:path w="434975" h="220345">
                  <a:moveTo>
                    <a:pt x="291375" y="65887"/>
                  </a:moveTo>
                  <a:lnTo>
                    <a:pt x="265179" y="65887"/>
                  </a:lnTo>
                  <a:lnTo>
                    <a:pt x="286840" y="87521"/>
                  </a:lnTo>
                  <a:lnTo>
                    <a:pt x="289199" y="88477"/>
                  </a:lnTo>
                  <a:lnTo>
                    <a:pt x="311758" y="88461"/>
                  </a:lnTo>
                  <a:lnTo>
                    <a:pt x="314080" y="87521"/>
                  </a:lnTo>
                  <a:lnTo>
                    <a:pt x="331588" y="70108"/>
                  </a:lnTo>
                  <a:lnTo>
                    <a:pt x="295617" y="70108"/>
                  </a:lnTo>
                  <a:lnTo>
                    <a:pt x="291375" y="65887"/>
                  </a:lnTo>
                  <a:close/>
                </a:path>
                <a:path w="434975" h="220345">
                  <a:moveTo>
                    <a:pt x="311758" y="88461"/>
                  </a:moveTo>
                  <a:lnTo>
                    <a:pt x="309269" y="88461"/>
                  </a:lnTo>
                  <a:lnTo>
                    <a:pt x="311720" y="88477"/>
                  </a:lnTo>
                  <a:close/>
                </a:path>
                <a:path w="434975" h="220345">
                  <a:moveTo>
                    <a:pt x="362025" y="65887"/>
                  </a:moveTo>
                  <a:lnTo>
                    <a:pt x="335833" y="65887"/>
                  </a:lnTo>
                  <a:lnTo>
                    <a:pt x="357493" y="87521"/>
                  </a:lnTo>
                  <a:lnTo>
                    <a:pt x="359853" y="88477"/>
                  </a:lnTo>
                  <a:lnTo>
                    <a:pt x="413509" y="88461"/>
                  </a:lnTo>
                  <a:lnTo>
                    <a:pt x="393365" y="70927"/>
                  </a:lnTo>
                  <a:lnTo>
                    <a:pt x="391206" y="70108"/>
                  </a:lnTo>
                  <a:lnTo>
                    <a:pt x="366271" y="70108"/>
                  </a:lnTo>
                  <a:lnTo>
                    <a:pt x="362025" y="65887"/>
                  </a:lnTo>
                  <a:close/>
                </a:path>
                <a:path w="434975" h="220345">
                  <a:moveTo>
                    <a:pt x="268223" y="42877"/>
                  </a:moveTo>
                  <a:lnTo>
                    <a:pt x="262412" y="42877"/>
                  </a:lnTo>
                  <a:lnTo>
                    <a:pt x="235018" y="70108"/>
                  </a:lnTo>
                  <a:lnTo>
                    <a:pt x="260935" y="70108"/>
                  </a:lnTo>
                  <a:lnTo>
                    <a:pt x="265179" y="65887"/>
                  </a:lnTo>
                  <a:lnTo>
                    <a:pt x="291375" y="65887"/>
                  </a:lnTo>
                  <a:lnTo>
                    <a:pt x="268223" y="42877"/>
                  </a:lnTo>
                  <a:close/>
                </a:path>
                <a:path w="434975" h="220345">
                  <a:moveTo>
                    <a:pt x="333565" y="43756"/>
                  </a:moveTo>
                  <a:lnTo>
                    <a:pt x="331182" y="44735"/>
                  </a:lnTo>
                  <a:lnTo>
                    <a:pt x="305671" y="70108"/>
                  </a:lnTo>
                  <a:lnTo>
                    <a:pt x="331588" y="70108"/>
                  </a:lnTo>
                  <a:lnTo>
                    <a:pt x="335833" y="65887"/>
                  </a:lnTo>
                  <a:lnTo>
                    <a:pt x="362025" y="65887"/>
                  </a:lnTo>
                  <a:lnTo>
                    <a:pt x="340752" y="44735"/>
                  </a:lnTo>
                  <a:lnTo>
                    <a:pt x="338438" y="43779"/>
                  </a:lnTo>
                  <a:lnTo>
                    <a:pt x="333565" y="43756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77867" y="2528316"/>
              <a:ext cx="3409315" cy="1612900"/>
            </a:xfrm>
            <a:custGeom>
              <a:avLst/>
              <a:gdLst/>
              <a:ahLst/>
              <a:cxnLst/>
              <a:rect l="l" t="t" r="r" b="b"/>
              <a:pathLst>
                <a:path w="3409315" h="1612900">
                  <a:moveTo>
                    <a:pt x="0" y="1612392"/>
                  </a:moveTo>
                  <a:lnTo>
                    <a:pt x="3409188" y="1612392"/>
                  </a:lnTo>
                  <a:lnTo>
                    <a:pt x="3409188" y="0"/>
                  </a:lnTo>
                  <a:lnTo>
                    <a:pt x="0" y="0"/>
                  </a:lnTo>
                  <a:lnTo>
                    <a:pt x="0" y="1612392"/>
                  </a:lnTo>
                  <a:close/>
                </a:path>
              </a:pathLst>
            </a:custGeom>
            <a:ln w="12700">
              <a:solidFill>
                <a:srgbClr val="FB57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95139" y="3608323"/>
            <a:ext cx="306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77867" y="3324770"/>
            <a:ext cx="3409315" cy="2430361"/>
            <a:chOff x="4277867" y="3324770"/>
            <a:chExt cx="3409315" cy="2430361"/>
          </a:xfrm>
        </p:grpSpPr>
        <p:sp>
          <p:nvSpPr>
            <p:cNvPr id="10" name="object 10"/>
            <p:cNvSpPr/>
            <p:nvPr/>
          </p:nvSpPr>
          <p:spPr>
            <a:xfrm>
              <a:off x="4726597" y="3324770"/>
              <a:ext cx="2585085" cy="220345"/>
            </a:xfrm>
            <a:custGeom>
              <a:avLst/>
              <a:gdLst/>
              <a:ahLst/>
              <a:cxnLst/>
              <a:rect l="l" t="t" r="r" b="b"/>
              <a:pathLst>
                <a:path w="2585084" h="220345">
                  <a:moveTo>
                    <a:pt x="119418" y="110032"/>
                  </a:moveTo>
                  <a:lnTo>
                    <a:pt x="116281" y="94488"/>
                  </a:lnTo>
                  <a:lnTo>
                    <a:pt x="112204" y="88468"/>
                  </a:lnTo>
                  <a:lnTo>
                    <a:pt x="107708" y="81800"/>
                  </a:lnTo>
                  <a:lnTo>
                    <a:pt x="101028" y="77304"/>
                  </a:lnTo>
                  <a:lnTo>
                    <a:pt x="101028" y="110032"/>
                  </a:lnTo>
                  <a:lnTo>
                    <a:pt x="99339" y="118414"/>
                  </a:lnTo>
                  <a:lnTo>
                    <a:pt x="94703" y="125272"/>
                  </a:lnTo>
                  <a:lnTo>
                    <a:pt x="87833" y="129895"/>
                  </a:lnTo>
                  <a:lnTo>
                    <a:pt x="79425" y="131597"/>
                  </a:lnTo>
                  <a:lnTo>
                    <a:pt x="71018" y="129895"/>
                  </a:lnTo>
                  <a:lnTo>
                    <a:pt x="64147" y="125272"/>
                  </a:lnTo>
                  <a:lnTo>
                    <a:pt x="59524" y="118414"/>
                  </a:lnTo>
                  <a:lnTo>
                    <a:pt x="57823" y="110032"/>
                  </a:lnTo>
                  <a:lnTo>
                    <a:pt x="59524" y="101638"/>
                  </a:lnTo>
                  <a:lnTo>
                    <a:pt x="64147" y="94780"/>
                  </a:lnTo>
                  <a:lnTo>
                    <a:pt x="71018" y="90157"/>
                  </a:lnTo>
                  <a:lnTo>
                    <a:pt x="79425" y="88468"/>
                  </a:lnTo>
                  <a:lnTo>
                    <a:pt x="87833" y="90157"/>
                  </a:lnTo>
                  <a:lnTo>
                    <a:pt x="94703" y="94780"/>
                  </a:lnTo>
                  <a:lnTo>
                    <a:pt x="99339" y="101638"/>
                  </a:lnTo>
                  <a:lnTo>
                    <a:pt x="101028" y="110032"/>
                  </a:lnTo>
                  <a:lnTo>
                    <a:pt x="101028" y="77304"/>
                  </a:lnTo>
                  <a:lnTo>
                    <a:pt x="94996" y="73240"/>
                  </a:lnTo>
                  <a:lnTo>
                    <a:pt x="79425" y="70104"/>
                  </a:lnTo>
                  <a:lnTo>
                    <a:pt x="63868" y="73240"/>
                  </a:lnTo>
                  <a:lnTo>
                    <a:pt x="51155" y="81800"/>
                  </a:lnTo>
                  <a:lnTo>
                    <a:pt x="42583" y="94488"/>
                  </a:lnTo>
                  <a:lnTo>
                    <a:pt x="39433" y="110032"/>
                  </a:lnTo>
                  <a:lnTo>
                    <a:pt x="42583" y="125564"/>
                  </a:lnTo>
                  <a:lnTo>
                    <a:pt x="51155" y="138252"/>
                  </a:lnTo>
                  <a:lnTo>
                    <a:pt x="63868" y="146812"/>
                  </a:lnTo>
                  <a:lnTo>
                    <a:pt x="79425" y="149948"/>
                  </a:lnTo>
                  <a:lnTo>
                    <a:pt x="94996" y="146812"/>
                  </a:lnTo>
                  <a:lnTo>
                    <a:pt x="107708" y="138252"/>
                  </a:lnTo>
                  <a:lnTo>
                    <a:pt x="112204" y="131597"/>
                  </a:lnTo>
                  <a:lnTo>
                    <a:pt x="116281" y="125564"/>
                  </a:lnTo>
                  <a:lnTo>
                    <a:pt x="119418" y="110032"/>
                  </a:lnTo>
                  <a:close/>
                </a:path>
                <a:path w="2585084" h="220345">
                  <a:moveTo>
                    <a:pt x="433158" y="112179"/>
                  </a:moveTo>
                  <a:lnTo>
                    <a:pt x="432739" y="106451"/>
                  </a:lnTo>
                  <a:lnTo>
                    <a:pt x="412165" y="88468"/>
                  </a:lnTo>
                  <a:lnTo>
                    <a:pt x="409854" y="86461"/>
                  </a:lnTo>
                  <a:lnTo>
                    <a:pt x="409854" y="110947"/>
                  </a:lnTo>
                  <a:lnTo>
                    <a:pt x="392112" y="131597"/>
                  </a:lnTo>
                  <a:lnTo>
                    <a:pt x="206667" y="131597"/>
                  </a:lnTo>
                  <a:lnTo>
                    <a:pt x="202501" y="131406"/>
                  </a:lnTo>
                  <a:lnTo>
                    <a:pt x="198729" y="134035"/>
                  </a:lnTo>
                  <a:lnTo>
                    <a:pt x="163982" y="184315"/>
                  </a:lnTo>
                  <a:lnTo>
                    <a:pt x="109550" y="201879"/>
                  </a:lnTo>
                  <a:lnTo>
                    <a:pt x="73799" y="194538"/>
                  </a:lnTo>
                  <a:lnTo>
                    <a:pt x="44640" y="174764"/>
                  </a:lnTo>
                  <a:lnTo>
                    <a:pt x="25044" y="145529"/>
                  </a:lnTo>
                  <a:lnTo>
                    <a:pt x="17957" y="109778"/>
                  </a:lnTo>
                  <a:lnTo>
                    <a:pt x="25311" y="74091"/>
                  </a:lnTo>
                  <a:lnTo>
                    <a:pt x="45123" y="44996"/>
                  </a:lnTo>
                  <a:lnTo>
                    <a:pt x="74422" y="25438"/>
                  </a:lnTo>
                  <a:lnTo>
                    <a:pt x="110223" y="18351"/>
                  </a:lnTo>
                  <a:lnTo>
                    <a:pt x="110223" y="18173"/>
                  </a:lnTo>
                  <a:lnTo>
                    <a:pt x="164261" y="35941"/>
                  </a:lnTo>
                  <a:lnTo>
                    <a:pt x="197472" y="82042"/>
                  </a:lnTo>
                  <a:lnTo>
                    <a:pt x="198729" y="86017"/>
                  </a:lnTo>
                  <a:lnTo>
                    <a:pt x="202501" y="88658"/>
                  </a:lnTo>
                  <a:lnTo>
                    <a:pt x="206667" y="88468"/>
                  </a:lnTo>
                  <a:lnTo>
                    <a:pt x="237832" y="88468"/>
                  </a:lnTo>
                  <a:lnTo>
                    <a:pt x="240284" y="88480"/>
                  </a:lnTo>
                  <a:lnTo>
                    <a:pt x="242633" y="87528"/>
                  </a:lnTo>
                  <a:lnTo>
                    <a:pt x="260083" y="70104"/>
                  </a:lnTo>
                  <a:lnTo>
                    <a:pt x="264312" y="65887"/>
                  </a:lnTo>
                  <a:lnTo>
                    <a:pt x="285902" y="87528"/>
                  </a:lnTo>
                  <a:lnTo>
                    <a:pt x="288251" y="88480"/>
                  </a:lnTo>
                  <a:lnTo>
                    <a:pt x="308508" y="88480"/>
                  </a:lnTo>
                  <a:lnTo>
                    <a:pt x="310705" y="88480"/>
                  </a:lnTo>
                  <a:lnTo>
                    <a:pt x="313055" y="87528"/>
                  </a:lnTo>
                  <a:lnTo>
                    <a:pt x="330504" y="70104"/>
                  </a:lnTo>
                  <a:lnTo>
                    <a:pt x="334733" y="65887"/>
                  </a:lnTo>
                  <a:lnTo>
                    <a:pt x="356323" y="87528"/>
                  </a:lnTo>
                  <a:lnTo>
                    <a:pt x="358686" y="88480"/>
                  </a:lnTo>
                  <a:lnTo>
                    <a:pt x="384022" y="88480"/>
                  </a:lnTo>
                  <a:lnTo>
                    <a:pt x="409854" y="110947"/>
                  </a:lnTo>
                  <a:lnTo>
                    <a:pt x="409854" y="86461"/>
                  </a:lnTo>
                  <a:lnTo>
                    <a:pt x="392087" y="70929"/>
                  </a:lnTo>
                  <a:lnTo>
                    <a:pt x="389928" y="70104"/>
                  </a:lnTo>
                  <a:lnTo>
                    <a:pt x="365074" y="70104"/>
                  </a:lnTo>
                  <a:lnTo>
                    <a:pt x="360845" y="65887"/>
                  </a:lnTo>
                  <a:lnTo>
                    <a:pt x="339648" y="44742"/>
                  </a:lnTo>
                  <a:lnTo>
                    <a:pt x="337337" y="43776"/>
                  </a:lnTo>
                  <a:lnTo>
                    <a:pt x="332486" y="43751"/>
                  </a:lnTo>
                  <a:lnTo>
                    <a:pt x="330111" y="44742"/>
                  </a:lnTo>
                  <a:lnTo>
                    <a:pt x="304673" y="70104"/>
                  </a:lnTo>
                  <a:lnTo>
                    <a:pt x="294652" y="70104"/>
                  </a:lnTo>
                  <a:lnTo>
                    <a:pt x="290423" y="65887"/>
                  </a:lnTo>
                  <a:lnTo>
                    <a:pt x="267347" y="42875"/>
                  </a:lnTo>
                  <a:lnTo>
                    <a:pt x="261556" y="42875"/>
                  </a:lnTo>
                  <a:lnTo>
                    <a:pt x="234251" y="70104"/>
                  </a:lnTo>
                  <a:lnTo>
                    <a:pt x="213106" y="70104"/>
                  </a:lnTo>
                  <a:lnTo>
                    <a:pt x="196481" y="41338"/>
                  </a:lnTo>
                  <a:lnTo>
                    <a:pt x="172605" y="19227"/>
                  </a:lnTo>
                  <a:lnTo>
                    <a:pt x="170421" y="18173"/>
                  </a:lnTo>
                  <a:lnTo>
                    <a:pt x="143306" y="5029"/>
                  </a:lnTo>
                  <a:lnTo>
                    <a:pt x="110413" y="0"/>
                  </a:lnTo>
                  <a:lnTo>
                    <a:pt x="67462" y="8623"/>
                  </a:lnTo>
                  <a:lnTo>
                    <a:pt x="32372" y="32181"/>
                  </a:lnTo>
                  <a:lnTo>
                    <a:pt x="8699" y="67170"/>
                  </a:lnTo>
                  <a:lnTo>
                    <a:pt x="0" y="110032"/>
                  </a:lnTo>
                  <a:lnTo>
                    <a:pt x="8636" y="152895"/>
                  </a:lnTo>
                  <a:lnTo>
                    <a:pt x="32245" y="187921"/>
                  </a:lnTo>
                  <a:lnTo>
                    <a:pt x="67297" y="211543"/>
                  </a:lnTo>
                  <a:lnTo>
                    <a:pt x="110223" y="220243"/>
                  </a:lnTo>
                  <a:lnTo>
                    <a:pt x="143230" y="215303"/>
                  </a:lnTo>
                  <a:lnTo>
                    <a:pt x="170980" y="201879"/>
                  </a:lnTo>
                  <a:lnTo>
                    <a:pt x="172631" y="201079"/>
                  </a:lnTo>
                  <a:lnTo>
                    <a:pt x="196545" y="178879"/>
                  </a:lnTo>
                  <a:lnTo>
                    <a:pt x="213106" y="149948"/>
                  </a:lnTo>
                  <a:lnTo>
                    <a:pt x="399021" y="149948"/>
                  </a:lnTo>
                  <a:lnTo>
                    <a:pt x="401574" y="148780"/>
                  </a:lnTo>
                  <a:lnTo>
                    <a:pt x="416407" y="131597"/>
                  </a:lnTo>
                  <a:lnTo>
                    <a:pt x="429895" y="115989"/>
                  </a:lnTo>
                  <a:lnTo>
                    <a:pt x="433158" y="112179"/>
                  </a:lnTo>
                  <a:close/>
                </a:path>
                <a:path w="2585084" h="220345">
                  <a:moveTo>
                    <a:pt x="1577886" y="110032"/>
                  </a:moveTo>
                  <a:lnTo>
                    <a:pt x="1574749" y="94488"/>
                  </a:lnTo>
                  <a:lnTo>
                    <a:pt x="1570672" y="88468"/>
                  </a:lnTo>
                  <a:lnTo>
                    <a:pt x="1566176" y="81800"/>
                  </a:lnTo>
                  <a:lnTo>
                    <a:pt x="1559496" y="77304"/>
                  </a:lnTo>
                  <a:lnTo>
                    <a:pt x="1559496" y="110032"/>
                  </a:lnTo>
                  <a:lnTo>
                    <a:pt x="1557807" y="118414"/>
                  </a:lnTo>
                  <a:lnTo>
                    <a:pt x="1553171" y="125272"/>
                  </a:lnTo>
                  <a:lnTo>
                    <a:pt x="1546301" y="129895"/>
                  </a:lnTo>
                  <a:lnTo>
                    <a:pt x="1537893" y="131597"/>
                  </a:lnTo>
                  <a:lnTo>
                    <a:pt x="1529486" y="129895"/>
                  </a:lnTo>
                  <a:lnTo>
                    <a:pt x="1522615" y="125272"/>
                  </a:lnTo>
                  <a:lnTo>
                    <a:pt x="1517992" y="118414"/>
                  </a:lnTo>
                  <a:lnTo>
                    <a:pt x="1516291" y="110032"/>
                  </a:lnTo>
                  <a:lnTo>
                    <a:pt x="1517992" y="101638"/>
                  </a:lnTo>
                  <a:lnTo>
                    <a:pt x="1522615" y="94780"/>
                  </a:lnTo>
                  <a:lnTo>
                    <a:pt x="1529486" y="90157"/>
                  </a:lnTo>
                  <a:lnTo>
                    <a:pt x="1537893" y="88468"/>
                  </a:lnTo>
                  <a:lnTo>
                    <a:pt x="1546301" y="90157"/>
                  </a:lnTo>
                  <a:lnTo>
                    <a:pt x="1553171" y="94780"/>
                  </a:lnTo>
                  <a:lnTo>
                    <a:pt x="1557807" y="101638"/>
                  </a:lnTo>
                  <a:lnTo>
                    <a:pt x="1559496" y="110032"/>
                  </a:lnTo>
                  <a:lnTo>
                    <a:pt x="1559496" y="77304"/>
                  </a:lnTo>
                  <a:lnTo>
                    <a:pt x="1553464" y="73240"/>
                  </a:lnTo>
                  <a:lnTo>
                    <a:pt x="1537893" y="70104"/>
                  </a:lnTo>
                  <a:lnTo>
                    <a:pt x="1522323" y="73240"/>
                  </a:lnTo>
                  <a:lnTo>
                    <a:pt x="1509623" y="81800"/>
                  </a:lnTo>
                  <a:lnTo>
                    <a:pt x="1501051" y="94488"/>
                  </a:lnTo>
                  <a:lnTo>
                    <a:pt x="1497901" y="110032"/>
                  </a:lnTo>
                  <a:lnTo>
                    <a:pt x="1501051" y="125564"/>
                  </a:lnTo>
                  <a:lnTo>
                    <a:pt x="1509623" y="138252"/>
                  </a:lnTo>
                  <a:lnTo>
                    <a:pt x="1522323" y="146812"/>
                  </a:lnTo>
                  <a:lnTo>
                    <a:pt x="1537893" y="149948"/>
                  </a:lnTo>
                  <a:lnTo>
                    <a:pt x="1553464" y="146812"/>
                  </a:lnTo>
                  <a:lnTo>
                    <a:pt x="1566176" y="138252"/>
                  </a:lnTo>
                  <a:lnTo>
                    <a:pt x="1570672" y="131597"/>
                  </a:lnTo>
                  <a:lnTo>
                    <a:pt x="1574749" y="125564"/>
                  </a:lnTo>
                  <a:lnTo>
                    <a:pt x="1577886" y="110032"/>
                  </a:lnTo>
                  <a:close/>
                </a:path>
                <a:path w="2585084" h="220345">
                  <a:moveTo>
                    <a:pt x="1891626" y="112179"/>
                  </a:moveTo>
                  <a:lnTo>
                    <a:pt x="1891207" y="106451"/>
                  </a:lnTo>
                  <a:lnTo>
                    <a:pt x="1870633" y="88468"/>
                  </a:lnTo>
                  <a:lnTo>
                    <a:pt x="1868322" y="86461"/>
                  </a:lnTo>
                  <a:lnTo>
                    <a:pt x="1868322" y="110947"/>
                  </a:lnTo>
                  <a:lnTo>
                    <a:pt x="1850580" y="131597"/>
                  </a:lnTo>
                  <a:lnTo>
                    <a:pt x="1665135" y="131597"/>
                  </a:lnTo>
                  <a:lnTo>
                    <a:pt x="1660969" y="131406"/>
                  </a:lnTo>
                  <a:lnTo>
                    <a:pt x="1657197" y="134035"/>
                  </a:lnTo>
                  <a:lnTo>
                    <a:pt x="1622450" y="184315"/>
                  </a:lnTo>
                  <a:lnTo>
                    <a:pt x="1568018" y="201879"/>
                  </a:lnTo>
                  <a:lnTo>
                    <a:pt x="1532267" y="194538"/>
                  </a:lnTo>
                  <a:lnTo>
                    <a:pt x="1503108" y="174764"/>
                  </a:lnTo>
                  <a:lnTo>
                    <a:pt x="1483512" y="145529"/>
                  </a:lnTo>
                  <a:lnTo>
                    <a:pt x="1476425" y="109778"/>
                  </a:lnTo>
                  <a:lnTo>
                    <a:pt x="1483779" y="74091"/>
                  </a:lnTo>
                  <a:lnTo>
                    <a:pt x="1503591" y="44996"/>
                  </a:lnTo>
                  <a:lnTo>
                    <a:pt x="1532890" y="25438"/>
                  </a:lnTo>
                  <a:lnTo>
                    <a:pt x="1568691" y="18351"/>
                  </a:lnTo>
                  <a:lnTo>
                    <a:pt x="1568691" y="18173"/>
                  </a:lnTo>
                  <a:lnTo>
                    <a:pt x="1622729" y="35941"/>
                  </a:lnTo>
                  <a:lnTo>
                    <a:pt x="1655940" y="82042"/>
                  </a:lnTo>
                  <a:lnTo>
                    <a:pt x="1657197" y="86017"/>
                  </a:lnTo>
                  <a:lnTo>
                    <a:pt x="1660969" y="88658"/>
                  </a:lnTo>
                  <a:lnTo>
                    <a:pt x="1665135" y="88468"/>
                  </a:lnTo>
                  <a:lnTo>
                    <a:pt x="1696300" y="88468"/>
                  </a:lnTo>
                  <a:lnTo>
                    <a:pt x="1698752" y="88480"/>
                  </a:lnTo>
                  <a:lnTo>
                    <a:pt x="1701101" y="87528"/>
                  </a:lnTo>
                  <a:lnTo>
                    <a:pt x="1718551" y="70104"/>
                  </a:lnTo>
                  <a:lnTo>
                    <a:pt x="1722780" y="65887"/>
                  </a:lnTo>
                  <a:lnTo>
                    <a:pt x="1744370" y="87528"/>
                  </a:lnTo>
                  <a:lnTo>
                    <a:pt x="1746719" y="88480"/>
                  </a:lnTo>
                  <a:lnTo>
                    <a:pt x="1766976" y="88480"/>
                  </a:lnTo>
                  <a:lnTo>
                    <a:pt x="1769173" y="88480"/>
                  </a:lnTo>
                  <a:lnTo>
                    <a:pt x="1771523" y="87528"/>
                  </a:lnTo>
                  <a:lnTo>
                    <a:pt x="1788972" y="70104"/>
                  </a:lnTo>
                  <a:lnTo>
                    <a:pt x="1793201" y="65887"/>
                  </a:lnTo>
                  <a:lnTo>
                    <a:pt x="1814791" y="87528"/>
                  </a:lnTo>
                  <a:lnTo>
                    <a:pt x="1817154" y="88480"/>
                  </a:lnTo>
                  <a:lnTo>
                    <a:pt x="1842490" y="88480"/>
                  </a:lnTo>
                  <a:lnTo>
                    <a:pt x="1868322" y="110947"/>
                  </a:lnTo>
                  <a:lnTo>
                    <a:pt x="1868322" y="86461"/>
                  </a:lnTo>
                  <a:lnTo>
                    <a:pt x="1850555" y="70929"/>
                  </a:lnTo>
                  <a:lnTo>
                    <a:pt x="1848396" y="70104"/>
                  </a:lnTo>
                  <a:lnTo>
                    <a:pt x="1823542" y="70104"/>
                  </a:lnTo>
                  <a:lnTo>
                    <a:pt x="1819313" y="65887"/>
                  </a:lnTo>
                  <a:lnTo>
                    <a:pt x="1798116" y="44742"/>
                  </a:lnTo>
                  <a:lnTo>
                    <a:pt x="1795805" y="43776"/>
                  </a:lnTo>
                  <a:lnTo>
                    <a:pt x="1790954" y="43751"/>
                  </a:lnTo>
                  <a:lnTo>
                    <a:pt x="1788566" y="44742"/>
                  </a:lnTo>
                  <a:lnTo>
                    <a:pt x="1763141" y="70104"/>
                  </a:lnTo>
                  <a:lnTo>
                    <a:pt x="1753120" y="70104"/>
                  </a:lnTo>
                  <a:lnTo>
                    <a:pt x="1748891" y="65887"/>
                  </a:lnTo>
                  <a:lnTo>
                    <a:pt x="1725815" y="42875"/>
                  </a:lnTo>
                  <a:lnTo>
                    <a:pt x="1720024" y="42875"/>
                  </a:lnTo>
                  <a:lnTo>
                    <a:pt x="1692719" y="70104"/>
                  </a:lnTo>
                  <a:lnTo>
                    <a:pt x="1671574" y="70104"/>
                  </a:lnTo>
                  <a:lnTo>
                    <a:pt x="1654949" y="41338"/>
                  </a:lnTo>
                  <a:lnTo>
                    <a:pt x="1631073" y="19227"/>
                  </a:lnTo>
                  <a:lnTo>
                    <a:pt x="1628889" y="18173"/>
                  </a:lnTo>
                  <a:lnTo>
                    <a:pt x="1601774" y="5029"/>
                  </a:lnTo>
                  <a:lnTo>
                    <a:pt x="1568881" y="0"/>
                  </a:lnTo>
                  <a:lnTo>
                    <a:pt x="1525930" y="8623"/>
                  </a:lnTo>
                  <a:lnTo>
                    <a:pt x="1490840" y="32181"/>
                  </a:lnTo>
                  <a:lnTo>
                    <a:pt x="1467167" y="67170"/>
                  </a:lnTo>
                  <a:lnTo>
                    <a:pt x="1458468" y="110032"/>
                  </a:lnTo>
                  <a:lnTo>
                    <a:pt x="1467091" y="152895"/>
                  </a:lnTo>
                  <a:lnTo>
                    <a:pt x="1490713" y="187921"/>
                  </a:lnTo>
                  <a:lnTo>
                    <a:pt x="1525765" y="211543"/>
                  </a:lnTo>
                  <a:lnTo>
                    <a:pt x="1568691" y="220243"/>
                  </a:lnTo>
                  <a:lnTo>
                    <a:pt x="1601698" y="215303"/>
                  </a:lnTo>
                  <a:lnTo>
                    <a:pt x="1629448" y="201879"/>
                  </a:lnTo>
                  <a:lnTo>
                    <a:pt x="1631099" y="201079"/>
                  </a:lnTo>
                  <a:lnTo>
                    <a:pt x="1655013" y="178879"/>
                  </a:lnTo>
                  <a:lnTo>
                    <a:pt x="1671574" y="149948"/>
                  </a:lnTo>
                  <a:lnTo>
                    <a:pt x="1857489" y="149948"/>
                  </a:lnTo>
                  <a:lnTo>
                    <a:pt x="1860042" y="148780"/>
                  </a:lnTo>
                  <a:lnTo>
                    <a:pt x="1874875" y="131597"/>
                  </a:lnTo>
                  <a:lnTo>
                    <a:pt x="1888363" y="115989"/>
                  </a:lnTo>
                  <a:lnTo>
                    <a:pt x="1891626" y="112179"/>
                  </a:lnTo>
                  <a:close/>
                </a:path>
                <a:path w="2585084" h="220345">
                  <a:moveTo>
                    <a:pt x="2271306" y="110032"/>
                  </a:moveTo>
                  <a:lnTo>
                    <a:pt x="2268169" y="94488"/>
                  </a:lnTo>
                  <a:lnTo>
                    <a:pt x="2264092" y="88468"/>
                  </a:lnTo>
                  <a:lnTo>
                    <a:pt x="2259596" y="81800"/>
                  </a:lnTo>
                  <a:lnTo>
                    <a:pt x="2252916" y="77304"/>
                  </a:lnTo>
                  <a:lnTo>
                    <a:pt x="2252916" y="110032"/>
                  </a:lnTo>
                  <a:lnTo>
                    <a:pt x="2251227" y="118414"/>
                  </a:lnTo>
                  <a:lnTo>
                    <a:pt x="2246592" y="125272"/>
                  </a:lnTo>
                  <a:lnTo>
                    <a:pt x="2239721" y="129895"/>
                  </a:lnTo>
                  <a:lnTo>
                    <a:pt x="2231313" y="131597"/>
                  </a:lnTo>
                  <a:lnTo>
                    <a:pt x="2222906" y="129895"/>
                  </a:lnTo>
                  <a:lnTo>
                    <a:pt x="2216035" y="125272"/>
                  </a:lnTo>
                  <a:lnTo>
                    <a:pt x="2211413" y="118414"/>
                  </a:lnTo>
                  <a:lnTo>
                    <a:pt x="2209711" y="110032"/>
                  </a:lnTo>
                  <a:lnTo>
                    <a:pt x="2211413" y="101638"/>
                  </a:lnTo>
                  <a:lnTo>
                    <a:pt x="2216035" y="94780"/>
                  </a:lnTo>
                  <a:lnTo>
                    <a:pt x="2222906" y="90157"/>
                  </a:lnTo>
                  <a:lnTo>
                    <a:pt x="2231313" y="88468"/>
                  </a:lnTo>
                  <a:lnTo>
                    <a:pt x="2239721" y="90157"/>
                  </a:lnTo>
                  <a:lnTo>
                    <a:pt x="2246592" y="94780"/>
                  </a:lnTo>
                  <a:lnTo>
                    <a:pt x="2251227" y="101638"/>
                  </a:lnTo>
                  <a:lnTo>
                    <a:pt x="2252916" y="110032"/>
                  </a:lnTo>
                  <a:lnTo>
                    <a:pt x="2252916" y="77304"/>
                  </a:lnTo>
                  <a:lnTo>
                    <a:pt x="2246884" y="73240"/>
                  </a:lnTo>
                  <a:lnTo>
                    <a:pt x="2231313" y="70104"/>
                  </a:lnTo>
                  <a:lnTo>
                    <a:pt x="2215743" y="73240"/>
                  </a:lnTo>
                  <a:lnTo>
                    <a:pt x="2203043" y="81800"/>
                  </a:lnTo>
                  <a:lnTo>
                    <a:pt x="2194471" y="94488"/>
                  </a:lnTo>
                  <a:lnTo>
                    <a:pt x="2191321" y="110032"/>
                  </a:lnTo>
                  <a:lnTo>
                    <a:pt x="2194471" y="125564"/>
                  </a:lnTo>
                  <a:lnTo>
                    <a:pt x="2203043" y="138252"/>
                  </a:lnTo>
                  <a:lnTo>
                    <a:pt x="2215743" y="146812"/>
                  </a:lnTo>
                  <a:lnTo>
                    <a:pt x="2231313" y="149948"/>
                  </a:lnTo>
                  <a:lnTo>
                    <a:pt x="2246884" y="146812"/>
                  </a:lnTo>
                  <a:lnTo>
                    <a:pt x="2259596" y="138252"/>
                  </a:lnTo>
                  <a:lnTo>
                    <a:pt x="2264092" y="131597"/>
                  </a:lnTo>
                  <a:lnTo>
                    <a:pt x="2268169" y="125564"/>
                  </a:lnTo>
                  <a:lnTo>
                    <a:pt x="2271306" y="110032"/>
                  </a:lnTo>
                  <a:close/>
                </a:path>
                <a:path w="2585084" h="220345">
                  <a:moveTo>
                    <a:pt x="2585047" y="112179"/>
                  </a:moveTo>
                  <a:lnTo>
                    <a:pt x="2584627" y="106451"/>
                  </a:lnTo>
                  <a:lnTo>
                    <a:pt x="2564053" y="88468"/>
                  </a:lnTo>
                  <a:lnTo>
                    <a:pt x="2561742" y="86461"/>
                  </a:lnTo>
                  <a:lnTo>
                    <a:pt x="2561742" y="110947"/>
                  </a:lnTo>
                  <a:lnTo>
                    <a:pt x="2544000" y="131597"/>
                  </a:lnTo>
                  <a:lnTo>
                    <a:pt x="2358555" y="131597"/>
                  </a:lnTo>
                  <a:lnTo>
                    <a:pt x="2354389" y="131406"/>
                  </a:lnTo>
                  <a:lnTo>
                    <a:pt x="2350617" y="134035"/>
                  </a:lnTo>
                  <a:lnTo>
                    <a:pt x="2315870" y="184315"/>
                  </a:lnTo>
                  <a:lnTo>
                    <a:pt x="2261438" y="201879"/>
                  </a:lnTo>
                  <a:lnTo>
                    <a:pt x="2225687" y="194538"/>
                  </a:lnTo>
                  <a:lnTo>
                    <a:pt x="2196528" y="174764"/>
                  </a:lnTo>
                  <a:lnTo>
                    <a:pt x="2176932" y="145529"/>
                  </a:lnTo>
                  <a:lnTo>
                    <a:pt x="2169845" y="109778"/>
                  </a:lnTo>
                  <a:lnTo>
                    <a:pt x="2177199" y="74091"/>
                  </a:lnTo>
                  <a:lnTo>
                    <a:pt x="2197011" y="44996"/>
                  </a:lnTo>
                  <a:lnTo>
                    <a:pt x="2226310" y="25438"/>
                  </a:lnTo>
                  <a:lnTo>
                    <a:pt x="2262111" y="18351"/>
                  </a:lnTo>
                  <a:lnTo>
                    <a:pt x="2262111" y="18173"/>
                  </a:lnTo>
                  <a:lnTo>
                    <a:pt x="2316149" y="35941"/>
                  </a:lnTo>
                  <a:lnTo>
                    <a:pt x="2349360" y="82042"/>
                  </a:lnTo>
                  <a:lnTo>
                    <a:pt x="2350617" y="86017"/>
                  </a:lnTo>
                  <a:lnTo>
                    <a:pt x="2354389" y="88658"/>
                  </a:lnTo>
                  <a:lnTo>
                    <a:pt x="2358555" y="88468"/>
                  </a:lnTo>
                  <a:lnTo>
                    <a:pt x="2389721" y="88468"/>
                  </a:lnTo>
                  <a:lnTo>
                    <a:pt x="2392172" y="88480"/>
                  </a:lnTo>
                  <a:lnTo>
                    <a:pt x="2394521" y="87528"/>
                  </a:lnTo>
                  <a:lnTo>
                    <a:pt x="2411971" y="70104"/>
                  </a:lnTo>
                  <a:lnTo>
                    <a:pt x="2416200" y="65887"/>
                  </a:lnTo>
                  <a:lnTo>
                    <a:pt x="2437790" y="87528"/>
                  </a:lnTo>
                  <a:lnTo>
                    <a:pt x="2440140" y="88480"/>
                  </a:lnTo>
                  <a:lnTo>
                    <a:pt x="2460396" y="88480"/>
                  </a:lnTo>
                  <a:lnTo>
                    <a:pt x="2462593" y="88480"/>
                  </a:lnTo>
                  <a:lnTo>
                    <a:pt x="2464943" y="87528"/>
                  </a:lnTo>
                  <a:lnTo>
                    <a:pt x="2482392" y="70104"/>
                  </a:lnTo>
                  <a:lnTo>
                    <a:pt x="2486622" y="65887"/>
                  </a:lnTo>
                  <a:lnTo>
                    <a:pt x="2508212" y="87528"/>
                  </a:lnTo>
                  <a:lnTo>
                    <a:pt x="2510574" y="88480"/>
                  </a:lnTo>
                  <a:lnTo>
                    <a:pt x="2535910" y="88480"/>
                  </a:lnTo>
                  <a:lnTo>
                    <a:pt x="2561742" y="110947"/>
                  </a:lnTo>
                  <a:lnTo>
                    <a:pt x="2561742" y="86461"/>
                  </a:lnTo>
                  <a:lnTo>
                    <a:pt x="2543975" y="70929"/>
                  </a:lnTo>
                  <a:lnTo>
                    <a:pt x="2541816" y="70104"/>
                  </a:lnTo>
                  <a:lnTo>
                    <a:pt x="2516962" y="70104"/>
                  </a:lnTo>
                  <a:lnTo>
                    <a:pt x="2512733" y="65887"/>
                  </a:lnTo>
                  <a:lnTo>
                    <a:pt x="2491536" y="44742"/>
                  </a:lnTo>
                  <a:lnTo>
                    <a:pt x="2489225" y="43776"/>
                  </a:lnTo>
                  <a:lnTo>
                    <a:pt x="2484374" y="43751"/>
                  </a:lnTo>
                  <a:lnTo>
                    <a:pt x="2481986" y="44742"/>
                  </a:lnTo>
                  <a:lnTo>
                    <a:pt x="2456561" y="70104"/>
                  </a:lnTo>
                  <a:lnTo>
                    <a:pt x="2446540" y="70104"/>
                  </a:lnTo>
                  <a:lnTo>
                    <a:pt x="2442311" y="65887"/>
                  </a:lnTo>
                  <a:lnTo>
                    <a:pt x="2419235" y="42875"/>
                  </a:lnTo>
                  <a:lnTo>
                    <a:pt x="2413444" y="42875"/>
                  </a:lnTo>
                  <a:lnTo>
                    <a:pt x="2386139" y="70104"/>
                  </a:lnTo>
                  <a:lnTo>
                    <a:pt x="2364994" y="70104"/>
                  </a:lnTo>
                  <a:lnTo>
                    <a:pt x="2348369" y="41338"/>
                  </a:lnTo>
                  <a:lnTo>
                    <a:pt x="2324493" y="19227"/>
                  </a:lnTo>
                  <a:lnTo>
                    <a:pt x="2322309" y="18173"/>
                  </a:lnTo>
                  <a:lnTo>
                    <a:pt x="2295194" y="5029"/>
                  </a:lnTo>
                  <a:lnTo>
                    <a:pt x="2262301" y="0"/>
                  </a:lnTo>
                  <a:lnTo>
                    <a:pt x="2219350" y="8623"/>
                  </a:lnTo>
                  <a:lnTo>
                    <a:pt x="2184260" y="32181"/>
                  </a:lnTo>
                  <a:lnTo>
                    <a:pt x="2160587" y="67170"/>
                  </a:lnTo>
                  <a:lnTo>
                    <a:pt x="2151888" y="110032"/>
                  </a:lnTo>
                  <a:lnTo>
                    <a:pt x="2160511" y="152895"/>
                  </a:lnTo>
                  <a:lnTo>
                    <a:pt x="2184133" y="187921"/>
                  </a:lnTo>
                  <a:lnTo>
                    <a:pt x="2219185" y="211543"/>
                  </a:lnTo>
                  <a:lnTo>
                    <a:pt x="2262111" y="220243"/>
                  </a:lnTo>
                  <a:lnTo>
                    <a:pt x="2295118" y="215303"/>
                  </a:lnTo>
                  <a:lnTo>
                    <a:pt x="2322868" y="201879"/>
                  </a:lnTo>
                  <a:lnTo>
                    <a:pt x="2324519" y="201079"/>
                  </a:lnTo>
                  <a:lnTo>
                    <a:pt x="2348433" y="178879"/>
                  </a:lnTo>
                  <a:lnTo>
                    <a:pt x="2364994" y="149948"/>
                  </a:lnTo>
                  <a:lnTo>
                    <a:pt x="2550909" y="149948"/>
                  </a:lnTo>
                  <a:lnTo>
                    <a:pt x="2553462" y="148780"/>
                  </a:lnTo>
                  <a:lnTo>
                    <a:pt x="2568295" y="131597"/>
                  </a:lnTo>
                  <a:lnTo>
                    <a:pt x="2581783" y="115989"/>
                  </a:lnTo>
                  <a:lnTo>
                    <a:pt x="2585047" y="112179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277867" y="4142231"/>
              <a:ext cx="3409315" cy="1612900"/>
            </a:xfrm>
            <a:custGeom>
              <a:avLst/>
              <a:gdLst/>
              <a:ahLst/>
              <a:cxnLst/>
              <a:rect l="l" t="t" r="r" b="b"/>
              <a:pathLst>
                <a:path w="3409315" h="1612900">
                  <a:moveTo>
                    <a:pt x="0" y="1612391"/>
                  </a:moveTo>
                  <a:lnTo>
                    <a:pt x="3409188" y="1612391"/>
                  </a:lnTo>
                  <a:lnTo>
                    <a:pt x="3409188" y="0"/>
                  </a:lnTo>
                  <a:lnTo>
                    <a:pt x="0" y="0"/>
                  </a:lnTo>
                  <a:lnTo>
                    <a:pt x="0" y="1612391"/>
                  </a:lnTo>
                  <a:close/>
                </a:path>
              </a:pathLst>
            </a:custGeom>
            <a:ln w="12699">
              <a:solidFill>
                <a:srgbClr val="FB57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47281" y="3608323"/>
            <a:ext cx="306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3748" y="2819400"/>
            <a:ext cx="812292" cy="8122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763648" y="3714369"/>
            <a:ext cx="872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0716" y="3260090"/>
            <a:ext cx="1350010" cy="103505"/>
          </a:xfrm>
          <a:custGeom>
            <a:avLst/>
            <a:gdLst/>
            <a:ahLst/>
            <a:cxnLst/>
            <a:rect l="l" t="t" r="r" b="b"/>
            <a:pathLst>
              <a:path w="1350010" h="103504">
                <a:moveTo>
                  <a:pt x="1330651" y="51562"/>
                </a:moveTo>
                <a:lnTo>
                  <a:pt x="1285367" y="91186"/>
                </a:lnTo>
                <a:lnTo>
                  <a:pt x="1282699" y="93599"/>
                </a:lnTo>
                <a:lnTo>
                  <a:pt x="1282445" y="97536"/>
                </a:lnTo>
                <a:lnTo>
                  <a:pt x="1287018" y="102870"/>
                </a:lnTo>
                <a:lnTo>
                  <a:pt x="1291082" y="103124"/>
                </a:lnTo>
                <a:lnTo>
                  <a:pt x="1293748" y="100837"/>
                </a:lnTo>
                <a:lnTo>
                  <a:pt x="1342759" y="57912"/>
                </a:lnTo>
                <a:lnTo>
                  <a:pt x="1340358" y="57912"/>
                </a:lnTo>
                <a:lnTo>
                  <a:pt x="1340358" y="56387"/>
                </a:lnTo>
                <a:lnTo>
                  <a:pt x="1336167" y="56387"/>
                </a:lnTo>
                <a:lnTo>
                  <a:pt x="1330651" y="51562"/>
                </a:lnTo>
                <a:close/>
              </a:path>
              <a:path w="1350010" h="103504">
                <a:moveTo>
                  <a:pt x="1323394" y="45212"/>
                </a:moveTo>
                <a:lnTo>
                  <a:pt x="0" y="45212"/>
                </a:lnTo>
                <a:lnTo>
                  <a:pt x="0" y="57912"/>
                </a:lnTo>
                <a:lnTo>
                  <a:pt x="1323394" y="57912"/>
                </a:lnTo>
                <a:lnTo>
                  <a:pt x="1330651" y="51562"/>
                </a:lnTo>
                <a:lnTo>
                  <a:pt x="1323394" y="45212"/>
                </a:lnTo>
                <a:close/>
              </a:path>
              <a:path w="1350010" h="103504">
                <a:moveTo>
                  <a:pt x="1342759" y="45212"/>
                </a:moveTo>
                <a:lnTo>
                  <a:pt x="1340358" y="45212"/>
                </a:lnTo>
                <a:lnTo>
                  <a:pt x="1340358" y="57912"/>
                </a:lnTo>
                <a:lnTo>
                  <a:pt x="1342759" y="57912"/>
                </a:lnTo>
                <a:lnTo>
                  <a:pt x="1350009" y="51562"/>
                </a:lnTo>
                <a:lnTo>
                  <a:pt x="1342759" y="45212"/>
                </a:lnTo>
                <a:close/>
              </a:path>
              <a:path w="1350010" h="103504">
                <a:moveTo>
                  <a:pt x="1336167" y="46736"/>
                </a:moveTo>
                <a:lnTo>
                  <a:pt x="1330651" y="51562"/>
                </a:lnTo>
                <a:lnTo>
                  <a:pt x="1336167" y="56387"/>
                </a:lnTo>
                <a:lnTo>
                  <a:pt x="1336167" y="46736"/>
                </a:lnTo>
                <a:close/>
              </a:path>
              <a:path w="1350010" h="103504">
                <a:moveTo>
                  <a:pt x="1340358" y="46736"/>
                </a:moveTo>
                <a:lnTo>
                  <a:pt x="1336167" y="46736"/>
                </a:lnTo>
                <a:lnTo>
                  <a:pt x="1336167" y="56387"/>
                </a:lnTo>
                <a:lnTo>
                  <a:pt x="1340358" y="56387"/>
                </a:lnTo>
                <a:lnTo>
                  <a:pt x="1340358" y="46736"/>
                </a:lnTo>
                <a:close/>
              </a:path>
              <a:path w="1350010" h="103504">
                <a:moveTo>
                  <a:pt x="1291082" y="0"/>
                </a:moveTo>
                <a:lnTo>
                  <a:pt x="1287018" y="254"/>
                </a:lnTo>
                <a:lnTo>
                  <a:pt x="1282445" y="5587"/>
                </a:lnTo>
                <a:lnTo>
                  <a:pt x="1282699" y="9525"/>
                </a:lnTo>
                <a:lnTo>
                  <a:pt x="1285367" y="11937"/>
                </a:lnTo>
                <a:lnTo>
                  <a:pt x="1330651" y="51562"/>
                </a:lnTo>
                <a:lnTo>
                  <a:pt x="1336167" y="46736"/>
                </a:lnTo>
                <a:lnTo>
                  <a:pt x="1340358" y="46736"/>
                </a:lnTo>
                <a:lnTo>
                  <a:pt x="1340358" y="45212"/>
                </a:lnTo>
                <a:lnTo>
                  <a:pt x="1342759" y="45212"/>
                </a:lnTo>
                <a:lnTo>
                  <a:pt x="1293748" y="2286"/>
                </a:lnTo>
                <a:lnTo>
                  <a:pt x="1291082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51883" y="4991227"/>
            <a:ext cx="2727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aws/sqs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aws/acm</a:t>
            </a:r>
            <a:r>
              <a:rPr sz="1400" spc="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aws/ebs</a:t>
            </a:r>
            <a:r>
              <a:rPr sz="1400" spc="12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aws/fsx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72709" y="3608323"/>
            <a:ext cx="1632585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  <a:tabLst>
                <a:tab pos="1081405" algn="l"/>
              </a:tabLst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Managed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Keys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939" y="874500"/>
            <a:ext cx="7798434" cy="206883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managed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C000"/>
                </a:solidFill>
                <a:latin typeface="Calibri"/>
                <a:cs typeface="Calibri"/>
              </a:rPr>
              <a:t>symmetric</a:t>
            </a:r>
            <a:r>
              <a:rPr sz="2200" b="1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C000"/>
                </a:solidFill>
                <a:latin typeface="Calibri"/>
                <a:cs typeface="Calibri"/>
              </a:rPr>
              <a:t>asymmetric</a:t>
            </a:r>
            <a:r>
              <a:rPr sz="22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encryption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keys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C000"/>
                </a:solidFill>
                <a:latin typeface="Calibri"/>
                <a:cs typeface="Calibri"/>
              </a:rPr>
              <a:t>KMS</a:t>
            </a:r>
            <a:r>
              <a:rPr sz="2200" b="1" spc="-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C000"/>
                </a:solidFill>
                <a:latin typeface="Calibri"/>
                <a:cs typeface="Calibri"/>
              </a:rPr>
              <a:t>keys</a:t>
            </a:r>
            <a:r>
              <a:rPr sz="22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protected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modules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(HSMs)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R="212090"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KMS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41128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Customer Managed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Keys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73008" y="3330066"/>
            <a:ext cx="300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customer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managed</a:t>
            </a:r>
            <a:r>
              <a:rPr sz="1800" b="1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KMS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DE96B802-783F-6CDE-1B89-2F111A919367}"/>
              </a:ext>
            </a:extLst>
          </p:cNvPr>
          <p:cNvSpPr/>
          <p:nvPr/>
        </p:nvSpPr>
        <p:spPr>
          <a:xfrm>
            <a:off x="4730115" y="4648200"/>
            <a:ext cx="2585085" cy="220345"/>
          </a:xfrm>
          <a:custGeom>
            <a:avLst/>
            <a:gdLst/>
            <a:ahLst/>
            <a:cxnLst/>
            <a:rect l="l" t="t" r="r" b="b"/>
            <a:pathLst>
              <a:path w="2585084" h="220345">
                <a:moveTo>
                  <a:pt x="119418" y="110032"/>
                </a:moveTo>
                <a:lnTo>
                  <a:pt x="116281" y="94488"/>
                </a:lnTo>
                <a:lnTo>
                  <a:pt x="112204" y="88468"/>
                </a:lnTo>
                <a:lnTo>
                  <a:pt x="107708" y="81800"/>
                </a:lnTo>
                <a:lnTo>
                  <a:pt x="101028" y="77304"/>
                </a:lnTo>
                <a:lnTo>
                  <a:pt x="101028" y="110032"/>
                </a:lnTo>
                <a:lnTo>
                  <a:pt x="99339" y="118414"/>
                </a:lnTo>
                <a:lnTo>
                  <a:pt x="94703" y="125272"/>
                </a:lnTo>
                <a:lnTo>
                  <a:pt x="87833" y="129895"/>
                </a:lnTo>
                <a:lnTo>
                  <a:pt x="79425" y="131597"/>
                </a:lnTo>
                <a:lnTo>
                  <a:pt x="71018" y="129895"/>
                </a:lnTo>
                <a:lnTo>
                  <a:pt x="64147" y="125272"/>
                </a:lnTo>
                <a:lnTo>
                  <a:pt x="59524" y="118414"/>
                </a:lnTo>
                <a:lnTo>
                  <a:pt x="57823" y="110032"/>
                </a:lnTo>
                <a:lnTo>
                  <a:pt x="59524" y="101638"/>
                </a:lnTo>
                <a:lnTo>
                  <a:pt x="64147" y="94780"/>
                </a:lnTo>
                <a:lnTo>
                  <a:pt x="71018" y="90157"/>
                </a:lnTo>
                <a:lnTo>
                  <a:pt x="79425" y="88468"/>
                </a:lnTo>
                <a:lnTo>
                  <a:pt x="87833" y="90157"/>
                </a:lnTo>
                <a:lnTo>
                  <a:pt x="94703" y="94780"/>
                </a:lnTo>
                <a:lnTo>
                  <a:pt x="99339" y="101638"/>
                </a:lnTo>
                <a:lnTo>
                  <a:pt x="101028" y="110032"/>
                </a:lnTo>
                <a:lnTo>
                  <a:pt x="101028" y="77304"/>
                </a:lnTo>
                <a:lnTo>
                  <a:pt x="94996" y="73240"/>
                </a:lnTo>
                <a:lnTo>
                  <a:pt x="79425" y="70104"/>
                </a:lnTo>
                <a:lnTo>
                  <a:pt x="63868" y="73240"/>
                </a:lnTo>
                <a:lnTo>
                  <a:pt x="51155" y="81800"/>
                </a:lnTo>
                <a:lnTo>
                  <a:pt x="42583" y="94488"/>
                </a:lnTo>
                <a:lnTo>
                  <a:pt x="39433" y="110032"/>
                </a:lnTo>
                <a:lnTo>
                  <a:pt x="42583" y="125564"/>
                </a:lnTo>
                <a:lnTo>
                  <a:pt x="51155" y="138252"/>
                </a:lnTo>
                <a:lnTo>
                  <a:pt x="63868" y="146812"/>
                </a:lnTo>
                <a:lnTo>
                  <a:pt x="79425" y="149948"/>
                </a:lnTo>
                <a:lnTo>
                  <a:pt x="94996" y="146812"/>
                </a:lnTo>
                <a:lnTo>
                  <a:pt x="107708" y="138252"/>
                </a:lnTo>
                <a:lnTo>
                  <a:pt x="112204" y="131597"/>
                </a:lnTo>
                <a:lnTo>
                  <a:pt x="116281" y="125564"/>
                </a:lnTo>
                <a:lnTo>
                  <a:pt x="119418" y="110032"/>
                </a:lnTo>
                <a:close/>
              </a:path>
              <a:path w="2585084" h="220345">
                <a:moveTo>
                  <a:pt x="433158" y="112179"/>
                </a:moveTo>
                <a:lnTo>
                  <a:pt x="432739" y="106451"/>
                </a:lnTo>
                <a:lnTo>
                  <a:pt x="412165" y="88468"/>
                </a:lnTo>
                <a:lnTo>
                  <a:pt x="409854" y="86461"/>
                </a:lnTo>
                <a:lnTo>
                  <a:pt x="409854" y="110947"/>
                </a:lnTo>
                <a:lnTo>
                  <a:pt x="392112" y="131597"/>
                </a:lnTo>
                <a:lnTo>
                  <a:pt x="206667" y="131597"/>
                </a:lnTo>
                <a:lnTo>
                  <a:pt x="202501" y="131406"/>
                </a:lnTo>
                <a:lnTo>
                  <a:pt x="198729" y="134035"/>
                </a:lnTo>
                <a:lnTo>
                  <a:pt x="163982" y="184315"/>
                </a:lnTo>
                <a:lnTo>
                  <a:pt x="109550" y="201879"/>
                </a:lnTo>
                <a:lnTo>
                  <a:pt x="73799" y="194538"/>
                </a:lnTo>
                <a:lnTo>
                  <a:pt x="44640" y="174764"/>
                </a:lnTo>
                <a:lnTo>
                  <a:pt x="25044" y="145529"/>
                </a:lnTo>
                <a:lnTo>
                  <a:pt x="17957" y="109778"/>
                </a:lnTo>
                <a:lnTo>
                  <a:pt x="25311" y="74091"/>
                </a:lnTo>
                <a:lnTo>
                  <a:pt x="45123" y="44996"/>
                </a:lnTo>
                <a:lnTo>
                  <a:pt x="74422" y="25438"/>
                </a:lnTo>
                <a:lnTo>
                  <a:pt x="110223" y="18351"/>
                </a:lnTo>
                <a:lnTo>
                  <a:pt x="110223" y="18173"/>
                </a:lnTo>
                <a:lnTo>
                  <a:pt x="164261" y="35941"/>
                </a:lnTo>
                <a:lnTo>
                  <a:pt x="197472" y="82042"/>
                </a:lnTo>
                <a:lnTo>
                  <a:pt x="198729" y="86017"/>
                </a:lnTo>
                <a:lnTo>
                  <a:pt x="202501" y="88658"/>
                </a:lnTo>
                <a:lnTo>
                  <a:pt x="206667" y="88468"/>
                </a:lnTo>
                <a:lnTo>
                  <a:pt x="237832" y="88468"/>
                </a:lnTo>
                <a:lnTo>
                  <a:pt x="240284" y="88480"/>
                </a:lnTo>
                <a:lnTo>
                  <a:pt x="242633" y="87528"/>
                </a:lnTo>
                <a:lnTo>
                  <a:pt x="260083" y="70104"/>
                </a:lnTo>
                <a:lnTo>
                  <a:pt x="264312" y="65887"/>
                </a:lnTo>
                <a:lnTo>
                  <a:pt x="285902" y="87528"/>
                </a:lnTo>
                <a:lnTo>
                  <a:pt x="288251" y="88480"/>
                </a:lnTo>
                <a:lnTo>
                  <a:pt x="308508" y="88480"/>
                </a:lnTo>
                <a:lnTo>
                  <a:pt x="310705" y="88480"/>
                </a:lnTo>
                <a:lnTo>
                  <a:pt x="313055" y="87528"/>
                </a:lnTo>
                <a:lnTo>
                  <a:pt x="330504" y="70104"/>
                </a:lnTo>
                <a:lnTo>
                  <a:pt x="334733" y="65887"/>
                </a:lnTo>
                <a:lnTo>
                  <a:pt x="356323" y="87528"/>
                </a:lnTo>
                <a:lnTo>
                  <a:pt x="358686" y="88480"/>
                </a:lnTo>
                <a:lnTo>
                  <a:pt x="384022" y="88480"/>
                </a:lnTo>
                <a:lnTo>
                  <a:pt x="409854" y="110947"/>
                </a:lnTo>
                <a:lnTo>
                  <a:pt x="409854" y="86461"/>
                </a:lnTo>
                <a:lnTo>
                  <a:pt x="392087" y="70929"/>
                </a:lnTo>
                <a:lnTo>
                  <a:pt x="389928" y="70104"/>
                </a:lnTo>
                <a:lnTo>
                  <a:pt x="365074" y="70104"/>
                </a:lnTo>
                <a:lnTo>
                  <a:pt x="360845" y="65887"/>
                </a:lnTo>
                <a:lnTo>
                  <a:pt x="339648" y="44742"/>
                </a:lnTo>
                <a:lnTo>
                  <a:pt x="337337" y="43776"/>
                </a:lnTo>
                <a:lnTo>
                  <a:pt x="332486" y="43751"/>
                </a:lnTo>
                <a:lnTo>
                  <a:pt x="330111" y="44742"/>
                </a:lnTo>
                <a:lnTo>
                  <a:pt x="304673" y="70104"/>
                </a:lnTo>
                <a:lnTo>
                  <a:pt x="294652" y="70104"/>
                </a:lnTo>
                <a:lnTo>
                  <a:pt x="290423" y="65887"/>
                </a:lnTo>
                <a:lnTo>
                  <a:pt x="267347" y="42875"/>
                </a:lnTo>
                <a:lnTo>
                  <a:pt x="261556" y="42875"/>
                </a:lnTo>
                <a:lnTo>
                  <a:pt x="234251" y="70104"/>
                </a:lnTo>
                <a:lnTo>
                  <a:pt x="213106" y="70104"/>
                </a:lnTo>
                <a:lnTo>
                  <a:pt x="196481" y="41338"/>
                </a:lnTo>
                <a:lnTo>
                  <a:pt x="172605" y="19227"/>
                </a:lnTo>
                <a:lnTo>
                  <a:pt x="170421" y="18173"/>
                </a:lnTo>
                <a:lnTo>
                  <a:pt x="143306" y="5029"/>
                </a:lnTo>
                <a:lnTo>
                  <a:pt x="110413" y="0"/>
                </a:lnTo>
                <a:lnTo>
                  <a:pt x="67462" y="8623"/>
                </a:lnTo>
                <a:lnTo>
                  <a:pt x="32372" y="32181"/>
                </a:lnTo>
                <a:lnTo>
                  <a:pt x="8699" y="67170"/>
                </a:lnTo>
                <a:lnTo>
                  <a:pt x="0" y="110032"/>
                </a:lnTo>
                <a:lnTo>
                  <a:pt x="8636" y="152895"/>
                </a:lnTo>
                <a:lnTo>
                  <a:pt x="32245" y="187921"/>
                </a:lnTo>
                <a:lnTo>
                  <a:pt x="67297" y="211543"/>
                </a:lnTo>
                <a:lnTo>
                  <a:pt x="110223" y="220243"/>
                </a:lnTo>
                <a:lnTo>
                  <a:pt x="143230" y="215303"/>
                </a:lnTo>
                <a:lnTo>
                  <a:pt x="170980" y="201879"/>
                </a:lnTo>
                <a:lnTo>
                  <a:pt x="172631" y="201079"/>
                </a:lnTo>
                <a:lnTo>
                  <a:pt x="196545" y="178879"/>
                </a:lnTo>
                <a:lnTo>
                  <a:pt x="213106" y="149948"/>
                </a:lnTo>
                <a:lnTo>
                  <a:pt x="399021" y="149948"/>
                </a:lnTo>
                <a:lnTo>
                  <a:pt x="401574" y="148780"/>
                </a:lnTo>
                <a:lnTo>
                  <a:pt x="416407" y="131597"/>
                </a:lnTo>
                <a:lnTo>
                  <a:pt x="429895" y="115989"/>
                </a:lnTo>
                <a:lnTo>
                  <a:pt x="433158" y="112179"/>
                </a:lnTo>
                <a:close/>
              </a:path>
              <a:path w="2585084" h="220345">
                <a:moveTo>
                  <a:pt x="1577886" y="110032"/>
                </a:moveTo>
                <a:lnTo>
                  <a:pt x="1574749" y="94488"/>
                </a:lnTo>
                <a:lnTo>
                  <a:pt x="1570672" y="88468"/>
                </a:lnTo>
                <a:lnTo>
                  <a:pt x="1566176" y="81800"/>
                </a:lnTo>
                <a:lnTo>
                  <a:pt x="1559496" y="77304"/>
                </a:lnTo>
                <a:lnTo>
                  <a:pt x="1559496" y="110032"/>
                </a:lnTo>
                <a:lnTo>
                  <a:pt x="1557807" y="118414"/>
                </a:lnTo>
                <a:lnTo>
                  <a:pt x="1553171" y="125272"/>
                </a:lnTo>
                <a:lnTo>
                  <a:pt x="1546301" y="129895"/>
                </a:lnTo>
                <a:lnTo>
                  <a:pt x="1537893" y="131597"/>
                </a:lnTo>
                <a:lnTo>
                  <a:pt x="1529486" y="129895"/>
                </a:lnTo>
                <a:lnTo>
                  <a:pt x="1522615" y="125272"/>
                </a:lnTo>
                <a:lnTo>
                  <a:pt x="1517992" y="118414"/>
                </a:lnTo>
                <a:lnTo>
                  <a:pt x="1516291" y="110032"/>
                </a:lnTo>
                <a:lnTo>
                  <a:pt x="1517992" y="101638"/>
                </a:lnTo>
                <a:lnTo>
                  <a:pt x="1522615" y="94780"/>
                </a:lnTo>
                <a:lnTo>
                  <a:pt x="1529486" y="90157"/>
                </a:lnTo>
                <a:lnTo>
                  <a:pt x="1537893" y="88468"/>
                </a:lnTo>
                <a:lnTo>
                  <a:pt x="1546301" y="90157"/>
                </a:lnTo>
                <a:lnTo>
                  <a:pt x="1553171" y="94780"/>
                </a:lnTo>
                <a:lnTo>
                  <a:pt x="1557807" y="101638"/>
                </a:lnTo>
                <a:lnTo>
                  <a:pt x="1559496" y="110032"/>
                </a:lnTo>
                <a:lnTo>
                  <a:pt x="1559496" y="77304"/>
                </a:lnTo>
                <a:lnTo>
                  <a:pt x="1553464" y="73240"/>
                </a:lnTo>
                <a:lnTo>
                  <a:pt x="1537893" y="70104"/>
                </a:lnTo>
                <a:lnTo>
                  <a:pt x="1522323" y="73240"/>
                </a:lnTo>
                <a:lnTo>
                  <a:pt x="1509623" y="81800"/>
                </a:lnTo>
                <a:lnTo>
                  <a:pt x="1501051" y="94488"/>
                </a:lnTo>
                <a:lnTo>
                  <a:pt x="1497901" y="110032"/>
                </a:lnTo>
                <a:lnTo>
                  <a:pt x="1501051" y="125564"/>
                </a:lnTo>
                <a:lnTo>
                  <a:pt x="1509623" y="138252"/>
                </a:lnTo>
                <a:lnTo>
                  <a:pt x="1522323" y="146812"/>
                </a:lnTo>
                <a:lnTo>
                  <a:pt x="1537893" y="149948"/>
                </a:lnTo>
                <a:lnTo>
                  <a:pt x="1553464" y="146812"/>
                </a:lnTo>
                <a:lnTo>
                  <a:pt x="1566176" y="138252"/>
                </a:lnTo>
                <a:lnTo>
                  <a:pt x="1570672" y="131597"/>
                </a:lnTo>
                <a:lnTo>
                  <a:pt x="1574749" y="125564"/>
                </a:lnTo>
                <a:lnTo>
                  <a:pt x="1577886" y="110032"/>
                </a:lnTo>
                <a:close/>
              </a:path>
              <a:path w="2585084" h="220345">
                <a:moveTo>
                  <a:pt x="1891626" y="112179"/>
                </a:moveTo>
                <a:lnTo>
                  <a:pt x="1891207" y="106451"/>
                </a:lnTo>
                <a:lnTo>
                  <a:pt x="1870633" y="88468"/>
                </a:lnTo>
                <a:lnTo>
                  <a:pt x="1868322" y="86461"/>
                </a:lnTo>
                <a:lnTo>
                  <a:pt x="1868322" y="110947"/>
                </a:lnTo>
                <a:lnTo>
                  <a:pt x="1850580" y="131597"/>
                </a:lnTo>
                <a:lnTo>
                  <a:pt x="1665135" y="131597"/>
                </a:lnTo>
                <a:lnTo>
                  <a:pt x="1660969" y="131406"/>
                </a:lnTo>
                <a:lnTo>
                  <a:pt x="1657197" y="134035"/>
                </a:lnTo>
                <a:lnTo>
                  <a:pt x="1622450" y="184315"/>
                </a:lnTo>
                <a:lnTo>
                  <a:pt x="1568018" y="201879"/>
                </a:lnTo>
                <a:lnTo>
                  <a:pt x="1532267" y="194538"/>
                </a:lnTo>
                <a:lnTo>
                  <a:pt x="1503108" y="174764"/>
                </a:lnTo>
                <a:lnTo>
                  <a:pt x="1483512" y="145529"/>
                </a:lnTo>
                <a:lnTo>
                  <a:pt x="1476425" y="109778"/>
                </a:lnTo>
                <a:lnTo>
                  <a:pt x="1483779" y="74091"/>
                </a:lnTo>
                <a:lnTo>
                  <a:pt x="1503591" y="44996"/>
                </a:lnTo>
                <a:lnTo>
                  <a:pt x="1532890" y="25438"/>
                </a:lnTo>
                <a:lnTo>
                  <a:pt x="1568691" y="18351"/>
                </a:lnTo>
                <a:lnTo>
                  <a:pt x="1568691" y="18173"/>
                </a:lnTo>
                <a:lnTo>
                  <a:pt x="1622729" y="35941"/>
                </a:lnTo>
                <a:lnTo>
                  <a:pt x="1655940" y="82042"/>
                </a:lnTo>
                <a:lnTo>
                  <a:pt x="1657197" y="86017"/>
                </a:lnTo>
                <a:lnTo>
                  <a:pt x="1660969" y="88658"/>
                </a:lnTo>
                <a:lnTo>
                  <a:pt x="1665135" y="88468"/>
                </a:lnTo>
                <a:lnTo>
                  <a:pt x="1696300" y="88468"/>
                </a:lnTo>
                <a:lnTo>
                  <a:pt x="1698752" y="88480"/>
                </a:lnTo>
                <a:lnTo>
                  <a:pt x="1701101" y="87528"/>
                </a:lnTo>
                <a:lnTo>
                  <a:pt x="1718551" y="70104"/>
                </a:lnTo>
                <a:lnTo>
                  <a:pt x="1722780" y="65887"/>
                </a:lnTo>
                <a:lnTo>
                  <a:pt x="1744370" y="87528"/>
                </a:lnTo>
                <a:lnTo>
                  <a:pt x="1746719" y="88480"/>
                </a:lnTo>
                <a:lnTo>
                  <a:pt x="1766976" y="88480"/>
                </a:lnTo>
                <a:lnTo>
                  <a:pt x="1769173" y="88480"/>
                </a:lnTo>
                <a:lnTo>
                  <a:pt x="1771523" y="87528"/>
                </a:lnTo>
                <a:lnTo>
                  <a:pt x="1788972" y="70104"/>
                </a:lnTo>
                <a:lnTo>
                  <a:pt x="1793201" y="65887"/>
                </a:lnTo>
                <a:lnTo>
                  <a:pt x="1814791" y="87528"/>
                </a:lnTo>
                <a:lnTo>
                  <a:pt x="1817154" y="88480"/>
                </a:lnTo>
                <a:lnTo>
                  <a:pt x="1842490" y="88480"/>
                </a:lnTo>
                <a:lnTo>
                  <a:pt x="1868322" y="110947"/>
                </a:lnTo>
                <a:lnTo>
                  <a:pt x="1868322" y="86461"/>
                </a:lnTo>
                <a:lnTo>
                  <a:pt x="1850555" y="70929"/>
                </a:lnTo>
                <a:lnTo>
                  <a:pt x="1848396" y="70104"/>
                </a:lnTo>
                <a:lnTo>
                  <a:pt x="1823542" y="70104"/>
                </a:lnTo>
                <a:lnTo>
                  <a:pt x="1819313" y="65887"/>
                </a:lnTo>
                <a:lnTo>
                  <a:pt x="1798116" y="44742"/>
                </a:lnTo>
                <a:lnTo>
                  <a:pt x="1795805" y="43776"/>
                </a:lnTo>
                <a:lnTo>
                  <a:pt x="1790954" y="43751"/>
                </a:lnTo>
                <a:lnTo>
                  <a:pt x="1788566" y="44742"/>
                </a:lnTo>
                <a:lnTo>
                  <a:pt x="1763141" y="70104"/>
                </a:lnTo>
                <a:lnTo>
                  <a:pt x="1753120" y="70104"/>
                </a:lnTo>
                <a:lnTo>
                  <a:pt x="1748891" y="65887"/>
                </a:lnTo>
                <a:lnTo>
                  <a:pt x="1725815" y="42875"/>
                </a:lnTo>
                <a:lnTo>
                  <a:pt x="1720024" y="42875"/>
                </a:lnTo>
                <a:lnTo>
                  <a:pt x="1692719" y="70104"/>
                </a:lnTo>
                <a:lnTo>
                  <a:pt x="1671574" y="70104"/>
                </a:lnTo>
                <a:lnTo>
                  <a:pt x="1654949" y="41338"/>
                </a:lnTo>
                <a:lnTo>
                  <a:pt x="1631073" y="19227"/>
                </a:lnTo>
                <a:lnTo>
                  <a:pt x="1628889" y="18173"/>
                </a:lnTo>
                <a:lnTo>
                  <a:pt x="1601774" y="5029"/>
                </a:lnTo>
                <a:lnTo>
                  <a:pt x="1568881" y="0"/>
                </a:lnTo>
                <a:lnTo>
                  <a:pt x="1525930" y="8623"/>
                </a:lnTo>
                <a:lnTo>
                  <a:pt x="1490840" y="32181"/>
                </a:lnTo>
                <a:lnTo>
                  <a:pt x="1467167" y="67170"/>
                </a:lnTo>
                <a:lnTo>
                  <a:pt x="1458468" y="110032"/>
                </a:lnTo>
                <a:lnTo>
                  <a:pt x="1467091" y="152895"/>
                </a:lnTo>
                <a:lnTo>
                  <a:pt x="1490713" y="187921"/>
                </a:lnTo>
                <a:lnTo>
                  <a:pt x="1525765" y="211543"/>
                </a:lnTo>
                <a:lnTo>
                  <a:pt x="1568691" y="220243"/>
                </a:lnTo>
                <a:lnTo>
                  <a:pt x="1601698" y="215303"/>
                </a:lnTo>
                <a:lnTo>
                  <a:pt x="1629448" y="201879"/>
                </a:lnTo>
                <a:lnTo>
                  <a:pt x="1631099" y="201079"/>
                </a:lnTo>
                <a:lnTo>
                  <a:pt x="1655013" y="178879"/>
                </a:lnTo>
                <a:lnTo>
                  <a:pt x="1671574" y="149948"/>
                </a:lnTo>
                <a:lnTo>
                  <a:pt x="1857489" y="149948"/>
                </a:lnTo>
                <a:lnTo>
                  <a:pt x="1860042" y="148780"/>
                </a:lnTo>
                <a:lnTo>
                  <a:pt x="1874875" y="131597"/>
                </a:lnTo>
                <a:lnTo>
                  <a:pt x="1888363" y="115989"/>
                </a:lnTo>
                <a:lnTo>
                  <a:pt x="1891626" y="112179"/>
                </a:lnTo>
                <a:close/>
              </a:path>
              <a:path w="2585084" h="220345">
                <a:moveTo>
                  <a:pt x="2271306" y="110032"/>
                </a:moveTo>
                <a:lnTo>
                  <a:pt x="2268169" y="94488"/>
                </a:lnTo>
                <a:lnTo>
                  <a:pt x="2264092" y="88468"/>
                </a:lnTo>
                <a:lnTo>
                  <a:pt x="2259596" y="81800"/>
                </a:lnTo>
                <a:lnTo>
                  <a:pt x="2252916" y="77304"/>
                </a:lnTo>
                <a:lnTo>
                  <a:pt x="2252916" y="110032"/>
                </a:lnTo>
                <a:lnTo>
                  <a:pt x="2251227" y="118414"/>
                </a:lnTo>
                <a:lnTo>
                  <a:pt x="2246592" y="125272"/>
                </a:lnTo>
                <a:lnTo>
                  <a:pt x="2239721" y="129895"/>
                </a:lnTo>
                <a:lnTo>
                  <a:pt x="2231313" y="131597"/>
                </a:lnTo>
                <a:lnTo>
                  <a:pt x="2222906" y="129895"/>
                </a:lnTo>
                <a:lnTo>
                  <a:pt x="2216035" y="125272"/>
                </a:lnTo>
                <a:lnTo>
                  <a:pt x="2211413" y="118414"/>
                </a:lnTo>
                <a:lnTo>
                  <a:pt x="2209711" y="110032"/>
                </a:lnTo>
                <a:lnTo>
                  <a:pt x="2211413" y="101638"/>
                </a:lnTo>
                <a:lnTo>
                  <a:pt x="2216035" y="94780"/>
                </a:lnTo>
                <a:lnTo>
                  <a:pt x="2222906" y="90157"/>
                </a:lnTo>
                <a:lnTo>
                  <a:pt x="2231313" y="88468"/>
                </a:lnTo>
                <a:lnTo>
                  <a:pt x="2239721" y="90157"/>
                </a:lnTo>
                <a:lnTo>
                  <a:pt x="2246592" y="94780"/>
                </a:lnTo>
                <a:lnTo>
                  <a:pt x="2251227" y="101638"/>
                </a:lnTo>
                <a:lnTo>
                  <a:pt x="2252916" y="110032"/>
                </a:lnTo>
                <a:lnTo>
                  <a:pt x="2252916" y="77304"/>
                </a:lnTo>
                <a:lnTo>
                  <a:pt x="2246884" y="73240"/>
                </a:lnTo>
                <a:lnTo>
                  <a:pt x="2231313" y="70104"/>
                </a:lnTo>
                <a:lnTo>
                  <a:pt x="2215743" y="73240"/>
                </a:lnTo>
                <a:lnTo>
                  <a:pt x="2203043" y="81800"/>
                </a:lnTo>
                <a:lnTo>
                  <a:pt x="2194471" y="94488"/>
                </a:lnTo>
                <a:lnTo>
                  <a:pt x="2191321" y="110032"/>
                </a:lnTo>
                <a:lnTo>
                  <a:pt x="2194471" y="125564"/>
                </a:lnTo>
                <a:lnTo>
                  <a:pt x="2203043" y="138252"/>
                </a:lnTo>
                <a:lnTo>
                  <a:pt x="2215743" y="146812"/>
                </a:lnTo>
                <a:lnTo>
                  <a:pt x="2231313" y="149948"/>
                </a:lnTo>
                <a:lnTo>
                  <a:pt x="2246884" y="146812"/>
                </a:lnTo>
                <a:lnTo>
                  <a:pt x="2259596" y="138252"/>
                </a:lnTo>
                <a:lnTo>
                  <a:pt x="2264092" y="131597"/>
                </a:lnTo>
                <a:lnTo>
                  <a:pt x="2268169" y="125564"/>
                </a:lnTo>
                <a:lnTo>
                  <a:pt x="2271306" y="110032"/>
                </a:lnTo>
                <a:close/>
              </a:path>
              <a:path w="2585084" h="220345">
                <a:moveTo>
                  <a:pt x="2585047" y="112179"/>
                </a:moveTo>
                <a:lnTo>
                  <a:pt x="2584627" y="106451"/>
                </a:lnTo>
                <a:lnTo>
                  <a:pt x="2564053" y="88468"/>
                </a:lnTo>
                <a:lnTo>
                  <a:pt x="2561742" y="86461"/>
                </a:lnTo>
                <a:lnTo>
                  <a:pt x="2561742" y="110947"/>
                </a:lnTo>
                <a:lnTo>
                  <a:pt x="2544000" y="131597"/>
                </a:lnTo>
                <a:lnTo>
                  <a:pt x="2358555" y="131597"/>
                </a:lnTo>
                <a:lnTo>
                  <a:pt x="2354389" y="131406"/>
                </a:lnTo>
                <a:lnTo>
                  <a:pt x="2350617" y="134035"/>
                </a:lnTo>
                <a:lnTo>
                  <a:pt x="2315870" y="184315"/>
                </a:lnTo>
                <a:lnTo>
                  <a:pt x="2261438" y="201879"/>
                </a:lnTo>
                <a:lnTo>
                  <a:pt x="2225687" y="194538"/>
                </a:lnTo>
                <a:lnTo>
                  <a:pt x="2196528" y="174764"/>
                </a:lnTo>
                <a:lnTo>
                  <a:pt x="2176932" y="145529"/>
                </a:lnTo>
                <a:lnTo>
                  <a:pt x="2169845" y="109778"/>
                </a:lnTo>
                <a:lnTo>
                  <a:pt x="2177199" y="74091"/>
                </a:lnTo>
                <a:lnTo>
                  <a:pt x="2197011" y="44996"/>
                </a:lnTo>
                <a:lnTo>
                  <a:pt x="2226310" y="25438"/>
                </a:lnTo>
                <a:lnTo>
                  <a:pt x="2262111" y="18351"/>
                </a:lnTo>
                <a:lnTo>
                  <a:pt x="2262111" y="18173"/>
                </a:lnTo>
                <a:lnTo>
                  <a:pt x="2316149" y="35941"/>
                </a:lnTo>
                <a:lnTo>
                  <a:pt x="2349360" y="82042"/>
                </a:lnTo>
                <a:lnTo>
                  <a:pt x="2350617" y="86017"/>
                </a:lnTo>
                <a:lnTo>
                  <a:pt x="2354389" y="88658"/>
                </a:lnTo>
                <a:lnTo>
                  <a:pt x="2358555" y="88468"/>
                </a:lnTo>
                <a:lnTo>
                  <a:pt x="2389721" y="88468"/>
                </a:lnTo>
                <a:lnTo>
                  <a:pt x="2392172" y="88480"/>
                </a:lnTo>
                <a:lnTo>
                  <a:pt x="2394521" y="87528"/>
                </a:lnTo>
                <a:lnTo>
                  <a:pt x="2411971" y="70104"/>
                </a:lnTo>
                <a:lnTo>
                  <a:pt x="2416200" y="65887"/>
                </a:lnTo>
                <a:lnTo>
                  <a:pt x="2437790" y="87528"/>
                </a:lnTo>
                <a:lnTo>
                  <a:pt x="2440140" y="88480"/>
                </a:lnTo>
                <a:lnTo>
                  <a:pt x="2460396" y="88480"/>
                </a:lnTo>
                <a:lnTo>
                  <a:pt x="2462593" y="88480"/>
                </a:lnTo>
                <a:lnTo>
                  <a:pt x="2464943" y="87528"/>
                </a:lnTo>
                <a:lnTo>
                  <a:pt x="2482392" y="70104"/>
                </a:lnTo>
                <a:lnTo>
                  <a:pt x="2486622" y="65887"/>
                </a:lnTo>
                <a:lnTo>
                  <a:pt x="2508212" y="87528"/>
                </a:lnTo>
                <a:lnTo>
                  <a:pt x="2510574" y="88480"/>
                </a:lnTo>
                <a:lnTo>
                  <a:pt x="2535910" y="88480"/>
                </a:lnTo>
                <a:lnTo>
                  <a:pt x="2561742" y="110947"/>
                </a:lnTo>
                <a:lnTo>
                  <a:pt x="2561742" y="86461"/>
                </a:lnTo>
                <a:lnTo>
                  <a:pt x="2543975" y="70929"/>
                </a:lnTo>
                <a:lnTo>
                  <a:pt x="2541816" y="70104"/>
                </a:lnTo>
                <a:lnTo>
                  <a:pt x="2516962" y="70104"/>
                </a:lnTo>
                <a:lnTo>
                  <a:pt x="2512733" y="65887"/>
                </a:lnTo>
                <a:lnTo>
                  <a:pt x="2491536" y="44742"/>
                </a:lnTo>
                <a:lnTo>
                  <a:pt x="2489225" y="43776"/>
                </a:lnTo>
                <a:lnTo>
                  <a:pt x="2484374" y="43751"/>
                </a:lnTo>
                <a:lnTo>
                  <a:pt x="2481986" y="44742"/>
                </a:lnTo>
                <a:lnTo>
                  <a:pt x="2456561" y="70104"/>
                </a:lnTo>
                <a:lnTo>
                  <a:pt x="2446540" y="70104"/>
                </a:lnTo>
                <a:lnTo>
                  <a:pt x="2442311" y="65887"/>
                </a:lnTo>
                <a:lnTo>
                  <a:pt x="2419235" y="42875"/>
                </a:lnTo>
                <a:lnTo>
                  <a:pt x="2413444" y="42875"/>
                </a:lnTo>
                <a:lnTo>
                  <a:pt x="2386139" y="70104"/>
                </a:lnTo>
                <a:lnTo>
                  <a:pt x="2364994" y="70104"/>
                </a:lnTo>
                <a:lnTo>
                  <a:pt x="2348369" y="41338"/>
                </a:lnTo>
                <a:lnTo>
                  <a:pt x="2324493" y="19227"/>
                </a:lnTo>
                <a:lnTo>
                  <a:pt x="2322309" y="18173"/>
                </a:lnTo>
                <a:lnTo>
                  <a:pt x="2295194" y="5029"/>
                </a:lnTo>
                <a:lnTo>
                  <a:pt x="2262301" y="0"/>
                </a:lnTo>
                <a:lnTo>
                  <a:pt x="2219350" y="8623"/>
                </a:lnTo>
                <a:lnTo>
                  <a:pt x="2184260" y="32181"/>
                </a:lnTo>
                <a:lnTo>
                  <a:pt x="2160587" y="67170"/>
                </a:lnTo>
                <a:lnTo>
                  <a:pt x="2151888" y="110032"/>
                </a:lnTo>
                <a:lnTo>
                  <a:pt x="2160511" y="152895"/>
                </a:lnTo>
                <a:lnTo>
                  <a:pt x="2184133" y="187921"/>
                </a:lnTo>
                <a:lnTo>
                  <a:pt x="2219185" y="211543"/>
                </a:lnTo>
                <a:lnTo>
                  <a:pt x="2262111" y="220243"/>
                </a:lnTo>
                <a:lnTo>
                  <a:pt x="2295118" y="215303"/>
                </a:lnTo>
                <a:lnTo>
                  <a:pt x="2322868" y="201879"/>
                </a:lnTo>
                <a:lnTo>
                  <a:pt x="2324519" y="201079"/>
                </a:lnTo>
                <a:lnTo>
                  <a:pt x="2348433" y="178879"/>
                </a:lnTo>
                <a:lnTo>
                  <a:pt x="2364994" y="149948"/>
                </a:lnTo>
                <a:lnTo>
                  <a:pt x="2550909" y="149948"/>
                </a:lnTo>
                <a:lnTo>
                  <a:pt x="2553462" y="148780"/>
                </a:lnTo>
                <a:lnTo>
                  <a:pt x="2568295" y="131597"/>
                </a:lnTo>
                <a:lnTo>
                  <a:pt x="2581783" y="115989"/>
                </a:lnTo>
                <a:lnTo>
                  <a:pt x="2585047" y="112179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6AC74ED2-01E1-EA3F-2AA8-DFE3881E8DEC}"/>
              </a:ext>
            </a:extLst>
          </p:cNvPr>
          <p:cNvSpPr/>
          <p:nvPr/>
        </p:nvSpPr>
        <p:spPr>
          <a:xfrm>
            <a:off x="5410200" y="4656455"/>
            <a:ext cx="434975" cy="220345"/>
          </a:xfrm>
          <a:custGeom>
            <a:avLst/>
            <a:gdLst/>
            <a:ahLst/>
            <a:cxnLst/>
            <a:rect l="l" t="t" r="r" b="b"/>
            <a:pathLst>
              <a:path w="434975" h="220345">
                <a:moveTo>
                  <a:pt x="110775" y="0"/>
                </a:moveTo>
                <a:lnTo>
                  <a:pt x="67685" y="8616"/>
                </a:lnTo>
                <a:lnTo>
                  <a:pt x="32484" y="32186"/>
                </a:lnTo>
                <a:lnTo>
                  <a:pt x="8734" y="67170"/>
                </a:lnTo>
                <a:lnTo>
                  <a:pt x="0" y="110026"/>
                </a:lnTo>
                <a:lnTo>
                  <a:pt x="8661" y="152897"/>
                </a:lnTo>
                <a:lnTo>
                  <a:pt x="32352" y="187918"/>
                </a:lnTo>
                <a:lnTo>
                  <a:pt x="67515" y="211546"/>
                </a:lnTo>
                <a:lnTo>
                  <a:pt x="110591" y="220237"/>
                </a:lnTo>
                <a:lnTo>
                  <a:pt x="143706" y="215298"/>
                </a:lnTo>
                <a:lnTo>
                  <a:pt x="171539" y="201884"/>
                </a:lnTo>
                <a:lnTo>
                  <a:pt x="109914" y="201884"/>
                </a:lnTo>
                <a:lnTo>
                  <a:pt x="74039" y="194542"/>
                </a:lnTo>
                <a:lnTo>
                  <a:pt x="44793" y="174768"/>
                </a:lnTo>
                <a:lnTo>
                  <a:pt x="25133" y="145526"/>
                </a:lnTo>
                <a:lnTo>
                  <a:pt x="18016" y="109782"/>
                </a:lnTo>
                <a:lnTo>
                  <a:pt x="25396" y="74087"/>
                </a:lnTo>
                <a:lnTo>
                  <a:pt x="45272" y="44991"/>
                </a:lnTo>
                <a:lnTo>
                  <a:pt x="74663" y="25433"/>
                </a:lnTo>
                <a:lnTo>
                  <a:pt x="110591" y="18353"/>
                </a:lnTo>
                <a:lnTo>
                  <a:pt x="110591" y="18169"/>
                </a:lnTo>
                <a:lnTo>
                  <a:pt x="170982" y="18169"/>
                </a:lnTo>
                <a:lnTo>
                  <a:pt x="143774" y="5030"/>
                </a:lnTo>
                <a:lnTo>
                  <a:pt x="110775" y="0"/>
                </a:lnTo>
                <a:close/>
              </a:path>
              <a:path w="434975" h="220345">
                <a:moveTo>
                  <a:pt x="203166" y="131400"/>
                </a:moveTo>
                <a:lnTo>
                  <a:pt x="199376" y="134038"/>
                </a:lnTo>
                <a:lnTo>
                  <a:pt x="198123" y="138015"/>
                </a:lnTo>
                <a:lnTo>
                  <a:pt x="184837" y="164113"/>
                </a:lnTo>
                <a:lnTo>
                  <a:pt x="164525" y="184313"/>
                </a:lnTo>
                <a:lnTo>
                  <a:pt x="138960" y="197332"/>
                </a:lnTo>
                <a:lnTo>
                  <a:pt x="109914" y="201884"/>
                </a:lnTo>
                <a:lnTo>
                  <a:pt x="171539" y="201884"/>
                </a:lnTo>
                <a:lnTo>
                  <a:pt x="173199" y="201084"/>
                </a:lnTo>
                <a:lnTo>
                  <a:pt x="197191" y="178872"/>
                </a:lnTo>
                <a:lnTo>
                  <a:pt x="213804" y="149944"/>
                </a:lnTo>
                <a:lnTo>
                  <a:pt x="400329" y="149944"/>
                </a:lnTo>
                <a:lnTo>
                  <a:pt x="402889" y="148774"/>
                </a:lnTo>
                <a:lnTo>
                  <a:pt x="417771" y="131591"/>
                </a:lnTo>
                <a:lnTo>
                  <a:pt x="207347" y="131591"/>
                </a:lnTo>
                <a:lnTo>
                  <a:pt x="203166" y="131400"/>
                </a:lnTo>
                <a:close/>
              </a:path>
              <a:path w="434975" h="220345">
                <a:moveTo>
                  <a:pt x="79691" y="70108"/>
                </a:moveTo>
                <a:lnTo>
                  <a:pt x="64073" y="73245"/>
                </a:lnTo>
                <a:lnTo>
                  <a:pt x="51320" y="81800"/>
                </a:lnTo>
                <a:lnTo>
                  <a:pt x="42721" y="94488"/>
                </a:lnTo>
                <a:lnTo>
                  <a:pt x="39568" y="110026"/>
                </a:lnTo>
                <a:lnTo>
                  <a:pt x="42721" y="125565"/>
                </a:lnTo>
                <a:lnTo>
                  <a:pt x="51320" y="138253"/>
                </a:lnTo>
                <a:lnTo>
                  <a:pt x="64073" y="146808"/>
                </a:lnTo>
                <a:lnTo>
                  <a:pt x="79691" y="149944"/>
                </a:lnTo>
                <a:lnTo>
                  <a:pt x="95309" y="146808"/>
                </a:lnTo>
                <a:lnTo>
                  <a:pt x="108063" y="138253"/>
                </a:lnTo>
                <a:lnTo>
                  <a:pt x="112577" y="131591"/>
                </a:lnTo>
                <a:lnTo>
                  <a:pt x="79691" y="131591"/>
                </a:lnTo>
                <a:lnTo>
                  <a:pt x="71256" y="129896"/>
                </a:lnTo>
                <a:lnTo>
                  <a:pt x="64366" y="125274"/>
                </a:lnTo>
                <a:lnTo>
                  <a:pt x="59720" y="118419"/>
                </a:lnTo>
                <a:lnTo>
                  <a:pt x="58016" y="110026"/>
                </a:lnTo>
                <a:lnTo>
                  <a:pt x="59719" y="101634"/>
                </a:lnTo>
                <a:lnTo>
                  <a:pt x="64366" y="94779"/>
                </a:lnTo>
                <a:lnTo>
                  <a:pt x="71256" y="90157"/>
                </a:lnTo>
                <a:lnTo>
                  <a:pt x="79691" y="88461"/>
                </a:lnTo>
                <a:lnTo>
                  <a:pt x="112577" y="88461"/>
                </a:lnTo>
                <a:lnTo>
                  <a:pt x="108063" y="81800"/>
                </a:lnTo>
                <a:lnTo>
                  <a:pt x="95309" y="73245"/>
                </a:lnTo>
                <a:lnTo>
                  <a:pt x="79691" y="70108"/>
                </a:lnTo>
                <a:close/>
              </a:path>
              <a:path w="434975" h="220345">
                <a:moveTo>
                  <a:pt x="112577" y="88461"/>
                </a:moveTo>
                <a:lnTo>
                  <a:pt x="79691" y="88461"/>
                </a:lnTo>
                <a:lnTo>
                  <a:pt x="88127" y="90157"/>
                </a:lnTo>
                <a:lnTo>
                  <a:pt x="95017" y="94779"/>
                </a:lnTo>
                <a:lnTo>
                  <a:pt x="99663" y="101634"/>
                </a:lnTo>
                <a:lnTo>
                  <a:pt x="101367" y="110026"/>
                </a:lnTo>
                <a:lnTo>
                  <a:pt x="99663" y="118419"/>
                </a:lnTo>
                <a:lnTo>
                  <a:pt x="95017" y="125274"/>
                </a:lnTo>
                <a:lnTo>
                  <a:pt x="88127" y="129896"/>
                </a:lnTo>
                <a:lnTo>
                  <a:pt x="79691" y="131591"/>
                </a:lnTo>
                <a:lnTo>
                  <a:pt x="112577" y="131591"/>
                </a:lnTo>
                <a:lnTo>
                  <a:pt x="116661" y="125565"/>
                </a:lnTo>
                <a:lnTo>
                  <a:pt x="119814" y="110026"/>
                </a:lnTo>
                <a:lnTo>
                  <a:pt x="116661" y="94488"/>
                </a:lnTo>
                <a:lnTo>
                  <a:pt x="112577" y="88461"/>
                </a:lnTo>
                <a:close/>
              </a:path>
              <a:path w="434975" h="220345">
                <a:moveTo>
                  <a:pt x="413509" y="88461"/>
                </a:moveTo>
                <a:lnTo>
                  <a:pt x="385272" y="88461"/>
                </a:lnTo>
                <a:lnTo>
                  <a:pt x="411190" y="110944"/>
                </a:lnTo>
                <a:lnTo>
                  <a:pt x="393388" y="131591"/>
                </a:lnTo>
                <a:lnTo>
                  <a:pt x="417771" y="131591"/>
                </a:lnTo>
                <a:lnTo>
                  <a:pt x="431298" y="115991"/>
                </a:lnTo>
                <a:lnTo>
                  <a:pt x="434572" y="112175"/>
                </a:lnTo>
                <a:lnTo>
                  <a:pt x="434157" y="106455"/>
                </a:lnTo>
                <a:lnTo>
                  <a:pt x="413509" y="88461"/>
                </a:lnTo>
                <a:close/>
              </a:path>
              <a:path w="434975" h="220345">
                <a:moveTo>
                  <a:pt x="170982" y="18169"/>
                </a:moveTo>
                <a:lnTo>
                  <a:pt x="110591" y="18169"/>
                </a:lnTo>
                <a:lnTo>
                  <a:pt x="139438" y="22877"/>
                </a:lnTo>
                <a:lnTo>
                  <a:pt x="164800" y="35937"/>
                </a:lnTo>
                <a:lnTo>
                  <a:pt x="184940" y="56080"/>
                </a:lnTo>
                <a:lnTo>
                  <a:pt x="198123" y="82038"/>
                </a:lnTo>
                <a:lnTo>
                  <a:pt x="199376" y="86014"/>
                </a:lnTo>
                <a:lnTo>
                  <a:pt x="203166" y="88653"/>
                </a:lnTo>
                <a:lnTo>
                  <a:pt x="207347" y="88461"/>
                </a:lnTo>
                <a:lnTo>
                  <a:pt x="241105" y="88461"/>
                </a:lnTo>
                <a:lnTo>
                  <a:pt x="243427" y="87521"/>
                </a:lnTo>
                <a:lnTo>
                  <a:pt x="260935" y="70108"/>
                </a:lnTo>
                <a:lnTo>
                  <a:pt x="213803" y="70108"/>
                </a:lnTo>
                <a:lnTo>
                  <a:pt x="197130" y="41338"/>
                </a:lnTo>
                <a:lnTo>
                  <a:pt x="173173" y="19227"/>
                </a:lnTo>
                <a:lnTo>
                  <a:pt x="170982" y="18169"/>
                </a:lnTo>
                <a:close/>
              </a:path>
              <a:path w="434975" h="220345">
                <a:moveTo>
                  <a:pt x="241105" y="88461"/>
                </a:moveTo>
                <a:lnTo>
                  <a:pt x="238615" y="88461"/>
                </a:lnTo>
                <a:lnTo>
                  <a:pt x="241067" y="88477"/>
                </a:lnTo>
                <a:close/>
              </a:path>
              <a:path w="434975" h="220345">
                <a:moveTo>
                  <a:pt x="291375" y="65887"/>
                </a:moveTo>
                <a:lnTo>
                  <a:pt x="265179" y="65887"/>
                </a:lnTo>
                <a:lnTo>
                  <a:pt x="286840" y="87521"/>
                </a:lnTo>
                <a:lnTo>
                  <a:pt x="289199" y="88477"/>
                </a:lnTo>
                <a:lnTo>
                  <a:pt x="311758" y="88461"/>
                </a:lnTo>
                <a:lnTo>
                  <a:pt x="314080" y="87521"/>
                </a:lnTo>
                <a:lnTo>
                  <a:pt x="331588" y="70108"/>
                </a:lnTo>
                <a:lnTo>
                  <a:pt x="295617" y="70108"/>
                </a:lnTo>
                <a:lnTo>
                  <a:pt x="291375" y="65887"/>
                </a:lnTo>
                <a:close/>
              </a:path>
              <a:path w="434975" h="220345">
                <a:moveTo>
                  <a:pt x="311758" y="88461"/>
                </a:moveTo>
                <a:lnTo>
                  <a:pt x="309269" y="88461"/>
                </a:lnTo>
                <a:lnTo>
                  <a:pt x="311720" y="88477"/>
                </a:lnTo>
                <a:close/>
              </a:path>
              <a:path w="434975" h="220345">
                <a:moveTo>
                  <a:pt x="362025" y="65887"/>
                </a:moveTo>
                <a:lnTo>
                  <a:pt x="335833" y="65887"/>
                </a:lnTo>
                <a:lnTo>
                  <a:pt x="357493" y="87521"/>
                </a:lnTo>
                <a:lnTo>
                  <a:pt x="359853" y="88477"/>
                </a:lnTo>
                <a:lnTo>
                  <a:pt x="413509" y="88461"/>
                </a:lnTo>
                <a:lnTo>
                  <a:pt x="393365" y="70927"/>
                </a:lnTo>
                <a:lnTo>
                  <a:pt x="391206" y="70108"/>
                </a:lnTo>
                <a:lnTo>
                  <a:pt x="366271" y="70108"/>
                </a:lnTo>
                <a:lnTo>
                  <a:pt x="362025" y="65887"/>
                </a:lnTo>
                <a:close/>
              </a:path>
              <a:path w="434975" h="220345">
                <a:moveTo>
                  <a:pt x="268223" y="42877"/>
                </a:moveTo>
                <a:lnTo>
                  <a:pt x="262412" y="42877"/>
                </a:lnTo>
                <a:lnTo>
                  <a:pt x="235018" y="70108"/>
                </a:lnTo>
                <a:lnTo>
                  <a:pt x="260935" y="70108"/>
                </a:lnTo>
                <a:lnTo>
                  <a:pt x="265179" y="65887"/>
                </a:lnTo>
                <a:lnTo>
                  <a:pt x="291375" y="65887"/>
                </a:lnTo>
                <a:lnTo>
                  <a:pt x="268223" y="42877"/>
                </a:lnTo>
                <a:close/>
              </a:path>
              <a:path w="434975" h="220345">
                <a:moveTo>
                  <a:pt x="333565" y="43756"/>
                </a:moveTo>
                <a:lnTo>
                  <a:pt x="331182" y="44735"/>
                </a:lnTo>
                <a:lnTo>
                  <a:pt x="305671" y="70108"/>
                </a:lnTo>
                <a:lnTo>
                  <a:pt x="331588" y="70108"/>
                </a:lnTo>
                <a:lnTo>
                  <a:pt x="335833" y="65887"/>
                </a:lnTo>
                <a:lnTo>
                  <a:pt x="362025" y="65887"/>
                </a:lnTo>
                <a:lnTo>
                  <a:pt x="340752" y="44735"/>
                </a:lnTo>
                <a:lnTo>
                  <a:pt x="338438" y="43779"/>
                </a:lnTo>
                <a:lnTo>
                  <a:pt x="333565" y="43756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189D73-10FB-984D-D770-17A8E9DBB54D}"/>
              </a:ext>
            </a:extLst>
          </p:cNvPr>
          <p:cNvSpPr/>
          <p:nvPr/>
        </p:nvSpPr>
        <p:spPr>
          <a:xfrm>
            <a:off x="1643743" y="4898578"/>
            <a:ext cx="8643257" cy="17634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object 8">
            <a:extLst>
              <a:ext uri="{FF2B5EF4-FFF2-40B4-BE49-F238E27FC236}">
                <a16:creationId xmlns:a16="http://schemas.microsoft.com/office/drawing/2014/main" id="{A6700D28-9CD5-CCFB-12BC-5708EF23E7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429" y="5105407"/>
            <a:ext cx="1393371" cy="1369424"/>
          </a:xfrm>
          <a:prstGeom prst="rect">
            <a:avLst/>
          </a:prstGeom>
        </p:spPr>
      </p:pic>
      <p:pic>
        <p:nvPicPr>
          <p:cNvPr id="26" name="object 8">
            <a:extLst>
              <a:ext uri="{FF2B5EF4-FFF2-40B4-BE49-F238E27FC236}">
                <a16:creationId xmlns:a16="http://schemas.microsoft.com/office/drawing/2014/main" id="{2FC41FCF-CDD1-C599-96B7-5C50965C4B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114" y="5105407"/>
            <a:ext cx="1393371" cy="1369424"/>
          </a:xfrm>
          <a:prstGeom prst="rect">
            <a:avLst/>
          </a:prstGeom>
        </p:spPr>
      </p:pic>
      <p:pic>
        <p:nvPicPr>
          <p:cNvPr id="27" name="object 8">
            <a:extLst>
              <a:ext uri="{FF2B5EF4-FFF2-40B4-BE49-F238E27FC236}">
                <a16:creationId xmlns:a16="http://schemas.microsoft.com/office/drawing/2014/main" id="{388F1246-D0C4-B173-B7F9-DB4B1995B3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799" y="5105407"/>
            <a:ext cx="1393371" cy="1369424"/>
          </a:xfrm>
          <a:prstGeom prst="rect">
            <a:avLst/>
          </a:prstGeom>
        </p:spPr>
      </p:pic>
      <p:pic>
        <p:nvPicPr>
          <p:cNvPr id="28" name="object 8">
            <a:extLst>
              <a:ext uri="{FF2B5EF4-FFF2-40B4-BE49-F238E27FC236}">
                <a16:creationId xmlns:a16="http://schemas.microsoft.com/office/drawing/2014/main" id="{B61ADC6E-EAEA-7C4D-1B85-0A7003366D8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6484" y="5105407"/>
            <a:ext cx="1393371" cy="1369424"/>
          </a:xfrm>
          <a:prstGeom prst="rect">
            <a:avLst/>
          </a:prstGeom>
        </p:spPr>
      </p:pic>
      <p:pic>
        <p:nvPicPr>
          <p:cNvPr id="29" name="object 8">
            <a:extLst>
              <a:ext uri="{FF2B5EF4-FFF2-40B4-BE49-F238E27FC236}">
                <a16:creationId xmlns:a16="http://schemas.microsoft.com/office/drawing/2014/main" id="{89E49B59-DF54-6AD6-B30B-937EB7ECB0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5169" y="5105407"/>
            <a:ext cx="1393371" cy="13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6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AWS</a:t>
            </a:r>
            <a:r>
              <a:rPr spc="-135" dirty="0"/>
              <a:t> </a:t>
            </a:r>
            <a:r>
              <a:rPr spc="-25" dirty="0"/>
              <a:t>Account</a:t>
            </a:r>
            <a:r>
              <a:rPr spc="-135" dirty="0"/>
              <a:t> </a:t>
            </a:r>
            <a:r>
              <a:rPr spc="-2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3166872" y="1507236"/>
            <a:ext cx="7703820" cy="4194175"/>
          </a:xfrm>
          <a:custGeom>
            <a:avLst/>
            <a:gdLst/>
            <a:ahLst/>
            <a:cxnLst/>
            <a:rect l="l" t="t" r="r" b="b"/>
            <a:pathLst>
              <a:path w="7703820" h="4194175">
                <a:moveTo>
                  <a:pt x="0" y="4194048"/>
                </a:moveTo>
                <a:lnTo>
                  <a:pt x="7703820" y="4194048"/>
                </a:lnTo>
                <a:lnTo>
                  <a:pt x="7703820" y="0"/>
                </a:lnTo>
                <a:lnTo>
                  <a:pt x="0" y="0"/>
                </a:lnTo>
                <a:lnTo>
                  <a:pt x="0" y="4194048"/>
                </a:lnTo>
                <a:close/>
              </a:path>
            </a:pathLst>
          </a:custGeom>
          <a:ln w="1270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2260" y="1582292"/>
            <a:ext cx="954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AWS</a:t>
            </a:r>
            <a:r>
              <a:rPr kumimoji="0" sz="120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Account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1084" y="3093720"/>
            <a:ext cx="1710055" cy="649605"/>
            <a:chOff x="291084" y="3093720"/>
            <a:chExt cx="1710055" cy="6496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3093720"/>
              <a:ext cx="650747" cy="6492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084" y="3176016"/>
              <a:ext cx="566928" cy="5669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884" y="3247644"/>
              <a:ext cx="422147" cy="423671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2169414" y="3269741"/>
            <a:ext cx="819150" cy="381000"/>
          </a:xfrm>
          <a:custGeom>
            <a:avLst/>
            <a:gdLst/>
            <a:ahLst/>
            <a:cxnLst/>
            <a:rect l="l" t="t" r="r" b="b"/>
            <a:pathLst>
              <a:path w="819150" h="381000">
                <a:moveTo>
                  <a:pt x="437642" y="0"/>
                </a:moveTo>
                <a:lnTo>
                  <a:pt x="437642" y="381000"/>
                </a:lnTo>
                <a:lnTo>
                  <a:pt x="691642" y="254000"/>
                </a:lnTo>
                <a:lnTo>
                  <a:pt x="501142" y="254000"/>
                </a:lnTo>
                <a:lnTo>
                  <a:pt x="501142" y="127000"/>
                </a:lnTo>
                <a:lnTo>
                  <a:pt x="691642" y="127000"/>
                </a:lnTo>
                <a:lnTo>
                  <a:pt x="437642" y="0"/>
                </a:lnTo>
                <a:close/>
              </a:path>
              <a:path w="819150" h="381000">
                <a:moveTo>
                  <a:pt x="437642" y="127000"/>
                </a:moveTo>
                <a:lnTo>
                  <a:pt x="0" y="127000"/>
                </a:lnTo>
                <a:lnTo>
                  <a:pt x="0" y="254000"/>
                </a:lnTo>
                <a:lnTo>
                  <a:pt x="437642" y="254000"/>
                </a:lnTo>
                <a:lnTo>
                  <a:pt x="437642" y="127000"/>
                </a:lnTo>
                <a:close/>
              </a:path>
              <a:path w="819150" h="381000">
                <a:moveTo>
                  <a:pt x="691642" y="127000"/>
                </a:moveTo>
                <a:lnTo>
                  <a:pt x="501142" y="127000"/>
                </a:lnTo>
                <a:lnTo>
                  <a:pt x="501142" y="254000"/>
                </a:lnTo>
                <a:lnTo>
                  <a:pt x="691642" y="254000"/>
                </a:lnTo>
                <a:lnTo>
                  <a:pt x="818642" y="190500"/>
                </a:lnTo>
                <a:lnTo>
                  <a:pt x="691642" y="127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96085" y="1515268"/>
            <a:ext cx="3328670" cy="3349625"/>
            <a:chOff x="1696085" y="1515268"/>
            <a:chExt cx="3328670" cy="3349625"/>
          </a:xfrm>
        </p:grpSpPr>
        <p:sp>
          <p:nvSpPr>
            <p:cNvPr id="11" name="object 11"/>
            <p:cNvSpPr/>
            <p:nvPr/>
          </p:nvSpPr>
          <p:spPr>
            <a:xfrm>
              <a:off x="3173346" y="1515268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39" h="321944">
                  <a:moveTo>
                    <a:pt x="319910" y="0"/>
                  </a:moveTo>
                  <a:lnTo>
                    <a:pt x="0" y="0"/>
                  </a:lnTo>
                  <a:lnTo>
                    <a:pt x="0" y="321434"/>
                  </a:lnTo>
                  <a:lnTo>
                    <a:pt x="319910" y="321434"/>
                  </a:lnTo>
                  <a:lnTo>
                    <a:pt x="319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3692" y="1607047"/>
              <a:ext cx="258087" cy="1552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96085" y="3819906"/>
              <a:ext cx="2499360" cy="716280"/>
            </a:xfrm>
            <a:custGeom>
              <a:avLst/>
              <a:gdLst/>
              <a:ahLst/>
              <a:cxnLst/>
              <a:rect l="l" t="t" r="r" b="b"/>
              <a:pathLst>
                <a:path w="2499360" h="716279">
                  <a:moveTo>
                    <a:pt x="2366010" y="582676"/>
                  </a:moveTo>
                  <a:lnTo>
                    <a:pt x="2366010" y="716026"/>
                  </a:lnTo>
                  <a:lnTo>
                    <a:pt x="2454910" y="671576"/>
                  </a:lnTo>
                  <a:lnTo>
                    <a:pt x="2388235" y="671576"/>
                  </a:lnTo>
                  <a:lnTo>
                    <a:pt x="2388235" y="627126"/>
                  </a:lnTo>
                  <a:lnTo>
                    <a:pt x="2454910" y="627126"/>
                  </a:lnTo>
                  <a:lnTo>
                    <a:pt x="2366010" y="582676"/>
                  </a:lnTo>
                  <a:close/>
                </a:path>
                <a:path w="2499360" h="716279">
                  <a:moveTo>
                    <a:pt x="44450" y="0"/>
                  </a:moveTo>
                  <a:lnTo>
                    <a:pt x="0" y="0"/>
                  </a:lnTo>
                  <a:lnTo>
                    <a:pt x="0" y="671576"/>
                  </a:lnTo>
                  <a:lnTo>
                    <a:pt x="2366010" y="671576"/>
                  </a:lnTo>
                  <a:lnTo>
                    <a:pt x="2366010" y="649351"/>
                  </a:lnTo>
                  <a:lnTo>
                    <a:pt x="44450" y="649351"/>
                  </a:lnTo>
                  <a:lnTo>
                    <a:pt x="22225" y="627126"/>
                  </a:lnTo>
                  <a:lnTo>
                    <a:pt x="44450" y="627126"/>
                  </a:lnTo>
                  <a:lnTo>
                    <a:pt x="44450" y="0"/>
                  </a:lnTo>
                  <a:close/>
                </a:path>
                <a:path w="2499360" h="716279">
                  <a:moveTo>
                    <a:pt x="2454910" y="627126"/>
                  </a:moveTo>
                  <a:lnTo>
                    <a:pt x="2388235" y="627126"/>
                  </a:lnTo>
                  <a:lnTo>
                    <a:pt x="2388235" y="671576"/>
                  </a:lnTo>
                  <a:lnTo>
                    <a:pt x="2454910" y="671576"/>
                  </a:lnTo>
                  <a:lnTo>
                    <a:pt x="2499360" y="649351"/>
                  </a:lnTo>
                  <a:lnTo>
                    <a:pt x="2454910" y="627126"/>
                  </a:lnTo>
                  <a:close/>
                </a:path>
                <a:path w="2499360" h="716279">
                  <a:moveTo>
                    <a:pt x="44450" y="627126"/>
                  </a:moveTo>
                  <a:lnTo>
                    <a:pt x="22225" y="627126"/>
                  </a:lnTo>
                  <a:lnTo>
                    <a:pt x="44450" y="649351"/>
                  </a:lnTo>
                  <a:lnTo>
                    <a:pt x="44450" y="627126"/>
                  </a:lnTo>
                  <a:close/>
                </a:path>
                <a:path w="2499360" h="716279">
                  <a:moveTo>
                    <a:pt x="2366010" y="627126"/>
                  </a:moveTo>
                  <a:lnTo>
                    <a:pt x="44450" y="627126"/>
                  </a:lnTo>
                  <a:lnTo>
                    <a:pt x="44450" y="649351"/>
                  </a:lnTo>
                  <a:lnTo>
                    <a:pt x="2366010" y="649351"/>
                  </a:lnTo>
                  <a:lnTo>
                    <a:pt x="2366010" y="62712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2336" y="4052316"/>
              <a:ext cx="812291" cy="81229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741546" y="4885182"/>
            <a:ext cx="1756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Account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Root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User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56532" y="2203704"/>
            <a:ext cx="762000" cy="7620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251452" y="2994406"/>
            <a:ext cx="792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AWS</a:t>
            </a:r>
            <a:r>
              <a:rPr kumimoji="0" sz="14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4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IAM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51807" y="2522092"/>
            <a:ext cx="4829175" cy="1468120"/>
            <a:chOff x="4551807" y="2522092"/>
            <a:chExt cx="4829175" cy="1468120"/>
          </a:xfrm>
        </p:grpSpPr>
        <p:sp>
          <p:nvSpPr>
            <p:cNvPr id="19" name="object 19"/>
            <p:cNvSpPr/>
            <p:nvPr/>
          </p:nvSpPr>
          <p:spPr>
            <a:xfrm>
              <a:off x="4551807" y="3356609"/>
              <a:ext cx="133350" cy="613410"/>
            </a:xfrm>
            <a:custGeom>
              <a:avLst/>
              <a:gdLst/>
              <a:ahLst/>
              <a:cxnLst/>
              <a:rect l="l" t="t" r="r" b="b"/>
              <a:pathLst>
                <a:path w="133350" h="613410">
                  <a:moveTo>
                    <a:pt x="88900" y="111125"/>
                  </a:moveTo>
                  <a:lnTo>
                    <a:pt x="44450" y="111125"/>
                  </a:lnTo>
                  <a:lnTo>
                    <a:pt x="44450" y="613409"/>
                  </a:lnTo>
                  <a:lnTo>
                    <a:pt x="88900" y="613409"/>
                  </a:lnTo>
                  <a:lnTo>
                    <a:pt x="88900" y="111125"/>
                  </a:lnTo>
                  <a:close/>
                </a:path>
                <a:path w="133350" h="613410">
                  <a:moveTo>
                    <a:pt x="66675" y="0"/>
                  </a:moveTo>
                  <a:lnTo>
                    <a:pt x="0" y="133350"/>
                  </a:lnTo>
                  <a:lnTo>
                    <a:pt x="44450" y="133350"/>
                  </a:lnTo>
                  <a:lnTo>
                    <a:pt x="44450" y="111125"/>
                  </a:lnTo>
                  <a:lnTo>
                    <a:pt x="122237" y="111125"/>
                  </a:lnTo>
                  <a:lnTo>
                    <a:pt x="66675" y="0"/>
                  </a:lnTo>
                  <a:close/>
                </a:path>
                <a:path w="133350" h="613410">
                  <a:moveTo>
                    <a:pt x="122237" y="111125"/>
                  </a:moveTo>
                  <a:lnTo>
                    <a:pt x="88900" y="111125"/>
                  </a:lnTo>
                  <a:lnTo>
                    <a:pt x="88900" y="133350"/>
                  </a:lnTo>
                  <a:lnTo>
                    <a:pt x="133350" y="133350"/>
                  </a:lnTo>
                  <a:lnTo>
                    <a:pt x="122237" y="11112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132070" y="2544317"/>
              <a:ext cx="4202430" cy="9525"/>
            </a:xfrm>
            <a:custGeom>
              <a:avLst/>
              <a:gdLst/>
              <a:ahLst/>
              <a:cxnLst/>
              <a:rect l="l" t="t" r="r" b="b"/>
              <a:pathLst>
                <a:path w="4202430" h="9525">
                  <a:moveTo>
                    <a:pt x="0" y="9398"/>
                  </a:moveTo>
                  <a:lnTo>
                    <a:pt x="4202176" y="0"/>
                  </a:lnTo>
                </a:path>
              </a:pathLst>
            </a:custGeom>
            <a:ln w="444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912739" y="2545841"/>
              <a:ext cx="3468370" cy="580390"/>
            </a:xfrm>
            <a:custGeom>
              <a:avLst/>
              <a:gdLst/>
              <a:ahLst/>
              <a:cxnLst/>
              <a:rect l="l" t="t" r="r" b="b"/>
              <a:pathLst>
                <a:path w="3468370" h="580389">
                  <a:moveTo>
                    <a:pt x="133350" y="447040"/>
                  </a:moveTo>
                  <a:lnTo>
                    <a:pt x="88900" y="447040"/>
                  </a:lnTo>
                  <a:lnTo>
                    <a:pt x="88900" y="0"/>
                  </a:lnTo>
                  <a:lnTo>
                    <a:pt x="44450" y="0"/>
                  </a:lnTo>
                  <a:lnTo>
                    <a:pt x="44450" y="447040"/>
                  </a:lnTo>
                  <a:lnTo>
                    <a:pt x="0" y="447040"/>
                  </a:lnTo>
                  <a:lnTo>
                    <a:pt x="66675" y="580390"/>
                  </a:lnTo>
                  <a:lnTo>
                    <a:pt x="122237" y="469265"/>
                  </a:lnTo>
                  <a:lnTo>
                    <a:pt x="133350" y="447040"/>
                  </a:lnTo>
                  <a:close/>
                </a:path>
                <a:path w="3468370" h="580389">
                  <a:moveTo>
                    <a:pt x="1198626" y="447040"/>
                  </a:moveTo>
                  <a:lnTo>
                    <a:pt x="1154176" y="447040"/>
                  </a:lnTo>
                  <a:lnTo>
                    <a:pt x="1154176" y="0"/>
                  </a:lnTo>
                  <a:lnTo>
                    <a:pt x="1109726" y="0"/>
                  </a:lnTo>
                  <a:lnTo>
                    <a:pt x="1109726" y="447040"/>
                  </a:lnTo>
                  <a:lnTo>
                    <a:pt x="1065276" y="447040"/>
                  </a:lnTo>
                  <a:lnTo>
                    <a:pt x="1131951" y="580390"/>
                  </a:lnTo>
                  <a:lnTo>
                    <a:pt x="1187513" y="469265"/>
                  </a:lnTo>
                  <a:lnTo>
                    <a:pt x="1198626" y="447040"/>
                  </a:lnTo>
                  <a:close/>
                </a:path>
                <a:path w="3468370" h="580389">
                  <a:moveTo>
                    <a:pt x="2385822" y="447040"/>
                  </a:moveTo>
                  <a:lnTo>
                    <a:pt x="2341372" y="447040"/>
                  </a:lnTo>
                  <a:lnTo>
                    <a:pt x="2341372" y="0"/>
                  </a:lnTo>
                  <a:lnTo>
                    <a:pt x="2296922" y="0"/>
                  </a:lnTo>
                  <a:lnTo>
                    <a:pt x="2296922" y="447040"/>
                  </a:lnTo>
                  <a:lnTo>
                    <a:pt x="2252472" y="447040"/>
                  </a:lnTo>
                  <a:lnTo>
                    <a:pt x="2319147" y="580390"/>
                  </a:lnTo>
                  <a:lnTo>
                    <a:pt x="2374709" y="469265"/>
                  </a:lnTo>
                  <a:lnTo>
                    <a:pt x="2385822" y="447040"/>
                  </a:lnTo>
                  <a:close/>
                </a:path>
                <a:path w="3468370" h="580389">
                  <a:moveTo>
                    <a:pt x="3467862" y="447040"/>
                  </a:moveTo>
                  <a:lnTo>
                    <a:pt x="3423412" y="447040"/>
                  </a:lnTo>
                  <a:lnTo>
                    <a:pt x="3423412" y="0"/>
                  </a:lnTo>
                  <a:lnTo>
                    <a:pt x="3378962" y="0"/>
                  </a:lnTo>
                  <a:lnTo>
                    <a:pt x="3378962" y="447040"/>
                  </a:lnTo>
                  <a:lnTo>
                    <a:pt x="3334512" y="447040"/>
                  </a:lnTo>
                  <a:lnTo>
                    <a:pt x="3401187" y="580390"/>
                  </a:lnTo>
                  <a:lnTo>
                    <a:pt x="3456749" y="469265"/>
                  </a:lnTo>
                  <a:lnTo>
                    <a:pt x="3467862" y="44704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0512" y="3272027"/>
              <a:ext cx="717803" cy="71780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746241" y="4010609"/>
            <a:ext cx="455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User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00215" y="4010609"/>
            <a:ext cx="607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Group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78354" y="3133344"/>
            <a:ext cx="7018655" cy="3324225"/>
            <a:chOff x="2578354" y="3133344"/>
            <a:chExt cx="7018655" cy="3324225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9483" y="3133344"/>
              <a:ext cx="993648" cy="9951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36407" y="3259836"/>
              <a:ext cx="742188" cy="7421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34272" y="3349752"/>
              <a:ext cx="562355" cy="56235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584704" y="5206745"/>
              <a:ext cx="1932939" cy="1244600"/>
            </a:xfrm>
            <a:custGeom>
              <a:avLst/>
              <a:gdLst/>
              <a:ahLst/>
              <a:cxnLst/>
              <a:rect l="l" t="t" r="r" b="b"/>
              <a:pathLst>
                <a:path w="1932939" h="1244600">
                  <a:moveTo>
                    <a:pt x="1768601" y="261365"/>
                  </a:moveTo>
                  <a:lnTo>
                    <a:pt x="163829" y="261365"/>
                  </a:lnTo>
                  <a:lnTo>
                    <a:pt x="120297" y="267222"/>
                  </a:lnTo>
                  <a:lnTo>
                    <a:pt x="81167" y="283746"/>
                  </a:lnTo>
                  <a:lnTo>
                    <a:pt x="48006" y="309371"/>
                  </a:lnTo>
                  <a:lnTo>
                    <a:pt x="22380" y="342533"/>
                  </a:lnTo>
                  <a:lnTo>
                    <a:pt x="5856" y="381663"/>
                  </a:lnTo>
                  <a:lnTo>
                    <a:pt x="0" y="425195"/>
                  </a:lnTo>
                  <a:lnTo>
                    <a:pt x="0" y="1080515"/>
                  </a:lnTo>
                  <a:lnTo>
                    <a:pt x="5856" y="1124066"/>
                  </a:lnTo>
                  <a:lnTo>
                    <a:pt x="22380" y="1163201"/>
                  </a:lnTo>
                  <a:lnTo>
                    <a:pt x="48005" y="1196359"/>
                  </a:lnTo>
                  <a:lnTo>
                    <a:pt x="81167" y="1221977"/>
                  </a:lnTo>
                  <a:lnTo>
                    <a:pt x="120297" y="1238493"/>
                  </a:lnTo>
                  <a:lnTo>
                    <a:pt x="163829" y="1244345"/>
                  </a:lnTo>
                  <a:lnTo>
                    <a:pt x="1768601" y="1244345"/>
                  </a:lnTo>
                  <a:lnTo>
                    <a:pt x="1812134" y="1238493"/>
                  </a:lnTo>
                  <a:lnTo>
                    <a:pt x="1851264" y="1221977"/>
                  </a:lnTo>
                  <a:lnTo>
                    <a:pt x="1884425" y="1196359"/>
                  </a:lnTo>
                  <a:lnTo>
                    <a:pt x="1910051" y="1163201"/>
                  </a:lnTo>
                  <a:lnTo>
                    <a:pt x="1926575" y="1124066"/>
                  </a:lnTo>
                  <a:lnTo>
                    <a:pt x="1932432" y="1080515"/>
                  </a:lnTo>
                  <a:lnTo>
                    <a:pt x="1932432" y="425195"/>
                  </a:lnTo>
                  <a:lnTo>
                    <a:pt x="1926575" y="381663"/>
                  </a:lnTo>
                  <a:lnTo>
                    <a:pt x="1910051" y="342533"/>
                  </a:lnTo>
                  <a:lnTo>
                    <a:pt x="1884426" y="309371"/>
                  </a:lnTo>
                  <a:lnTo>
                    <a:pt x="1851264" y="283746"/>
                  </a:lnTo>
                  <a:lnTo>
                    <a:pt x="1812134" y="267222"/>
                  </a:lnTo>
                  <a:lnTo>
                    <a:pt x="1768601" y="261365"/>
                  </a:lnTo>
                  <a:close/>
                </a:path>
                <a:path w="1932939" h="1244600">
                  <a:moveTo>
                    <a:pt x="1657858" y="0"/>
                  </a:moveTo>
                  <a:lnTo>
                    <a:pt x="1127251" y="261365"/>
                  </a:lnTo>
                  <a:lnTo>
                    <a:pt x="1610359" y="261365"/>
                  </a:lnTo>
                  <a:lnTo>
                    <a:pt x="16578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584704" y="5206745"/>
              <a:ext cx="1932939" cy="1244600"/>
            </a:xfrm>
            <a:custGeom>
              <a:avLst/>
              <a:gdLst/>
              <a:ahLst/>
              <a:cxnLst/>
              <a:rect l="l" t="t" r="r" b="b"/>
              <a:pathLst>
                <a:path w="1932939" h="1244600">
                  <a:moveTo>
                    <a:pt x="0" y="425195"/>
                  </a:moveTo>
                  <a:lnTo>
                    <a:pt x="5856" y="381663"/>
                  </a:lnTo>
                  <a:lnTo>
                    <a:pt x="22380" y="342533"/>
                  </a:lnTo>
                  <a:lnTo>
                    <a:pt x="48006" y="309371"/>
                  </a:lnTo>
                  <a:lnTo>
                    <a:pt x="81167" y="283746"/>
                  </a:lnTo>
                  <a:lnTo>
                    <a:pt x="120297" y="267222"/>
                  </a:lnTo>
                  <a:lnTo>
                    <a:pt x="163829" y="261365"/>
                  </a:lnTo>
                  <a:lnTo>
                    <a:pt x="1127251" y="261365"/>
                  </a:lnTo>
                  <a:lnTo>
                    <a:pt x="1657858" y="0"/>
                  </a:lnTo>
                  <a:lnTo>
                    <a:pt x="1610359" y="261365"/>
                  </a:lnTo>
                  <a:lnTo>
                    <a:pt x="1768601" y="261365"/>
                  </a:lnTo>
                  <a:lnTo>
                    <a:pt x="1812134" y="267222"/>
                  </a:lnTo>
                  <a:lnTo>
                    <a:pt x="1851264" y="283746"/>
                  </a:lnTo>
                  <a:lnTo>
                    <a:pt x="1884426" y="309371"/>
                  </a:lnTo>
                  <a:lnTo>
                    <a:pt x="1910051" y="342533"/>
                  </a:lnTo>
                  <a:lnTo>
                    <a:pt x="1926575" y="381663"/>
                  </a:lnTo>
                  <a:lnTo>
                    <a:pt x="1932432" y="425195"/>
                  </a:lnTo>
                  <a:lnTo>
                    <a:pt x="1932432" y="670940"/>
                  </a:lnTo>
                  <a:lnTo>
                    <a:pt x="1932432" y="1080515"/>
                  </a:lnTo>
                  <a:lnTo>
                    <a:pt x="1926575" y="1124066"/>
                  </a:lnTo>
                  <a:lnTo>
                    <a:pt x="1910051" y="1163201"/>
                  </a:lnTo>
                  <a:lnTo>
                    <a:pt x="1884425" y="1196359"/>
                  </a:lnTo>
                  <a:lnTo>
                    <a:pt x="1851264" y="1221977"/>
                  </a:lnTo>
                  <a:lnTo>
                    <a:pt x="1812134" y="1238493"/>
                  </a:lnTo>
                  <a:lnTo>
                    <a:pt x="1768601" y="1244345"/>
                  </a:lnTo>
                  <a:lnTo>
                    <a:pt x="1610359" y="1244345"/>
                  </a:lnTo>
                  <a:lnTo>
                    <a:pt x="1127251" y="1244345"/>
                  </a:lnTo>
                  <a:lnTo>
                    <a:pt x="163829" y="1244345"/>
                  </a:lnTo>
                  <a:lnTo>
                    <a:pt x="120297" y="1238493"/>
                  </a:lnTo>
                  <a:lnTo>
                    <a:pt x="81167" y="1221977"/>
                  </a:lnTo>
                  <a:lnTo>
                    <a:pt x="48005" y="1196359"/>
                  </a:lnTo>
                  <a:lnTo>
                    <a:pt x="22380" y="1163201"/>
                  </a:lnTo>
                  <a:lnTo>
                    <a:pt x="5856" y="1124066"/>
                  </a:lnTo>
                  <a:lnTo>
                    <a:pt x="0" y="1080515"/>
                  </a:lnTo>
                  <a:lnTo>
                    <a:pt x="0" y="670940"/>
                  </a:lnTo>
                  <a:lnTo>
                    <a:pt x="0" y="42519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54248" y="5521553"/>
            <a:ext cx="1592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138430" algn="just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Root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user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has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full</a:t>
            </a:r>
            <a:r>
              <a:rPr kumimoji="0" sz="1800" b="1" i="0" u="none" strike="noStrike" kern="0" cap="none" spc="-2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control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over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18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account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67729" y="1081786"/>
            <a:ext cx="2306320" cy="1262380"/>
            <a:chOff x="5967729" y="1081786"/>
            <a:chExt cx="2306320" cy="1262380"/>
          </a:xfrm>
        </p:grpSpPr>
        <p:sp>
          <p:nvSpPr>
            <p:cNvPr id="33" name="object 33"/>
            <p:cNvSpPr/>
            <p:nvPr/>
          </p:nvSpPr>
          <p:spPr>
            <a:xfrm>
              <a:off x="5974079" y="1088136"/>
              <a:ext cx="2293620" cy="1249680"/>
            </a:xfrm>
            <a:custGeom>
              <a:avLst/>
              <a:gdLst/>
              <a:ahLst/>
              <a:cxnLst/>
              <a:rect l="l" t="t" r="r" b="b"/>
              <a:pathLst>
                <a:path w="2293620" h="1249680">
                  <a:moveTo>
                    <a:pt x="955675" y="1008888"/>
                  </a:moveTo>
                  <a:lnTo>
                    <a:pt x="382270" y="1008888"/>
                  </a:lnTo>
                  <a:lnTo>
                    <a:pt x="673100" y="1249426"/>
                  </a:lnTo>
                  <a:lnTo>
                    <a:pt x="955675" y="1008888"/>
                  </a:lnTo>
                  <a:close/>
                </a:path>
                <a:path w="2293620" h="1249680">
                  <a:moveTo>
                    <a:pt x="2125472" y="0"/>
                  </a:moveTo>
                  <a:lnTo>
                    <a:pt x="168148" y="0"/>
                  </a:lnTo>
                  <a:lnTo>
                    <a:pt x="123457" y="6008"/>
                  </a:lnTo>
                  <a:lnTo>
                    <a:pt x="83293" y="22963"/>
                  </a:lnTo>
                  <a:lnTo>
                    <a:pt x="49260" y="49260"/>
                  </a:lnTo>
                  <a:lnTo>
                    <a:pt x="22963" y="83293"/>
                  </a:lnTo>
                  <a:lnTo>
                    <a:pt x="6008" y="123457"/>
                  </a:lnTo>
                  <a:lnTo>
                    <a:pt x="0" y="168148"/>
                  </a:lnTo>
                  <a:lnTo>
                    <a:pt x="0" y="840739"/>
                  </a:lnTo>
                  <a:lnTo>
                    <a:pt x="6008" y="885430"/>
                  </a:lnTo>
                  <a:lnTo>
                    <a:pt x="22963" y="925594"/>
                  </a:lnTo>
                  <a:lnTo>
                    <a:pt x="49260" y="959627"/>
                  </a:lnTo>
                  <a:lnTo>
                    <a:pt x="83293" y="985924"/>
                  </a:lnTo>
                  <a:lnTo>
                    <a:pt x="123457" y="1002879"/>
                  </a:lnTo>
                  <a:lnTo>
                    <a:pt x="168148" y="1008888"/>
                  </a:lnTo>
                  <a:lnTo>
                    <a:pt x="2125472" y="1008888"/>
                  </a:lnTo>
                  <a:lnTo>
                    <a:pt x="2170162" y="1002879"/>
                  </a:lnTo>
                  <a:lnTo>
                    <a:pt x="2210326" y="985924"/>
                  </a:lnTo>
                  <a:lnTo>
                    <a:pt x="2244359" y="959627"/>
                  </a:lnTo>
                  <a:lnTo>
                    <a:pt x="2270656" y="925594"/>
                  </a:lnTo>
                  <a:lnTo>
                    <a:pt x="2287611" y="885430"/>
                  </a:lnTo>
                  <a:lnTo>
                    <a:pt x="2293620" y="840739"/>
                  </a:lnTo>
                  <a:lnTo>
                    <a:pt x="2293620" y="168148"/>
                  </a:lnTo>
                  <a:lnTo>
                    <a:pt x="2287611" y="123457"/>
                  </a:lnTo>
                  <a:lnTo>
                    <a:pt x="2270656" y="83293"/>
                  </a:lnTo>
                  <a:lnTo>
                    <a:pt x="2244359" y="49260"/>
                  </a:lnTo>
                  <a:lnTo>
                    <a:pt x="2210326" y="22963"/>
                  </a:lnTo>
                  <a:lnTo>
                    <a:pt x="2170162" y="6008"/>
                  </a:lnTo>
                  <a:lnTo>
                    <a:pt x="21254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974079" y="1088136"/>
              <a:ext cx="2293620" cy="1249680"/>
            </a:xfrm>
            <a:custGeom>
              <a:avLst/>
              <a:gdLst/>
              <a:ahLst/>
              <a:cxnLst/>
              <a:rect l="l" t="t" r="r" b="b"/>
              <a:pathLst>
                <a:path w="2293620" h="1249680">
                  <a:moveTo>
                    <a:pt x="0" y="168148"/>
                  </a:moveTo>
                  <a:lnTo>
                    <a:pt x="6008" y="123457"/>
                  </a:lnTo>
                  <a:lnTo>
                    <a:pt x="22963" y="83293"/>
                  </a:lnTo>
                  <a:lnTo>
                    <a:pt x="49260" y="49260"/>
                  </a:lnTo>
                  <a:lnTo>
                    <a:pt x="83293" y="22963"/>
                  </a:lnTo>
                  <a:lnTo>
                    <a:pt x="123457" y="6008"/>
                  </a:lnTo>
                  <a:lnTo>
                    <a:pt x="168148" y="0"/>
                  </a:lnTo>
                  <a:lnTo>
                    <a:pt x="382270" y="0"/>
                  </a:lnTo>
                  <a:lnTo>
                    <a:pt x="955675" y="0"/>
                  </a:lnTo>
                  <a:lnTo>
                    <a:pt x="2125472" y="0"/>
                  </a:lnTo>
                  <a:lnTo>
                    <a:pt x="2170162" y="6008"/>
                  </a:lnTo>
                  <a:lnTo>
                    <a:pt x="2210326" y="22963"/>
                  </a:lnTo>
                  <a:lnTo>
                    <a:pt x="2244359" y="49260"/>
                  </a:lnTo>
                  <a:lnTo>
                    <a:pt x="2270656" y="83293"/>
                  </a:lnTo>
                  <a:lnTo>
                    <a:pt x="2287611" y="123457"/>
                  </a:lnTo>
                  <a:lnTo>
                    <a:pt x="2293620" y="168148"/>
                  </a:lnTo>
                  <a:lnTo>
                    <a:pt x="2293620" y="588517"/>
                  </a:lnTo>
                  <a:lnTo>
                    <a:pt x="2293620" y="840739"/>
                  </a:lnTo>
                  <a:lnTo>
                    <a:pt x="2287611" y="885430"/>
                  </a:lnTo>
                  <a:lnTo>
                    <a:pt x="2270656" y="925594"/>
                  </a:lnTo>
                  <a:lnTo>
                    <a:pt x="2244359" y="959627"/>
                  </a:lnTo>
                  <a:lnTo>
                    <a:pt x="2210326" y="985924"/>
                  </a:lnTo>
                  <a:lnTo>
                    <a:pt x="2170162" y="1002879"/>
                  </a:lnTo>
                  <a:lnTo>
                    <a:pt x="2125472" y="1008888"/>
                  </a:lnTo>
                  <a:lnTo>
                    <a:pt x="955675" y="1008888"/>
                  </a:lnTo>
                  <a:lnTo>
                    <a:pt x="673100" y="1249426"/>
                  </a:lnTo>
                  <a:lnTo>
                    <a:pt x="382270" y="1008888"/>
                  </a:lnTo>
                  <a:lnTo>
                    <a:pt x="168148" y="1008888"/>
                  </a:lnTo>
                  <a:lnTo>
                    <a:pt x="123457" y="1002879"/>
                  </a:lnTo>
                  <a:lnTo>
                    <a:pt x="83293" y="985924"/>
                  </a:lnTo>
                  <a:lnTo>
                    <a:pt x="49260" y="959627"/>
                  </a:lnTo>
                  <a:lnTo>
                    <a:pt x="22963" y="925594"/>
                  </a:lnTo>
                  <a:lnTo>
                    <a:pt x="6008" y="885430"/>
                  </a:lnTo>
                  <a:lnTo>
                    <a:pt x="0" y="840739"/>
                  </a:lnTo>
                  <a:lnTo>
                    <a:pt x="0" y="588517"/>
                  </a:lnTo>
                  <a:lnTo>
                    <a:pt x="0" y="1681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12204" y="1153795"/>
            <a:ext cx="1818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IAM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can</a:t>
            </a:r>
            <a:r>
              <a:rPr kumimoji="0" sz="18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be</a:t>
            </a:r>
            <a:r>
              <a:rPr kumimoji="0" sz="18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used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37528" y="1428115"/>
            <a:ext cx="1969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create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users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sz="18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groups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roles</a:t>
            </a:r>
            <a:r>
              <a:rPr kumimoji="0" sz="1800" b="1" i="0" u="none" strike="noStrike" kern="0" cap="none" spc="-4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policies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8698" y="1906270"/>
            <a:ext cx="1945639" cy="1026794"/>
            <a:chOff x="758698" y="1906270"/>
            <a:chExt cx="1945639" cy="1026794"/>
          </a:xfrm>
        </p:grpSpPr>
        <p:sp>
          <p:nvSpPr>
            <p:cNvPr id="38" name="object 38"/>
            <p:cNvSpPr/>
            <p:nvPr/>
          </p:nvSpPr>
          <p:spPr>
            <a:xfrm>
              <a:off x="765048" y="1912620"/>
              <a:ext cx="1932939" cy="1014094"/>
            </a:xfrm>
            <a:custGeom>
              <a:avLst/>
              <a:gdLst/>
              <a:ahLst/>
              <a:cxnLst/>
              <a:rect l="l" t="t" r="r" b="b"/>
              <a:pathLst>
                <a:path w="1932939" h="1014094">
                  <a:moveTo>
                    <a:pt x="1610359" y="765047"/>
                  </a:moveTo>
                  <a:lnTo>
                    <a:pt x="1127252" y="765047"/>
                  </a:lnTo>
                  <a:lnTo>
                    <a:pt x="982090" y="1013587"/>
                  </a:lnTo>
                  <a:lnTo>
                    <a:pt x="1610359" y="765047"/>
                  </a:lnTo>
                  <a:close/>
                </a:path>
                <a:path w="1932939" h="1014094">
                  <a:moveTo>
                    <a:pt x="1804924" y="0"/>
                  </a:moveTo>
                  <a:lnTo>
                    <a:pt x="127507" y="0"/>
                  </a:lnTo>
                  <a:lnTo>
                    <a:pt x="77875" y="10029"/>
                  </a:lnTo>
                  <a:lnTo>
                    <a:pt x="37345" y="37369"/>
                  </a:lnTo>
                  <a:lnTo>
                    <a:pt x="10020" y="77902"/>
                  </a:lnTo>
                  <a:lnTo>
                    <a:pt x="0" y="127507"/>
                  </a:lnTo>
                  <a:lnTo>
                    <a:pt x="0" y="637539"/>
                  </a:lnTo>
                  <a:lnTo>
                    <a:pt x="10020" y="687145"/>
                  </a:lnTo>
                  <a:lnTo>
                    <a:pt x="37345" y="727678"/>
                  </a:lnTo>
                  <a:lnTo>
                    <a:pt x="77875" y="755018"/>
                  </a:lnTo>
                  <a:lnTo>
                    <a:pt x="127507" y="765047"/>
                  </a:lnTo>
                  <a:lnTo>
                    <a:pt x="1804924" y="765047"/>
                  </a:lnTo>
                  <a:lnTo>
                    <a:pt x="1854529" y="755018"/>
                  </a:lnTo>
                  <a:lnTo>
                    <a:pt x="1895062" y="727678"/>
                  </a:lnTo>
                  <a:lnTo>
                    <a:pt x="1922402" y="687145"/>
                  </a:lnTo>
                  <a:lnTo>
                    <a:pt x="1932432" y="637539"/>
                  </a:lnTo>
                  <a:lnTo>
                    <a:pt x="1932432" y="127507"/>
                  </a:lnTo>
                  <a:lnTo>
                    <a:pt x="1922402" y="77902"/>
                  </a:lnTo>
                  <a:lnTo>
                    <a:pt x="1895062" y="37369"/>
                  </a:lnTo>
                  <a:lnTo>
                    <a:pt x="1854529" y="10029"/>
                  </a:lnTo>
                  <a:lnTo>
                    <a:pt x="18049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65048" y="1912620"/>
              <a:ext cx="1932939" cy="1014094"/>
            </a:xfrm>
            <a:custGeom>
              <a:avLst/>
              <a:gdLst/>
              <a:ahLst/>
              <a:cxnLst/>
              <a:rect l="l" t="t" r="r" b="b"/>
              <a:pathLst>
                <a:path w="1932939" h="1014094">
                  <a:moveTo>
                    <a:pt x="0" y="127507"/>
                  </a:moveTo>
                  <a:lnTo>
                    <a:pt x="10020" y="77902"/>
                  </a:lnTo>
                  <a:lnTo>
                    <a:pt x="37345" y="37369"/>
                  </a:lnTo>
                  <a:lnTo>
                    <a:pt x="77875" y="10029"/>
                  </a:lnTo>
                  <a:lnTo>
                    <a:pt x="127507" y="0"/>
                  </a:lnTo>
                  <a:lnTo>
                    <a:pt x="1127252" y="0"/>
                  </a:lnTo>
                  <a:lnTo>
                    <a:pt x="1610359" y="0"/>
                  </a:lnTo>
                  <a:lnTo>
                    <a:pt x="1804924" y="0"/>
                  </a:lnTo>
                  <a:lnTo>
                    <a:pt x="1854529" y="10029"/>
                  </a:lnTo>
                  <a:lnTo>
                    <a:pt x="1895062" y="37369"/>
                  </a:lnTo>
                  <a:lnTo>
                    <a:pt x="1922402" y="77902"/>
                  </a:lnTo>
                  <a:lnTo>
                    <a:pt x="1932432" y="127507"/>
                  </a:lnTo>
                  <a:lnTo>
                    <a:pt x="1932432" y="446277"/>
                  </a:lnTo>
                  <a:lnTo>
                    <a:pt x="1932432" y="637539"/>
                  </a:lnTo>
                  <a:lnTo>
                    <a:pt x="1922402" y="687145"/>
                  </a:lnTo>
                  <a:lnTo>
                    <a:pt x="1895062" y="727678"/>
                  </a:lnTo>
                  <a:lnTo>
                    <a:pt x="1854529" y="755018"/>
                  </a:lnTo>
                  <a:lnTo>
                    <a:pt x="1804924" y="765047"/>
                  </a:lnTo>
                  <a:lnTo>
                    <a:pt x="1610359" y="765047"/>
                  </a:lnTo>
                  <a:lnTo>
                    <a:pt x="982090" y="1013587"/>
                  </a:lnTo>
                  <a:lnTo>
                    <a:pt x="1127252" y="765047"/>
                  </a:lnTo>
                  <a:lnTo>
                    <a:pt x="127507" y="765047"/>
                  </a:lnTo>
                  <a:lnTo>
                    <a:pt x="77875" y="755018"/>
                  </a:lnTo>
                  <a:lnTo>
                    <a:pt x="37345" y="727678"/>
                  </a:lnTo>
                  <a:lnTo>
                    <a:pt x="10020" y="687145"/>
                  </a:lnTo>
                  <a:lnTo>
                    <a:pt x="0" y="637539"/>
                  </a:lnTo>
                  <a:lnTo>
                    <a:pt x="0" y="446277"/>
                  </a:lnTo>
                  <a:lnTo>
                    <a:pt x="0" y="12750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29436" y="1992833"/>
            <a:ext cx="160210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Unique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email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address</a:t>
            </a:r>
            <a:r>
              <a:rPr kumimoji="0" sz="1800" b="1" i="0" u="none" strike="noStrike" kern="0" cap="none" spc="-5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required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6227" y="119297"/>
            <a:ext cx="471805" cy="473075"/>
            <a:chOff x="116227" y="119297"/>
            <a:chExt cx="471805" cy="473075"/>
          </a:xfrm>
        </p:grpSpPr>
        <p:sp>
          <p:nvSpPr>
            <p:cNvPr id="42" name="object 42"/>
            <p:cNvSpPr/>
            <p:nvPr/>
          </p:nvSpPr>
          <p:spPr>
            <a:xfrm>
              <a:off x="116227" y="119297"/>
              <a:ext cx="471805" cy="473075"/>
            </a:xfrm>
            <a:custGeom>
              <a:avLst/>
              <a:gdLst/>
              <a:ahLst/>
              <a:cxnLst/>
              <a:rect l="l" t="t" r="r" b="b"/>
              <a:pathLst>
                <a:path w="471805" h="473075">
                  <a:moveTo>
                    <a:pt x="471750" y="0"/>
                  </a:moveTo>
                  <a:lnTo>
                    <a:pt x="0" y="0"/>
                  </a:lnTo>
                  <a:lnTo>
                    <a:pt x="0" y="472522"/>
                  </a:lnTo>
                  <a:lnTo>
                    <a:pt x="471750" y="472522"/>
                  </a:lnTo>
                  <a:lnTo>
                    <a:pt x="471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60972" y="255193"/>
              <a:ext cx="364490" cy="227329"/>
            </a:xfrm>
            <a:custGeom>
              <a:avLst/>
              <a:gdLst/>
              <a:ahLst/>
              <a:cxnLst/>
              <a:rect l="l" t="t" r="r" b="b"/>
              <a:pathLst>
                <a:path w="364490" h="227329">
                  <a:moveTo>
                    <a:pt x="115062" y="104482"/>
                  </a:moveTo>
                  <a:lnTo>
                    <a:pt x="114719" y="103479"/>
                  </a:lnTo>
                  <a:lnTo>
                    <a:pt x="114160" y="102666"/>
                  </a:lnTo>
                  <a:lnTo>
                    <a:pt x="113030" y="100647"/>
                  </a:lnTo>
                  <a:lnTo>
                    <a:pt x="108521" y="86207"/>
                  </a:lnTo>
                  <a:lnTo>
                    <a:pt x="108635" y="82423"/>
                  </a:lnTo>
                  <a:lnTo>
                    <a:pt x="108750" y="64338"/>
                  </a:lnTo>
                  <a:lnTo>
                    <a:pt x="108826" y="52857"/>
                  </a:lnTo>
                  <a:lnTo>
                    <a:pt x="108788" y="32816"/>
                  </a:lnTo>
                  <a:lnTo>
                    <a:pt x="106959" y="24688"/>
                  </a:lnTo>
                  <a:lnTo>
                    <a:pt x="103517" y="17106"/>
                  </a:lnTo>
                  <a:lnTo>
                    <a:pt x="103403" y="16967"/>
                  </a:lnTo>
                  <a:lnTo>
                    <a:pt x="98526" y="10325"/>
                  </a:lnTo>
                  <a:lnTo>
                    <a:pt x="91186" y="5359"/>
                  </a:lnTo>
                  <a:lnTo>
                    <a:pt x="83096" y="1955"/>
                  </a:lnTo>
                  <a:lnTo>
                    <a:pt x="74498" y="165"/>
                  </a:lnTo>
                  <a:lnTo>
                    <a:pt x="59042" y="25"/>
                  </a:lnTo>
                  <a:lnTo>
                    <a:pt x="52476" y="838"/>
                  </a:lnTo>
                  <a:lnTo>
                    <a:pt x="46088" y="2489"/>
                  </a:lnTo>
                  <a:lnTo>
                    <a:pt x="40652" y="3835"/>
                  </a:lnTo>
                  <a:lnTo>
                    <a:pt x="35369" y="5740"/>
                  </a:lnTo>
                  <a:lnTo>
                    <a:pt x="30327" y="8166"/>
                  </a:lnTo>
                  <a:lnTo>
                    <a:pt x="28930" y="8788"/>
                  </a:lnTo>
                  <a:lnTo>
                    <a:pt x="27686" y="9702"/>
                  </a:lnTo>
                  <a:lnTo>
                    <a:pt x="26682" y="10858"/>
                  </a:lnTo>
                  <a:lnTo>
                    <a:pt x="26035" y="12204"/>
                  </a:lnTo>
                  <a:lnTo>
                    <a:pt x="25755" y="13703"/>
                  </a:lnTo>
                  <a:lnTo>
                    <a:pt x="25869" y="23964"/>
                  </a:lnTo>
                  <a:lnTo>
                    <a:pt x="26682" y="25311"/>
                  </a:lnTo>
                  <a:lnTo>
                    <a:pt x="30454" y="25311"/>
                  </a:lnTo>
                  <a:lnTo>
                    <a:pt x="34912" y="23685"/>
                  </a:lnTo>
                  <a:lnTo>
                    <a:pt x="39281" y="21907"/>
                  </a:lnTo>
                  <a:lnTo>
                    <a:pt x="43789" y="20459"/>
                  </a:lnTo>
                  <a:lnTo>
                    <a:pt x="52806" y="18313"/>
                  </a:lnTo>
                  <a:lnTo>
                    <a:pt x="57327" y="17767"/>
                  </a:lnTo>
                  <a:lnTo>
                    <a:pt x="61861" y="17754"/>
                  </a:lnTo>
                  <a:lnTo>
                    <a:pt x="69189" y="16967"/>
                  </a:lnTo>
                  <a:lnTo>
                    <a:pt x="76517" y="19050"/>
                  </a:lnTo>
                  <a:lnTo>
                    <a:pt x="82346" y="23558"/>
                  </a:lnTo>
                  <a:lnTo>
                    <a:pt x="86880" y="29222"/>
                  </a:lnTo>
                  <a:lnTo>
                    <a:pt x="89001" y="36449"/>
                  </a:lnTo>
                  <a:lnTo>
                    <a:pt x="88620" y="40259"/>
                  </a:lnTo>
                  <a:lnTo>
                    <a:pt x="88620" y="75971"/>
                  </a:lnTo>
                  <a:lnTo>
                    <a:pt x="88214" y="79654"/>
                  </a:lnTo>
                  <a:lnTo>
                    <a:pt x="86575" y="86207"/>
                  </a:lnTo>
                  <a:lnTo>
                    <a:pt x="85102" y="88938"/>
                  </a:lnTo>
                  <a:lnTo>
                    <a:pt x="83019" y="91198"/>
                  </a:lnTo>
                  <a:lnTo>
                    <a:pt x="79883" y="94919"/>
                  </a:lnTo>
                  <a:lnTo>
                    <a:pt x="75780" y="97713"/>
                  </a:lnTo>
                  <a:lnTo>
                    <a:pt x="66827" y="100812"/>
                  </a:lnTo>
                  <a:lnTo>
                    <a:pt x="62280" y="101587"/>
                  </a:lnTo>
                  <a:lnTo>
                    <a:pt x="57683" y="101587"/>
                  </a:lnTo>
                  <a:lnTo>
                    <a:pt x="52971" y="102171"/>
                  </a:lnTo>
                  <a:lnTo>
                    <a:pt x="48221" y="100863"/>
                  </a:lnTo>
                  <a:lnTo>
                    <a:pt x="44437" y="97904"/>
                  </a:lnTo>
                  <a:lnTo>
                    <a:pt x="41109" y="94284"/>
                  </a:lnTo>
                  <a:lnTo>
                    <a:pt x="39446" y="89382"/>
                  </a:lnTo>
                  <a:lnTo>
                    <a:pt x="39852" y="84848"/>
                  </a:lnTo>
                  <a:lnTo>
                    <a:pt x="39763" y="82423"/>
                  </a:lnTo>
                  <a:lnTo>
                    <a:pt x="58102" y="64338"/>
                  </a:lnTo>
                  <a:lnTo>
                    <a:pt x="64693" y="64871"/>
                  </a:lnTo>
                  <a:lnTo>
                    <a:pt x="76555" y="64871"/>
                  </a:lnTo>
                  <a:lnTo>
                    <a:pt x="80594" y="65201"/>
                  </a:lnTo>
                  <a:lnTo>
                    <a:pt x="84582" y="65786"/>
                  </a:lnTo>
                  <a:lnTo>
                    <a:pt x="88557" y="66624"/>
                  </a:lnTo>
                  <a:lnTo>
                    <a:pt x="88620" y="75971"/>
                  </a:lnTo>
                  <a:lnTo>
                    <a:pt x="88620" y="40259"/>
                  </a:lnTo>
                  <a:lnTo>
                    <a:pt x="88277" y="43675"/>
                  </a:lnTo>
                  <a:lnTo>
                    <a:pt x="88277" y="52857"/>
                  </a:lnTo>
                  <a:lnTo>
                    <a:pt x="83299" y="51777"/>
                  </a:lnTo>
                  <a:lnTo>
                    <a:pt x="78574" y="50825"/>
                  </a:lnTo>
                  <a:lnTo>
                    <a:pt x="69405" y="49504"/>
                  </a:lnTo>
                  <a:lnTo>
                    <a:pt x="64897" y="49187"/>
                  </a:lnTo>
                  <a:lnTo>
                    <a:pt x="60375" y="49212"/>
                  </a:lnTo>
                  <a:lnTo>
                    <a:pt x="24523" y="64338"/>
                  </a:lnTo>
                  <a:lnTo>
                    <a:pt x="18262" y="86207"/>
                  </a:lnTo>
                  <a:lnTo>
                    <a:pt x="18529" y="91516"/>
                  </a:lnTo>
                  <a:lnTo>
                    <a:pt x="52425" y="118059"/>
                  </a:lnTo>
                  <a:lnTo>
                    <a:pt x="62979" y="117005"/>
                  </a:lnTo>
                  <a:lnTo>
                    <a:pt x="72910" y="113639"/>
                  </a:lnTo>
                  <a:lnTo>
                    <a:pt x="81826" y="108127"/>
                  </a:lnTo>
                  <a:lnTo>
                    <a:pt x="87820" y="102171"/>
                  </a:lnTo>
                  <a:lnTo>
                    <a:pt x="89357" y="100647"/>
                  </a:lnTo>
                  <a:lnTo>
                    <a:pt x="97713" y="113880"/>
                  </a:lnTo>
                  <a:lnTo>
                    <a:pt x="98666" y="114960"/>
                  </a:lnTo>
                  <a:lnTo>
                    <a:pt x="100037" y="115608"/>
                  </a:lnTo>
                  <a:lnTo>
                    <a:pt x="101485" y="115633"/>
                  </a:lnTo>
                  <a:lnTo>
                    <a:pt x="102654" y="115595"/>
                  </a:lnTo>
                  <a:lnTo>
                    <a:pt x="103784" y="115227"/>
                  </a:lnTo>
                  <a:lnTo>
                    <a:pt x="104724" y="114554"/>
                  </a:lnTo>
                  <a:lnTo>
                    <a:pt x="112674" y="109283"/>
                  </a:lnTo>
                  <a:lnTo>
                    <a:pt x="114058" y="108496"/>
                  </a:lnTo>
                  <a:lnTo>
                    <a:pt x="114960" y="107073"/>
                  </a:lnTo>
                  <a:lnTo>
                    <a:pt x="115062" y="105905"/>
                  </a:lnTo>
                  <a:lnTo>
                    <a:pt x="115062" y="104482"/>
                  </a:lnTo>
                  <a:close/>
                </a:path>
                <a:path w="364490" h="227329">
                  <a:moveTo>
                    <a:pt x="272935" y="10058"/>
                  </a:moveTo>
                  <a:lnTo>
                    <a:pt x="272821" y="4521"/>
                  </a:lnTo>
                  <a:lnTo>
                    <a:pt x="272783" y="4152"/>
                  </a:lnTo>
                  <a:lnTo>
                    <a:pt x="271576" y="3175"/>
                  </a:lnTo>
                  <a:lnTo>
                    <a:pt x="271386" y="3009"/>
                  </a:lnTo>
                  <a:lnTo>
                    <a:pt x="269836" y="3175"/>
                  </a:lnTo>
                  <a:lnTo>
                    <a:pt x="258114" y="3175"/>
                  </a:lnTo>
                  <a:lnTo>
                    <a:pt x="256400" y="3009"/>
                  </a:lnTo>
                  <a:lnTo>
                    <a:pt x="254698" y="3441"/>
                  </a:lnTo>
                  <a:lnTo>
                    <a:pt x="253263" y="4381"/>
                  </a:lnTo>
                  <a:lnTo>
                    <a:pt x="251942" y="5765"/>
                  </a:lnTo>
                  <a:lnTo>
                    <a:pt x="251053" y="7505"/>
                  </a:lnTo>
                  <a:lnTo>
                    <a:pt x="250698" y="9385"/>
                  </a:lnTo>
                  <a:lnTo>
                    <a:pt x="228993" y="93624"/>
                  </a:lnTo>
                  <a:lnTo>
                    <a:pt x="213575" y="27470"/>
                  </a:lnTo>
                  <a:lnTo>
                    <a:pt x="209435" y="9652"/>
                  </a:lnTo>
                  <a:lnTo>
                    <a:pt x="209118" y="7886"/>
                  </a:lnTo>
                  <a:lnTo>
                    <a:pt x="208343" y="6273"/>
                  </a:lnTo>
                  <a:lnTo>
                    <a:pt x="203708" y="3416"/>
                  </a:lnTo>
                  <a:lnTo>
                    <a:pt x="201904" y="3568"/>
                  </a:lnTo>
                  <a:lnTo>
                    <a:pt x="191795" y="3568"/>
                  </a:lnTo>
                  <a:lnTo>
                    <a:pt x="184429" y="9385"/>
                  </a:lnTo>
                  <a:lnTo>
                    <a:pt x="184315" y="10058"/>
                  </a:lnTo>
                  <a:lnTo>
                    <a:pt x="164566" y="93624"/>
                  </a:lnTo>
                  <a:lnTo>
                    <a:pt x="143408" y="9652"/>
                  </a:lnTo>
                  <a:lnTo>
                    <a:pt x="143052" y="7772"/>
                  </a:lnTo>
                  <a:lnTo>
                    <a:pt x="142163" y="6032"/>
                  </a:lnTo>
                  <a:lnTo>
                    <a:pt x="140843" y="4660"/>
                  </a:lnTo>
                  <a:lnTo>
                    <a:pt x="139407" y="3708"/>
                  </a:lnTo>
                  <a:lnTo>
                    <a:pt x="137706" y="3276"/>
                  </a:lnTo>
                  <a:lnTo>
                    <a:pt x="135991" y="3441"/>
                  </a:lnTo>
                  <a:lnTo>
                    <a:pt x="121577" y="3441"/>
                  </a:lnTo>
                  <a:lnTo>
                    <a:pt x="120751" y="4381"/>
                  </a:lnTo>
                  <a:lnTo>
                    <a:pt x="120751" y="8305"/>
                  </a:lnTo>
                  <a:lnTo>
                    <a:pt x="121119" y="10058"/>
                  </a:lnTo>
                  <a:lnTo>
                    <a:pt x="121704" y="11671"/>
                  </a:lnTo>
                  <a:lnTo>
                    <a:pt x="151091" y="108877"/>
                  </a:lnTo>
                  <a:lnTo>
                    <a:pt x="156933" y="115252"/>
                  </a:lnTo>
                  <a:lnTo>
                    <a:pt x="158635" y="115087"/>
                  </a:lnTo>
                  <a:lnTo>
                    <a:pt x="169697" y="114820"/>
                  </a:lnTo>
                  <a:lnTo>
                    <a:pt x="171462" y="114973"/>
                  </a:lnTo>
                  <a:lnTo>
                    <a:pt x="172059" y="114820"/>
                  </a:lnTo>
                  <a:lnTo>
                    <a:pt x="173228" y="114503"/>
                  </a:lnTo>
                  <a:lnTo>
                    <a:pt x="174675" y="113474"/>
                  </a:lnTo>
                  <a:lnTo>
                    <a:pt x="176022" y="112115"/>
                  </a:lnTo>
                  <a:lnTo>
                    <a:pt x="176872" y="110350"/>
                  </a:lnTo>
                  <a:lnTo>
                    <a:pt x="177101" y="108470"/>
                  </a:lnTo>
                  <a:lnTo>
                    <a:pt x="180670" y="93624"/>
                  </a:lnTo>
                  <a:lnTo>
                    <a:pt x="196519" y="27470"/>
                  </a:lnTo>
                  <a:lnTo>
                    <a:pt x="216065" y="108470"/>
                  </a:lnTo>
                  <a:lnTo>
                    <a:pt x="216293" y="110350"/>
                  </a:lnTo>
                  <a:lnTo>
                    <a:pt x="217144" y="112115"/>
                  </a:lnTo>
                  <a:lnTo>
                    <a:pt x="218490" y="113474"/>
                  </a:lnTo>
                  <a:lnTo>
                    <a:pt x="219925" y="114528"/>
                  </a:lnTo>
                  <a:lnTo>
                    <a:pt x="221691" y="115011"/>
                  </a:lnTo>
                  <a:lnTo>
                    <a:pt x="223469" y="114820"/>
                  </a:lnTo>
                  <a:lnTo>
                    <a:pt x="234251" y="114820"/>
                  </a:lnTo>
                  <a:lnTo>
                    <a:pt x="235966" y="114935"/>
                  </a:lnTo>
                  <a:lnTo>
                    <a:pt x="236410" y="114820"/>
                  </a:lnTo>
                  <a:lnTo>
                    <a:pt x="237655" y="114503"/>
                  </a:lnTo>
                  <a:lnTo>
                    <a:pt x="239102" y="113601"/>
                  </a:lnTo>
                  <a:lnTo>
                    <a:pt x="240423" y="112217"/>
                  </a:lnTo>
                  <a:lnTo>
                    <a:pt x="241312" y="110477"/>
                  </a:lnTo>
                  <a:lnTo>
                    <a:pt x="241617" y="108877"/>
                  </a:lnTo>
                  <a:lnTo>
                    <a:pt x="241706" y="108470"/>
                  </a:lnTo>
                  <a:lnTo>
                    <a:pt x="246367" y="93624"/>
                  </a:lnTo>
                  <a:lnTo>
                    <a:pt x="272135" y="11404"/>
                  </a:lnTo>
                  <a:lnTo>
                    <a:pt x="272935" y="10058"/>
                  </a:lnTo>
                  <a:close/>
                </a:path>
                <a:path w="364490" h="227329">
                  <a:moveTo>
                    <a:pt x="350570" y="175437"/>
                  </a:moveTo>
                  <a:lnTo>
                    <a:pt x="344639" y="167881"/>
                  </a:lnTo>
                  <a:lnTo>
                    <a:pt x="303199" y="183413"/>
                  </a:lnTo>
                  <a:lnTo>
                    <a:pt x="267779" y="192493"/>
                  </a:lnTo>
                  <a:lnTo>
                    <a:pt x="231635" y="198043"/>
                  </a:lnTo>
                  <a:lnTo>
                    <a:pt x="195033" y="200012"/>
                  </a:lnTo>
                  <a:lnTo>
                    <a:pt x="146189" y="196862"/>
                  </a:lnTo>
                  <a:lnTo>
                    <a:pt x="98374" y="187426"/>
                  </a:lnTo>
                  <a:lnTo>
                    <a:pt x="52184" y="171869"/>
                  </a:lnTo>
                  <a:lnTo>
                    <a:pt x="8216" y="150329"/>
                  </a:lnTo>
                  <a:lnTo>
                    <a:pt x="3911" y="147624"/>
                  </a:lnTo>
                  <a:lnTo>
                    <a:pt x="0" y="152488"/>
                  </a:lnTo>
                  <a:lnTo>
                    <a:pt x="45008" y="186690"/>
                  </a:lnTo>
                  <a:lnTo>
                    <a:pt x="90665" y="209118"/>
                  </a:lnTo>
                  <a:lnTo>
                    <a:pt x="139636" y="222796"/>
                  </a:lnTo>
                  <a:lnTo>
                    <a:pt x="190715" y="227279"/>
                  </a:lnTo>
                  <a:lnTo>
                    <a:pt x="231292" y="224358"/>
                  </a:lnTo>
                  <a:lnTo>
                    <a:pt x="270751" y="215442"/>
                  </a:lnTo>
                  <a:lnTo>
                    <a:pt x="308432" y="200736"/>
                  </a:lnTo>
                  <a:lnTo>
                    <a:pt x="343700" y="180428"/>
                  </a:lnTo>
                  <a:lnTo>
                    <a:pt x="350570" y="175437"/>
                  </a:lnTo>
                  <a:close/>
                </a:path>
                <a:path w="364490" h="227329">
                  <a:moveTo>
                    <a:pt x="364134" y="76212"/>
                  </a:moveTo>
                  <a:lnTo>
                    <a:pt x="338848" y="52857"/>
                  </a:lnTo>
                  <a:lnTo>
                    <a:pt x="321056" y="47180"/>
                  </a:lnTo>
                  <a:lnTo>
                    <a:pt x="303796" y="34747"/>
                  </a:lnTo>
                  <a:lnTo>
                    <a:pt x="303809" y="31381"/>
                  </a:lnTo>
                  <a:lnTo>
                    <a:pt x="303530" y="26797"/>
                  </a:lnTo>
                  <a:lnTo>
                    <a:pt x="305816" y="22428"/>
                  </a:lnTo>
                  <a:lnTo>
                    <a:pt x="309740" y="20040"/>
                  </a:lnTo>
                  <a:lnTo>
                    <a:pt x="314909" y="17462"/>
                  </a:lnTo>
                  <a:lnTo>
                    <a:pt x="320662" y="16256"/>
                  </a:lnTo>
                  <a:lnTo>
                    <a:pt x="326453" y="16535"/>
                  </a:lnTo>
                  <a:lnTo>
                    <a:pt x="334797" y="16395"/>
                  </a:lnTo>
                  <a:lnTo>
                    <a:pt x="343065" y="18059"/>
                  </a:lnTo>
                  <a:lnTo>
                    <a:pt x="350710" y="21399"/>
                  </a:lnTo>
                  <a:lnTo>
                    <a:pt x="352196" y="22263"/>
                  </a:lnTo>
                  <a:lnTo>
                    <a:pt x="353860" y="22809"/>
                  </a:lnTo>
                  <a:lnTo>
                    <a:pt x="355561" y="23012"/>
                  </a:lnTo>
                  <a:lnTo>
                    <a:pt x="357454" y="23012"/>
                  </a:lnTo>
                  <a:lnTo>
                    <a:pt x="358394" y="21666"/>
                  </a:lnTo>
                  <a:lnTo>
                    <a:pt x="358394" y="16395"/>
                  </a:lnTo>
                  <a:lnTo>
                    <a:pt x="358394" y="16256"/>
                  </a:lnTo>
                  <a:lnTo>
                    <a:pt x="330136" y="0"/>
                  </a:lnTo>
                  <a:lnTo>
                    <a:pt x="327342" y="0"/>
                  </a:lnTo>
                  <a:lnTo>
                    <a:pt x="324561" y="203"/>
                  </a:lnTo>
                  <a:lnTo>
                    <a:pt x="319176" y="127"/>
                  </a:lnTo>
                  <a:lnTo>
                    <a:pt x="313829" y="863"/>
                  </a:lnTo>
                  <a:lnTo>
                    <a:pt x="308660" y="2362"/>
                  </a:lnTo>
                  <a:lnTo>
                    <a:pt x="303809" y="3657"/>
                  </a:lnTo>
                  <a:lnTo>
                    <a:pt x="282702" y="28016"/>
                  </a:lnTo>
                  <a:lnTo>
                    <a:pt x="282816" y="39382"/>
                  </a:lnTo>
                  <a:lnTo>
                    <a:pt x="309194" y="63792"/>
                  </a:lnTo>
                  <a:lnTo>
                    <a:pt x="327393" y="69596"/>
                  </a:lnTo>
                  <a:lnTo>
                    <a:pt x="343560" y="81724"/>
                  </a:lnTo>
                  <a:lnTo>
                    <a:pt x="343560" y="89814"/>
                  </a:lnTo>
                  <a:lnTo>
                    <a:pt x="341083" y="94348"/>
                  </a:lnTo>
                  <a:lnTo>
                    <a:pt x="336956" y="96862"/>
                  </a:lnTo>
                  <a:lnTo>
                    <a:pt x="331381" y="99987"/>
                  </a:lnTo>
                  <a:lnTo>
                    <a:pt x="325005" y="101447"/>
                  </a:lnTo>
                  <a:lnTo>
                    <a:pt x="318630" y="101053"/>
                  </a:lnTo>
                  <a:lnTo>
                    <a:pt x="313601" y="101041"/>
                  </a:lnTo>
                  <a:lnTo>
                    <a:pt x="308584" y="100495"/>
                  </a:lnTo>
                  <a:lnTo>
                    <a:pt x="303669" y="99428"/>
                  </a:lnTo>
                  <a:lnTo>
                    <a:pt x="299034" y="98488"/>
                  </a:lnTo>
                  <a:lnTo>
                    <a:pt x="294513" y="97040"/>
                  </a:lnTo>
                  <a:lnTo>
                    <a:pt x="290195" y="95110"/>
                  </a:lnTo>
                  <a:lnTo>
                    <a:pt x="287096" y="93764"/>
                  </a:lnTo>
                  <a:lnTo>
                    <a:pt x="286283" y="93624"/>
                  </a:lnTo>
                  <a:lnTo>
                    <a:pt x="285470" y="93624"/>
                  </a:lnTo>
                  <a:lnTo>
                    <a:pt x="284670" y="93764"/>
                  </a:lnTo>
                  <a:lnTo>
                    <a:pt x="282778" y="93764"/>
                  </a:lnTo>
                  <a:lnTo>
                    <a:pt x="281838" y="95110"/>
                  </a:lnTo>
                  <a:lnTo>
                    <a:pt x="281876" y="105397"/>
                  </a:lnTo>
                  <a:lnTo>
                    <a:pt x="282117" y="106514"/>
                  </a:lnTo>
                  <a:lnTo>
                    <a:pt x="282638" y="107670"/>
                  </a:lnTo>
                  <a:lnTo>
                    <a:pt x="283591" y="109181"/>
                  </a:lnTo>
                  <a:lnTo>
                    <a:pt x="284937" y="110401"/>
                  </a:lnTo>
                  <a:lnTo>
                    <a:pt x="286550" y="111175"/>
                  </a:lnTo>
                  <a:lnTo>
                    <a:pt x="291109" y="113487"/>
                  </a:lnTo>
                  <a:lnTo>
                    <a:pt x="295960" y="115163"/>
                  </a:lnTo>
                  <a:lnTo>
                    <a:pt x="300977" y="116166"/>
                  </a:lnTo>
                  <a:lnTo>
                    <a:pt x="307340" y="117627"/>
                  </a:lnTo>
                  <a:lnTo>
                    <a:pt x="313855" y="118351"/>
                  </a:lnTo>
                  <a:lnTo>
                    <a:pt x="320344" y="118338"/>
                  </a:lnTo>
                  <a:lnTo>
                    <a:pt x="319976" y="118465"/>
                  </a:lnTo>
                  <a:lnTo>
                    <a:pt x="326161" y="118389"/>
                  </a:lnTo>
                  <a:lnTo>
                    <a:pt x="326504" y="118325"/>
                  </a:lnTo>
                  <a:lnTo>
                    <a:pt x="332295" y="117386"/>
                  </a:lnTo>
                  <a:lnTo>
                    <a:pt x="338175" y="115493"/>
                  </a:lnTo>
                  <a:lnTo>
                    <a:pt x="343077" y="113982"/>
                  </a:lnTo>
                  <a:lnTo>
                    <a:pt x="347649" y="111556"/>
                  </a:lnTo>
                  <a:lnTo>
                    <a:pt x="351650" y="108343"/>
                  </a:lnTo>
                  <a:lnTo>
                    <a:pt x="355511" y="105397"/>
                  </a:lnTo>
                  <a:lnTo>
                    <a:pt x="358648" y="101612"/>
                  </a:lnTo>
                  <a:lnTo>
                    <a:pt x="358736" y="101447"/>
                  </a:lnTo>
                  <a:lnTo>
                    <a:pt x="361010" y="96862"/>
                  </a:lnTo>
                  <a:lnTo>
                    <a:pt x="363016" y="92722"/>
                  </a:lnTo>
                  <a:lnTo>
                    <a:pt x="364134" y="87731"/>
                  </a:lnTo>
                  <a:lnTo>
                    <a:pt x="364134" y="76212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8961" y="397565"/>
              <a:ext cx="72598" cy="71266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7772145" y="4574794"/>
            <a:ext cx="2911475" cy="1021715"/>
            <a:chOff x="7772145" y="4574794"/>
            <a:chExt cx="2911475" cy="1021715"/>
          </a:xfrm>
        </p:grpSpPr>
        <p:sp>
          <p:nvSpPr>
            <p:cNvPr id="46" name="object 46"/>
            <p:cNvSpPr/>
            <p:nvPr/>
          </p:nvSpPr>
          <p:spPr>
            <a:xfrm>
              <a:off x="7778495" y="4581144"/>
              <a:ext cx="2898775" cy="1009015"/>
            </a:xfrm>
            <a:custGeom>
              <a:avLst/>
              <a:gdLst/>
              <a:ahLst/>
              <a:cxnLst/>
              <a:rect l="l" t="t" r="r" b="b"/>
              <a:pathLst>
                <a:path w="2898775" h="1009014">
                  <a:moveTo>
                    <a:pt x="2730500" y="0"/>
                  </a:moveTo>
                  <a:lnTo>
                    <a:pt x="168148" y="0"/>
                  </a:lnTo>
                  <a:lnTo>
                    <a:pt x="123457" y="6008"/>
                  </a:lnTo>
                  <a:lnTo>
                    <a:pt x="83293" y="22963"/>
                  </a:lnTo>
                  <a:lnTo>
                    <a:pt x="49260" y="49260"/>
                  </a:lnTo>
                  <a:lnTo>
                    <a:pt x="22963" y="83293"/>
                  </a:lnTo>
                  <a:lnTo>
                    <a:pt x="6008" y="123457"/>
                  </a:lnTo>
                  <a:lnTo>
                    <a:pt x="0" y="168147"/>
                  </a:lnTo>
                  <a:lnTo>
                    <a:pt x="0" y="840739"/>
                  </a:lnTo>
                  <a:lnTo>
                    <a:pt x="6008" y="885430"/>
                  </a:lnTo>
                  <a:lnTo>
                    <a:pt x="22963" y="925594"/>
                  </a:lnTo>
                  <a:lnTo>
                    <a:pt x="49260" y="959627"/>
                  </a:lnTo>
                  <a:lnTo>
                    <a:pt x="83293" y="985924"/>
                  </a:lnTo>
                  <a:lnTo>
                    <a:pt x="123457" y="1002879"/>
                  </a:lnTo>
                  <a:lnTo>
                    <a:pt x="168148" y="1008887"/>
                  </a:lnTo>
                  <a:lnTo>
                    <a:pt x="2730500" y="1008887"/>
                  </a:lnTo>
                  <a:lnTo>
                    <a:pt x="2775190" y="1002879"/>
                  </a:lnTo>
                  <a:lnTo>
                    <a:pt x="2815354" y="985924"/>
                  </a:lnTo>
                  <a:lnTo>
                    <a:pt x="2849387" y="959627"/>
                  </a:lnTo>
                  <a:lnTo>
                    <a:pt x="2875684" y="925594"/>
                  </a:lnTo>
                  <a:lnTo>
                    <a:pt x="2892639" y="885430"/>
                  </a:lnTo>
                  <a:lnTo>
                    <a:pt x="2898648" y="840739"/>
                  </a:lnTo>
                  <a:lnTo>
                    <a:pt x="2898648" y="168147"/>
                  </a:lnTo>
                  <a:lnTo>
                    <a:pt x="2892639" y="123457"/>
                  </a:lnTo>
                  <a:lnTo>
                    <a:pt x="2875684" y="83293"/>
                  </a:lnTo>
                  <a:lnTo>
                    <a:pt x="2849387" y="49260"/>
                  </a:lnTo>
                  <a:lnTo>
                    <a:pt x="2815354" y="22963"/>
                  </a:lnTo>
                  <a:lnTo>
                    <a:pt x="2775190" y="6008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778495" y="4581144"/>
              <a:ext cx="2898775" cy="1009015"/>
            </a:xfrm>
            <a:custGeom>
              <a:avLst/>
              <a:gdLst/>
              <a:ahLst/>
              <a:cxnLst/>
              <a:rect l="l" t="t" r="r" b="b"/>
              <a:pathLst>
                <a:path w="2898775" h="1009014">
                  <a:moveTo>
                    <a:pt x="0" y="168147"/>
                  </a:moveTo>
                  <a:lnTo>
                    <a:pt x="6008" y="123457"/>
                  </a:lnTo>
                  <a:lnTo>
                    <a:pt x="22963" y="83293"/>
                  </a:lnTo>
                  <a:lnTo>
                    <a:pt x="49260" y="49260"/>
                  </a:lnTo>
                  <a:lnTo>
                    <a:pt x="83293" y="22963"/>
                  </a:lnTo>
                  <a:lnTo>
                    <a:pt x="123457" y="6008"/>
                  </a:lnTo>
                  <a:lnTo>
                    <a:pt x="168148" y="0"/>
                  </a:lnTo>
                  <a:lnTo>
                    <a:pt x="483107" y="0"/>
                  </a:lnTo>
                  <a:lnTo>
                    <a:pt x="1207770" y="0"/>
                  </a:lnTo>
                  <a:lnTo>
                    <a:pt x="2730500" y="0"/>
                  </a:lnTo>
                  <a:lnTo>
                    <a:pt x="2775190" y="6008"/>
                  </a:lnTo>
                  <a:lnTo>
                    <a:pt x="2815354" y="22963"/>
                  </a:lnTo>
                  <a:lnTo>
                    <a:pt x="2849387" y="49260"/>
                  </a:lnTo>
                  <a:lnTo>
                    <a:pt x="2875684" y="83293"/>
                  </a:lnTo>
                  <a:lnTo>
                    <a:pt x="2892639" y="123457"/>
                  </a:lnTo>
                  <a:lnTo>
                    <a:pt x="2898648" y="168147"/>
                  </a:lnTo>
                  <a:lnTo>
                    <a:pt x="2898648" y="588517"/>
                  </a:lnTo>
                  <a:lnTo>
                    <a:pt x="2898648" y="840739"/>
                  </a:lnTo>
                  <a:lnTo>
                    <a:pt x="2892639" y="885430"/>
                  </a:lnTo>
                  <a:lnTo>
                    <a:pt x="2875684" y="925594"/>
                  </a:lnTo>
                  <a:lnTo>
                    <a:pt x="2849387" y="959627"/>
                  </a:lnTo>
                  <a:lnTo>
                    <a:pt x="2815354" y="985924"/>
                  </a:lnTo>
                  <a:lnTo>
                    <a:pt x="2775190" y="1002879"/>
                  </a:lnTo>
                  <a:lnTo>
                    <a:pt x="2730500" y="1008887"/>
                  </a:lnTo>
                  <a:lnTo>
                    <a:pt x="1207770" y="1008887"/>
                  </a:lnTo>
                  <a:lnTo>
                    <a:pt x="850519" y="1008887"/>
                  </a:lnTo>
                  <a:lnTo>
                    <a:pt x="483107" y="1008887"/>
                  </a:lnTo>
                  <a:lnTo>
                    <a:pt x="168148" y="1008887"/>
                  </a:lnTo>
                  <a:lnTo>
                    <a:pt x="123457" y="1002879"/>
                  </a:lnTo>
                  <a:lnTo>
                    <a:pt x="83293" y="985924"/>
                  </a:lnTo>
                  <a:lnTo>
                    <a:pt x="49260" y="959627"/>
                  </a:lnTo>
                  <a:lnTo>
                    <a:pt x="22963" y="925594"/>
                  </a:lnTo>
                  <a:lnTo>
                    <a:pt x="6008" y="885430"/>
                  </a:lnTo>
                  <a:lnTo>
                    <a:pt x="0" y="840739"/>
                  </a:lnTo>
                  <a:lnTo>
                    <a:pt x="0" y="588517"/>
                  </a:lnTo>
                  <a:lnTo>
                    <a:pt x="0" y="168147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919466" y="4010609"/>
            <a:ext cx="2620010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0" lvl="0" indent="0" algn="just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50620" algn="l"/>
              </a:tabLst>
              <a:defRPr/>
            </a:pP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Role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	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Policy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5080" lvl="0" indent="5461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It’s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an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IAM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best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practice</a:t>
            </a:r>
            <a:r>
              <a:rPr kumimoji="0" sz="18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to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create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individual</a:t>
            </a:r>
            <a:r>
              <a:rPr kumimoji="0" sz="1800" b="1" i="0" u="none" strike="noStrike" kern="0" cap="none" spc="-6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users</a:t>
            </a:r>
            <a:r>
              <a:rPr kumimoji="0" sz="1800" b="1" i="0" u="none" strike="noStrike" kern="0" cap="none" spc="-7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and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not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use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Root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account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04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dirty="0"/>
              <a:t>IAM</a:t>
            </a:r>
            <a:r>
              <a:rPr spc="-160" dirty="0"/>
              <a:t> </a:t>
            </a:r>
            <a:r>
              <a:rPr spc="-20" dirty="0"/>
              <a:t>Policy</a:t>
            </a:r>
            <a:r>
              <a:rPr spc="-125" dirty="0"/>
              <a:t> </a:t>
            </a:r>
            <a:r>
              <a:rPr spc="-25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3" y="59435"/>
            <a:ext cx="524256" cy="5242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9802" y="653541"/>
            <a:ext cx="3140075" cy="1092200"/>
            <a:chOff x="5019802" y="653541"/>
            <a:chExt cx="3140075" cy="1092200"/>
          </a:xfrm>
        </p:grpSpPr>
        <p:sp>
          <p:nvSpPr>
            <p:cNvPr id="5" name="object 5"/>
            <p:cNvSpPr/>
            <p:nvPr/>
          </p:nvSpPr>
          <p:spPr>
            <a:xfrm>
              <a:off x="5026152" y="659891"/>
              <a:ext cx="3127375" cy="1079500"/>
            </a:xfrm>
            <a:custGeom>
              <a:avLst/>
              <a:gdLst/>
              <a:ahLst/>
              <a:cxnLst/>
              <a:rect l="l" t="t" r="r" b="b"/>
              <a:pathLst>
                <a:path w="3127375" h="1079500">
                  <a:moveTo>
                    <a:pt x="1303020" y="822960"/>
                  </a:moveTo>
                  <a:lnTo>
                    <a:pt x="521208" y="822960"/>
                  </a:lnTo>
                  <a:lnTo>
                    <a:pt x="866139" y="1078992"/>
                  </a:lnTo>
                  <a:lnTo>
                    <a:pt x="1303020" y="822960"/>
                  </a:lnTo>
                  <a:close/>
                </a:path>
                <a:path w="3127375" h="1079500">
                  <a:moveTo>
                    <a:pt x="2990088" y="0"/>
                  </a:moveTo>
                  <a:lnTo>
                    <a:pt x="137160" y="0"/>
                  </a:lnTo>
                  <a:lnTo>
                    <a:pt x="93829" y="6998"/>
                  </a:lnTo>
                  <a:lnTo>
                    <a:pt x="56180" y="26481"/>
                  </a:lnTo>
                  <a:lnTo>
                    <a:pt x="26481" y="56180"/>
                  </a:lnTo>
                  <a:lnTo>
                    <a:pt x="6998" y="93829"/>
                  </a:lnTo>
                  <a:lnTo>
                    <a:pt x="0" y="137160"/>
                  </a:lnTo>
                  <a:lnTo>
                    <a:pt x="0" y="685800"/>
                  </a:lnTo>
                  <a:lnTo>
                    <a:pt x="6998" y="729130"/>
                  </a:lnTo>
                  <a:lnTo>
                    <a:pt x="26481" y="766779"/>
                  </a:lnTo>
                  <a:lnTo>
                    <a:pt x="56180" y="796478"/>
                  </a:lnTo>
                  <a:lnTo>
                    <a:pt x="93829" y="815961"/>
                  </a:lnTo>
                  <a:lnTo>
                    <a:pt x="137160" y="822960"/>
                  </a:lnTo>
                  <a:lnTo>
                    <a:pt x="2990088" y="822960"/>
                  </a:lnTo>
                  <a:lnTo>
                    <a:pt x="3033418" y="815961"/>
                  </a:lnTo>
                  <a:lnTo>
                    <a:pt x="3071067" y="796478"/>
                  </a:lnTo>
                  <a:lnTo>
                    <a:pt x="3100766" y="766779"/>
                  </a:lnTo>
                  <a:lnTo>
                    <a:pt x="3120249" y="729130"/>
                  </a:lnTo>
                  <a:lnTo>
                    <a:pt x="3127248" y="685800"/>
                  </a:lnTo>
                  <a:lnTo>
                    <a:pt x="3127248" y="137160"/>
                  </a:lnTo>
                  <a:lnTo>
                    <a:pt x="3120249" y="93829"/>
                  </a:lnTo>
                  <a:lnTo>
                    <a:pt x="3100766" y="56180"/>
                  </a:lnTo>
                  <a:lnTo>
                    <a:pt x="3071067" y="26481"/>
                  </a:lnTo>
                  <a:lnTo>
                    <a:pt x="3033418" y="6998"/>
                  </a:lnTo>
                  <a:lnTo>
                    <a:pt x="29900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6152" y="659891"/>
              <a:ext cx="3127375" cy="1079500"/>
            </a:xfrm>
            <a:custGeom>
              <a:avLst/>
              <a:gdLst/>
              <a:ahLst/>
              <a:cxnLst/>
              <a:rect l="l" t="t" r="r" b="b"/>
              <a:pathLst>
                <a:path w="3127375" h="1079500">
                  <a:moveTo>
                    <a:pt x="0" y="137160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521208" y="0"/>
                  </a:lnTo>
                  <a:lnTo>
                    <a:pt x="1303020" y="0"/>
                  </a:lnTo>
                  <a:lnTo>
                    <a:pt x="2990088" y="0"/>
                  </a:lnTo>
                  <a:lnTo>
                    <a:pt x="3033418" y="6998"/>
                  </a:lnTo>
                  <a:lnTo>
                    <a:pt x="3071067" y="26481"/>
                  </a:lnTo>
                  <a:lnTo>
                    <a:pt x="3100766" y="56180"/>
                  </a:lnTo>
                  <a:lnTo>
                    <a:pt x="3120249" y="93829"/>
                  </a:lnTo>
                  <a:lnTo>
                    <a:pt x="3127248" y="137160"/>
                  </a:lnTo>
                  <a:lnTo>
                    <a:pt x="3127248" y="480060"/>
                  </a:lnTo>
                  <a:lnTo>
                    <a:pt x="3127248" y="685800"/>
                  </a:lnTo>
                  <a:lnTo>
                    <a:pt x="3120249" y="729130"/>
                  </a:lnTo>
                  <a:lnTo>
                    <a:pt x="3100766" y="766779"/>
                  </a:lnTo>
                  <a:lnTo>
                    <a:pt x="3071067" y="796478"/>
                  </a:lnTo>
                  <a:lnTo>
                    <a:pt x="3033418" y="815961"/>
                  </a:lnTo>
                  <a:lnTo>
                    <a:pt x="2990088" y="822960"/>
                  </a:lnTo>
                  <a:lnTo>
                    <a:pt x="1303020" y="822960"/>
                  </a:lnTo>
                  <a:lnTo>
                    <a:pt x="866139" y="1078992"/>
                  </a:lnTo>
                  <a:lnTo>
                    <a:pt x="521208" y="822960"/>
                  </a:lnTo>
                  <a:lnTo>
                    <a:pt x="137160" y="822960"/>
                  </a:lnTo>
                  <a:lnTo>
                    <a:pt x="93829" y="815961"/>
                  </a:lnTo>
                  <a:lnTo>
                    <a:pt x="56180" y="796478"/>
                  </a:lnTo>
                  <a:lnTo>
                    <a:pt x="26481" y="766779"/>
                  </a:lnTo>
                  <a:lnTo>
                    <a:pt x="6998" y="729130"/>
                  </a:lnTo>
                  <a:lnTo>
                    <a:pt x="0" y="685800"/>
                  </a:lnTo>
                  <a:lnTo>
                    <a:pt x="0" y="480060"/>
                  </a:lnTo>
                  <a:lnTo>
                    <a:pt x="0" y="13716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69789" y="631697"/>
            <a:ext cx="28384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JSON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document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consists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one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statements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13276" y="1830323"/>
            <a:ext cx="7361555" cy="4630420"/>
            <a:chOff x="4113276" y="1830323"/>
            <a:chExt cx="7361555" cy="46304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3276" y="1830323"/>
              <a:ext cx="3965448" cy="46299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07046" y="2157983"/>
              <a:ext cx="3861435" cy="821690"/>
            </a:xfrm>
            <a:custGeom>
              <a:avLst/>
              <a:gdLst/>
              <a:ahLst/>
              <a:cxnLst/>
              <a:rect l="l" t="t" r="r" b="b"/>
              <a:pathLst>
                <a:path w="3861434" h="821689">
                  <a:moveTo>
                    <a:pt x="3861054" y="342264"/>
                  </a:moveTo>
                  <a:lnTo>
                    <a:pt x="733805" y="342264"/>
                  </a:lnTo>
                  <a:lnTo>
                    <a:pt x="733805" y="684529"/>
                  </a:lnTo>
                  <a:lnTo>
                    <a:pt x="740789" y="727785"/>
                  </a:lnTo>
                  <a:lnTo>
                    <a:pt x="760234" y="765364"/>
                  </a:lnTo>
                  <a:lnTo>
                    <a:pt x="789877" y="795007"/>
                  </a:lnTo>
                  <a:lnTo>
                    <a:pt x="827456" y="814452"/>
                  </a:lnTo>
                  <a:lnTo>
                    <a:pt x="870711" y="821436"/>
                  </a:lnTo>
                  <a:lnTo>
                    <a:pt x="3724148" y="821436"/>
                  </a:lnTo>
                  <a:lnTo>
                    <a:pt x="3767403" y="814452"/>
                  </a:lnTo>
                  <a:lnTo>
                    <a:pt x="3804982" y="795007"/>
                  </a:lnTo>
                  <a:lnTo>
                    <a:pt x="3834625" y="765364"/>
                  </a:lnTo>
                  <a:lnTo>
                    <a:pt x="3854070" y="727785"/>
                  </a:lnTo>
                  <a:lnTo>
                    <a:pt x="3861054" y="684529"/>
                  </a:lnTo>
                  <a:lnTo>
                    <a:pt x="3861054" y="342264"/>
                  </a:lnTo>
                  <a:close/>
                </a:path>
                <a:path w="3861434" h="821689">
                  <a:moveTo>
                    <a:pt x="3724148" y="0"/>
                  </a:moveTo>
                  <a:lnTo>
                    <a:pt x="870711" y="0"/>
                  </a:lnTo>
                  <a:lnTo>
                    <a:pt x="827456" y="6983"/>
                  </a:lnTo>
                  <a:lnTo>
                    <a:pt x="789877" y="26428"/>
                  </a:lnTo>
                  <a:lnTo>
                    <a:pt x="760234" y="56071"/>
                  </a:lnTo>
                  <a:lnTo>
                    <a:pt x="740789" y="93650"/>
                  </a:lnTo>
                  <a:lnTo>
                    <a:pt x="733805" y="136905"/>
                  </a:lnTo>
                  <a:lnTo>
                    <a:pt x="0" y="382650"/>
                  </a:lnTo>
                  <a:lnTo>
                    <a:pt x="733805" y="342264"/>
                  </a:lnTo>
                  <a:lnTo>
                    <a:pt x="3861054" y="342264"/>
                  </a:lnTo>
                  <a:lnTo>
                    <a:pt x="3861054" y="136905"/>
                  </a:lnTo>
                  <a:lnTo>
                    <a:pt x="3854070" y="93650"/>
                  </a:lnTo>
                  <a:lnTo>
                    <a:pt x="3834625" y="56071"/>
                  </a:lnTo>
                  <a:lnTo>
                    <a:pt x="3804982" y="26428"/>
                  </a:lnTo>
                  <a:lnTo>
                    <a:pt x="3767403" y="6983"/>
                  </a:lnTo>
                  <a:lnTo>
                    <a:pt x="37241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07046" y="2157983"/>
              <a:ext cx="3861435" cy="821690"/>
            </a:xfrm>
            <a:custGeom>
              <a:avLst/>
              <a:gdLst/>
              <a:ahLst/>
              <a:cxnLst/>
              <a:rect l="l" t="t" r="r" b="b"/>
              <a:pathLst>
                <a:path w="3861434" h="821689">
                  <a:moveTo>
                    <a:pt x="733805" y="136905"/>
                  </a:moveTo>
                  <a:lnTo>
                    <a:pt x="740789" y="93650"/>
                  </a:lnTo>
                  <a:lnTo>
                    <a:pt x="760234" y="56071"/>
                  </a:lnTo>
                  <a:lnTo>
                    <a:pt x="789877" y="26428"/>
                  </a:lnTo>
                  <a:lnTo>
                    <a:pt x="827456" y="6983"/>
                  </a:lnTo>
                  <a:lnTo>
                    <a:pt x="870711" y="0"/>
                  </a:lnTo>
                  <a:lnTo>
                    <a:pt x="1255013" y="0"/>
                  </a:lnTo>
                  <a:lnTo>
                    <a:pt x="2036826" y="0"/>
                  </a:lnTo>
                  <a:lnTo>
                    <a:pt x="3724148" y="0"/>
                  </a:lnTo>
                  <a:lnTo>
                    <a:pt x="3767403" y="6983"/>
                  </a:lnTo>
                  <a:lnTo>
                    <a:pt x="3804982" y="26428"/>
                  </a:lnTo>
                  <a:lnTo>
                    <a:pt x="3834625" y="56071"/>
                  </a:lnTo>
                  <a:lnTo>
                    <a:pt x="3854070" y="93650"/>
                  </a:lnTo>
                  <a:lnTo>
                    <a:pt x="3861054" y="136905"/>
                  </a:lnTo>
                  <a:lnTo>
                    <a:pt x="3861054" y="342264"/>
                  </a:lnTo>
                  <a:lnTo>
                    <a:pt x="3861054" y="684529"/>
                  </a:lnTo>
                  <a:lnTo>
                    <a:pt x="3854070" y="727785"/>
                  </a:lnTo>
                  <a:lnTo>
                    <a:pt x="3834625" y="765364"/>
                  </a:lnTo>
                  <a:lnTo>
                    <a:pt x="3804982" y="795007"/>
                  </a:lnTo>
                  <a:lnTo>
                    <a:pt x="3767403" y="814452"/>
                  </a:lnTo>
                  <a:lnTo>
                    <a:pt x="3724148" y="821436"/>
                  </a:lnTo>
                  <a:lnTo>
                    <a:pt x="2036826" y="821436"/>
                  </a:lnTo>
                  <a:lnTo>
                    <a:pt x="1255013" y="821436"/>
                  </a:lnTo>
                  <a:lnTo>
                    <a:pt x="870711" y="821436"/>
                  </a:lnTo>
                  <a:lnTo>
                    <a:pt x="827456" y="814452"/>
                  </a:lnTo>
                  <a:lnTo>
                    <a:pt x="789877" y="795007"/>
                  </a:lnTo>
                  <a:lnTo>
                    <a:pt x="760234" y="765364"/>
                  </a:lnTo>
                  <a:lnTo>
                    <a:pt x="740789" y="727785"/>
                  </a:lnTo>
                  <a:lnTo>
                    <a:pt x="733805" y="684529"/>
                  </a:lnTo>
                  <a:lnTo>
                    <a:pt x="733805" y="342264"/>
                  </a:lnTo>
                  <a:lnTo>
                    <a:pt x="0" y="382650"/>
                  </a:lnTo>
                  <a:lnTo>
                    <a:pt x="733805" y="13690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680195" y="2266950"/>
            <a:ext cx="244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675" marR="5080" indent="-562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Effect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Deny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9905" y="2826766"/>
            <a:ext cx="3759200" cy="1122680"/>
            <a:chOff x="1279905" y="2826766"/>
            <a:chExt cx="3759200" cy="1122680"/>
          </a:xfrm>
        </p:grpSpPr>
        <p:sp>
          <p:nvSpPr>
            <p:cNvPr id="14" name="object 14"/>
            <p:cNvSpPr/>
            <p:nvPr/>
          </p:nvSpPr>
          <p:spPr>
            <a:xfrm>
              <a:off x="1286255" y="2833116"/>
              <a:ext cx="3746500" cy="1109980"/>
            </a:xfrm>
            <a:custGeom>
              <a:avLst/>
              <a:gdLst/>
              <a:ahLst/>
              <a:cxnLst/>
              <a:rect l="l" t="t" r="r" b="b"/>
              <a:pathLst>
                <a:path w="3746500" h="1109979">
                  <a:moveTo>
                    <a:pt x="2815844" y="0"/>
                  </a:moveTo>
                  <a:lnTo>
                    <a:pt x="184912" y="0"/>
                  </a:lnTo>
                  <a:lnTo>
                    <a:pt x="135760" y="6606"/>
                  </a:lnTo>
                  <a:lnTo>
                    <a:pt x="91590" y="25249"/>
                  </a:lnTo>
                  <a:lnTo>
                    <a:pt x="54165" y="54165"/>
                  </a:lnTo>
                  <a:lnTo>
                    <a:pt x="25249" y="91590"/>
                  </a:lnTo>
                  <a:lnTo>
                    <a:pt x="6606" y="135760"/>
                  </a:lnTo>
                  <a:lnTo>
                    <a:pt x="0" y="184912"/>
                  </a:lnTo>
                  <a:lnTo>
                    <a:pt x="0" y="924560"/>
                  </a:lnTo>
                  <a:lnTo>
                    <a:pt x="6606" y="973711"/>
                  </a:lnTo>
                  <a:lnTo>
                    <a:pt x="25249" y="1017881"/>
                  </a:lnTo>
                  <a:lnTo>
                    <a:pt x="54165" y="1055306"/>
                  </a:lnTo>
                  <a:lnTo>
                    <a:pt x="91590" y="1084222"/>
                  </a:lnTo>
                  <a:lnTo>
                    <a:pt x="135760" y="1102865"/>
                  </a:lnTo>
                  <a:lnTo>
                    <a:pt x="184912" y="1109472"/>
                  </a:lnTo>
                  <a:lnTo>
                    <a:pt x="2815844" y="1109472"/>
                  </a:lnTo>
                  <a:lnTo>
                    <a:pt x="2864995" y="1102865"/>
                  </a:lnTo>
                  <a:lnTo>
                    <a:pt x="2909165" y="1084222"/>
                  </a:lnTo>
                  <a:lnTo>
                    <a:pt x="2946590" y="1055306"/>
                  </a:lnTo>
                  <a:lnTo>
                    <a:pt x="2975506" y="1017881"/>
                  </a:lnTo>
                  <a:lnTo>
                    <a:pt x="2994149" y="973711"/>
                  </a:lnTo>
                  <a:lnTo>
                    <a:pt x="3000756" y="924560"/>
                  </a:lnTo>
                  <a:lnTo>
                    <a:pt x="3000756" y="462280"/>
                  </a:lnTo>
                  <a:lnTo>
                    <a:pt x="3745992" y="259969"/>
                  </a:lnTo>
                  <a:lnTo>
                    <a:pt x="3000756" y="184912"/>
                  </a:lnTo>
                  <a:lnTo>
                    <a:pt x="2994149" y="135760"/>
                  </a:lnTo>
                  <a:lnTo>
                    <a:pt x="2975506" y="91590"/>
                  </a:lnTo>
                  <a:lnTo>
                    <a:pt x="2946590" y="54165"/>
                  </a:lnTo>
                  <a:lnTo>
                    <a:pt x="2909165" y="25249"/>
                  </a:lnTo>
                  <a:lnTo>
                    <a:pt x="2864995" y="6606"/>
                  </a:lnTo>
                  <a:lnTo>
                    <a:pt x="28158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6255" y="2833116"/>
              <a:ext cx="3746500" cy="1109980"/>
            </a:xfrm>
            <a:custGeom>
              <a:avLst/>
              <a:gdLst/>
              <a:ahLst/>
              <a:cxnLst/>
              <a:rect l="l" t="t" r="r" b="b"/>
              <a:pathLst>
                <a:path w="3746500" h="1109979">
                  <a:moveTo>
                    <a:pt x="0" y="184912"/>
                  </a:moveTo>
                  <a:lnTo>
                    <a:pt x="6606" y="135760"/>
                  </a:lnTo>
                  <a:lnTo>
                    <a:pt x="25249" y="91590"/>
                  </a:lnTo>
                  <a:lnTo>
                    <a:pt x="54165" y="54165"/>
                  </a:lnTo>
                  <a:lnTo>
                    <a:pt x="91590" y="25249"/>
                  </a:lnTo>
                  <a:lnTo>
                    <a:pt x="135760" y="6606"/>
                  </a:lnTo>
                  <a:lnTo>
                    <a:pt x="184912" y="0"/>
                  </a:lnTo>
                  <a:lnTo>
                    <a:pt x="1750441" y="0"/>
                  </a:lnTo>
                  <a:lnTo>
                    <a:pt x="2500630" y="0"/>
                  </a:lnTo>
                  <a:lnTo>
                    <a:pt x="2815844" y="0"/>
                  </a:lnTo>
                  <a:lnTo>
                    <a:pt x="2864995" y="6606"/>
                  </a:lnTo>
                  <a:lnTo>
                    <a:pt x="2909165" y="25249"/>
                  </a:lnTo>
                  <a:lnTo>
                    <a:pt x="2946590" y="54165"/>
                  </a:lnTo>
                  <a:lnTo>
                    <a:pt x="2975506" y="91590"/>
                  </a:lnTo>
                  <a:lnTo>
                    <a:pt x="2994149" y="135760"/>
                  </a:lnTo>
                  <a:lnTo>
                    <a:pt x="3000756" y="184912"/>
                  </a:lnTo>
                  <a:lnTo>
                    <a:pt x="3745992" y="259969"/>
                  </a:lnTo>
                  <a:lnTo>
                    <a:pt x="3000756" y="462280"/>
                  </a:lnTo>
                  <a:lnTo>
                    <a:pt x="3000756" y="924560"/>
                  </a:lnTo>
                  <a:lnTo>
                    <a:pt x="2994149" y="973711"/>
                  </a:lnTo>
                  <a:lnTo>
                    <a:pt x="2975506" y="1017881"/>
                  </a:lnTo>
                  <a:lnTo>
                    <a:pt x="2946590" y="1055306"/>
                  </a:lnTo>
                  <a:lnTo>
                    <a:pt x="2909165" y="1084222"/>
                  </a:lnTo>
                  <a:lnTo>
                    <a:pt x="2864995" y="1102865"/>
                  </a:lnTo>
                  <a:lnTo>
                    <a:pt x="2815844" y="1109472"/>
                  </a:lnTo>
                  <a:lnTo>
                    <a:pt x="2500630" y="1109472"/>
                  </a:lnTo>
                  <a:lnTo>
                    <a:pt x="1750441" y="1109472"/>
                  </a:lnTo>
                  <a:lnTo>
                    <a:pt x="184912" y="1109472"/>
                  </a:lnTo>
                  <a:lnTo>
                    <a:pt x="135760" y="1102865"/>
                  </a:lnTo>
                  <a:lnTo>
                    <a:pt x="91590" y="1084222"/>
                  </a:lnTo>
                  <a:lnTo>
                    <a:pt x="54165" y="1055306"/>
                  </a:lnTo>
                  <a:lnTo>
                    <a:pt x="25249" y="1017881"/>
                  </a:lnTo>
                  <a:lnTo>
                    <a:pt x="6606" y="973711"/>
                  </a:lnTo>
                  <a:lnTo>
                    <a:pt x="0" y="924560"/>
                  </a:lnTo>
                  <a:lnTo>
                    <a:pt x="0" y="462280"/>
                  </a:lnTo>
                  <a:lnTo>
                    <a:pt x="0" y="1849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72946" y="2812541"/>
            <a:ext cx="26263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Action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granting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denying permission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11236" y="3381502"/>
            <a:ext cx="3301365" cy="1081405"/>
            <a:chOff x="7611236" y="3381502"/>
            <a:chExt cx="3301365" cy="1081405"/>
          </a:xfrm>
        </p:grpSpPr>
        <p:sp>
          <p:nvSpPr>
            <p:cNvPr id="18" name="object 18"/>
            <p:cNvSpPr/>
            <p:nvPr/>
          </p:nvSpPr>
          <p:spPr>
            <a:xfrm>
              <a:off x="7617586" y="3387852"/>
              <a:ext cx="3288665" cy="1068705"/>
            </a:xfrm>
            <a:custGeom>
              <a:avLst/>
              <a:gdLst/>
              <a:ahLst/>
              <a:cxnLst/>
              <a:rect l="l" t="t" r="r" b="b"/>
              <a:pathLst>
                <a:path w="3288665" h="1068704">
                  <a:moveTo>
                    <a:pt x="0" y="11811"/>
                  </a:moveTo>
                  <a:lnTo>
                    <a:pt x="849757" y="445135"/>
                  </a:lnTo>
                  <a:lnTo>
                    <a:pt x="849757" y="890270"/>
                  </a:lnTo>
                  <a:lnTo>
                    <a:pt x="856119" y="937590"/>
                  </a:lnTo>
                  <a:lnTo>
                    <a:pt x="874075" y="980120"/>
                  </a:lnTo>
                  <a:lnTo>
                    <a:pt x="901922" y="1016158"/>
                  </a:lnTo>
                  <a:lnTo>
                    <a:pt x="937960" y="1044005"/>
                  </a:lnTo>
                  <a:lnTo>
                    <a:pt x="980490" y="1061961"/>
                  </a:lnTo>
                  <a:lnTo>
                    <a:pt x="1027811" y="1068324"/>
                  </a:lnTo>
                  <a:lnTo>
                    <a:pt x="3110103" y="1068324"/>
                  </a:lnTo>
                  <a:lnTo>
                    <a:pt x="3157423" y="1061961"/>
                  </a:lnTo>
                  <a:lnTo>
                    <a:pt x="3199953" y="1044005"/>
                  </a:lnTo>
                  <a:lnTo>
                    <a:pt x="3235991" y="1016158"/>
                  </a:lnTo>
                  <a:lnTo>
                    <a:pt x="3263838" y="980120"/>
                  </a:lnTo>
                  <a:lnTo>
                    <a:pt x="3281794" y="937590"/>
                  </a:lnTo>
                  <a:lnTo>
                    <a:pt x="3288157" y="890270"/>
                  </a:lnTo>
                  <a:lnTo>
                    <a:pt x="3288157" y="178053"/>
                  </a:lnTo>
                  <a:lnTo>
                    <a:pt x="849757" y="178053"/>
                  </a:lnTo>
                  <a:lnTo>
                    <a:pt x="0" y="11811"/>
                  </a:lnTo>
                  <a:close/>
                </a:path>
                <a:path w="3288665" h="1068704">
                  <a:moveTo>
                    <a:pt x="3110103" y="0"/>
                  </a:moveTo>
                  <a:lnTo>
                    <a:pt x="1027811" y="0"/>
                  </a:lnTo>
                  <a:lnTo>
                    <a:pt x="980490" y="6362"/>
                  </a:lnTo>
                  <a:lnTo>
                    <a:pt x="937960" y="24318"/>
                  </a:lnTo>
                  <a:lnTo>
                    <a:pt x="901922" y="52165"/>
                  </a:lnTo>
                  <a:lnTo>
                    <a:pt x="874075" y="88203"/>
                  </a:lnTo>
                  <a:lnTo>
                    <a:pt x="856119" y="130733"/>
                  </a:lnTo>
                  <a:lnTo>
                    <a:pt x="849757" y="178053"/>
                  </a:lnTo>
                  <a:lnTo>
                    <a:pt x="3288157" y="178053"/>
                  </a:lnTo>
                  <a:lnTo>
                    <a:pt x="3281794" y="130733"/>
                  </a:lnTo>
                  <a:lnTo>
                    <a:pt x="3263838" y="88203"/>
                  </a:lnTo>
                  <a:lnTo>
                    <a:pt x="3235991" y="52165"/>
                  </a:lnTo>
                  <a:lnTo>
                    <a:pt x="3199953" y="24318"/>
                  </a:lnTo>
                  <a:lnTo>
                    <a:pt x="3157423" y="6362"/>
                  </a:lnTo>
                  <a:lnTo>
                    <a:pt x="311010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17586" y="3387852"/>
              <a:ext cx="3288665" cy="1068705"/>
            </a:xfrm>
            <a:custGeom>
              <a:avLst/>
              <a:gdLst/>
              <a:ahLst/>
              <a:cxnLst/>
              <a:rect l="l" t="t" r="r" b="b"/>
              <a:pathLst>
                <a:path w="3288665" h="1068704">
                  <a:moveTo>
                    <a:pt x="849757" y="178053"/>
                  </a:moveTo>
                  <a:lnTo>
                    <a:pt x="856119" y="130733"/>
                  </a:lnTo>
                  <a:lnTo>
                    <a:pt x="874075" y="88203"/>
                  </a:lnTo>
                  <a:lnTo>
                    <a:pt x="901922" y="52165"/>
                  </a:lnTo>
                  <a:lnTo>
                    <a:pt x="937960" y="24318"/>
                  </a:lnTo>
                  <a:lnTo>
                    <a:pt x="980490" y="6362"/>
                  </a:lnTo>
                  <a:lnTo>
                    <a:pt x="1027811" y="0"/>
                  </a:lnTo>
                  <a:lnTo>
                    <a:pt x="1256157" y="0"/>
                  </a:lnTo>
                  <a:lnTo>
                    <a:pt x="1865757" y="0"/>
                  </a:lnTo>
                  <a:lnTo>
                    <a:pt x="3110103" y="0"/>
                  </a:lnTo>
                  <a:lnTo>
                    <a:pt x="3157423" y="6362"/>
                  </a:lnTo>
                  <a:lnTo>
                    <a:pt x="3199953" y="24318"/>
                  </a:lnTo>
                  <a:lnTo>
                    <a:pt x="3235991" y="52165"/>
                  </a:lnTo>
                  <a:lnTo>
                    <a:pt x="3263838" y="88203"/>
                  </a:lnTo>
                  <a:lnTo>
                    <a:pt x="3281794" y="130733"/>
                  </a:lnTo>
                  <a:lnTo>
                    <a:pt x="3288157" y="178053"/>
                  </a:lnTo>
                  <a:lnTo>
                    <a:pt x="3288157" y="445135"/>
                  </a:lnTo>
                  <a:lnTo>
                    <a:pt x="3288157" y="890270"/>
                  </a:lnTo>
                  <a:lnTo>
                    <a:pt x="3281794" y="937590"/>
                  </a:lnTo>
                  <a:lnTo>
                    <a:pt x="3263838" y="980120"/>
                  </a:lnTo>
                  <a:lnTo>
                    <a:pt x="3235991" y="1016158"/>
                  </a:lnTo>
                  <a:lnTo>
                    <a:pt x="3199953" y="1044005"/>
                  </a:lnTo>
                  <a:lnTo>
                    <a:pt x="3157423" y="1061961"/>
                  </a:lnTo>
                  <a:lnTo>
                    <a:pt x="3110103" y="1068324"/>
                  </a:lnTo>
                  <a:lnTo>
                    <a:pt x="1865757" y="1068324"/>
                  </a:lnTo>
                  <a:lnTo>
                    <a:pt x="1256157" y="1068324"/>
                  </a:lnTo>
                  <a:lnTo>
                    <a:pt x="1027811" y="1068324"/>
                  </a:lnTo>
                  <a:lnTo>
                    <a:pt x="980490" y="1061961"/>
                  </a:lnTo>
                  <a:lnTo>
                    <a:pt x="937960" y="1044005"/>
                  </a:lnTo>
                  <a:lnTo>
                    <a:pt x="901922" y="1016158"/>
                  </a:lnTo>
                  <a:lnTo>
                    <a:pt x="874075" y="980120"/>
                  </a:lnTo>
                  <a:lnTo>
                    <a:pt x="856119" y="937590"/>
                  </a:lnTo>
                  <a:lnTo>
                    <a:pt x="849757" y="890270"/>
                  </a:lnTo>
                  <a:lnTo>
                    <a:pt x="849757" y="445135"/>
                  </a:lnTo>
                  <a:lnTo>
                    <a:pt x="0" y="11811"/>
                  </a:lnTo>
                  <a:lnTo>
                    <a:pt x="849757" y="1780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31681" y="3346450"/>
            <a:ext cx="21113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Resource</a:t>
            </a:r>
            <a:r>
              <a:rPr sz="18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element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resource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that's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affected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57646" y="4569078"/>
            <a:ext cx="2660015" cy="1602105"/>
            <a:chOff x="6057646" y="4569078"/>
            <a:chExt cx="2660015" cy="1602105"/>
          </a:xfrm>
        </p:grpSpPr>
        <p:sp>
          <p:nvSpPr>
            <p:cNvPr id="22" name="object 22"/>
            <p:cNvSpPr/>
            <p:nvPr/>
          </p:nvSpPr>
          <p:spPr>
            <a:xfrm>
              <a:off x="6063996" y="4575428"/>
              <a:ext cx="2647315" cy="1589405"/>
            </a:xfrm>
            <a:custGeom>
              <a:avLst/>
              <a:gdLst/>
              <a:ahLst/>
              <a:cxnLst/>
              <a:rect l="l" t="t" r="r" b="b"/>
              <a:pathLst>
                <a:path w="2647315" h="1589404">
                  <a:moveTo>
                    <a:pt x="2445765" y="380619"/>
                  </a:moveTo>
                  <a:lnTo>
                    <a:pt x="201421" y="380619"/>
                  </a:lnTo>
                  <a:lnTo>
                    <a:pt x="155234" y="385938"/>
                  </a:lnTo>
                  <a:lnTo>
                    <a:pt x="112837" y="401090"/>
                  </a:lnTo>
                  <a:lnTo>
                    <a:pt x="75438" y="424866"/>
                  </a:lnTo>
                  <a:lnTo>
                    <a:pt x="44247" y="456057"/>
                  </a:lnTo>
                  <a:lnTo>
                    <a:pt x="20471" y="493456"/>
                  </a:lnTo>
                  <a:lnTo>
                    <a:pt x="5319" y="535853"/>
                  </a:lnTo>
                  <a:lnTo>
                    <a:pt x="0" y="582041"/>
                  </a:lnTo>
                  <a:lnTo>
                    <a:pt x="0" y="1387729"/>
                  </a:lnTo>
                  <a:lnTo>
                    <a:pt x="5319" y="1433912"/>
                  </a:lnTo>
                  <a:lnTo>
                    <a:pt x="20471" y="1476307"/>
                  </a:lnTo>
                  <a:lnTo>
                    <a:pt x="44247" y="1513706"/>
                  </a:lnTo>
                  <a:lnTo>
                    <a:pt x="75438" y="1544899"/>
                  </a:lnTo>
                  <a:lnTo>
                    <a:pt x="112837" y="1568677"/>
                  </a:lnTo>
                  <a:lnTo>
                    <a:pt x="155234" y="1583831"/>
                  </a:lnTo>
                  <a:lnTo>
                    <a:pt x="201421" y="1589151"/>
                  </a:lnTo>
                  <a:lnTo>
                    <a:pt x="2445765" y="1589151"/>
                  </a:lnTo>
                  <a:lnTo>
                    <a:pt x="2491953" y="1583831"/>
                  </a:lnTo>
                  <a:lnTo>
                    <a:pt x="2534350" y="1568677"/>
                  </a:lnTo>
                  <a:lnTo>
                    <a:pt x="2571749" y="1544899"/>
                  </a:lnTo>
                  <a:lnTo>
                    <a:pt x="2602940" y="1513706"/>
                  </a:lnTo>
                  <a:lnTo>
                    <a:pt x="2626716" y="1476307"/>
                  </a:lnTo>
                  <a:lnTo>
                    <a:pt x="2641868" y="1433912"/>
                  </a:lnTo>
                  <a:lnTo>
                    <a:pt x="2647187" y="1387729"/>
                  </a:lnTo>
                  <a:lnTo>
                    <a:pt x="2647187" y="582041"/>
                  </a:lnTo>
                  <a:lnTo>
                    <a:pt x="2641868" y="535853"/>
                  </a:lnTo>
                  <a:lnTo>
                    <a:pt x="2626716" y="493456"/>
                  </a:lnTo>
                  <a:lnTo>
                    <a:pt x="2602940" y="456057"/>
                  </a:lnTo>
                  <a:lnTo>
                    <a:pt x="2571749" y="424866"/>
                  </a:lnTo>
                  <a:lnTo>
                    <a:pt x="2534350" y="401090"/>
                  </a:lnTo>
                  <a:lnTo>
                    <a:pt x="2491953" y="385938"/>
                  </a:lnTo>
                  <a:lnTo>
                    <a:pt x="2445765" y="380619"/>
                  </a:lnTo>
                  <a:close/>
                </a:path>
                <a:path w="2647315" h="1589404">
                  <a:moveTo>
                    <a:pt x="373252" y="0"/>
                  </a:moveTo>
                  <a:lnTo>
                    <a:pt x="441198" y="380619"/>
                  </a:lnTo>
                  <a:lnTo>
                    <a:pt x="1102995" y="380619"/>
                  </a:lnTo>
                  <a:lnTo>
                    <a:pt x="3732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63996" y="4575428"/>
              <a:ext cx="2647315" cy="1589405"/>
            </a:xfrm>
            <a:custGeom>
              <a:avLst/>
              <a:gdLst/>
              <a:ahLst/>
              <a:cxnLst/>
              <a:rect l="l" t="t" r="r" b="b"/>
              <a:pathLst>
                <a:path w="2647315" h="1589404">
                  <a:moveTo>
                    <a:pt x="0" y="582041"/>
                  </a:moveTo>
                  <a:lnTo>
                    <a:pt x="5319" y="535853"/>
                  </a:lnTo>
                  <a:lnTo>
                    <a:pt x="20471" y="493456"/>
                  </a:lnTo>
                  <a:lnTo>
                    <a:pt x="44247" y="456057"/>
                  </a:lnTo>
                  <a:lnTo>
                    <a:pt x="75438" y="424866"/>
                  </a:lnTo>
                  <a:lnTo>
                    <a:pt x="112837" y="401090"/>
                  </a:lnTo>
                  <a:lnTo>
                    <a:pt x="155234" y="385938"/>
                  </a:lnTo>
                  <a:lnTo>
                    <a:pt x="201421" y="380619"/>
                  </a:lnTo>
                  <a:lnTo>
                    <a:pt x="441198" y="380619"/>
                  </a:lnTo>
                  <a:lnTo>
                    <a:pt x="373252" y="0"/>
                  </a:lnTo>
                  <a:lnTo>
                    <a:pt x="1102995" y="380619"/>
                  </a:lnTo>
                  <a:lnTo>
                    <a:pt x="2445765" y="380619"/>
                  </a:lnTo>
                  <a:lnTo>
                    <a:pt x="2491953" y="385938"/>
                  </a:lnTo>
                  <a:lnTo>
                    <a:pt x="2534350" y="401090"/>
                  </a:lnTo>
                  <a:lnTo>
                    <a:pt x="2571749" y="424866"/>
                  </a:lnTo>
                  <a:lnTo>
                    <a:pt x="2602940" y="456057"/>
                  </a:lnTo>
                  <a:lnTo>
                    <a:pt x="2626716" y="493456"/>
                  </a:lnTo>
                  <a:lnTo>
                    <a:pt x="2641868" y="535853"/>
                  </a:lnTo>
                  <a:lnTo>
                    <a:pt x="2647187" y="582041"/>
                  </a:lnTo>
                  <a:lnTo>
                    <a:pt x="2647187" y="884174"/>
                  </a:lnTo>
                  <a:lnTo>
                    <a:pt x="2647187" y="1387729"/>
                  </a:lnTo>
                  <a:lnTo>
                    <a:pt x="2641868" y="1433912"/>
                  </a:lnTo>
                  <a:lnTo>
                    <a:pt x="2626716" y="1476307"/>
                  </a:lnTo>
                  <a:lnTo>
                    <a:pt x="2602940" y="1513706"/>
                  </a:lnTo>
                  <a:lnTo>
                    <a:pt x="2571749" y="1544899"/>
                  </a:lnTo>
                  <a:lnTo>
                    <a:pt x="2534350" y="1568677"/>
                  </a:lnTo>
                  <a:lnTo>
                    <a:pt x="2491953" y="1583831"/>
                  </a:lnTo>
                  <a:lnTo>
                    <a:pt x="2445765" y="1589151"/>
                  </a:lnTo>
                  <a:lnTo>
                    <a:pt x="1102995" y="1589151"/>
                  </a:lnTo>
                  <a:lnTo>
                    <a:pt x="441198" y="1589151"/>
                  </a:lnTo>
                  <a:lnTo>
                    <a:pt x="201421" y="1589151"/>
                  </a:lnTo>
                  <a:lnTo>
                    <a:pt x="155234" y="1583831"/>
                  </a:lnTo>
                  <a:lnTo>
                    <a:pt x="112837" y="1568677"/>
                  </a:lnTo>
                  <a:lnTo>
                    <a:pt x="75438" y="1544899"/>
                  </a:lnTo>
                  <a:lnTo>
                    <a:pt x="44247" y="1513706"/>
                  </a:lnTo>
                  <a:lnTo>
                    <a:pt x="20471" y="1476307"/>
                  </a:lnTo>
                  <a:lnTo>
                    <a:pt x="5319" y="1433912"/>
                  </a:lnTo>
                  <a:lnTo>
                    <a:pt x="0" y="1387729"/>
                  </a:lnTo>
                  <a:lnTo>
                    <a:pt x="0" y="884174"/>
                  </a:lnTo>
                  <a:lnTo>
                    <a:pt x="0" y="58204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05473" y="4985384"/>
            <a:ext cx="2364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Condition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optional and can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effect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22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1172" y="645922"/>
            <a:ext cx="5975860" cy="6041390"/>
            <a:chOff x="6091172" y="645922"/>
            <a:chExt cx="5975860" cy="6041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1388" y="6155436"/>
              <a:ext cx="2485644" cy="5318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9" y="650748"/>
              <a:ext cx="3051048" cy="2304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91172" y="645922"/>
              <a:ext cx="3063713" cy="2293221"/>
            </a:xfrm>
            <a:custGeom>
              <a:avLst/>
              <a:gdLst/>
              <a:ahLst/>
              <a:cxnLst/>
              <a:rect l="l" t="t" r="r" b="b"/>
              <a:pathLst>
                <a:path w="3060700" h="2313940">
                  <a:moveTo>
                    <a:pt x="0" y="2313813"/>
                  </a:moveTo>
                  <a:lnTo>
                    <a:pt x="3060573" y="2313813"/>
                  </a:lnTo>
                  <a:lnTo>
                    <a:pt x="3060573" y="0"/>
                  </a:lnTo>
                  <a:lnTo>
                    <a:pt x="0" y="0"/>
                  </a:lnTo>
                  <a:lnTo>
                    <a:pt x="0" y="231381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37438" y="633222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103" y="0"/>
                </a:lnTo>
              </a:path>
            </a:pathLst>
          </a:custGeom>
          <a:ln w="28575">
            <a:solidFill>
              <a:srgbClr val="006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7438" y="741426"/>
            <a:ext cx="816610" cy="0"/>
          </a:xfrm>
          <a:custGeom>
            <a:avLst/>
            <a:gdLst/>
            <a:ahLst/>
            <a:cxnLst/>
            <a:rect l="l" t="t" r="r" b="b"/>
            <a:pathLst>
              <a:path w="816610">
                <a:moveTo>
                  <a:pt x="0" y="0"/>
                </a:moveTo>
                <a:lnTo>
                  <a:pt x="816229" y="0"/>
                </a:lnTo>
              </a:path>
            </a:pathLst>
          </a:custGeom>
          <a:ln w="19050">
            <a:solidFill>
              <a:srgbClr val="006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47" y="68580"/>
            <a:ext cx="512064" cy="5105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6939" y="-2666"/>
            <a:ext cx="221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IAM</a:t>
            </a:r>
            <a:r>
              <a:rPr spc="-130" dirty="0"/>
              <a:t> </a:t>
            </a:r>
            <a:r>
              <a:rPr spc="-30" dirty="0"/>
              <a:t>Policies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75861" y="4968620"/>
            <a:ext cx="1239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Bucket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7075" y="1356360"/>
            <a:ext cx="5972175" cy="3535679"/>
            <a:chOff x="227075" y="1356360"/>
            <a:chExt cx="5972175" cy="3535679"/>
          </a:xfrm>
        </p:grpSpPr>
        <p:sp>
          <p:nvSpPr>
            <p:cNvPr id="13" name="object 13"/>
            <p:cNvSpPr/>
            <p:nvPr/>
          </p:nvSpPr>
          <p:spPr>
            <a:xfrm>
              <a:off x="4916423" y="1802892"/>
              <a:ext cx="1170940" cy="0"/>
            </a:xfrm>
            <a:custGeom>
              <a:avLst/>
              <a:gdLst/>
              <a:ahLst/>
              <a:cxnLst/>
              <a:rect l="l" t="t" r="r" b="b"/>
              <a:pathLst>
                <a:path w="1170939">
                  <a:moveTo>
                    <a:pt x="1170939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0040" y="1356360"/>
              <a:ext cx="931163" cy="9326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0860" y="1801240"/>
              <a:ext cx="3600450" cy="1053465"/>
            </a:xfrm>
            <a:custGeom>
              <a:avLst/>
              <a:gdLst/>
              <a:ahLst/>
              <a:cxnLst/>
              <a:rect l="l" t="t" r="r" b="b"/>
              <a:pathLst>
                <a:path w="3600450" h="1053464">
                  <a:moveTo>
                    <a:pt x="3599942" y="0"/>
                  </a:moveTo>
                  <a:lnTo>
                    <a:pt x="44450" y="0"/>
                  </a:lnTo>
                  <a:lnTo>
                    <a:pt x="44043" y="899833"/>
                  </a:lnTo>
                  <a:lnTo>
                    <a:pt x="0" y="899033"/>
                  </a:lnTo>
                  <a:lnTo>
                    <a:pt x="64262" y="1033653"/>
                  </a:lnTo>
                  <a:lnTo>
                    <a:pt x="122301" y="922528"/>
                  </a:lnTo>
                  <a:lnTo>
                    <a:pt x="133324" y="901446"/>
                  </a:lnTo>
                  <a:lnTo>
                    <a:pt x="88493" y="900645"/>
                  </a:lnTo>
                  <a:lnTo>
                    <a:pt x="88493" y="899833"/>
                  </a:lnTo>
                  <a:lnTo>
                    <a:pt x="88874" y="44450"/>
                  </a:lnTo>
                  <a:lnTo>
                    <a:pt x="1128636" y="44450"/>
                  </a:lnTo>
                  <a:lnTo>
                    <a:pt x="1128636" y="919988"/>
                  </a:lnTo>
                  <a:lnTo>
                    <a:pt x="1084199" y="919988"/>
                  </a:lnTo>
                  <a:lnTo>
                    <a:pt x="1150874" y="1053338"/>
                  </a:lnTo>
                  <a:lnTo>
                    <a:pt x="1206436" y="942213"/>
                  </a:lnTo>
                  <a:lnTo>
                    <a:pt x="1217549" y="919988"/>
                  </a:lnTo>
                  <a:lnTo>
                    <a:pt x="1173099" y="919988"/>
                  </a:lnTo>
                  <a:lnTo>
                    <a:pt x="1173099" y="44450"/>
                  </a:lnTo>
                  <a:lnTo>
                    <a:pt x="2267077" y="44450"/>
                  </a:lnTo>
                  <a:lnTo>
                    <a:pt x="2267077" y="919988"/>
                  </a:lnTo>
                  <a:lnTo>
                    <a:pt x="2222627" y="919988"/>
                  </a:lnTo>
                  <a:lnTo>
                    <a:pt x="2289302" y="1053338"/>
                  </a:lnTo>
                  <a:lnTo>
                    <a:pt x="2344864" y="942213"/>
                  </a:lnTo>
                  <a:lnTo>
                    <a:pt x="2355977" y="919988"/>
                  </a:lnTo>
                  <a:lnTo>
                    <a:pt x="2311527" y="919988"/>
                  </a:lnTo>
                  <a:lnTo>
                    <a:pt x="2311527" y="44450"/>
                  </a:lnTo>
                  <a:lnTo>
                    <a:pt x="3599942" y="44450"/>
                  </a:lnTo>
                  <a:lnTo>
                    <a:pt x="3599942" y="22225"/>
                  </a:lnTo>
                  <a:lnTo>
                    <a:pt x="359994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075" y="2977896"/>
              <a:ext cx="717804" cy="71932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16423" y="4451604"/>
              <a:ext cx="1276985" cy="0"/>
            </a:xfrm>
            <a:custGeom>
              <a:avLst/>
              <a:gdLst/>
              <a:ahLst/>
              <a:cxnLst/>
              <a:rect l="l" t="t" r="r" b="b"/>
              <a:pathLst>
                <a:path w="1276985">
                  <a:moveTo>
                    <a:pt x="127647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0040" y="3959352"/>
              <a:ext cx="931163" cy="9326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52145" y="3717797"/>
            <a:ext cx="455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6144" y="3717797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6047" y="2840735"/>
            <a:ext cx="993647" cy="99364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600070" y="3717797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10281" y="2967227"/>
            <a:ext cx="10635615" cy="3206115"/>
            <a:chOff x="1310281" y="2967227"/>
            <a:chExt cx="10635615" cy="320611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2972" y="2967227"/>
              <a:ext cx="742188" cy="7406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2012" y="3116579"/>
              <a:ext cx="4773168" cy="300837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187186" y="3111817"/>
              <a:ext cx="4782820" cy="3018155"/>
            </a:xfrm>
            <a:custGeom>
              <a:avLst/>
              <a:gdLst/>
              <a:ahLst/>
              <a:cxnLst/>
              <a:rect l="l" t="t" r="r" b="b"/>
              <a:pathLst>
                <a:path w="4782820" h="3018154">
                  <a:moveTo>
                    <a:pt x="0" y="3017901"/>
                  </a:moveTo>
                  <a:lnTo>
                    <a:pt x="4782693" y="3017901"/>
                  </a:lnTo>
                  <a:lnTo>
                    <a:pt x="4782693" y="0"/>
                  </a:lnTo>
                  <a:lnTo>
                    <a:pt x="0" y="0"/>
                  </a:lnTo>
                  <a:lnTo>
                    <a:pt x="0" y="301790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77467" y="4430141"/>
              <a:ext cx="2529840" cy="934719"/>
            </a:xfrm>
            <a:custGeom>
              <a:avLst/>
              <a:gdLst/>
              <a:ahLst/>
              <a:cxnLst/>
              <a:rect l="l" t="t" r="r" b="b"/>
              <a:pathLst>
                <a:path w="2529840" h="934720">
                  <a:moveTo>
                    <a:pt x="0" y="800734"/>
                  </a:moveTo>
                  <a:lnTo>
                    <a:pt x="66166" y="934338"/>
                  </a:lnTo>
                  <a:lnTo>
                    <a:pt x="122259" y="823213"/>
                  </a:lnTo>
                  <a:lnTo>
                    <a:pt x="44323" y="823213"/>
                  </a:lnTo>
                  <a:lnTo>
                    <a:pt x="44326" y="800903"/>
                  </a:lnTo>
                  <a:lnTo>
                    <a:pt x="0" y="800734"/>
                  </a:lnTo>
                  <a:close/>
                </a:path>
                <a:path w="2529840" h="934720">
                  <a:moveTo>
                    <a:pt x="44326" y="800903"/>
                  </a:moveTo>
                  <a:lnTo>
                    <a:pt x="44323" y="823213"/>
                  </a:lnTo>
                  <a:lnTo>
                    <a:pt x="88772" y="823213"/>
                  </a:lnTo>
                  <a:lnTo>
                    <a:pt x="88776" y="801073"/>
                  </a:lnTo>
                  <a:lnTo>
                    <a:pt x="44326" y="800903"/>
                  </a:lnTo>
                  <a:close/>
                </a:path>
                <a:path w="2529840" h="934720">
                  <a:moveTo>
                    <a:pt x="88776" y="801073"/>
                  </a:moveTo>
                  <a:lnTo>
                    <a:pt x="88772" y="823213"/>
                  </a:lnTo>
                  <a:lnTo>
                    <a:pt x="122259" y="823213"/>
                  </a:lnTo>
                  <a:lnTo>
                    <a:pt x="133350" y="801242"/>
                  </a:lnTo>
                  <a:lnTo>
                    <a:pt x="88776" y="801073"/>
                  </a:lnTo>
                  <a:close/>
                </a:path>
                <a:path w="2529840" h="934720">
                  <a:moveTo>
                    <a:pt x="2529713" y="0"/>
                  </a:moveTo>
                  <a:lnTo>
                    <a:pt x="44450" y="0"/>
                  </a:lnTo>
                  <a:lnTo>
                    <a:pt x="44326" y="800903"/>
                  </a:lnTo>
                  <a:lnTo>
                    <a:pt x="88776" y="801073"/>
                  </a:lnTo>
                  <a:lnTo>
                    <a:pt x="88896" y="44449"/>
                  </a:lnTo>
                  <a:lnTo>
                    <a:pt x="66675" y="44449"/>
                  </a:lnTo>
                  <a:lnTo>
                    <a:pt x="88900" y="22224"/>
                  </a:lnTo>
                  <a:lnTo>
                    <a:pt x="2529713" y="22224"/>
                  </a:lnTo>
                  <a:lnTo>
                    <a:pt x="2529713" y="0"/>
                  </a:lnTo>
                  <a:close/>
                </a:path>
                <a:path w="2529840" h="934720">
                  <a:moveTo>
                    <a:pt x="88900" y="22224"/>
                  </a:moveTo>
                  <a:lnTo>
                    <a:pt x="66675" y="44449"/>
                  </a:lnTo>
                  <a:lnTo>
                    <a:pt x="88896" y="44449"/>
                  </a:lnTo>
                  <a:lnTo>
                    <a:pt x="88900" y="22224"/>
                  </a:lnTo>
                  <a:close/>
                </a:path>
                <a:path w="2529840" h="934720">
                  <a:moveTo>
                    <a:pt x="2529713" y="22224"/>
                  </a:moveTo>
                  <a:lnTo>
                    <a:pt x="88900" y="22224"/>
                  </a:lnTo>
                  <a:lnTo>
                    <a:pt x="88896" y="44449"/>
                  </a:lnTo>
                  <a:lnTo>
                    <a:pt x="2529713" y="44449"/>
                  </a:lnTo>
                  <a:lnTo>
                    <a:pt x="2529713" y="222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10281" y="5469164"/>
              <a:ext cx="675005" cy="703580"/>
            </a:xfrm>
            <a:custGeom>
              <a:avLst/>
              <a:gdLst/>
              <a:ahLst/>
              <a:cxnLst/>
              <a:rect l="l" t="t" r="r" b="b"/>
              <a:pathLst>
                <a:path w="675005" h="703579">
                  <a:moveTo>
                    <a:pt x="316979" y="0"/>
                  </a:moveTo>
                  <a:lnTo>
                    <a:pt x="260312" y="2540"/>
                  </a:lnTo>
                  <a:lnTo>
                    <a:pt x="204198" y="8890"/>
                  </a:lnTo>
                  <a:lnTo>
                    <a:pt x="150797" y="17780"/>
                  </a:lnTo>
                  <a:lnTo>
                    <a:pt x="102265" y="31750"/>
                  </a:lnTo>
                  <a:lnTo>
                    <a:pt x="60761" y="48260"/>
                  </a:lnTo>
                  <a:lnTo>
                    <a:pt x="7470" y="88900"/>
                  </a:lnTo>
                  <a:lnTo>
                    <a:pt x="0" y="113030"/>
                  </a:lnTo>
                  <a:lnTo>
                    <a:pt x="0" y="114300"/>
                  </a:lnTo>
                  <a:lnTo>
                    <a:pt x="68347" y="623570"/>
                  </a:lnTo>
                  <a:lnTo>
                    <a:pt x="112516" y="670560"/>
                  </a:lnTo>
                  <a:lnTo>
                    <a:pt x="157639" y="685800"/>
                  </a:lnTo>
                  <a:lnTo>
                    <a:pt x="210545" y="695960"/>
                  </a:lnTo>
                  <a:lnTo>
                    <a:pt x="265552" y="702310"/>
                  </a:lnTo>
                  <a:lnTo>
                    <a:pt x="316979" y="703580"/>
                  </a:lnTo>
                  <a:lnTo>
                    <a:pt x="356462" y="703580"/>
                  </a:lnTo>
                  <a:lnTo>
                    <a:pt x="395078" y="699770"/>
                  </a:lnTo>
                  <a:lnTo>
                    <a:pt x="466048" y="688340"/>
                  </a:lnTo>
                  <a:lnTo>
                    <a:pt x="512608" y="674370"/>
                  </a:lnTo>
                  <a:lnTo>
                    <a:pt x="518295" y="671830"/>
                  </a:lnTo>
                  <a:lnTo>
                    <a:pt x="316979" y="671830"/>
                  </a:lnTo>
                  <a:lnTo>
                    <a:pt x="242641" y="668020"/>
                  </a:lnTo>
                  <a:lnTo>
                    <a:pt x="182406" y="659130"/>
                  </a:lnTo>
                  <a:lnTo>
                    <a:pt x="137662" y="646430"/>
                  </a:lnTo>
                  <a:lnTo>
                    <a:pt x="100200" y="622300"/>
                  </a:lnTo>
                  <a:lnTo>
                    <a:pt x="100147" y="621030"/>
                  </a:lnTo>
                  <a:lnTo>
                    <a:pt x="38889" y="165100"/>
                  </a:lnTo>
                  <a:lnTo>
                    <a:pt x="135496" y="165100"/>
                  </a:lnTo>
                  <a:lnTo>
                    <a:pt x="132077" y="163830"/>
                  </a:lnTo>
                  <a:lnTo>
                    <a:pt x="128904" y="163830"/>
                  </a:lnTo>
                  <a:lnTo>
                    <a:pt x="122425" y="162560"/>
                  </a:lnTo>
                  <a:lnTo>
                    <a:pt x="119106" y="161290"/>
                  </a:lnTo>
                  <a:lnTo>
                    <a:pt x="116065" y="160020"/>
                  </a:lnTo>
                  <a:lnTo>
                    <a:pt x="112826" y="160020"/>
                  </a:lnTo>
                  <a:lnTo>
                    <a:pt x="109879" y="158750"/>
                  </a:lnTo>
                  <a:lnTo>
                    <a:pt x="106812" y="157480"/>
                  </a:lnTo>
                  <a:lnTo>
                    <a:pt x="101090" y="156210"/>
                  </a:lnTo>
                  <a:lnTo>
                    <a:pt x="95474" y="153670"/>
                  </a:lnTo>
                  <a:lnTo>
                    <a:pt x="90083" y="152400"/>
                  </a:lnTo>
                  <a:lnTo>
                    <a:pt x="87614" y="151130"/>
                  </a:lnTo>
                  <a:lnTo>
                    <a:pt x="85012" y="151130"/>
                  </a:lnTo>
                  <a:lnTo>
                    <a:pt x="82702" y="149860"/>
                  </a:lnTo>
                  <a:lnTo>
                    <a:pt x="80126" y="148590"/>
                  </a:lnTo>
                  <a:lnTo>
                    <a:pt x="77869" y="147320"/>
                  </a:lnTo>
                  <a:lnTo>
                    <a:pt x="75479" y="147320"/>
                  </a:lnTo>
                  <a:lnTo>
                    <a:pt x="73286" y="146050"/>
                  </a:lnTo>
                  <a:lnTo>
                    <a:pt x="70944" y="144780"/>
                  </a:lnTo>
                  <a:lnTo>
                    <a:pt x="68905" y="144780"/>
                  </a:lnTo>
                  <a:lnTo>
                    <a:pt x="66770" y="143510"/>
                  </a:lnTo>
                  <a:lnTo>
                    <a:pt x="64906" y="142240"/>
                  </a:lnTo>
                  <a:lnTo>
                    <a:pt x="61002" y="139700"/>
                  </a:lnTo>
                  <a:lnTo>
                    <a:pt x="58931" y="139700"/>
                  </a:lnTo>
                  <a:lnTo>
                    <a:pt x="55426" y="137160"/>
                  </a:lnTo>
                  <a:lnTo>
                    <a:pt x="53961" y="135890"/>
                  </a:lnTo>
                  <a:lnTo>
                    <a:pt x="50758" y="134620"/>
                  </a:lnTo>
                  <a:lnTo>
                    <a:pt x="49022" y="133350"/>
                  </a:lnTo>
                  <a:lnTo>
                    <a:pt x="47588" y="132080"/>
                  </a:lnTo>
                  <a:lnTo>
                    <a:pt x="46202" y="132080"/>
                  </a:lnTo>
                  <a:lnTo>
                    <a:pt x="45118" y="130810"/>
                  </a:lnTo>
                  <a:lnTo>
                    <a:pt x="42649" y="128270"/>
                  </a:lnTo>
                  <a:lnTo>
                    <a:pt x="41279" y="128270"/>
                  </a:lnTo>
                  <a:lnTo>
                    <a:pt x="39224" y="125730"/>
                  </a:lnTo>
                  <a:lnTo>
                    <a:pt x="38523" y="124460"/>
                  </a:lnTo>
                  <a:lnTo>
                    <a:pt x="37694" y="124460"/>
                  </a:lnTo>
                  <a:lnTo>
                    <a:pt x="36802" y="123190"/>
                  </a:lnTo>
                  <a:lnTo>
                    <a:pt x="35798" y="121920"/>
                  </a:lnTo>
                  <a:lnTo>
                    <a:pt x="34492" y="120650"/>
                  </a:lnTo>
                  <a:lnTo>
                    <a:pt x="34189" y="119380"/>
                  </a:lnTo>
                  <a:lnTo>
                    <a:pt x="33233" y="118110"/>
                  </a:lnTo>
                  <a:lnTo>
                    <a:pt x="32612" y="116840"/>
                  </a:lnTo>
                  <a:lnTo>
                    <a:pt x="32341" y="115570"/>
                  </a:lnTo>
                  <a:lnTo>
                    <a:pt x="31895" y="111760"/>
                  </a:lnTo>
                  <a:lnTo>
                    <a:pt x="42257" y="96520"/>
                  </a:lnTo>
                  <a:lnTo>
                    <a:pt x="113039" y="60960"/>
                  </a:lnTo>
                  <a:lnTo>
                    <a:pt x="169808" y="46990"/>
                  </a:lnTo>
                  <a:lnTo>
                    <a:pt x="238396" y="35560"/>
                  </a:lnTo>
                  <a:lnTo>
                    <a:pt x="316979" y="31750"/>
                  </a:lnTo>
                  <a:lnTo>
                    <a:pt x="531716" y="31750"/>
                  </a:lnTo>
                  <a:lnTo>
                    <a:pt x="483179" y="17780"/>
                  </a:lnTo>
                  <a:lnTo>
                    <a:pt x="429771" y="8890"/>
                  </a:lnTo>
                  <a:lnTo>
                    <a:pt x="373651" y="2540"/>
                  </a:lnTo>
                  <a:lnTo>
                    <a:pt x="316979" y="0"/>
                  </a:lnTo>
                  <a:close/>
                </a:path>
                <a:path w="675005" h="703579">
                  <a:moveTo>
                    <a:pt x="411175" y="316230"/>
                  </a:moveTo>
                  <a:lnTo>
                    <a:pt x="336363" y="316230"/>
                  </a:lnTo>
                  <a:lnTo>
                    <a:pt x="379761" y="337820"/>
                  </a:lnTo>
                  <a:lnTo>
                    <a:pt x="425896" y="358140"/>
                  </a:lnTo>
                  <a:lnTo>
                    <a:pt x="472924" y="377190"/>
                  </a:lnTo>
                  <a:lnTo>
                    <a:pt x="518998" y="394970"/>
                  </a:lnTo>
                  <a:lnTo>
                    <a:pt x="562276" y="408940"/>
                  </a:lnTo>
                  <a:lnTo>
                    <a:pt x="533944" y="619760"/>
                  </a:lnTo>
                  <a:lnTo>
                    <a:pt x="533837" y="621030"/>
                  </a:lnTo>
                  <a:lnTo>
                    <a:pt x="533798" y="622300"/>
                  </a:lnTo>
                  <a:lnTo>
                    <a:pt x="532434" y="624840"/>
                  </a:lnTo>
                  <a:lnTo>
                    <a:pt x="527422" y="629920"/>
                  </a:lnTo>
                  <a:lnTo>
                    <a:pt x="517375" y="637540"/>
                  </a:lnTo>
                  <a:lnTo>
                    <a:pt x="500912" y="645160"/>
                  </a:lnTo>
                  <a:lnTo>
                    <a:pt x="491538" y="647700"/>
                  </a:lnTo>
                  <a:lnTo>
                    <a:pt x="481384" y="651510"/>
                  </a:lnTo>
                  <a:lnTo>
                    <a:pt x="470485" y="654050"/>
                  </a:lnTo>
                  <a:lnTo>
                    <a:pt x="458878" y="657860"/>
                  </a:lnTo>
                  <a:lnTo>
                    <a:pt x="426498" y="664210"/>
                  </a:lnTo>
                  <a:lnTo>
                    <a:pt x="354677" y="671830"/>
                  </a:lnTo>
                  <a:lnTo>
                    <a:pt x="518295" y="671830"/>
                  </a:lnTo>
                  <a:lnTo>
                    <a:pt x="551804" y="651510"/>
                  </a:lnTo>
                  <a:lnTo>
                    <a:pt x="593382" y="416560"/>
                  </a:lnTo>
                  <a:lnTo>
                    <a:pt x="661361" y="416560"/>
                  </a:lnTo>
                  <a:lnTo>
                    <a:pt x="667014" y="411480"/>
                  </a:lnTo>
                  <a:lnTo>
                    <a:pt x="672590" y="405130"/>
                  </a:lnTo>
                  <a:lnTo>
                    <a:pt x="674794" y="396240"/>
                  </a:lnTo>
                  <a:lnTo>
                    <a:pt x="674111" y="392430"/>
                  </a:lnTo>
                  <a:lnTo>
                    <a:pt x="633769" y="392430"/>
                  </a:lnTo>
                  <a:lnTo>
                    <a:pt x="624055" y="391160"/>
                  </a:lnTo>
                  <a:lnTo>
                    <a:pt x="611896" y="389890"/>
                  </a:lnTo>
                  <a:lnTo>
                    <a:pt x="597511" y="386080"/>
                  </a:lnTo>
                  <a:lnTo>
                    <a:pt x="598698" y="377190"/>
                  </a:lnTo>
                  <a:lnTo>
                    <a:pt x="566564" y="377190"/>
                  </a:lnTo>
                  <a:lnTo>
                    <a:pt x="529210" y="364490"/>
                  </a:lnTo>
                  <a:lnTo>
                    <a:pt x="442957" y="330200"/>
                  </a:lnTo>
                  <a:lnTo>
                    <a:pt x="411175" y="316230"/>
                  </a:lnTo>
                  <a:close/>
                </a:path>
                <a:path w="675005" h="703579">
                  <a:moveTo>
                    <a:pt x="661361" y="416560"/>
                  </a:moveTo>
                  <a:lnTo>
                    <a:pt x="593382" y="416560"/>
                  </a:lnTo>
                  <a:lnTo>
                    <a:pt x="604480" y="419100"/>
                  </a:lnTo>
                  <a:lnTo>
                    <a:pt x="624769" y="421640"/>
                  </a:lnTo>
                  <a:lnTo>
                    <a:pt x="644612" y="421640"/>
                  </a:lnTo>
                  <a:lnTo>
                    <a:pt x="653849" y="419100"/>
                  </a:lnTo>
                  <a:lnTo>
                    <a:pt x="661361" y="416560"/>
                  </a:lnTo>
                  <a:close/>
                </a:path>
                <a:path w="675005" h="703579">
                  <a:moveTo>
                    <a:pt x="654297" y="359410"/>
                  </a:moveTo>
                  <a:lnTo>
                    <a:pt x="601070" y="359410"/>
                  </a:lnTo>
                  <a:lnTo>
                    <a:pt x="618914" y="370840"/>
                  </a:lnTo>
                  <a:lnTo>
                    <a:pt x="630648" y="381000"/>
                  </a:lnTo>
                  <a:lnTo>
                    <a:pt x="637530" y="387350"/>
                  </a:lnTo>
                  <a:lnTo>
                    <a:pt x="640819" y="391160"/>
                  </a:lnTo>
                  <a:lnTo>
                    <a:pt x="633769" y="392430"/>
                  </a:lnTo>
                  <a:lnTo>
                    <a:pt x="674111" y="392430"/>
                  </a:lnTo>
                  <a:lnTo>
                    <a:pt x="673201" y="387350"/>
                  </a:lnTo>
                  <a:lnTo>
                    <a:pt x="667266" y="373380"/>
                  </a:lnTo>
                  <a:lnTo>
                    <a:pt x="654297" y="359410"/>
                  </a:lnTo>
                  <a:close/>
                </a:path>
                <a:path w="675005" h="703579">
                  <a:moveTo>
                    <a:pt x="627228" y="165100"/>
                  </a:moveTo>
                  <a:lnTo>
                    <a:pt x="595122" y="165100"/>
                  </a:lnTo>
                  <a:lnTo>
                    <a:pt x="566564" y="377190"/>
                  </a:lnTo>
                  <a:lnTo>
                    <a:pt x="598698" y="377190"/>
                  </a:lnTo>
                  <a:lnTo>
                    <a:pt x="601070" y="359410"/>
                  </a:lnTo>
                  <a:lnTo>
                    <a:pt x="654297" y="359410"/>
                  </a:lnTo>
                  <a:lnTo>
                    <a:pt x="633902" y="342900"/>
                  </a:lnTo>
                  <a:lnTo>
                    <a:pt x="605690" y="325120"/>
                  </a:lnTo>
                  <a:lnTo>
                    <a:pt x="627228" y="165100"/>
                  </a:lnTo>
                  <a:close/>
                </a:path>
                <a:path w="675005" h="703579">
                  <a:moveTo>
                    <a:pt x="317005" y="256540"/>
                  </a:moveTo>
                  <a:lnTo>
                    <a:pt x="304020" y="259080"/>
                  </a:lnTo>
                  <a:lnTo>
                    <a:pt x="293405" y="265430"/>
                  </a:lnTo>
                  <a:lnTo>
                    <a:pt x="286243" y="276860"/>
                  </a:lnTo>
                  <a:lnTo>
                    <a:pt x="283615" y="289560"/>
                  </a:lnTo>
                  <a:lnTo>
                    <a:pt x="286243" y="302260"/>
                  </a:lnTo>
                  <a:lnTo>
                    <a:pt x="293405" y="313690"/>
                  </a:lnTo>
                  <a:lnTo>
                    <a:pt x="304020" y="320040"/>
                  </a:lnTo>
                  <a:lnTo>
                    <a:pt x="317005" y="322580"/>
                  </a:lnTo>
                  <a:lnTo>
                    <a:pt x="324241" y="322580"/>
                  </a:lnTo>
                  <a:lnTo>
                    <a:pt x="330906" y="321310"/>
                  </a:lnTo>
                  <a:lnTo>
                    <a:pt x="336363" y="316230"/>
                  </a:lnTo>
                  <a:lnTo>
                    <a:pt x="411175" y="316230"/>
                  </a:lnTo>
                  <a:lnTo>
                    <a:pt x="396728" y="309880"/>
                  </a:lnTo>
                  <a:lnTo>
                    <a:pt x="355683" y="290830"/>
                  </a:lnTo>
                  <a:lnTo>
                    <a:pt x="315479" y="290830"/>
                  </a:lnTo>
                  <a:lnTo>
                    <a:pt x="315479" y="288290"/>
                  </a:lnTo>
                  <a:lnTo>
                    <a:pt x="350210" y="288290"/>
                  </a:lnTo>
                  <a:lnTo>
                    <a:pt x="347161" y="275590"/>
                  </a:lnTo>
                  <a:lnTo>
                    <a:pt x="339970" y="265430"/>
                  </a:lnTo>
                  <a:lnTo>
                    <a:pt x="329598" y="259080"/>
                  </a:lnTo>
                  <a:lnTo>
                    <a:pt x="317005" y="256540"/>
                  </a:lnTo>
                  <a:close/>
                </a:path>
                <a:path w="675005" h="703579">
                  <a:moveTo>
                    <a:pt x="350210" y="288290"/>
                  </a:moveTo>
                  <a:lnTo>
                    <a:pt x="317629" y="288290"/>
                  </a:lnTo>
                  <a:lnTo>
                    <a:pt x="316474" y="290830"/>
                  </a:lnTo>
                  <a:lnTo>
                    <a:pt x="355683" y="290830"/>
                  </a:lnTo>
                  <a:lnTo>
                    <a:pt x="350210" y="288290"/>
                  </a:lnTo>
                  <a:close/>
                </a:path>
                <a:path w="675005" h="703579">
                  <a:moveTo>
                    <a:pt x="343837" y="214630"/>
                  </a:moveTo>
                  <a:lnTo>
                    <a:pt x="290107" y="214630"/>
                  </a:lnTo>
                  <a:lnTo>
                    <a:pt x="300662" y="215900"/>
                  </a:lnTo>
                  <a:lnTo>
                    <a:pt x="333282" y="215900"/>
                  </a:lnTo>
                  <a:lnTo>
                    <a:pt x="343837" y="214630"/>
                  </a:lnTo>
                  <a:close/>
                </a:path>
                <a:path w="675005" h="703579">
                  <a:moveTo>
                    <a:pt x="382060" y="213360"/>
                  </a:moveTo>
                  <a:lnTo>
                    <a:pt x="251924" y="213360"/>
                  </a:lnTo>
                  <a:lnTo>
                    <a:pt x="262333" y="214630"/>
                  </a:lnTo>
                  <a:lnTo>
                    <a:pt x="371625" y="214630"/>
                  </a:lnTo>
                  <a:lnTo>
                    <a:pt x="382060" y="213360"/>
                  </a:lnTo>
                  <a:close/>
                </a:path>
                <a:path w="675005" h="703579">
                  <a:moveTo>
                    <a:pt x="399028" y="212090"/>
                  </a:moveTo>
                  <a:lnTo>
                    <a:pt x="234943" y="212090"/>
                  </a:lnTo>
                  <a:lnTo>
                    <a:pt x="243852" y="213360"/>
                  </a:lnTo>
                  <a:lnTo>
                    <a:pt x="390119" y="213360"/>
                  </a:lnTo>
                  <a:lnTo>
                    <a:pt x="399028" y="212090"/>
                  </a:lnTo>
                  <a:close/>
                </a:path>
                <a:path w="675005" h="703579">
                  <a:moveTo>
                    <a:pt x="435206" y="208280"/>
                  </a:moveTo>
                  <a:lnTo>
                    <a:pt x="198765" y="208280"/>
                  </a:lnTo>
                  <a:lnTo>
                    <a:pt x="211842" y="209550"/>
                  </a:lnTo>
                  <a:lnTo>
                    <a:pt x="226061" y="212090"/>
                  </a:lnTo>
                  <a:lnTo>
                    <a:pt x="407963" y="212090"/>
                  </a:lnTo>
                  <a:lnTo>
                    <a:pt x="422102" y="209550"/>
                  </a:lnTo>
                  <a:lnTo>
                    <a:pt x="435206" y="208280"/>
                  </a:lnTo>
                  <a:close/>
                </a:path>
                <a:path w="675005" h="703579">
                  <a:moveTo>
                    <a:pt x="476921" y="201930"/>
                  </a:moveTo>
                  <a:lnTo>
                    <a:pt x="158391" y="201930"/>
                  </a:lnTo>
                  <a:lnTo>
                    <a:pt x="180749" y="205740"/>
                  </a:lnTo>
                  <a:lnTo>
                    <a:pt x="187214" y="207010"/>
                  </a:lnTo>
                  <a:lnTo>
                    <a:pt x="192950" y="208280"/>
                  </a:lnTo>
                  <a:lnTo>
                    <a:pt x="441008" y="208280"/>
                  </a:lnTo>
                  <a:lnTo>
                    <a:pt x="451111" y="207010"/>
                  </a:lnTo>
                  <a:lnTo>
                    <a:pt x="460830" y="204470"/>
                  </a:lnTo>
                  <a:lnTo>
                    <a:pt x="468278" y="203200"/>
                  </a:lnTo>
                  <a:lnTo>
                    <a:pt x="476921" y="201930"/>
                  </a:lnTo>
                  <a:close/>
                </a:path>
                <a:path w="675005" h="703579">
                  <a:moveTo>
                    <a:pt x="544883" y="185420"/>
                  </a:moveTo>
                  <a:lnTo>
                    <a:pt x="89101" y="185420"/>
                  </a:lnTo>
                  <a:lnTo>
                    <a:pt x="90508" y="186690"/>
                  </a:lnTo>
                  <a:lnTo>
                    <a:pt x="96549" y="187960"/>
                  </a:lnTo>
                  <a:lnTo>
                    <a:pt x="102802" y="190500"/>
                  </a:lnTo>
                  <a:lnTo>
                    <a:pt x="111060" y="191770"/>
                  </a:lnTo>
                  <a:lnTo>
                    <a:pt x="114751" y="193040"/>
                  </a:lnTo>
                  <a:lnTo>
                    <a:pt x="134453" y="198120"/>
                  </a:lnTo>
                  <a:lnTo>
                    <a:pt x="142525" y="199390"/>
                  </a:lnTo>
                  <a:lnTo>
                    <a:pt x="148473" y="200660"/>
                  </a:lnTo>
                  <a:lnTo>
                    <a:pt x="155815" y="201930"/>
                  </a:lnTo>
                  <a:lnTo>
                    <a:pt x="479536" y="201930"/>
                  </a:lnTo>
                  <a:lnTo>
                    <a:pt x="491459" y="199390"/>
                  </a:lnTo>
                  <a:lnTo>
                    <a:pt x="499557" y="198120"/>
                  </a:lnTo>
                  <a:lnTo>
                    <a:pt x="509196" y="195580"/>
                  </a:lnTo>
                  <a:lnTo>
                    <a:pt x="514268" y="194310"/>
                  </a:lnTo>
                  <a:lnTo>
                    <a:pt x="521065" y="193040"/>
                  </a:lnTo>
                  <a:lnTo>
                    <a:pt x="522924" y="191770"/>
                  </a:lnTo>
                  <a:lnTo>
                    <a:pt x="531195" y="190500"/>
                  </a:lnTo>
                  <a:lnTo>
                    <a:pt x="537462" y="187960"/>
                  </a:lnTo>
                  <a:lnTo>
                    <a:pt x="544883" y="185420"/>
                  </a:lnTo>
                  <a:close/>
                </a:path>
                <a:path w="675005" h="703579">
                  <a:moveTo>
                    <a:pt x="135496" y="165100"/>
                  </a:moveTo>
                  <a:lnTo>
                    <a:pt x="38889" y="165100"/>
                  </a:lnTo>
                  <a:lnTo>
                    <a:pt x="42824" y="166370"/>
                  </a:lnTo>
                  <a:lnTo>
                    <a:pt x="47046" y="168910"/>
                  </a:lnTo>
                  <a:lnTo>
                    <a:pt x="52734" y="171450"/>
                  </a:lnTo>
                  <a:lnTo>
                    <a:pt x="54104" y="172720"/>
                  </a:lnTo>
                  <a:lnTo>
                    <a:pt x="59234" y="175260"/>
                  </a:lnTo>
                  <a:lnTo>
                    <a:pt x="63201" y="176530"/>
                  </a:lnTo>
                  <a:lnTo>
                    <a:pt x="69128" y="179070"/>
                  </a:lnTo>
                  <a:lnTo>
                    <a:pt x="77152" y="181610"/>
                  </a:lnTo>
                  <a:lnTo>
                    <a:pt x="81693" y="182880"/>
                  </a:lnTo>
                  <a:lnTo>
                    <a:pt x="87786" y="185420"/>
                  </a:lnTo>
                  <a:lnTo>
                    <a:pt x="547539" y="185420"/>
                  </a:lnTo>
                  <a:lnTo>
                    <a:pt x="549909" y="184150"/>
                  </a:lnTo>
                  <a:lnTo>
                    <a:pt x="301696" y="184150"/>
                  </a:lnTo>
                  <a:lnTo>
                    <a:pt x="294170" y="182880"/>
                  </a:lnTo>
                  <a:lnTo>
                    <a:pt x="263833" y="182880"/>
                  </a:lnTo>
                  <a:lnTo>
                    <a:pt x="257805" y="181610"/>
                  </a:lnTo>
                  <a:lnTo>
                    <a:pt x="250039" y="181610"/>
                  </a:lnTo>
                  <a:lnTo>
                    <a:pt x="240825" y="180340"/>
                  </a:lnTo>
                  <a:lnTo>
                    <a:pt x="230257" y="180340"/>
                  </a:lnTo>
                  <a:lnTo>
                    <a:pt x="226260" y="179070"/>
                  </a:lnTo>
                  <a:lnTo>
                    <a:pt x="222503" y="179070"/>
                  </a:lnTo>
                  <a:lnTo>
                    <a:pt x="213767" y="177800"/>
                  </a:lnTo>
                  <a:lnTo>
                    <a:pt x="208855" y="177800"/>
                  </a:lnTo>
                  <a:lnTo>
                    <a:pt x="200212" y="176530"/>
                  </a:lnTo>
                  <a:lnTo>
                    <a:pt x="196441" y="176530"/>
                  </a:lnTo>
                  <a:lnTo>
                    <a:pt x="188263" y="175260"/>
                  </a:lnTo>
                  <a:lnTo>
                    <a:pt x="183842" y="173990"/>
                  </a:lnTo>
                  <a:lnTo>
                    <a:pt x="175730" y="172720"/>
                  </a:lnTo>
                  <a:lnTo>
                    <a:pt x="172026" y="172720"/>
                  </a:lnTo>
                  <a:lnTo>
                    <a:pt x="164379" y="171450"/>
                  </a:lnTo>
                  <a:lnTo>
                    <a:pt x="160449" y="170180"/>
                  </a:lnTo>
                  <a:lnTo>
                    <a:pt x="153067" y="168910"/>
                  </a:lnTo>
                  <a:lnTo>
                    <a:pt x="149642" y="167640"/>
                  </a:lnTo>
                  <a:lnTo>
                    <a:pt x="146084" y="167640"/>
                  </a:lnTo>
                  <a:lnTo>
                    <a:pt x="142539" y="166370"/>
                  </a:lnTo>
                  <a:lnTo>
                    <a:pt x="138914" y="166370"/>
                  </a:lnTo>
                  <a:lnTo>
                    <a:pt x="135496" y="165100"/>
                  </a:lnTo>
                  <a:close/>
                </a:path>
                <a:path w="675005" h="703579">
                  <a:moveTo>
                    <a:pt x="531716" y="31750"/>
                  </a:moveTo>
                  <a:lnTo>
                    <a:pt x="316979" y="31750"/>
                  </a:lnTo>
                  <a:lnTo>
                    <a:pt x="395586" y="35560"/>
                  </a:lnTo>
                  <a:lnTo>
                    <a:pt x="464192" y="46990"/>
                  </a:lnTo>
                  <a:lnTo>
                    <a:pt x="520972" y="60960"/>
                  </a:lnTo>
                  <a:lnTo>
                    <a:pt x="564100" y="78740"/>
                  </a:lnTo>
                  <a:lnTo>
                    <a:pt x="591748" y="96520"/>
                  </a:lnTo>
                  <a:lnTo>
                    <a:pt x="602092" y="111760"/>
                  </a:lnTo>
                  <a:lnTo>
                    <a:pt x="601680" y="115570"/>
                  </a:lnTo>
                  <a:lnTo>
                    <a:pt x="601388" y="116840"/>
                  </a:lnTo>
                  <a:lnTo>
                    <a:pt x="600777" y="118110"/>
                  </a:lnTo>
                  <a:lnTo>
                    <a:pt x="599822" y="119380"/>
                  </a:lnTo>
                  <a:lnTo>
                    <a:pt x="599503" y="120650"/>
                  </a:lnTo>
                  <a:lnTo>
                    <a:pt x="598202" y="121920"/>
                  </a:lnTo>
                  <a:lnTo>
                    <a:pt x="597166" y="123190"/>
                  </a:lnTo>
                  <a:lnTo>
                    <a:pt x="595454" y="124460"/>
                  </a:lnTo>
                  <a:lnTo>
                    <a:pt x="594763" y="125730"/>
                  </a:lnTo>
                  <a:lnTo>
                    <a:pt x="592705" y="128270"/>
                  </a:lnTo>
                  <a:lnTo>
                    <a:pt x="591325" y="128270"/>
                  </a:lnTo>
                  <a:lnTo>
                    <a:pt x="588842" y="130810"/>
                  </a:lnTo>
                  <a:lnTo>
                    <a:pt x="587793" y="132080"/>
                  </a:lnTo>
                  <a:lnTo>
                    <a:pt x="584965" y="133350"/>
                  </a:lnTo>
                  <a:lnTo>
                    <a:pt x="583226" y="134620"/>
                  </a:lnTo>
                  <a:lnTo>
                    <a:pt x="580026" y="135890"/>
                  </a:lnTo>
                  <a:lnTo>
                    <a:pt x="578579" y="137160"/>
                  </a:lnTo>
                  <a:lnTo>
                    <a:pt x="575061" y="139700"/>
                  </a:lnTo>
                  <a:lnTo>
                    <a:pt x="573003" y="139700"/>
                  </a:lnTo>
                  <a:lnTo>
                    <a:pt x="569100" y="142240"/>
                  </a:lnTo>
                  <a:lnTo>
                    <a:pt x="567254" y="143510"/>
                  </a:lnTo>
                  <a:lnTo>
                    <a:pt x="563032" y="144780"/>
                  </a:lnTo>
                  <a:lnTo>
                    <a:pt x="560682" y="146050"/>
                  </a:lnTo>
                  <a:lnTo>
                    <a:pt x="558492" y="147320"/>
                  </a:lnTo>
                  <a:lnTo>
                    <a:pt x="556102" y="147320"/>
                  </a:lnTo>
                  <a:lnTo>
                    <a:pt x="553858" y="148590"/>
                  </a:lnTo>
                  <a:lnTo>
                    <a:pt x="548946" y="151130"/>
                  </a:lnTo>
                  <a:lnTo>
                    <a:pt x="546304" y="151130"/>
                  </a:lnTo>
                  <a:lnTo>
                    <a:pt x="541073" y="153670"/>
                  </a:lnTo>
                  <a:lnTo>
                    <a:pt x="538458" y="153670"/>
                  </a:lnTo>
                  <a:lnTo>
                    <a:pt x="532868" y="156210"/>
                  </a:lnTo>
                  <a:lnTo>
                    <a:pt x="529907" y="157480"/>
                  </a:lnTo>
                  <a:lnTo>
                    <a:pt x="524026" y="158750"/>
                  </a:lnTo>
                  <a:lnTo>
                    <a:pt x="521118" y="160020"/>
                  </a:lnTo>
                  <a:lnTo>
                    <a:pt x="514865" y="161290"/>
                  </a:lnTo>
                  <a:lnTo>
                    <a:pt x="511573" y="162560"/>
                  </a:lnTo>
                  <a:lnTo>
                    <a:pt x="505080" y="163830"/>
                  </a:lnTo>
                  <a:lnTo>
                    <a:pt x="501894" y="163830"/>
                  </a:lnTo>
                  <a:lnTo>
                    <a:pt x="495004" y="166370"/>
                  </a:lnTo>
                  <a:lnTo>
                    <a:pt x="491299" y="166370"/>
                  </a:lnTo>
                  <a:lnTo>
                    <a:pt x="484236" y="167640"/>
                  </a:lnTo>
                  <a:lnTo>
                    <a:pt x="480851" y="168910"/>
                  </a:lnTo>
                  <a:lnTo>
                    <a:pt x="477226" y="170180"/>
                  </a:lnTo>
                  <a:lnTo>
                    <a:pt x="473403" y="170180"/>
                  </a:lnTo>
                  <a:lnTo>
                    <a:pt x="469300" y="171450"/>
                  </a:lnTo>
                  <a:lnTo>
                    <a:pt x="461653" y="172720"/>
                  </a:lnTo>
                  <a:lnTo>
                    <a:pt x="458108" y="172720"/>
                  </a:lnTo>
                  <a:lnTo>
                    <a:pt x="450155" y="173990"/>
                  </a:lnTo>
                  <a:lnTo>
                    <a:pt x="445761" y="175260"/>
                  </a:lnTo>
                  <a:lnTo>
                    <a:pt x="437569" y="176530"/>
                  </a:lnTo>
                  <a:lnTo>
                    <a:pt x="433772" y="176530"/>
                  </a:lnTo>
                  <a:lnTo>
                    <a:pt x="425089" y="177800"/>
                  </a:lnTo>
                  <a:lnTo>
                    <a:pt x="415344" y="179070"/>
                  </a:lnTo>
                  <a:lnTo>
                    <a:pt x="407697" y="179070"/>
                  </a:lnTo>
                  <a:lnTo>
                    <a:pt x="403714" y="180340"/>
                  </a:lnTo>
                  <a:lnTo>
                    <a:pt x="392748" y="180340"/>
                  </a:lnTo>
                  <a:lnTo>
                    <a:pt x="387238" y="181610"/>
                  </a:lnTo>
                  <a:lnTo>
                    <a:pt x="376152" y="181610"/>
                  </a:lnTo>
                  <a:lnTo>
                    <a:pt x="370111" y="182880"/>
                  </a:lnTo>
                  <a:lnTo>
                    <a:pt x="339782" y="182880"/>
                  </a:lnTo>
                  <a:lnTo>
                    <a:pt x="332260" y="184150"/>
                  </a:lnTo>
                  <a:lnTo>
                    <a:pt x="549909" y="184150"/>
                  </a:lnTo>
                  <a:lnTo>
                    <a:pt x="552278" y="182880"/>
                  </a:lnTo>
                  <a:lnTo>
                    <a:pt x="556846" y="181610"/>
                  </a:lnTo>
                  <a:lnTo>
                    <a:pt x="564865" y="179070"/>
                  </a:lnTo>
                  <a:lnTo>
                    <a:pt x="570799" y="176530"/>
                  </a:lnTo>
                  <a:lnTo>
                    <a:pt x="574809" y="175260"/>
                  </a:lnTo>
                  <a:lnTo>
                    <a:pt x="579933" y="172720"/>
                  </a:lnTo>
                  <a:lnTo>
                    <a:pt x="581274" y="171450"/>
                  </a:lnTo>
                  <a:lnTo>
                    <a:pt x="586943" y="168910"/>
                  </a:lnTo>
                  <a:lnTo>
                    <a:pt x="591179" y="166370"/>
                  </a:lnTo>
                  <a:lnTo>
                    <a:pt x="595122" y="165100"/>
                  </a:lnTo>
                  <a:lnTo>
                    <a:pt x="627228" y="165100"/>
                  </a:lnTo>
                  <a:lnTo>
                    <a:pt x="633039" y="121920"/>
                  </a:lnTo>
                  <a:lnTo>
                    <a:pt x="633942" y="114300"/>
                  </a:lnTo>
                  <a:lnTo>
                    <a:pt x="633995" y="113030"/>
                  </a:lnTo>
                  <a:lnTo>
                    <a:pt x="626524" y="88900"/>
                  </a:lnTo>
                  <a:lnTo>
                    <a:pt x="605547" y="67310"/>
                  </a:lnTo>
                  <a:lnTo>
                    <a:pt x="573226" y="48260"/>
                  </a:lnTo>
                  <a:lnTo>
                    <a:pt x="531716" y="3175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96044" y="3429000"/>
              <a:ext cx="2444750" cy="923925"/>
            </a:xfrm>
            <a:custGeom>
              <a:avLst/>
              <a:gdLst/>
              <a:ahLst/>
              <a:cxnLst/>
              <a:rect l="l" t="t" r="r" b="b"/>
              <a:pathLst>
                <a:path w="2444750" h="923925">
                  <a:moveTo>
                    <a:pt x="2444496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444496" y="923544"/>
                  </a:lnTo>
                  <a:lnTo>
                    <a:pt x="2444496" y="0"/>
                  </a:lnTo>
                  <a:close/>
                </a:path>
              </a:pathLst>
            </a:custGeom>
            <a:solidFill>
              <a:srgbClr val="222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96044" y="3429000"/>
              <a:ext cx="2444750" cy="923925"/>
            </a:xfrm>
            <a:custGeom>
              <a:avLst/>
              <a:gdLst/>
              <a:ahLst/>
              <a:cxnLst/>
              <a:rect l="l" t="t" r="r" b="b"/>
              <a:pathLst>
                <a:path w="2444750" h="923925">
                  <a:moveTo>
                    <a:pt x="0" y="923544"/>
                  </a:moveTo>
                  <a:lnTo>
                    <a:pt x="2444496" y="923544"/>
                  </a:lnTo>
                  <a:lnTo>
                    <a:pt x="2444496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55598" y="6227165"/>
            <a:ext cx="92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S3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Bucket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32708" y="346328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documents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03752" y="620648"/>
            <a:ext cx="223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permissions</a:t>
            </a:r>
            <a:endParaRPr sz="1800">
              <a:latin typeface="Calibri"/>
              <a:cs typeface="Calibri"/>
            </a:endParaRPr>
          </a:p>
          <a:p>
            <a:pPr marL="2286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88563" y="2306828"/>
            <a:ext cx="2225040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AdministratorAccess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libri"/>
              <a:cs typeface="Calibri"/>
            </a:endParaRPr>
          </a:p>
          <a:p>
            <a:pPr marL="12065" marR="5080" indent="1905" algn="ctr">
              <a:lnSpc>
                <a:spcPct val="100000"/>
              </a:lnSpc>
            </a:pP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Identity-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based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policies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users,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groups,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66631" y="1374394"/>
            <a:ext cx="2581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permissions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implicitly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denied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84817" y="3447110"/>
            <a:ext cx="22663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Resource-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based</a:t>
            </a:r>
            <a:r>
              <a:rPr sz="18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policies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resources</a:t>
            </a:r>
            <a:r>
              <a:rPr sz="18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S3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buckets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2853</Words>
  <Application>Microsoft Office PowerPoint</Application>
  <PresentationFormat>Widescreen</PresentationFormat>
  <Paragraphs>745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Times New Roman</vt:lpstr>
      <vt:lpstr>Office Theme</vt:lpstr>
      <vt:lpstr>1_Office Theme</vt:lpstr>
      <vt:lpstr>AWS SAA-C03</vt:lpstr>
      <vt:lpstr>Global Infrastructure</vt:lpstr>
      <vt:lpstr>Global Infrastructure</vt:lpstr>
      <vt:lpstr>PowerPoint Presentation</vt:lpstr>
      <vt:lpstr>IAM: Users, Groups, Roles, and Policies</vt:lpstr>
      <vt:lpstr>IAM Authentication Methods</vt:lpstr>
      <vt:lpstr>AWS Account Overview</vt:lpstr>
      <vt:lpstr>IAM Policy Structure</vt:lpstr>
      <vt:lpstr>IAM Policies</vt:lpstr>
      <vt:lpstr>IAM Users</vt:lpstr>
      <vt:lpstr>IAM User Groups</vt:lpstr>
      <vt:lpstr>IAM Roles</vt:lpstr>
      <vt:lpstr>Root User vs IAM User</vt:lpstr>
      <vt:lpstr>Multi-Factor Authentication</vt:lpstr>
      <vt:lpstr>Permissions Boundaries</vt:lpstr>
      <vt:lpstr>Amazon VPC</vt:lpstr>
      <vt:lpstr>Amazon VPC Core concepts</vt:lpstr>
      <vt:lpstr>Amazon VPC Core concepts</vt:lpstr>
      <vt:lpstr>Amazon Virtual Private Cloud (VPC)</vt:lpstr>
      <vt:lpstr>Amazon VPC Components</vt:lpstr>
      <vt:lpstr>NAT Gateways</vt:lpstr>
      <vt:lpstr>Security Groups and Network ACLs</vt:lpstr>
      <vt:lpstr>Stateful vs Stateless Firewalls</vt:lpstr>
      <vt:lpstr>Amazon Elastic Compute Cloud (EC2)</vt:lpstr>
      <vt:lpstr>Amazon EC2</vt:lpstr>
      <vt:lpstr>Amazon EC2 Instance in a Public Subnet</vt:lpstr>
      <vt:lpstr>Private Subnets and Bastion Hosts</vt:lpstr>
      <vt:lpstr>EC2 Placement Groups</vt:lpstr>
      <vt:lpstr>Cluster Placement Group</vt:lpstr>
      <vt:lpstr>Partition Placement Group</vt:lpstr>
      <vt:lpstr>Spread Placement Group</vt:lpstr>
      <vt:lpstr>EC2 Placement Group Use Cases</vt:lpstr>
      <vt:lpstr>Amazon EC2 Pricing Options</vt:lpstr>
      <vt:lpstr>Scaling Up (vertical scaling)</vt:lpstr>
      <vt:lpstr>Scaling Up (vertical scaling)</vt:lpstr>
      <vt:lpstr>Scaling Out (horizontal scaling)</vt:lpstr>
      <vt:lpstr>Scaling Up (vertical scaling)</vt:lpstr>
      <vt:lpstr>Scaling Out (horizontal scaling)</vt:lpstr>
      <vt:lpstr>Amazon EC2 Auto Scaling</vt:lpstr>
      <vt:lpstr>Amazon EC2 Auto Scaling</vt:lpstr>
      <vt:lpstr>Amazon EC2 Auto Scaling</vt:lpstr>
      <vt:lpstr>Configuration of an Auto Scaling Group</vt:lpstr>
      <vt:lpstr>High Availability and Fault Tolerance</vt:lpstr>
      <vt:lpstr>Routing with ALB and NLB</vt:lpstr>
      <vt:lpstr>Application Load Balancer (ALB)</vt:lpstr>
      <vt:lpstr>Network Load Balancer (NLB)</vt:lpstr>
      <vt:lpstr>AWS Global Accelerator</vt:lpstr>
      <vt:lpstr>AWS Global Accelerator</vt:lpstr>
      <vt:lpstr>AWS Global Accelerator</vt:lpstr>
      <vt:lpstr>AWS CloudFormation</vt:lpstr>
      <vt:lpstr>AWS CloudFormation</vt:lpstr>
      <vt:lpstr>AWS CloudFormation - Benefits</vt:lpstr>
      <vt:lpstr>AWS CloudFormation</vt:lpstr>
      <vt:lpstr>AWS Compute Optimizer</vt:lpstr>
      <vt:lpstr>AWS Compute Optimizer</vt:lpstr>
      <vt:lpstr>AWS Compute Optimizer</vt:lpstr>
      <vt:lpstr>AWS Compute Optimizer</vt:lpstr>
      <vt:lpstr>AWS Certificate Manager (ACM)</vt:lpstr>
      <vt:lpstr>AWS Certificate Manager (ACM)</vt:lpstr>
      <vt:lpstr>AWS Certificate Manager (ACM)</vt:lpstr>
      <vt:lpstr>AWS Key Management Service (KMS)</vt:lpstr>
      <vt:lpstr>AWS Key Management Service (KMS)</vt:lpstr>
      <vt:lpstr>PowerPoint Presentation</vt:lpstr>
    </vt:vector>
  </TitlesOfParts>
  <Company>Birlasoft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SAA-C03</dc:title>
  <dc:creator>Ashok Yadav</dc:creator>
  <cp:lastModifiedBy>Ashok Yadav</cp:lastModifiedBy>
  <cp:revision>1</cp:revision>
  <dcterms:created xsi:type="dcterms:W3CDTF">2023-06-23T08:45:26Z</dcterms:created>
  <dcterms:modified xsi:type="dcterms:W3CDTF">2023-06-23T16:27:23Z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2023-06-23T16:27:12Z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8043041a-70ee-4442-b44e-57a947d0e27e</vt:lpwstr>
  </property>
  <property fmtid="{D5CDD505-2E9C-101B-9397-08002B2CF9AE}" pid="8" name="MSIP_Label_6ff5c69e-9d09-4250-825e-b99a9d4db320_ContentBits">
    <vt:lpwstr>0</vt:lpwstr>
  </property>
</Properties>
</file>