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764"/>
    <a:srgbClr val="FF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48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6EA9-EE9A-F375-BD15-D34B8A61B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E786-704D-5B77-F945-49C61B65B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025A3-BEC9-A161-1302-11EA8E07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4C2-ADE1-4ACF-93A2-B67B6D8D9EC6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03A52-DF72-6596-3494-1D823BC1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1406-0475-7CDA-4662-897390CE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54F-C1AF-4219-BE34-145535985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2F13-9DF9-E31B-3177-37D5EE50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CD4E-81DC-8BDE-CBCC-C8123A0AF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C3E2-3758-F0A2-59AB-A643A27A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4C2-ADE1-4ACF-93A2-B67B6D8D9EC6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A12C3-D753-5348-D8EC-C06D9AD6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A087E-87CC-AEE5-DC71-DB5FFB65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54F-C1AF-4219-BE34-145535985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47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B299E-0C33-EE2B-34DC-1B226B332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9D439-513A-CD19-C9EF-3A819D046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A3365-B14D-68AC-C6B9-C9B618E4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4C2-ADE1-4ACF-93A2-B67B6D8D9EC6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07D70-686C-E2DD-36D3-23EC5E86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C1B1A-116A-FE65-3F0A-32A49B2B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54F-C1AF-4219-BE34-145535985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2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406B-9879-06DF-2270-5A7A13EE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4F75-C27B-CD68-B922-DE2B1B81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F952D-A554-C147-1700-E7E5B52E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4C2-ADE1-4ACF-93A2-B67B6D8D9EC6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59CC4-C023-5833-0BB1-14AAEB2C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D474-7284-25EB-1C82-7A33D505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54F-C1AF-4219-BE34-145535985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65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9341-3137-1FB2-7F37-B245A09F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10A4-D19A-2D0F-E34D-FB5A1A543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623A5-CEF2-273B-6688-73217769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4C2-ADE1-4ACF-93A2-B67B6D8D9EC6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EF44-2B4C-E8B7-ADFD-90C270A9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65D7-5975-0994-801B-FA3ED63C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54F-C1AF-4219-BE34-145535985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11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83F1-F743-3C5B-0B6E-258708F5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D09F2-9B1E-C9F5-66F5-A754FED3C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8A393-2938-107C-2300-B8A2BF35B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CDCD-F5F4-3262-63D5-25A98EC0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4C2-ADE1-4ACF-93A2-B67B6D8D9EC6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61C89-2D04-7053-0311-1379FEA8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B069D-BEAC-5F02-1421-BCB37296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54F-C1AF-4219-BE34-145535985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16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E1D9-4E69-FE4D-DCB2-DE7B18F6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52131-11EC-4D35-070C-D4CE1DBD6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47F78-F488-0C45-44C5-A2A93A0FE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E67BF-BE98-A341-B2C5-08D17B204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40609-E919-2D0E-9A37-A7E601D5B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26370-24D0-0252-114E-D2516CD2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4C2-ADE1-4ACF-93A2-B67B6D8D9EC6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635FC-53BC-948C-0632-C1A8B771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C3784-8556-F8D8-2125-3681A13B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54F-C1AF-4219-BE34-145535985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7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0D49-6982-16A6-E240-A8D3EDFF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18CB5-828C-A433-95BC-30208B6F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4C2-ADE1-4ACF-93A2-B67B6D8D9EC6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DECE1-438F-DF9D-DEA2-9570D0CB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95984-A991-4394-E641-0F2BDCDC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54F-C1AF-4219-BE34-145535985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25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61BA1-B123-96A1-521B-FED70D2B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4C2-ADE1-4ACF-93A2-B67B6D8D9EC6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0C6B5-98D3-F1B0-B23C-01EC7467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D867B-B1F6-9333-4E56-11CFF5F0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54F-C1AF-4219-BE34-145535985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56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8F9B-865A-E27E-EF25-C3EC94D1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55C8-48BA-C2C3-0FCC-E2F9FD463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18DF6-F0CF-F045-1CB7-D79F71542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49AF6-A803-607F-083A-C927CF44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4C2-ADE1-4ACF-93A2-B67B6D8D9EC6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825A7-897C-A91B-F02C-AD3A002C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B9D1E-DF51-6CDA-4FF8-2234307C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54F-C1AF-4219-BE34-145535985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78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EE00-6404-D831-A386-F856CB9B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C94F8-1B03-D09D-CC23-5499845A3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D15B4-61F5-281E-2188-1E2AE621C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CEF27-F5CD-6719-34CA-88B85478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4C2-ADE1-4ACF-93A2-B67B6D8D9EC6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C40F7-026B-F42E-295F-0E1887F3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2CBAB-749B-5E15-1585-3C487E7E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54F-C1AF-4219-BE34-145535985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27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A8EE5-3632-A745-BBAA-DAC0007E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961D7-C417-8AD0-FD8A-C8CDD9E0A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FF73D-8958-1956-874B-F808BCF05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7E4C2-ADE1-4ACF-93A2-B67B6D8D9EC6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FB47-5394-8413-3CCD-C8BD0487D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FB5B3-A091-C786-3C95-9E67090EF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0654F-C1AF-4219-BE34-145535985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40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2642-C18E-179F-A9BA-5CE5ACBCD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F7F7C-9428-CEB5-7668-8EEC99062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logo of a book and a book in a circle&#10;&#10;Description automatically generated">
            <a:extLst>
              <a:ext uri="{FF2B5EF4-FFF2-40B4-BE49-F238E27FC236}">
                <a16:creationId xmlns:a16="http://schemas.microsoft.com/office/drawing/2014/main" id="{C7AA55B1-3361-618D-2C84-B3F2D0717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80084" cy="3143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B0AF5A-0D98-E1CC-34F4-F503E5C0B54E}"/>
              </a:ext>
            </a:extLst>
          </p:cNvPr>
          <p:cNvSpPr/>
          <p:nvPr/>
        </p:nvSpPr>
        <p:spPr>
          <a:xfrm rot="1766432">
            <a:off x="6543465" y="937296"/>
            <a:ext cx="6740861" cy="370135"/>
          </a:xfrm>
          <a:prstGeom prst="rect">
            <a:avLst/>
          </a:prstGeom>
          <a:solidFill>
            <a:srgbClr val="FF8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FA782-946B-0C25-6891-14B9C4094A6B}"/>
              </a:ext>
            </a:extLst>
          </p:cNvPr>
          <p:cNvSpPr/>
          <p:nvPr/>
        </p:nvSpPr>
        <p:spPr>
          <a:xfrm rot="1766432">
            <a:off x="7297570" y="28394"/>
            <a:ext cx="6740861" cy="370135"/>
          </a:xfrm>
          <a:prstGeom prst="rect">
            <a:avLst/>
          </a:prstGeom>
          <a:solidFill>
            <a:srgbClr val="FF8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9FF767-D98E-2014-64D6-29CA6C7DF5CE}"/>
              </a:ext>
            </a:extLst>
          </p:cNvPr>
          <p:cNvSpPr/>
          <p:nvPr/>
        </p:nvSpPr>
        <p:spPr>
          <a:xfrm rot="1766432">
            <a:off x="6920518" y="482845"/>
            <a:ext cx="6740861" cy="370135"/>
          </a:xfrm>
          <a:prstGeom prst="rect">
            <a:avLst/>
          </a:prstGeom>
          <a:solidFill>
            <a:srgbClr val="183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9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07FB98-C88E-9D26-9D9F-D8309C75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8EE624-D1D7-3689-0FAB-E5E212EAA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0AF5A-0D98-E1CC-34F4-F503E5C0B54E}"/>
              </a:ext>
            </a:extLst>
          </p:cNvPr>
          <p:cNvSpPr/>
          <p:nvPr/>
        </p:nvSpPr>
        <p:spPr>
          <a:xfrm rot="1766432">
            <a:off x="6543465" y="937296"/>
            <a:ext cx="6740861" cy="370135"/>
          </a:xfrm>
          <a:prstGeom prst="rect">
            <a:avLst/>
          </a:prstGeom>
          <a:solidFill>
            <a:srgbClr val="FF8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FA782-946B-0C25-6891-14B9C4094A6B}"/>
              </a:ext>
            </a:extLst>
          </p:cNvPr>
          <p:cNvSpPr/>
          <p:nvPr/>
        </p:nvSpPr>
        <p:spPr>
          <a:xfrm rot="1766432">
            <a:off x="7297570" y="28394"/>
            <a:ext cx="6740861" cy="370135"/>
          </a:xfrm>
          <a:prstGeom prst="rect">
            <a:avLst/>
          </a:prstGeom>
          <a:solidFill>
            <a:srgbClr val="FF8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9FF767-D98E-2014-64D6-29CA6C7DF5CE}"/>
              </a:ext>
            </a:extLst>
          </p:cNvPr>
          <p:cNvSpPr/>
          <p:nvPr/>
        </p:nvSpPr>
        <p:spPr>
          <a:xfrm rot="1766432">
            <a:off x="6920518" y="482845"/>
            <a:ext cx="6740861" cy="370135"/>
          </a:xfrm>
          <a:prstGeom prst="rect">
            <a:avLst/>
          </a:prstGeom>
          <a:solidFill>
            <a:srgbClr val="183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20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Arial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Eger</dc:creator>
  <cp:lastModifiedBy>Adam Eger</cp:lastModifiedBy>
  <cp:revision>1</cp:revision>
  <dcterms:created xsi:type="dcterms:W3CDTF">2023-11-19T20:10:41Z</dcterms:created>
  <dcterms:modified xsi:type="dcterms:W3CDTF">2023-11-19T20:13:56Z</dcterms:modified>
</cp:coreProperties>
</file>