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IAO DIỆN TÀI KHOẢN CHI ĐOÀN" id="{05119DB3-FFEA-4921-ABF7-EF458B696C9B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GIAO DIỆN TÀI KHOẢN CỦA ĐOÀN CẤP TRÊN TRỰC TIẾP" id="{BB786A6C-29B4-4C1A-B4A9-BA2ACE2FED3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3" autoAdjust="0"/>
    <p:restoredTop sz="94660"/>
  </p:normalViewPr>
  <p:slideViewPr>
    <p:cSldViewPr snapToGrid="0">
      <p:cViewPr varScale="1">
        <p:scale>
          <a:sx n="84" d="100"/>
          <a:sy n="84" d="100"/>
        </p:scale>
        <p:origin x="5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2:24:53.04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1716 39 24575,'19'1'0,"0"1"0,23 4 0,8 2 0,175 29 0,37 5 0,-134-31 0,178-6 0,-478-5 0,58-3 0,-27 2 0,0-1 0,-158 17 0,245-5 0,34-2 0,23-6 0,12-3 0,222-39 0,12-2 0,-178 33 0,113 2 0,-166 8 0,84-3 0,-68-4-245,-104 11-493,-198 26-245,0 3 242,-952 102-3363,1180-133 3898,-12 1-7,-58 12 0,62 1 1416,57-15-439,18-4 218,10-8-401,-1-2 1,0-2-1,0-1 1,-2-1 0,36-24-1,49-22 424,76-39-1005,-177 95 0,0 1 0,0 0 0,0 1 0,0 1 0,1 0 0,29 1 0,4-1 0,53-15 0,-155 24 0,-1 3 0,-59 19 0,51-12 0,-83 12 0,-69 15 0,154-29 0,0-2 0,-1-2 0,-62 2 0,111-12 0,-125-2 0,114 1 0,0-2 0,0-1 0,0 0 0,-31-12 0,-104-34 0,147 48 0,0 0 0,0 0 0,-1 1 0,1 0 0,0 0 0,0 1 0,-1 0 0,1 1 0,0 0 0,-1 0 0,1 1 0,0 0 0,0 0 0,0 1 0,-9 4 0,-1-1 0,16-5 20,-1 0 0,0 0 0,0 0 1,1-1-1,-1 0 0,0 1 0,0-1 0,0 0 0,0 0 0,0 0 0,0-1 0,1 1 0,-1-1 0,0 1 0,0-1 0,-2-1 1,3 1-96,0-1 1,0 1 0,1 0 0,-1 0 0,1-1-1,-1 1 1,1-1 0,0 0 0,-1 1 0,1-1-1,0 0 1,0 0 0,0 0 0,1 0 0,-1 1-1,0-1 1,1 0 0,-1-1 0,1 1 0,0 0-1,-1 0 1,1-3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2:26:35.9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 0 24575,'-5'0'0,"-6"0"0,0 3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35:26.1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35:34.63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35:38.46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648 32 24575,'-121'-2'0,"-140"4"0,196 8 0,48-7 0,-1 0 0,-21 0 0,33-3 0,1 0 0,-1-1 0,0 0 0,0 0 0,0 0 0,0 0 0,0-1 0,1 0 0,-1 0 0,-7-5 0,-43-25-1365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35:42.63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1046 2 24575,'-14'1'0,"1"1"0,0 0 0,0 1 0,0 1 0,-23 8 0,-28 8 0,9-12 0,-1-3 0,0-2 0,-64-5 0,30 0 0,46 0 0,-1-3 0,-73-17 0,74 13 0,-1 1 0,-81-4 0,45 13-1365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35:46.07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793 200 24575,'-493'0'0,"469"-2"0,-1 0 0,1-2 0,0-1 0,0-1 0,0-2 0,1 0 0,0-1 0,-36-20 0,55 27 0,0 0 0,0-1 0,1 0 0,-1 0 0,0 0 0,1 0 0,0 0 0,0-1 0,0 1 0,0-1 0,0 0 0,-2-4 0,5 6 0,-1 0 0,0 0 0,1 0 0,0 1 0,-1-1 0,1 0 0,0 0 0,0 0 0,0 0 0,0 0 0,0 0 0,1 0 0,-1 1 0,0-1 0,1 0 0,-1 0 0,1 0 0,0 1 0,0-1 0,0 0 0,0 1 0,0-1 0,0 1 0,0-1 0,0 1 0,0-1 0,1 1 0,-1 0 0,1-1 0,-1 1 0,1 0 0,-1 0 0,3-1 0,2-1 0,0 0 0,0 0 0,0 0 0,0 0 0,0 1 0,1 0 0,-1 0 0,1 1 0,-1 0 0,1 0 0,-1 1 0,1 0 0,0 0 0,-1 0 0,1 1 0,0 0 0,-1 0 0,8 2 0,-3 1 0,0 0 0,0 0 0,-1 1 0,1 0 0,-1 1 0,-1 0 0,1 1 0,-1 0 0,13 13 0,16 20-1365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35:50.01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565 147 24575,'-10'0'0,"1"-1"0,0 0 0,0-1 0,0 0 0,1 0 0,-1-1 0,-15-6 0,-55-36 0,57 31 0,0 2 0,-25-11 0,27 15 0,0 2 0,-1 1 0,1 0 0,-1 1 0,0 2 0,0 0 0,-1 1 0,1 1 0,0 1 0,-31 5 0,16 6 0,35-11 0,0-1 0,1 1 0,-1-1 0,0 0 0,1 1 0,-1-1 0,0 1 0,1-1 0,-1 1 0,1 0 0,-1-1 0,1 1 0,-1 0 0,1-1 0,-1 1 0,1 0 0,0-1 0,-1 1 0,1 0 0,0 0 0,0-1 0,0 1 0,0 0 0,-1 0 0,1 0 0,0-1 0,0 1 0,0 0 0,1 0 0,-1 0 0,0-1 0,0 1 0,0 0 0,0 0 0,1 0 0,-1-1 0,0 1 0,1 0 0,-1-1 0,1 1 0,-1 0 0,1-1 0,0 2 0,19 21-1365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35:54.09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860 61 24575,'-399'0'0,"377"-1"0,-1-2 0,0 0 0,1-2 0,-35-11 0,33 8 0,-1 2 0,-1 0 0,-40-3 0,54 8 0,-1 0 0,1 0 0,0 1 0,0 0 0,-1 1 0,1 0 0,0 1 0,0 0 0,0 1 0,-18 7 0,28-10 0,1 1 0,0-1 0,0 1 0,0-1 0,0 1 0,0-1 0,0 1 0,0 0 0,0 0 0,0 0 0,0-1 0,0 1 0,0 0 0,1 0 0,-1 0 0,0 0 0,1 0 0,-1 1 0,1-1 0,-1 0 0,1 0 0,-1 0 0,1 0 0,0 1 0,-1-1 0,1 2 0,1-2 0,-1 0 0,1 0 0,-1 0 0,1 0 0,0 0 0,0 0 0,-1 0 0,1 0 0,0 0 0,0 0 0,0 0 0,0 0 0,0-1 0,0 1 0,0-1 0,0 1 0,1 0 0,-1-1 0,0 0 0,0 1 0,0-1 0,1 0 0,-1 1 0,0-1 0,3 0 0,26 2-1365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36:05.06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36:16.97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846 1 24575,'-1'1'0,"1"0"0,0 0 0,-1 0 0,1 0 0,-1 0 0,1 0 0,-1 0 0,0 0 0,1 0 0,-1 0 0,0-1 0,0 1 0,1 0 0,-1 0 0,0-1 0,0 1 0,0 0 0,0-1 0,0 1 0,0-1 0,0 1 0,0-1 0,0 0 0,0 1 0,0-1 0,-1 0 0,1 0 0,-1 0 0,-39 5 0,34-4 0,-417 4 0,229-7 0,42 2 0,262 22 0,6 3-1365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36:20.57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611 73 24575,'-39'0'0,"-162"-4"0,159 0 0,1-1 0,-75-19 0,0-10 0,115 34 0,0 0 0,0-1 0,0 1 0,0 0 0,0 0 0,0-1 0,0 1 0,0 0 0,0 0 0,0 0 0,0 1 0,0-1 0,-1 0 0,1 0 0,0 0 0,0 1 0,0-1 0,0 0 0,-1 2 0,2-2 0,-1 1 0,1-1 0,0 1 0,-1 0 0,1-1 0,0 1 0,0 0 0,0-1 0,-1 1 0,1 0 0,0-1 0,0 1 0,0 0 0,0-1 0,0 1 0,0 0 0,0-1 0,1 1 0,-1-1 0,0 1 0,0 0 0,1 1 0,3 6 0,0 0 0,0 0 0,9 11 0,-7-9 0,17 22 0,-16-23 0,0 0 0,0 1 0,-1 0 0,-1 0 0,0 1 0,5 13 0,-10-24 0,0 1 0,0-1 0,0 1 0,0-1 0,0 1 0,0-1 0,0 0 0,0 1 0,0-1 0,0 0 0,0 1 0,0-1 0,-1 1 0,1-1 0,0 0 0,0 1 0,0-1 0,-1 0 0,1 1 0,0-1 0,0 0 0,-1 0 0,1 1 0,0-1 0,-1 0 0,1 0 0,0 1 0,-1-1 0,1 0 0,-1 0 0,1 0 0,0 0 0,-1 1 0,1-1 0,-1 0 0,1 0 0,0 0 0,-1 0 0,-23 2 0,9-1 0,9 1-68,1 1 0,-1 0-1,1 0 1,-1 0 0,1 1 0,0 0-1,1 0 1,-1 0 0,1 1 0,-1-1-1,1 1 1,1 0 0,-1 0 0,1 1-1,0-1 1,0 1 0,0-1-1,1 1 1,-2 7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2:26:38.7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106 1 24575,'-3'0'0,"-4"0"0,-3 0 0,-9 0 0,-1 3 0,0 0 0,3-2 0,7-2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36:22.75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1253 86 24575,'-5'-3'0,"1"0"0,-1 0 0,1 1 0,-1 0 0,0 0 0,0 0 0,0 1 0,0 0 0,0 0 0,0 0 0,0 0 0,0 1 0,-10 0 0,-3-1 0,-406-8 0,260 11 0,102-1 0,-1-3 0,-114-19 0,136 12 0,-61-12 0,90 20 0,-1-1 0,0 2 0,0 0 0,0 0 0,-20 4 0,31-4 0,0 0 0,1 0 0,-1 1 0,0-1 0,1 1 0,-1-1 0,1 1 0,-1 0 0,0 0 0,1 0 0,0-1 0,-1 1 0,1 1 0,-2 0 0,3-1 0,0-1 0,-1 0 0,1 1 0,0-1 0,0 1 0,0-1 0,0 1 0,0-1 0,0 1 0,-1 0 0,1-1 0,0 1 0,1-1 0,-1 1 0,0-1 0,0 1 0,0-1 0,0 1 0,0-1 0,0 1 0,1-1 0,-1 1 0,0-1 0,0 0 0,1 1 0,-1-1 0,0 1 0,1-1 0,-1 1 0,4 2 0,0 0 0,0 1 0,0-2 0,0 1 0,0 0 0,1-1 0,-1 0 0,6 2 0,28 9-1365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36:25.21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1344 8 24575,'-1'-1'0,"1"1"0,-1-1 0,1 1 0,-1-1 0,0 1 0,1-1 0,-1 1 0,1-1 0,-1 1 0,0-1 0,0 1 0,1 0 0,-1-1 0,0 1 0,1 0 0,-1 0 0,0 0 0,0 0 0,1-1 0,-1 1 0,0 0 0,0 0 0,0 1 0,1-1 0,-1 0 0,-1 0 0,-26 3 0,26-3 0,-22 4 0,0 2 0,0 1 0,-38 16 0,34-13 0,-53 15 0,13-15 0,-1-4 0,1-2 0,-96-7 0,42-1 0,-61 6 0,-136-5 0,312 3-170,1 0-1,-1-1 0,1 0 1,0 0-1,0 0 0,-1-1 1,-5-2-1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36:27.17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1136 63 24575,'-175'2'0,"-188"-5"0,222-10 0,-40-2 0,111 17 0,41-1 0,0-1 0,-37-4 0,54 1 86,1 0-1,-1-1 0,-12-7 1,1-1-428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36:29.79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1130 87 24575,'-36'-2'0,"0"-2"0,1-1 0,-59-16 0,42 8 0,29 10 0,0 1 0,0 1 0,1 1 0,-1 0 0,0 2 0,-33 7 0,-53 3 0,-198-12 0,162 0 0,132 0 0,0 0 0,0 0 0,0-1 0,-14-2 0,25 3 0,0-1 0,0 1 0,0 0 0,0-1 0,0 0 0,0 1 0,0-1 0,0 0 0,1 0 0,-1 0 0,0 0 0,0 0 0,1-1 0,-1 1 0,1 0 0,-1-1 0,1 1 0,-1-1 0,1 0 0,0 1 0,0-1 0,0 0 0,0 0 0,0 0 0,0 1 0,0-4 0,0 4-40,1 1 0,0-1 0,0 0 0,0 1-1,0-1 1,0 0 0,0 1 0,0-1 0,0 0 0,0 1 0,0-1-1,0 0 1,0 1 0,1-1 0,-1 1 0,0-1 0,0 0-1,1 1 1,-1-1 0,0 1 0,1-1 0,-1 1 0,0-1 0,1 1-1,-1-1 1,1 1 0,-1-1 0,1 1 0,-1-1 0,1 1-1,-1 0 1,1-1 0,0 1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36:34.45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739 117 24575,'7'5'0,"-1"1"0,1-1 0,-1 1 0,0 0 0,0 1 0,-1-1 0,0 1 0,5 9 0,-9-13 0,0-1 0,0 1 0,0-1 0,-1 1 0,1-1 0,-1 1 0,0-1 0,0 1 0,0 0 0,0-1 0,0 1 0,0-1 0,-1 1 0,1 0 0,-1-1 0,0 1 0,0-1 0,0 0 0,0 1 0,0-1 0,0 0 0,-1 1 0,1-1 0,-1 0 0,0 0 0,1 0 0,-1-1 0,0 1 0,0 0 0,0-1 0,-3 3 0,-12 7 0,-1 0 0,-1 0 0,0-2 0,0 0 0,-26 7 0,18-5 0,11-5 0,0 0 0,-1-1 0,0 0 0,1-1 0,-1-1 0,-1-1 0,1 0 0,0-1 0,0-1 0,-1-1 0,-22-4 0,-113-17 0,188 16 0,0-1 0,55-18 0,-69 18 0,-1-1 0,0-1 0,0-1 0,-1-1 0,26-19 0,-43 29 0,0-1 0,0 1 0,-1 0 0,1-1 0,-1 0 0,1 1 0,-1-1 0,1 0 0,-1 0 0,0 1 0,0-1 0,0 0 0,0 0 0,0 0 0,-1-1 0,1 1 0,-1 0 0,1 0 0,-1-5 0,0 6 0,0-1 0,-1 0 0,1 1 0,-1-1 0,0 0 0,1 1 0,-1-1 0,0 0 0,0 1 0,0-1 0,0 1 0,0 0 0,0-1 0,-1 1 0,1 0 0,0 0 0,-1 0 0,1 0 0,-1 0 0,1 0 0,-1 0 0,0 0 0,1 1 0,-4-2 0,-5-1 0,1 0 0,-1 1 0,-15-2 0,19 4 0,0 0 0,0-1 0,1 0 0,-1 0 0,0-1 0,0 0 0,1 0 0,0 0 0,-1 0 0,1-1 0,0 0 0,0 0 0,0 0 0,-7-7 0,4 0 0,-1 1 0,0 0 0,0 1 0,-1 0 0,0 1 0,0-1 0,-1 2 0,0 0 0,0 0 0,-1 1 0,0 0 0,1 1 0,-20-4 0,21 6-65,0 0 0,-1 0 0,1 1 0,-1 1 0,1 0 0,-1 0 0,1 1 0,0 0 0,-1 1 0,1 0 0,0 1 0,0 0 0,0 0 0,0 1 0,0 0 0,1 1 0,0 0 0,0 1 0,0 0 0,-12 11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37:32.14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7209 250 24575,'-7'1'0,"-1"0"0,1 0 0,0 1 0,0 0 0,0 0 0,0 0 0,-7 4 0,-11 4 0,-105 28 0,0-7 0,-249 28 0,314-53 0,-1-2 0,0-3 0,-91-11 0,114 0 0,43 11 0,-1-1 0,1 0 0,-1 0 0,0 0 0,1-1 0,-1 1 0,1 0 0,-1 0 0,1 0 0,-1 0 0,1 0 0,-1-1 0,1 1 0,-1 0 0,1 0 0,-1-1 0,1 1 0,-1 0 0,1-1 0,0 1 0,-1 0 0,1-1 0,0 1 0,-1-1 0,1 1 0,0-1 0,-1 1 0,1 0 0,0-1 0,0 1 0,-1-1 0,1 0 0,0 1 0,0-2 0,1 1 0,1 0 0,-1 1 0,1-1 0,-1 0 0,1 0 0,0 1 0,-1-1 0,1 0 0,0 1 0,0 0 0,2-1 0,60-7 0,0 3 0,87 3 0,-78 2 0,121 2 0,249-13 0,-409 6 0,0-1 0,0-2 0,-1-1 0,0-2 0,0-1 0,34-18 0,-52 21 0,-14 2 0,-3 6 0,-1 0 0,1 0 0,0 0 0,0 1 0,-1-1 0,1 1 0,-1-1 0,1 1 0,0 0 0,-4 0 0,-63-1 0,-1 4 0,0 3 0,-69 15 0,107-16 0,-69 10 0,-465 51 0,357-64 0,282-15 0,671-7 0,-595 20 0,-135 1 0,17 0 0,1-2 0,-1 0 0,1-2 0,-1-2 0,31-8 0,-50 8 0,-12 2 0,-21 1 0,-317 1 0,1 1 0,119-18 0,168 11 0,1-2 0,-61-19 0,110 28 0,-9-3 0,1 0 0,-1 0 0,-13-9 0,21 12 0,0-1 0,1 1 0,-1-1 0,0 1 0,1-1 0,-1 1 0,0-1 0,1 0 0,-1 1 0,1-1 0,-1 0 0,1 1 0,-1-1 0,1 0 0,0 0 0,-1 1 0,1-1 0,0 0 0,-1 0 0,1-1 0,0 1 0,1 0 0,-1 0 0,1 0 0,-1 0 0,1 0 0,-1 0 0,1 0 0,0 0 0,-1 0 0,1 0 0,0 1 0,0-1 0,0 0 0,0 0 0,-1 1 0,1-1 0,0 1 0,0-1 0,0 1 0,0-1 0,2 0 0,23-9 0,1 0 0,0 2 0,1 0 0,28-3 0,121-9 0,-107 15 0,83 6 0,-113 1 0,1 3 0,-1 1 0,56 16 0,-84-17 0,-15-1 0,-22 0 0,-399 3 0,272-10 0,16 2 0,115-4 0,21 5 0,0-1 0,0 1 0,0 0 0,0 0 0,0-1 0,0 1 0,-1 0 0,1 0 0,0-1 0,0 1 0,0 0 0,0 0 0,0-1 0,0 1 0,0 0 0,0 0 0,1 0 0,-1-1 0,0 1 0,0 0 0,0 0 0,0-1 0,0 1 0,0 0 0,0 0 0,0 0 0,1-1 0,-1 1 0,0 0 0,0 0 0,0 0 0,0 0 0,1-1 0,-1 1 0,0 0 0,0 0 0,0 0 0,1 0 0,-1 0 0,0 0 0,36-15 0,349-64 0,-190 42 0,-166 31 0,-5 1 0,-1 1 0,40-3 0,-47 10 0,-13 3 0,-4-4 0,-1 0 0,1-1 0,0 1 0,-1 0 0,0-1 0,1 0 0,-1 1 0,0-1 0,0 0 0,-2 1 0,-10 6 0,0-1 0,-1 0 0,0-1 0,-1-1 0,-16 4 0,-85 12 0,75-15 0,-292 42 0,-2-15 0,-395-11 0,614-31 0,-165-32 0,110 12 0,27 16 0,1013 18 0,-515-7 0,-505 11 0,35 0 0,-700 1 0,237-8 0,575-2 0,-156 8 0,134-5 0,0 1 0,1 1 0,-49 17 0,25-3 0,27-8 0,-1-2 0,0-1 0,0 0 0,-1-2 0,-50 6 0,72-12 0,-63 7 0,63-7 0,1 0 0,-1 1 0,0-1 0,1 1 0,-1 0 0,1 0 0,-1 0 0,1 0 0,-1 0 0,1 1 0,0-1 0,-1 1 0,1-1 0,0 1 0,0 0 0,0 0 0,0 0 0,1 0 0,-1 0 0,-2 4 0,4-5 0,0-1 0,0 1 0,0 0 0,0-1 0,0 1 0,0 0 0,0-1 0,0 1 0,0 0 0,0-1 0,1 1 0,-1-1 0,0 1 0,0 0 0,1-1 0,-1 1 0,0-1 0,1 1 0,-1-1 0,0 1 0,1-1 0,-1 1 0,1-1 0,-1 1 0,1-1 0,-1 1 0,1-1 0,0 1 0,7 4 0,0 1 0,0-2 0,1 1 0,-1-1 0,1 0 0,0-1 0,13 3 0,71 13 0,-75-16 0,87 11 0,123 1 0,104-16 0,-202-1 0,-60 1 0,-50-5 0,-20 6 0,1 0 0,-1 0 0,0-1 0,1 1 0,-1 0 0,0 0 0,1-1 0,-1 1 0,0 0 0,0-1 0,0 1 0,1 0 0,-1-1 0,0 1 0,0-1 0,0 1 0,0 0 0,0-1 0,0 1 0,0-1 0,0 1 0,0 0 0,0-1 0,0 1 0,0-1 0,-1-2 0,0 0 0,-1 0 0,1 0 0,-1 0 0,1 1 0,-1-1 0,0 1 0,-3-3 0,5 5 0,-12-13 0,0 2 0,-1-1 0,0 2 0,-1 0 0,-1 0 0,1 2 0,-1-1 0,-1 2 0,1 0 0,-30-8 0,-1 2 0,0 3 0,-82-9 0,32 11 0,-1 4 0,1 5 0,0 3 0,-163 30 0,139-12 0,-1-5 0,0-5 0,-245-9 0,363-3 0,-3 0 0,1 0 0,-1-1 0,1 1 0,-1-1 0,1-1 0,-1 1 0,1-1 0,-7-2 0,12 3 0,0 1 0,-1 0 0,1 0 0,0 0 0,0 0 0,0 0 0,-1-1 0,1 1 0,0 0 0,0 0 0,0 0 0,0 0 0,0-1 0,-1 1 0,1 0 0,0 0 0,0-1 0,0 1 0,0 0 0,0 0 0,0 0 0,0-1 0,0 1 0,0 0 0,0 0 0,0-1 0,0 1 0,0 0 0,0 0 0,0-1 0,0 1 0,0 0 0,0 0 0,0-1 0,0 1 0,0 0 0,0 0 0,0 0 0,1-1 0,-1 1 0,0 0 0,0 0 0,0 0 0,0-1 0,1 1 0,-1 0 0,0 0 0,0 0 0,0 0 0,1 0 0,-1-1 0,0 1 0,9-4 0,0-1 0,0 2 0,1-1 0,-1 1 0,1 1 0,11-2 0,-1-1 0,447-96 0,-140 40 0,-247 48 0,-59 9 0,1 0 0,22-9 0,-63 12 0,-18 4 0,-194 15 0,-244-13 0,293-7 0,144 3 0,0 1 0,1 1 0,-1 2 0,-38 11 0,-10 3 0,-1-4 0,-131 7 0,-180-18 0,305-5 0,41-2 0,1-3 0,-66-15 0,60 9 0,-85-5 0,-231 15 0,171 5 0,-141 14 0,284-11 0,32-5 0,1 2 0,0 1 0,0 1 0,-32 11 0,55-15 0,0 0 0,0 0 0,0 0 0,0-1 0,-1 1 0,1-1 0,0 0 0,0 0 0,-1 0 0,1 0 0,0 0 0,0-1 0,-1 1 0,1-1 0,0 0 0,-6-2 0,7 2 0,1-1 0,-1 1 0,0 0 0,0-1 0,0 1 0,1-1 0,-1 0 0,1 1 0,-1-1 0,1 0 0,0 0 0,0 0 0,0 0 0,0 0 0,0 0 0,0-1 0,0 1 0,1 0 0,-1 0 0,1 0 0,0-1 0,-1 1 0,1 0 0,1-4 0,-2 4 0,1 1 0,0 0 0,0 0 0,0 0 0,1 0 0,-1 0 0,0 0 0,0 0 0,1 0 0,-1 0 0,0 0 0,1 0 0,-1 0 0,1 0 0,-1 0 0,1 0 0,-1 0 0,1 1 0,0-1 0,0 0 0,-1 0 0,1 1 0,0-1 0,0 0 0,0 1 0,0-1 0,0 1 0,0-1 0,0 1 0,-1-1 0,2 1 0,-1 0 0,1-1 0,2 1 0,0 0 0,-1 0 0,1 0 0,0 0 0,0 1 0,-1 0 0,1 0 0,6 2 0,51 25-1365,6 9-5461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37:36.61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380 3 24575,'-24'-1'0,"13"0"0,0 1 0,0 0 0,0 0 0,0 1 0,0 1 0,1 0 0,-1 0 0,0 1 0,1 0 0,-19 9 0,-17 18 0,36-22 0,0-1 0,-1 0 0,0-1 0,0 0 0,-1-1 0,1 0 0,-21 6 0,30-11 15,0 0 0,0 0 0,0 0 0,0 0-1,0 0 1,1 0 0,-1-1 0,0 1 0,0-1 0,0 1-1,0-1 1,1 0 0,-1 0 0,0 1 0,0-1 0,1 0 0,-1-1-1,1 1 1,-1 0 0,1 0 0,0-1 0,-2-1 0,-1-2-300,0 0 1,1 0-1,0 0 1,0 0-1,-4-11 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37:43.94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868 1 24575,'0'3'0,"-1"-1"0,1 1 0,-1-1 0,1 1 0,-1-1 0,0 0 0,0 1 0,-1-1 0,1 0 0,0 0 0,-1 0 0,1 0 0,-1 0 0,1 0 0,-4 3 0,-34 25 0,30-24 0,-6 6 0,-1 0 0,-1-1 0,0-1 0,-1-1 0,1-1 0,-2 0 0,1-1 0,-29 7 0,-65 11 0,-24 5 0,118-27 0,0-1 0,0-1 0,-1-1 0,1 0 0,-25-4 0,32 1 0,1 0 0,0 0 0,-1-1 0,1 0 0,1-1 0,-1 0 0,1 0 0,0-1 0,0-1 0,0 1 0,1-1 0,0-1 0,-12-14 0,20 22 0,-1-1 0,1 1 0,0 0 0,-1-1 0,1 1 0,0 0 0,0-1 0,0 1 0,-1-1 0,1 1 0,0-1 0,0 1 0,0 0 0,0-1 0,0 1 0,0-1 0,0 1 0,0-1 0,0 1 0,0-1 0,0 1 0,0 0 0,0-1 0,0 1 0,0-1 0,1 1 0,-1-1 0,0 1 0,0 0 0,0-1 0,1 1 0,-1-1 0,17-7 0,23 5 0,-38 2 0,73 3 0,-54-1 0,0 0 0,-1-1 0,1-1 0,0-1 0,-1-1 0,1-1 0,23-7 0,-16 1 0,1 1 0,33-5 0,-50 13 0,-11 5 0,-20 6 0,1-5 0,1-2 0,0 0 0,-1-1 0,0-1 0,-19-1 0,-91-13 0,55 5 0,56 6 0,0-1 0,1-1 0,-1 0 0,1-1 0,0 0 0,0-2 0,1 0 0,-16-9 0,30 15 3,-1-1-101,0 1 0,-1 0 1,1-1-1,-1 1 0,1 0 1,0 0-1,-1 1 0,0-1 1,1 0-1,-1 1 0,1-1 0,-1 1 1,-3 0-1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37:56.23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926 1 24575,'-368'0'0,"358"0"0,0 1 0,0 0 0,1 1 0,-1 0 0,0 1 0,1 0 0,-1 0 0,-11 6 0,-7 6 0,-33 24 0,-16 8 0,37-27 0,-1-2 0,-76 23 0,111-40 0,1 0 0,0 0 0,-1 0 0,1-1 0,0 1 0,-1-2 0,1 1 0,-11-2 0,14 2 0,0-1 0,1 1 0,-1-1 0,0 0 0,0 1 0,1-1 0,-1 0 0,0 0 0,1 0 0,-1 0 0,1 0 0,0 0 0,-1-1 0,1 1 0,0 0 0,0-1 0,-1 1 0,1-1 0,0 0 0,1 1 0,-1-1 0,0 0 0,0 1 0,1-1 0,-1 0 0,1 0 0,-1 1 0,1-1 0,0-4 0,0 4 0,0 0 0,1 0 0,-1 0 0,1 0 0,-1 0 0,1 0 0,0 0 0,0 0 0,0 0 0,0 1 0,0-1 0,0 0 0,0 1 0,1-1 0,-1 0 0,0 1 0,1 0 0,0-1 0,-1 1 0,1 0 0,0 0 0,3-2 0,50-21 0,-36 17 0,-19 7 0,1 0 0,-1 0 0,0 0 0,1 0 0,-1 0 0,1 0 0,-1 0 0,1-1 0,-1 1 0,1 0 0,-1 0 0,0-1 0,1 1 0,-1 0 0,1 0 0,-1-1 0,0 1 0,1 0 0,-1-1 0,0 1 0,1-1 0,-1 1 0,0 0 0,0-1 0,0 1 0,1-1 0,-1 1 0,0-1 0,0 1 0,0 0 0,0-1 0,0 1 0,0-1 0,0 1 0,0-1 0,0 1 0,0-1 0,0 1 0,0-1 0,0 1 0,0-1 0,0 1 0,0-1 0,0 1 0,-1 0 0,1-1 0,0 1 0,0-1 0,-1 1 0,1-1 0,0 1 0,-1 0 0,1-1 0,0 1 0,-1 0 0,1-1 0,0 1 0,-2-1 0,-24-12 0,3 10-1365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37:59.25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649 90 24575,'-35'-2'0,"0"-1"0,-40-10 0,29 5 0,-64-20 0,83 20 0,0 1 0,0 0 0,-50-3 0,50 8 0,-51 0 0,73 2 0,0 1 0,-1-1 0,1 1 0,0 0 0,0 1 0,0-1 0,0 1 0,0 0 0,0 0 0,0 0 0,-6 5 0,10-6 0,0-1 0,0 1 0,-1 0 0,1 0 0,0 0 0,0 0 0,0 0 0,0 0 0,0 0 0,1 1 0,-1-1 0,0 0 0,0 1 0,1-1 0,-1 0 0,1 1 0,-1-1 0,1 0 0,-1 1 0,1-1 0,0 1 0,0 1 0,0-2 0,1 1 0,-1-1 0,1 0 0,0 1 0,-1-1 0,1 0 0,0 0 0,0 0 0,0 1 0,0-1 0,0 0 0,0 0 0,0 0 0,0-1 0,0 1 0,1 0 0,-1 0 0,2 0 0,8 4 0,1 0 0,0-1 0,0 0 0,13 2 0,-18-5 0,73 13-1365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2:26:41.5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56 0 24575,'3'0'0,"3"0"0,5 0 0,2 0 0,2 0 0,2 0 0,-6 0 0,-6 0 0,-8 0 0,-6 0 0,-8 0 0,0 3 0,-3 1 0,-4-1 0,-1 0 0,4-1-8191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38:01.23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460 70 24575,'-5'0'0,"-6"0"0,-7 0 0,-4 0 0,-4 0 0,-2 0 0,-5 0 0,-3-10 0,0-3 0,2 1 0,2 3 0,1 2 0,-4 2 0,-5 3 0,4-4 0,-1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38:03.32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963 0 24575,'-950'0'0,"947"0"22,-6 1 291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38:08.6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530 1 24575,'-10'0'0,"-7"0"0,-7 0 0,-3 0 0,-2 0 0,-1 0 0,-5 0 0,-6 0 0,-1 0 0,2 0 0,3 0 0,3 0 0,2 0 0,2 0 0,-3 0 0,-1 0 0,0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38:12.47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981 3 24575,'-15'-1'0,"1"1"0,0 0 0,0 1 0,0 0 0,0 1 0,-19 5 0,20-3 0,-1 0 0,0 0 0,0-2 0,0 0 0,0 0 0,0-1 0,0-1 0,0 0 0,0-1 0,-23-5 0,-42-6 0,1 4 0,-1 3 0,-84 7 0,58-1 0,39 4 281,51-3-556,1 0 1,-1-1 0,0-1 0,1 0-1,-29-5 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38:15.09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1012 59 24575,'-12'0'0,"-44"1"0,1-3 0,0-2 0,-70-14 0,58 6 0,-136-9 0,-71 18 0,174 4 0,94-1-151,-1 0-1,1 0 0,-1 1 0,1 0 1,0 0-1,-1 0 0,1 1 1,-7 3-1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38:17.30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580 85 24575,'0'-1'0,"-1"0"0,0 0 0,0-1 0,0 1 0,0 0 0,0 0 0,0 0 0,0 0 0,0 1 0,0-1 0,0 0 0,-1 0 0,1 1 0,0-1 0,-1 0 0,1 1 0,0-1 0,-1 1 0,1 0 0,0 0 0,-1-1 0,1 1 0,-3 0 0,1-1 0,-34-5 0,-70-3 0,75 8 0,-1-1 0,1-2 0,-46-12 0,46 7 0,-49-7 0,69 15 0,0-1 0,-1 2 0,1 0 0,0 0 0,-1 1 0,-23 5 0,36-6 0,0 0 0,0 0 0,0 0 0,-1 0 0,1 0 0,0 0 0,0 0 0,0 0 0,0 0 0,0 0 0,0 0 0,-1 0 0,1 0 0,0 0 0,0 0 0,0 0 0,0 0 0,0 0 0,-1 0 0,1 0 0,0 0 0,0 0 0,0 0 0,0 0 0,0 0 0,0 0 0,-1 0 0,1 0 0,0 0 0,0 1 0,0-1 0,0 0 0,0 0 0,0 0 0,0 0 0,0 0 0,0 0 0,-1 0 0,1 1 0,0-1 0,0 0 0,0 0 0,0 0 0,0 0 0,0 0 0,0 1 0,0-1 0,0 0 0,0 0 0,0 0 0,0 0 0,0 0 0,0 1 0,0-1 0,0 0 0,0 0 0,0 0 0,0 0 0,1 0 0,-1 0 0,0 1 0,0-1 0,0 0 0,0 0 0,13 5 0,21 0 0,84 1 0,-216-7-1365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38:18.88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296 102 24575,'-10'0'0,"-17"-5"0,-18-11 0,-7-2 0,1 1 0,-1-1 0,14 2 0,18 5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38:21.33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988 1 24575,'-77'1'0,"0"4"0,0 3 0,-108 26 0,168-30 0,-23 6 0,-1-1 0,-74 6 0,-93-15 0,111-1 0,92 1 57,0 0 0,0 0 0,1 0 0,-1 1 0,-8 2 0,12-3-108,0 1 1,0-1 0,0 1 0,0-1 0,0 1-1,0-1 1,0 1 0,1-1 0,-1 1 0,0 0-1,0-1 1,1 1 0,-1 0 0,0 0 0,1 0-1,-1-1 1,1 1 0,-1 0 0,1 0 0,0 0 0,-1 0-1,1 0 1,0 0 0,-1 0 0,1 0 0,0 0-1,0 0 1,0 0 0,0 0 0,0 0 0,0 0-1,0 0 1,1 1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38:23.66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908 122 24575,'-1'-2'0,"1"1"0,-1 0 0,0 0 0,0 0 0,0 0 0,0 0 0,0 0 0,0 0 0,0 0 0,-1 0 0,1 1 0,0-1 0,0 0 0,-1 1 0,1-1 0,0 1 0,-1-1 0,1 1 0,0 0 0,-1-1 0,1 1 0,-4 0 0,2 0 0,-79-15 0,-142-7 0,-86 19 0,194 4 0,100-1 0,0-1 0,-29-5 0,41 5 0,1 1 0,-1-1 0,0 0 0,0-1 0,1 1 0,-1-1 0,1 1 0,-1-1 0,1 0 0,0 0 0,0-1 0,0 1 0,0-1 0,0 0 0,0 1 0,1-1 0,-3-4 0,4 7 6,1-1-1,0 1 1,-1-1-1,1 1 1,0-1 0,-1 1-1,1-1 1,0 1-1,0-1 1,0 1-1,-1-1 1,1 0 0,0 1-1,0-1 1,0 1-1,0-1 1,0 0-1,0 1 1,0-1-1,0 1 1,0-1 0,0 1-1,1-1 1,-1 0-1,0 1 1,0-1-1,0 1 1,1-1 0,-1 0-1,17-3 169,25 13-1760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38:43.4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682 137 24575,'-9'0'0,"1"-1"0,-1 1 0,0 1 0,1 0 0,-1 0 0,1 0 0,-1 1 0,1 1 0,0-1 0,0 1 0,0 1 0,-13 6 0,7-1 0,10-7 0,0 0 0,0 0 0,0 0 0,0 1 0,0 0 0,1 0 0,-1 0 0,1 0 0,0 0 0,-5 7 0,7-9 0,1-1 0,0 0 0,0 1 0,0-1 0,0 1 0,0-1 0,0 0 0,0 1 0,0-1 0,0 1 0,0-1 0,0 0 0,0 1 0,0-1 0,0 0 0,0 1 0,1-1 0,-1 1 0,0-1 0,0 0 0,0 1 0,1-1 0,-1 0 0,0 1 0,0-1 0,1 0 0,-1 0 0,0 1 0,1-1 0,-1 0 0,0 0 0,1 1 0,-1-1 0,0 0 0,1 0 0,-1 0 0,0 0 0,1 0 0,-1 1 0,1-1 0,-1 0 0,0 0 0,1 0 0,-1 0 0,1 0 0,-1 0 0,0 0 0,1 0 0,-1-1 0,1 1 0,21-1 0,139-25 0,-154 25 0,32-5 0,-37 6 0,-1 0 0,1-1 0,0 1 0,0-1 0,-1 0 0,1 1 0,0-1 0,-1 0 0,1 0 0,-1 0 0,1 0 0,-1 0 0,0 0 0,1 0 0,-1-1 0,2-2 0,-3 3 0,0 1 0,0-1 0,0 0 0,0 0 0,0 1 0,0-1 0,0 0 0,0 1 0,0-1 0,-1 0 0,1 1 0,0-1 0,0 0 0,-1 1 0,1-1 0,0 1 0,-1-1 0,1 0 0,-1 1 0,1-1 0,-1 1 0,1-1 0,-1 1 0,1-1 0,-1 1 0,0 0 0,1-1 0,-1 1 0,1 0 0,-1-1 0,0 1 0,1 0 0,-1 0 0,0 0 0,-1-1 0,-26-7 0,-50-6 0,-1 4 0,-157-1 0,157 12 0,538-1 0,-748 0 0,400 0 0,-110 0 0,1 0 0,-1 0 0,1 0 0,-1 0 0,1 0 0,-1 0 0,1 0 0,-1 1 0,1-1 0,-1 0 0,0 1 0,1-1 0,-1 1 0,2 1 0,-3-2 0,0 0 0,0 1 0,0-1 0,0 0 0,0 1 0,0-1 0,0 0 0,0 1 0,0-1 0,0 1 0,0-1 0,0 0 0,-1 1 0,1-1 0,0 0 0,0 1 0,0-1 0,0 0 0,-1 1 0,1-1 0,0 0 0,0 0 0,-1 1 0,1-1 0,0 0 0,-1 0 0,1 1 0,0-1 0,0 0 0,-1 0 0,1 0 0,-1 1 0,-39 20 0,16-11 0,-23 10 0,0-1 0,-68 16 0,-9-14 0,110-19 0,-1-2 0,1 1 0,-1-2 0,1 0 0,0-1 0,-23-5 0,35 7 0,0-1 0,0 1 0,0-1 0,0 0 0,0 1 0,0-1 0,0 0 0,0 0 0,1 0 0,-1-1 0,0 1 0,1 0 0,-1-1 0,1 1 0,-3-3 0,4 3 0,0-1 0,0 1 0,0 0 0,0 0 0,0 0 0,1 0 0,-1 0 0,0 0 0,1 0 0,-1-1 0,1 1 0,-1 0 0,1 0 0,-1 0 0,1 1 0,0-1 0,0 0 0,-1 0 0,1 0 0,0 0 0,0 1 0,0-1 0,0 0 0,0 1 0,0-1 0,0 1 0,0-1 0,0 1 0,1-1 0,22-12 0,0 2 0,0 0 0,1 1 0,1 2 0,0 1 0,33-5 0,28-9 0,-86 21 0,0-1 0,0 1 0,0 0 0,0 0 0,0 0 0,-1-1 0,1 1 0,0 0 0,0-1 0,0 1 0,0-1 0,0 1 0,0-1 0,0 1 0,-1-1 0,1 0 0,0 1 0,0-1 0,-1 0 0,1 0 0,-1 0 0,1 1 0,0-2 0,-1 1 0,-1 0 0,1 0 0,0 1 0,-1-1 0,1 0 0,-1 0 0,1 1 0,-1-1 0,1 1 0,-1-1 0,0 0 0,1 1 0,-1-1 0,0 1 0,1-1 0,-1 1 0,0 0 0,0-1 0,1 1 0,-3-1 0,-47-14 0,38 13 0,1-1 0,-1 0 0,1-1 0,0 0 0,0-1 0,1 0 0,-1-1 0,-12-8 0,24 14 0,-1 0 0,0 0 0,1 0 0,-1 0 0,0 0 0,1 0 0,-1 0 0,0 0 0,1 0 0,-1 0 0,0-1 0,1 1 0,-1 0 0,0 0 0,0 0 0,1 0 0,-1-1 0,0 1 0,1 0 0,-1 0 0,0-1 0,0 1 0,0 0 0,1 0 0,-1-1 0,0 1 0,0 0 0,0-1 0,1 1 0,-1 0 0,0 0 0,0-1 0,0 1 0,0 0 0,0-1 0,0 1 0,0 0 0,0-1 0,0 1 0,0-1 0,0 1 0,0 0 0,0-1 0,0 1 0,0 0 0,0-1 0,0 1 0,-1 0 0,1 0 0,0-1 0,0 1 0,0 0 0,0-1 0,-1 1 0,1 0 0,0 0 0,0-1 0,-1 1 0,1 0 0,0 0 0,0-1 0,-1 1 0,1 0 0,0 0 0,-1 0 0,1 0 0,31-1 0,213 34 0,-138-15 0,-97-17 0,-1 0 0,1 1 0,-1 0 0,1 0 0,-1 1 0,1 0 0,-1 1 0,0 0 0,8 5 0,-16-9 0,1 1 0,-1-1 0,0 0 0,0 1 0,1-1 0,-1 0 0,0 1 0,0-1 0,1 0 0,-1 1 0,0-1 0,0 0 0,0 1 0,1-1 0,-1 1 0,0-1 0,0 1 0,0-1 0,0 0 0,0 1 0,0-1 0,0 1 0,0-1 0,0 1 0,0-1 0,0 0 0,0 1 0,0-1 0,-1 1 0,1-1 0,0 0 0,0 1 0,0-1 0,-1 0 0,1 1 0,0-1 0,0 1 0,-1-1 0,1 0 0,0 0 0,-1 1 0,1-1 0,0 0 0,-1 0 0,1 1 0,0-1 0,-1 0 0,1 0 0,0 0 0,-1 1 0,0-1 0,-28 14 0,16-9 0,-3 3 0,0-1 0,0 0 0,0-2 0,-1 0 0,0 0 0,0-2 0,0 0 0,-29 1 0,-2-4 0,-89-11 0,134 11-50,0-1-1,1 1 1,-1-1-1,0 1 0,0 0 1,0 0-1,0 0 1,0 1-1,0-1 1,0 1-1,0-1 0,0 1 1,0 0-1,1 0 1,-1 0-1,0 1 1,1-1-1,-1 1 0,1-1 1,-1 1-1,1 0 1,0 0-1,0 0 1,0 0-1,0 0 1,-3 5-1,-5 14-6775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2:25:40.2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271 164 24575,'0'-8'0,"0"0"0,-1 0 0,0-1 0,-1 1 0,1 0 0,-7-15 0,7 21 0,1 0 0,-1 0 0,0-1 0,-1 1 0,1 0 0,0 0 0,0 1 0,-1-1 0,0 0 0,1 0 0,-1 1 0,0-1 0,1 1 0,-1-1 0,0 1 0,0 0 0,0 0 0,0 0 0,-1 0 0,1 0 0,0 0 0,0 1 0,-1-1 0,1 1 0,0-1 0,0 1 0,-1 0 0,-4 0 0,4 1 0,0 0 0,0 0 0,0 0 0,-1 1 0,1-1 0,1 1 0,-1 0 0,0 0 0,0 0 0,0 0 0,1 0 0,0 0 0,-4 4 0,5-5 0,-1 1 0,1 0 0,-1-1 0,1 1 0,0 0 0,0-1 0,0 1 0,0 0 0,0 0 0,0 0 0,0 0 0,0 0 0,1 0 0,-1 0 0,1 0 0,0 0 0,0 1 0,-1-1 0,1 0 0,1 4 0,1-10 0,0 1 0,1-1 0,-1 0 0,-1 0 0,1 0 0,-1 0 0,2-4 0,9-83 0,-11 125 0,0-23 0,-1 1 0,1 0 0,-2-1 0,0 1 0,0-1 0,-4 13 0,5-23 0,0-1 0,-1 1 0,1-1 0,0 1 0,0-1 0,-1 1 0,1-1 0,0 1 0,-1-1 0,1 0 0,0 1 0,-1-1 0,1 0 0,-1 1 0,1-1 0,-1 0 0,1 1 0,-1-1 0,1 0 0,-1 0 0,1 0 0,-1 0 0,1 1 0,-1-1 0,1 0 0,-1 0 0,1 0 0,-2 0 0,-18-6 0,-21-19 0,36 22 0,-4-2 0,1-2 0,-1 1 0,1-1 0,0-1 0,1 1 0,0-1 0,0-1 0,1 1 0,0-1 0,-6-10 0,59 71 0,-31-32 0,-1-1 0,19 33 0,-30-45 0,0 1 0,-1 0 0,0-1 0,0 1 0,-1 1 0,0-1 0,-1 0 0,2 11 0,-3-13 0,0 0 0,1 0 0,-1 0 0,1 0 0,1 0 0,-1-1 0,1 1 0,5 10 0,-7-16 0,0 0 0,0 0 0,0 1 0,0-1 0,0 0 0,0 0 0,0 0 0,0 0 0,0 1 0,0-1 0,0 0 0,0 0 0,0 0 0,0 0 0,1 1 0,-1-1 0,0 0 0,0 0 0,0 0 0,0 0 0,0 0 0,1 0 0,-1 0 0,0 1 0,0-1 0,0 0 0,0 0 0,0 0 0,1 0 0,-1 0 0,0 0 0,0 0 0,0 0 0,0 0 0,1 0 0,-1 0 0,0 0 0,0 0 0,0 0 0,1 0 0,-1 0 0,0 0 0,0 0 0,0 0 0,0 0 0,1 0 0,0-11 0,-3-13 0,-4 3 0,-8-46 0,13 62 0,0 0 0,1 0 0,0 0 0,0 0 0,0 0 0,1 0 0,0 0 0,-1 0 0,2 0 0,2-8 0,-4 12 0,1-1 0,0 1 0,-1-1 0,1 1 0,0 0 0,0-1 0,0 1 0,0 0 0,0 0 0,0-1 0,1 1 0,-1 0 0,0 0 0,0 0 0,1 0 0,-1 1 0,1-1 0,-1 0 0,1 0 0,-1 1 0,1-1 0,-1 1 0,1 0 0,-1-1 0,1 1 0,0 0 0,-1 0 0,1 0 0,0 0 0,-1 0 0,1 0 0,-1 0 0,1 1 0,0-1 0,-1 1 0,1-1 0,-1 1 0,1-1 0,-1 1 0,1 0 0,-1 0 0,0 0 0,1 0 0,-1 0 0,2 2 0,5 3 0,-1 0 0,0 1 0,-1 0 0,0 0 0,0 0 0,8 14 0,-6-8 0,-2-1 0,0 1 0,0 1 0,-2-1 0,1 1 0,-2 0 0,0 0 0,2 18 0,-5-32 0,1 1 0,-1-1 0,0 0 0,0 1 0,0-1 0,1 1 0,-1-1 0,0 1 0,0-1 0,0 1 0,0-1 0,0 1 0,0-1 0,0 1 0,0-1 0,0 1 0,0-1 0,0 1 0,-1-1 0,1 1 0,0-1 0,0 1 0,0-1 0,-1 0 0,1 1 0,0-1 0,0 1 0,-1-1 0,1 0 0,0 1 0,-1-1 0,1 1 0,0-1 0,-1 0 0,1 0 0,-1 1 0,1-1 0,-1 0 0,1 0 0,0 1 0,-1-1 0,-15-10 0,9 0 0,28 27 0,-10-6 0,0 0 0,0 0 0,-1 1 0,-1 1 0,0 0 0,9 16 0,-18-28 3,1-1-1,-1 1 1,0 0-1,1-1 1,-1 1 0,0-1-1,1 1 1,-1 0-1,0-1 1,0 1-1,0 0 1,0-1-1,1 1 1,-1 0-1,0-1 1,0 1-1,0 0 1,0-1 0,0 1-1,-1 0 1,1-1-1,0 1 1,0 0-1,0-1 1,-1 1-1,1 0 1,0-1-1,0 1 1,-1-1-1,1 1 1,-1 0 0,1-1-1,-1 1 1,1-1-1,-1 1 1,1-1-1,-1 0 1,1 1-1,-1-1 1,1 1-1,-1-1 1,0 0 0,1 0-1,-1 1 1,-1-1-1,0 1-125,0-1-1,-1 0 1,1 0-1,-1-1 1,1 1-1,-1 0 1,1-1-1,0 1 1,-1-1-1,1 0 0,-3-1 1,-13-7-6703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2:25:41.8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50 24575,'7'2'0,"0"-1"0,0 1 0,0 1 0,-1-1 0,1 1 0,-1 0 0,1 1 0,-1 0 0,0 0 0,-1 0 0,1 0 0,-1 1 0,0 0 0,0 0 0,0 1 0,-1-1 0,1 1 0,-1 0 0,-1 0 0,1 0 0,-1 1 0,3 9 0,1 11 0,-6-20 0,-4-18 0,0-7 0,1-1 0,1 1 0,1 0 0,0 0 0,2 0 0,0 0 0,5-21 0,-7 38 0,0 0 0,0 1 0,0-1 0,0 0 0,0 1 0,0-1 0,1 0 0,-1 1 0,0-1 0,0 0 0,1 1 0,-1-1 0,0 1 0,1-1 0,-1 1 0,0-1 0,1 0 0,-1 1 0,1 0 0,-1-1 0,1 1 0,-1-1 0,1 1 0,-1 0 0,1-1 0,-1 1 0,1 0 0,1-1 0,-2 1 0,1 1 0,0-1 0,0 0 0,0 1 0,0-1 0,-1 1 0,1-1 0,0 1 0,0-1 0,-1 1 0,1 0 0,0-1 0,-1 1 0,1 0 0,-1 0 0,1-1 0,0 2 0,18 38 0,-16-29 30,-1-1 0,0 1 0,1 16 0,-3-25-89,1 0-1,-1 0 1,0 1-1,0-1 1,0 0 0,-1 0-1,1 0 1,0 0-1,-1 0 1,1 0 0,-1 0-1,0 0 1,0 0-1,1 0 1,-1 0 0,-1 0-1,1 0 1,0-1-1,0 1 1,-1 0 0,1-1-1,-1 1 1,1-1-1,-4 3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2:25:42.8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8 24575,'0'-3'0,"-3"-1"0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2:26:45.0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36 24575,'0'-3'0,"0"-7"0,0-4 0,0 5 0,0 11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2:27:03.8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24575,'0'3'0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2:26:16.6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566 269 24575,'-1'-1'0,"1"0"0,0 1 0,-1-1 0,1 1 0,-1-1 0,1 1 0,-1-1 0,1 1 0,-1-1 0,1 1 0,-1-1 0,1 1 0,-1-1 0,0 1 0,1 0 0,-1-1 0,0 1 0,1 0 0,-1 0 0,0 0 0,1-1 0,-1 1 0,0 0 0,-1 0 0,-23-3 0,21 3 0,-33-2 0,0 2 0,-53 7 0,25-1 0,60-6 0,1 0 0,-1 0 0,1 1 0,-1-1 0,1 1 0,-1 1 0,1-1 0,0 0 0,-1 1 0,1 0 0,0 0 0,0 0 0,0 1 0,1-1 0,-1 1 0,0 0 0,1 0 0,0 0 0,0 1 0,0-1 0,-3 5 0,5-7 0,1 0 0,0-1 0,-1 1 0,1-1 0,0 1 0,0 0 0,-1-1 0,1 1 0,0 0 0,0 0 0,0-1 0,0 1 0,0 0 0,0-1 0,0 1 0,0 0 0,0-1 0,0 1 0,1 0 0,-1-1 0,0 1 0,0 0 0,1-1 0,-1 1 0,0 0 0,1 0 0,19 13 0,30 2 0,-47-15 0,57 10 0,0-3 0,0-3 0,83-2 0,-84-4 0,0 3 0,0 2 0,77 16 0,-117-13 0,-16-1 0,-5-5 0,0 0 0,0 0 0,0 0 0,0 0 0,0-1 0,0 1 0,0 0 0,-1-1 0,1 0 0,-4 1 0,-345 5 0,219-9 0,60 4 0,-72-3 0,140 2 0,-1-1 0,1 1 0,0-1 0,-1 0 0,1 0 0,0 0 0,-8-4 0,12 4 0,0 1 0,0-1 0,0 1 0,0-1 0,0 1 0,0-1 0,0 0 0,0 1 0,0-1 0,0 1 0,1-1 0,-1 1 0,0 0 0,0-1 0,1 1 0,-1-1 0,0 1 0,0-1 0,1 1 0,-1 0 0,1-1 0,-1 1 0,0 0 0,1-1 0,-1 1 0,1 0 0,-1-1 0,1 1 0,0 0 0,14-12 0,-2 5 0,23-15 0,-36 21 0,1 1 0,-1 0 0,1-1 0,-1 1 0,0-1 0,1 1 0,-1 0 0,0-1 0,1 1 0,-1-1 0,0 1 0,0-1 0,0 0 0,1 1 0,-1-1 0,0 1 0,0-1 0,0 1 0,0-1 0,0 1 0,0-1 0,0 1 0,0-2 0,-1 1 0,1 0 0,-1 1 0,1-1 0,-1 0 0,0 0 0,1 1 0,-1-1 0,0 0 0,0 1 0,0-1 0,0 0 0,1 1 0,-1-1 0,0 1 0,0 0 0,0-1 0,-2 0 0,-23-8 0,16 6 0,0 0 0,0-1 0,0 0 0,-11-7 0,21 11 0,0-1 0,0 1 0,0 0 0,-1 0 0,1 0 0,0 0 0,0 0 0,0 0 0,0 0 0,0 0 0,-1 0 0,1 0 0,0 0 0,0 0 0,0-1 0,0 1 0,0 0 0,0 0 0,0 0 0,-1 0 0,1 0 0,0-1 0,0 1 0,0 0 0,0 0 0,0 0 0,0 0 0,0 0 0,0-1 0,0 1 0,0 0 0,0 0 0,0 0 0,0 0 0,0-1 0,0 1 0,0 0 0,0 0 0,0 0 0,0 0 0,0 0 0,0-1 0,0 1 0,0 0 0,0 0 0,1 0 0,-1 0 0,0 0 0,0-1 0,0 1 0,12-4 0,16 2 0,45 2 0,-60 0 0,-57-3 0,23 1 0,0 0 0,0-2 0,0 0 0,0-2 0,1 0 0,-34-15 0,53 20 0,0 1 0,0-1 0,-1 1 0,1-1 0,0 0 0,0 1 0,0-1 0,0 0 0,0 0 0,0 1 0,0-1 0,1 0 0,-1 0 0,0 0 0,0 0 0,1 0 0,-1-1 0,0 1 0,0-1 0,1 1 0,0 0 0,1 0 0,-1 1 0,0-1 0,0 0 0,0 0 0,0 0 0,1 1 0,-1-1 0,0 0 0,1 0 0,-1 1 0,1-1 0,-1 0 0,1 1 0,-1-1 0,1 0 0,-1 1 0,1-1 0,0 1 0,1-2 0,5-3 0,1 1 0,1-1 0,-1 1 0,11-3 0,-9 3 0,42-16 0,-27 12 0,0-2 0,45-25 0,-69 35 0,-1 0 0,0-1 0,1 1 0,-1 0 0,0 0 0,1 0 0,-1 0 0,0 0 0,1 0 0,-1-1 0,0 1 0,1 0 0,-1 0 0,0 0 0,0-1 0,1 1 0,-1 0 0,0 0 0,0-1 0,0 1 0,1 0 0,-1-1 0,0 1 0,0 0 0,0-1 0,0 1 0,0 0 0,0-1 0,0 1 0,0 0 0,0-1 0,1 1 0,-1 0 0,-1-1 0,1 1 0,0 0 0,0-1 0,0 1 0,0 0 0,0-1 0,0 1 0,0 0 0,-1-1 0,-17-5 0,-29 3 0,45 3 0,-3-1 0,-51 4 0,53-3 0,-1 0 0,1 1 0,0-1 0,0 1 0,0 0 0,0 0 0,0 0 0,0 0 0,0 1 0,1-1 0,-1 1 0,0 0 0,1 0 0,-6 4 0,6 22 0,2-23 0,1-1 0,-1 1 0,-1-1 0,1 1 0,-1-1 0,-1 6 0,2-10 0,0 0 0,0 1 0,0-1 0,0 0 0,0 1 0,-1-1 0,1 0 0,0 0 0,0 1 0,-1-1 0,1 0 0,0 1 0,0-1 0,-1 0 0,1 0 0,0 0 0,-1 1 0,1-1 0,0 0 0,-1 0 0,1 0 0,0 0 0,-1 0 0,1 1 0,0-1 0,-1 0 0,1 0 0,-1 0 0,-17-10 0,10 1 0,-23-22 0,31 31 0,0 0 0,-1-1 0,1 1 0,0 0 0,-1 0 0,1-1 0,0 1 0,-1 0 0,1 0 0,-1 0 0,1 0 0,-1 0 0,1-1 0,0 1 0,-1 0 0,1 0 0,-1 0 0,1 0 0,-1 0 0,1 0 0,0 0 0,-1 0 0,1 1 0,-1-1 0,1 0 0,0 0 0,-1 0 0,0 1 0,1 0 0,-1 0 0,1 0 0,-1 0 0,1 0 0,-1 0 0,1 0 0,0 0 0,0 0 0,0 0 0,-1 1 0,1-1 0,0 0 0,0 0 0,1 0 0,-1 0 0,0 2 0,1 5 0,0 0 0,1 0 0,0-1 0,0 1 0,1-1 0,-1 1 0,2-1 0,-1 0 0,1 0 0,0 0 0,0 0 0,7 6 0,-11-12 0,1-1 0,-1 1 0,1-1 0,-1 1 0,1-1 0,0 1 0,-1-1 0,1 1 0,0-1 0,-1 0 0,1 1 0,0-1 0,0 0 0,-1 0 0,1 0 0,0 1 0,0-1 0,0 0 0,-1 0 0,1 0 0,0 0 0,0 0 0,0 0 0,-1-1 0,1 1 0,0 0 0,0 0 0,-1-1 0,1 1 0,0 0 0,-1-1 0,1 1 0,0 0 0,-1-1 0,1 1 0,0-1 0,-1 1 0,1-1 0,-1 1 0,1-1 0,-1 0 0,1 1 0,-1-1 0,1 0 0,-1-1 0,2-1 0,0 0 0,-1-1 0,1 1 0,-1-1 0,0 0 0,0 1 0,-1-1 0,1-4 0,-1 10 0,-10 32 0,10-32 0,-1 0 0,1 0 0,-1-1 0,1 1 0,0 0 0,0 0 0,0 0 0,0-1 0,0 1 0,0 0 0,1 0 0,-1 0 0,0-1 0,1 1 0,0 0 0,-1 0 0,1-1 0,1 3 0,-1-4 0,0-1 0,0 0 0,0 0 0,-1 0 0,1 0 0,0 0 0,-1 0 0,1 0 0,0-1 0,-1 1 0,1 0 0,-1 0 0,0 0 0,1 0 0,-1-3 0,3-9 0,0 0 0,-1 0 0,-1 0 0,0-27 0,-1 35 0,-1-1 0,1 0 0,-1 1 0,0-1 0,-1 1 0,1-1 0,-1 1 0,0 0 0,-1 0 0,1 0 0,-1 0 0,0 0 0,0 0 0,-5-5 0,7 9 0,1 0 0,0 1 0,-1-1 0,1 1 0,0-1 0,-1 1 0,1-1 0,-1 1 0,1-1 0,-1 1 0,1 0 0,-1-1 0,1 1 0,-1 0 0,1-1 0,-1 1 0,0 0 0,1 0 0,-1-1 0,1 1 0,-1 0 0,0 0 0,1 0 0,-1 0 0,0 0 0,1 0 0,-1 0 0,0 0 0,1 0 0,-1 0 0,1 0 0,-1 1 0,0-1 0,1 0 0,-1 0 0,1 0 0,-1 1 0,0-1 0,1 0 0,-1 1 0,1-1 0,-1 1 0,1-1 0,-1 1 0,1-1 0,0 1 0,-1-1 0,1 1 0,0-1 0,-1 1 0,1-1 0,0 1 0,-1-1 0,1 1 0,0 0 0,0-1 0,0 1 0,0 0 0,0-1 0,-1 2 0,-4 42 0,5-42 0,-2 25 0,3 0 0,3 34 0,-2-50 0,0 0 0,0 0 0,1 0 0,0-1 0,1 0 0,0 0 0,1 0 0,8 13 0,-13-22 0,1 0 0,-1 0 0,1 0 0,-1-1 0,1 1 0,-1 0 0,1 0 0,-1-1 0,1 1 0,0 0 0,0-1 0,-1 1 0,1 0 0,0-1 0,0 1 0,0-1 0,-1 1 0,1-1 0,0 0 0,0 1 0,0-1 0,2 0 0,-3 0 0,1-1 0,-1 1 0,1 0 0,0-1 0,-1 1 0,1-1 0,-1 0 0,1 1 0,-1-1 0,1 1 0,-1-1 0,0 0 0,1 1 0,-1-1 0,0 0 0,1 0 0,-1 1 0,0-1 0,0 0 0,0 0 0,1 0 0,2-52 0,-3 48 0,-1-7 0,0 0 0,0 1 0,-2-1 0,-3-13 0,2 15 0,2-1 0,0 1 0,0 0 0,0-20 0,2 28 0,0 1 0,0-1 0,1 0 0,-1 1 0,0 0 0,1-1 0,0 1 0,-1-1 0,1 1 0,0 0 0,0-1 0,-1 1 0,1 0 0,0 0 0,0-1 0,1 1 0,-1 0 0,0 0 0,0 0 0,0 0 0,1 1 0,-1-1 0,0 0 0,1 1 0,-1-1 0,1 0 0,-1 1 0,1 0 0,-1-1 0,1 1 0,-1 0 0,1 0 0,-1 0 0,4 0 0,7 0 0,-1 0 0,1 1 0,19 4 0,-19-3 0,140 31 0,-19-3 0,-124-28 0,0-1 0,-1-1 0,1 1 0,14-2 0,-22 1 0,1 0 0,-1 0 0,0 0 0,1 0 0,-1-1 0,0 1 0,1 0 0,-1-1 0,0 1 0,0 0 0,1-1 0,-1 0 0,0 1 0,0-1 0,0 0 0,1 1 0,-1-1 0,0 0 0,0 0 0,0 0 0,-1 0 0,1 0 0,0 0 0,0 0 0,0 0 0,-1-1 0,1 1 0,-1 0 0,1 0 0,-1-1 0,1 1 0,-1 0 0,0-1 0,1 1 0,-1 0 0,0-1 0,0-1 0,-1 2 0,1-1 0,-1 1 0,1-1 0,-1 1 0,0-1 0,1 1 0,-1 0 0,0 0 0,0-1 0,0 1 0,0 0 0,0 0 0,-1 0 0,1 0 0,0 0 0,0 0 0,-1 0 0,-2-1 0,-27-11 0,27 11 0,-12-3 0,0 0 0,0 1 0,0 0 0,-1 1 0,1 1 0,-1 1 0,1 0 0,-1 1 0,0 1 0,1 1 0,-1 0 0,1 1 0,-22 7 0,12-1 0,-48 14 0,68-21 0,-1-1 0,0 0 0,1 0 0,-1-1 0,0 0 0,0 0 0,1 0 0,-1-1 0,-7-2 0,13 2 0,-1 1 0,0-1 0,0 0 0,0 0 0,1-1 0,-1 1 0,0 0 0,1-1 0,-1 1 0,1 0 0,-1-1 0,1 0 0,0 1 0,0-1 0,0 0 0,0 0 0,0 0 0,0 1 0,0-1 0,1 0 0,-1 0 0,1 0 0,-1 0 0,1 0 0,0-4 0,-2-7 0,2 0 0,0 0 0,2-13 0,0 8 0,-1 6 0,-1-9 0,-1 21 0,1-1 0,0 1 0,-1 0 0,1-1 0,-1 1 0,1 0 0,-1-1 0,1 1 0,-1 0 0,1 0 0,0 0 0,-1-1 0,1 1 0,-1 0 0,1 0 0,-1 0 0,0 0 0,1 0 0,-1 0 0,1 0 0,-1 0 0,1 0 0,-1 0 0,1 0 0,-1 0 0,1 0 0,-1 1 0,1-1 0,-1 0 0,1 0 0,-1 0 0,1 1 0,0-1 0,-1 0 0,1 1 0,-1-1 0,-36 15-1365,19-9-5461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2:26:18.5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53 27 24575,'-2'3'0,"0"-1"0,0 1 0,0 0 0,1 0 0,-1 0 0,1 1 0,0-1 0,-1 0 0,2 0 0,-1 1 0,0-1 0,0 7 0,0 47 0,2-37 0,-1 12 0,0-26 0,0-22 0,-1-9 0,-1 0 0,-1 0 0,-2 0 0,-14-47 0,15 131-1365,4-38-5461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2:25:07.6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359 222 24575,'2'1'0,"-1"-1"0,1 0 0,0 1 0,0-1 0,-1 1 0,1-1 0,0 1 0,-1 0 0,1 0 0,-1 0 0,1 0 0,-1 0 0,1 0 0,-1 0 0,0 0 0,1 1 0,1 2 0,18 32 0,-10-2 0,-10-25 0,-4-10 0,0-3 0,-9-13 0,12 17 0,0 0 0,0-1 0,0 1 0,0 0 0,-1 0 0,1 0 0,0-1 0,0 1 0,0 0 0,0 0 0,-1 0 0,1 0 0,0-1 0,0 1 0,-1 0 0,1 0 0,0 0 0,0 0 0,0 0 0,-1 0 0,1 0 0,0 0 0,0 0 0,-1 0 0,1 0 0,0 0 0,-1 0 0,1 0 0,0 0 0,0 0 0,-1 0 0,1 0 0,0 0 0,0 0 0,-1 0 0,1 0 0,0 0 0,0 0 0,0 1 0,-1-1 0,1 0 0,0 0 0,0 0 0,0 0 0,-1 1 0,1-1 0,0 0 0,0 0 0,0 0 0,0 1 0,0-1 0,0 0 0,-1 0 0,1 1 0,0-1 0,0 0 0,0 0 0,0 1 0,0-1 0,-4 20 0,1-1 0,0 1 0,2-1 0,0 1 0,3 25 0,-1-7 0,-1-32 0,-1 30 0,-1-24 0,2-12 0,-1 0 0,1 0 0,0 0 0,0 0 0,0 0 0,0 0 0,0 0 0,0 1 0,0-1 0,0 0 0,-1 0 0,1 0 0,0 0 0,0 0 0,0 0 0,0 0 0,0 0 0,0 0 0,-1 0 0,1 0 0,0 0 0,0 0 0,0 0 0,0 0 0,0 0 0,0 0 0,-1 0 0,1 0 0,0 0 0,0 0 0,0 0 0,0 0 0,0 0 0,0 0 0,0 0 0,-1 0 0,1-1 0,0 1 0,0 0 0,0 0 0,0 0 0,0 0 0,0 0 0,0 0 0,0 0 0,0 0 0,-1-1 0,1 1 0,0 0 0,0 0 0,0 0 0,0 0 0,0 0 0,0 0 0,0-1 0,0 1 0,0 0 0,-7-14 0,1-1 0,0 0 0,1 0 0,1 0 0,0-1 0,-1-15 0,-7-28 0,9 48 0,-1 0 0,0 0 0,0 0 0,-8-14 0,12 24 0,0 1 0,0 0 0,0-1 0,0 1 0,-1 0 0,1-1 0,0 1 0,0 0 0,0 0 0,0-1 0,0 1 0,-1 0 0,1 0 0,0-1 0,0 1 0,0 0 0,-1 0 0,1-1 0,0 1 0,0 0 0,-1 0 0,1 0 0,0 0 0,-1-1 0,1 1 0,0 0 0,0 0 0,-1 0 0,1 0 0,0 0 0,-1 0 0,1 0 0,0 0 0,-1 0 0,1 0 0,0 0 0,0 0 0,-1 0 0,1 0 0,0 0 0,-1 0 0,1 0 0,0 1 0,-1-1 0,1 0 0,0 0 0,0 0 0,-1 1 0,-6 19 0,3 28 0,3-17 0,1-13 0,0-1 0,-5 23 0,5-39 0,0-1 0,1 0 0,-1 1 0,0-1 0,0 0 0,0 1 0,0-1 0,0 0 0,0 1 0,0-1 0,-1 0 0,1 0 0,0 1 0,0-1 0,0 0 0,0 1 0,0-1 0,0 0 0,-1 0 0,1 1 0,0-1 0,0 0 0,0 0 0,0 1 0,-1-1 0,1 0 0,0 0 0,0 0 0,-1 1 0,1-1 0,0 0 0,-1 0 0,1 0 0,0 0 0,0 0 0,-1 1 0,1-1 0,0 0 0,-1 0 0,1 0 0,-1 0 0,-9-14 0,-10-39 0,15 39 0,-2-5 0,-16-45 0,22 60 0,0-1 0,0 1 0,0 0 0,1-1 0,0 1 0,-1 0 0,1-1 0,1 1 0,-1 0 0,1-1 0,0 1 0,1-5 0,-2 8 0,1 0 0,-1 0 0,0 0 0,1 0 0,-1 0 0,1 0 0,-1 0 0,1 0 0,0 1 0,-1-1 0,1 0 0,0 0 0,0 1 0,0-1 0,-1 1 0,1-1 0,1 0 0,-1 1 0,-1 0 0,1 0 0,-1 0 0,1 0 0,-1 0 0,1 0 0,0 0 0,-1 0 0,1 0 0,-1 0 0,1 0 0,-1 0 0,1 1 0,-1-1 0,1 0 0,-1 0 0,1 1 0,-1-1 0,1 0 0,-1 1 0,1-1 0,0 1 0,1 1 0,0 0 0,-1 1 0,1-1 0,0 1 0,-1-1 0,1 1 0,-1 0 0,0-1 0,1 6 0,0-2 0,4 14 0,-7-18 0,-4-12 0,-1-6 0,0 0 0,-6-34 0,9 34 0,-1 0 0,0 0 0,-10-21 0,14 36 0,0 1 0,0-1 0,0 1 0,-1-1 0,1 1 0,0-1 0,0 1 0,0-1 0,-1 1 0,1 0 0,0-1 0,-1 1 0,1-1 0,0 1 0,-1 0 0,1-1 0,0 1 0,-1 0 0,1-1 0,-1 1 0,1 0 0,-1-1 0,1 1 0,-1 0 0,1 0 0,-1 0 0,1 0 0,-1-1 0,1 1 0,-1 0 0,1 0 0,-1 0 0,1 0 0,-1 0 0,1 0 0,-1 0 0,1 0 0,-1 1 0,1-1 0,-1 0 0,1 0 0,-1 0 0,1 0 0,-1 1 0,1-1 0,-1 0 0,1 1 0,-1-1 0,1 0 0,0 1 0,-1-1 0,1 0 0,0 1 0,-1 0 0,-19 31 0,14-21 0,-32 39 0,27-37 0,0 1 0,1 1 0,-10 17 0,-12 39 0,25-61 0,1-10 0,0-23 0,3-34 0,3 52 0,0-22 0,1 1 0,7-39 0,-6 56 0,0 0 0,1 0 0,0 1 0,0-1 0,1 1 0,1-1 0,-1 1 0,1 1 0,0-1 0,12-12 0,-12 15 0,0 1 0,1 0 0,-1 0 0,1 0 0,0 1 0,0 0 0,0 0 0,0 1 0,0 0 0,1 0 0,-1 0 0,1 1 0,0 0 0,11-1 0,-4 1 0,1 1 0,-1 1 0,1 0 0,0 1 0,25 6 0,-26-4 0,0 0 0,0 1 0,0 0 0,-1 1 0,0 1 0,0 0 0,-1 1 0,0 0 0,0 1 0,-1 0 0,0 1 0,11 13 0,-21-22-65,1 1 0,-1 0 0,0 0 0,0 0 0,1 0 0,-1 0 0,0 0 0,-1 0 0,1 0 0,0 0 0,-1 1 0,1-1 0,-1 0 0,1 0 0,-1 1 0,0-1 0,0 0 0,0 1 0,-1-1 0,0 3 0,-7 12-6761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2:26:20.5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76 24575,'28'49'0,"-15"-30"0,-7-11 0,-11-16 0,-1-1 0,1 1 0,0-1 0,0 0 0,1-1 0,1 1 0,-1-1 0,1 1 0,1-1 0,0 0 0,0 0 0,0-14 0,2 23 2,0 1 0,0-1 0,0 1 0,0-1-1,-1 1 1,1-1 0,0 1 0,0-1 0,0 1-1,0-1 1,0 1 0,0-1 0,0 1 0,0-1 0,0 1-1,0-1 1,1 1 0,-1 0 0,0-1 0,0 1-1,0-1 1,1 1 0,-1-1 0,0 1 0,0 0 0,1-1-1,-1 1 1,0-1 0,1 1 0,-1 0 0,0-1-1,1 1 1,-1 0 0,1 0 0,-1-1 0,1 1 0,-1 0-1,0 0 1,1 0 0,-1-1 0,1 1 0,-1 0-1,1 0 1,-1 0 0,1 0 0,-1 0 0,1 0 0,-1 0-1,1 0 1,-1 0 0,1 0 0,-1 0 0,1 1-1,-1-1 1,1 0 0,-1 0 0,0 0 0,1 0 0,-1 1-1,1-1 1,-1 0 0,1 1 0,23 20-1482,-13-4-5346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2:27:07.1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169 80 24575,'0'6'0,"-1"-1"0,0 1 0,1-1 0,-2 1 0,1-1 0,-3 6 0,3-9 0,1 1 0,-1-1 0,0 0 0,0 0 0,0 0 0,-1-1 0,1 1 0,0 0 0,-1 0 0,1-1 0,-1 1 0,1-1 0,-1 1 0,0-1 0,0 0 0,0 1 0,-3 0 0,4-2 0,1 0 0,-1 0 0,1 0 0,-1 0 0,0-1 0,1 1 0,-1 0 0,0 0 0,1-1 0,-1 1 0,1-1 0,-1 1 0,1 0 0,-1-1 0,1 1 0,-1-1 0,1 1 0,-1-1 0,1 1 0,0-1 0,-1 0 0,1 1 0,0-1 0,-1 1 0,1-1 0,0 0 0,0 1 0,0-1 0,-1 0 0,1 1 0,0-1 0,0 0 0,0 1 0,0-1 0,1-1 0,-4-31 0,3 30 0,1-99 0,-1 124 0,0-1 0,2 1 0,1-1 0,1 0 0,0 0 0,2 0 0,9 24 0,-5-23 0,7 19 0,-16-39 0,-1 0 0,0 0 0,1 1 0,-1-1 0,0 0 0,0 0 0,0 0 0,0 0 0,0 1 0,-1-1 0,1 0 0,-1 0 0,1 0 0,-1 0 0,0 0 0,0 0 0,-1 2 0,-4 6 0,0-2 0,0 1 0,0 0 0,1 1 0,0-1 0,1 1 0,0 0 0,0 1 0,1-1 0,0 0 0,-2 21 0,5-23 0,0-6 0,0 1 0,0-1 0,0 0 0,0 1 0,0-1 0,-1 0 0,1 0 0,-1 1 0,0-1 0,1 0 0,-1 0 0,-1 3 0,-13-42 0,-76-242 0,87 266 0,7 20 0,4 23 0,-9-8-1365,-4 0-5461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2:27:12.5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779 447 24575,'1'0'0,"1"-1"0,-1 1 0,0-1 0,1 0 0,-1 1 0,0-1 0,1 0 0,-1 0 0,0 0 0,0 1 0,0-1 0,0-1 0,0 1 0,0 0 0,0 0 0,0 0 0,0 0 0,0-1 0,-1 1 0,1 0 0,-1-1 0,1 1 0,-1 0 0,1-1 0,-1 1 0,0-1 0,1-2 0,0-2 0,1-1 0,-2 0 0,1 0 0,-1-11 0,0 15 0,0 1 0,0-1 0,0 1 0,0 0 0,-1-1 0,1 1 0,-1 0 0,0-1 0,0 1 0,0 0 0,0 0 0,0 0 0,0 0 0,0 0 0,-1 0 0,1 0 0,-1 0 0,1 0 0,-1 0 0,0 1 0,0-1 0,0 1 0,0 0 0,0-1 0,0 1 0,0 0 0,0 0 0,0 0 0,-1 0 0,-2 0 0,2 1 0,-1 0 0,1 0 0,0 0 0,0 0 0,-1 0 0,1 1 0,0 0 0,0 0 0,0 0 0,0 0 0,-1 0 0,1 0 0,1 1 0,-1 0 0,0-1 0,0 1 0,1 0 0,-1 1 0,1-1 0,-1 0 0,-2 5 0,-3 4 0,1 0 0,0 1 0,1 0 0,0 0 0,1 0 0,0 1 0,1 0 0,-4 23 0,7-34 0,1 0 0,0 0 0,-1 0 0,1-1 0,-1 1 0,0 0 0,0 0 0,0-1 0,0 1 0,0-1 0,0 1 0,0-1 0,-3 3 0,4-3 0,-1-1 0,1 0 0,-1 0 0,1 1 0,-1-1 0,1 0 0,-1 0 0,1 0 0,-1 0 0,0 0 0,1 0 0,-1 0 0,1 0 0,-1 0 0,0 0 0,1 0 0,-1 0 0,1 0 0,-1-1 0,1 1 0,-1 0 0,1 0 0,-1-1 0,1 1 0,-1 0 0,1-1 0,-2 0 0,-1-2 0,-1-1 0,1 0 0,0 0 0,0 0 0,0-1 0,0 1 0,1-1 0,-2-4 0,-8-17 0,2-1 0,1-1 0,1 1 0,1-2 0,1 1 0,2 0 0,1-1 0,1-36 0,2 65 0,0 0 0,0 0 0,0 0 0,0 0 0,0 0 0,0 0 0,0 0 0,0 0 0,0 0 0,0 0 0,0 0 0,0 0 0,0 0 0,0 0 0,0 0 0,0 0 0,0 0 0,0 0 0,1 0 0,-1 0 0,0 0 0,0 0 0,0 0 0,0 0 0,0 0 0,0 0 0,0 0 0,0 0 0,0 0 0,0 0 0,0 0 0,0 0 0,0 0 0,0 0 0,0 0 0,0 0 0,1 0 0,-1 0 0,0 0 0,0 0 0,0 0 0,0 0 0,0 0 0,0 0 0,0 0 0,0 0 0,0 0 0,4 11 0,4 17 0,1 142 0,-10-129 0,3-1 0,1 1 0,16 75 0,-16-113 0,-1-13 0,0-15 0,-3-263 0,1 284 0,0-1 0,0 0 0,-1 0 0,0 0 0,0 1 0,0-1 0,-1 0 0,1 1 0,-4-8 0,3 11 0,1-1 0,-1 0 0,1 0 0,-1 1 0,0-1 0,0 1 0,0 0 0,0-1 0,0 1 0,0 0 0,0 0 0,0 0 0,0 1 0,0-1 0,0 0 0,-1 1 0,1-1 0,0 1 0,-1 0 0,1 0 0,-3 0 0,-26-1 0,-5 1 0,1-2 0,-69-13 0,104 15 0,-1-1 0,1 1 0,0 0 0,0 0 0,0 0 0,-1 0 0,1 0 0,0 0 0,0 0 0,-1 0 0,1 0 0,0 0 0,0 0 0,0 0 0,-1 0 0,1 0 0,0 0 0,0 0 0,-1 0 0,1 0 0,0 0 0,0 0 0,0 0 0,-1 1 0,1-1 0,0 0 0,0 0 0,0 0 0,-1 0 0,1 0 0,0 1 0,0-1 0,0 0 0,0 0 0,-1 0 0,1 1 0,0-1 0,0 0 0,0 0 0,0 0 0,0 1 0,0-1 0,0 0 0,0 0 0,0 1 0,4 14 0,13 17 0,-7-19 0,1 0 0,17 16 0,-25-26 0,1 0 0,-1 0 0,0 0 0,1 0 0,0-1 0,0 0 0,-1 0 0,1 0 0,0 0 0,1 0 0,-1-1 0,0 0 0,0 0 0,7 1 0,-9-3 0,-1 1 0,1-1 0,-1 1 0,0-1 0,1 0 0,-1 0 0,0 1 0,1-1 0,-1 0 0,0 0 0,0 0 0,0-1 0,0 1 0,0 0 0,0 0 0,0 0 0,0-1 0,-1 1 0,1-1 0,0 1 0,-1 0 0,1-1 0,-1 1 0,0-1 0,1 1 0,-1-1 0,0 1 0,0-1 0,0 0 0,0 1 0,0-1 0,0-2 0,0 1 0,0 0 0,0 0 0,0 0 0,-1 0 0,1 0 0,-1 0 0,1 0 0,-1 0 0,0 0 0,0 0 0,0 0 0,-1 0 0,1 0 0,-1 1 0,-3-5 0,2 5 0,0 1 0,0-1 0,0 1 0,0 0 0,0 0 0,0 0 0,-1 0 0,1 1 0,0 0 0,-1-1 0,1 1 0,0 0 0,-1 0 0,1 1 0,-5 0 0,5 0 0,-1 0 0,1-1 0,-1 0 0,1 0 0,-1 0 0,0 0 0,1 0 0,-1-1 0,1 1 0,-1-1 0,1 0 0,0 0 0,-1-1 0,1 1 0,0-1 0,-4-2 0,1-1 0,0-1 0,1 0 0,0 0 0,0-1 0,0 0 0,1 0 0,0 0 0,0 0 0,1-1 0,0 1 0,-3-11 0,-1-9 0,-7-52 0,30 285 0,-15-196 0,1 1 0,-1-1 0,0 1 0,-1 0 0,0 0 0,-1-1 0,0 1 0,-1 0 0,0-1 0,-6 21 0,7-30 0,0 0 0,1 1 0,-1-1 0,0 0 0,0 0 0,0 0 0,0 0 0,0-1 0,0 1 0,0 0 0,0 0 0,0-1 0,0 1 0,-1 0 0,1-1 0,0 1 0,0-1 0,-1 0 0,1 1 0,0-1 0,-1 0 0,1 0 0,0 0 0,-1 0 0,1 0 0,0 0 0,-1 0 0,1 0 0,0-1 0,-1 1 0,1 0 0,0-1 0,0 1 0,-2-2 0,-2 0 0,-1 0 0,1-1 0,-1 0 0,1 0 0,-9-8 0,-3-5 0,0-1 0,2-1 0,-17-24 0,31 41 0,0 0 0,0 0 0,1 0 0,-1 0 0,0 0 0,1-1 0,-1 1 0,1 0 0,-1 0 0,1-1 0,0 1 0,-1 0 0,1-1 0,0 1 0,0 0 0,0-1 0,0 1 0,0 0 0,0-1 0,1 1 0,-1 0 0,0-1 0,1 1 0,-1 0 0,0-1 0,1 1 0,0 0 0,-1 0 0,1 0 0,1-2 0,2-2 0,1 1 0,-1 0 0,1 0 0,0 0 0,8-5 0,11-10 0,-23 18 0,-1 0 0,1 0 0,-1 0 0,1 0 0,-1 0 0,0 0 0,1 0 0,-1 0 0,0 0 0,0 0 0,0-1 0,0 1 0,0 0 0,0 0 0,0 0 0,-1 0 0,1 0 0,0 0 0,-1 0 0,1 0 0,0 0 0,-1 0 0,1 0 0,-1 0 0,0 0 0,1 0 0,-1 0 0,0 0 0,1 0 0,-1 1 0,0-1 0,0 0 0,-1-1 0,-37-27 0,32 24 0,-18-11 0,17 12 0,0-1 0,1 0 0,0 0 0,-13-13 0,11-6 0,3 6 0,-3 1 0,13 24 0,14 30 0,-6-2 0,2 0 0,1-1 0,24 41 0,-30-59-1365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2:27:21.3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1258 199 24575,'-4'2'0,"0"-1"0,0 1 0,1 0 0,-1 0 0,1 0 0,-1 1 0,1-1 0,0 1 0,0 0 0,-5 5 0,-8 6 0,1-4 0,0-1 0,-1 0 0,-22 8 0,29-14 0,1 1 0,-1-2 0,0 1 0,0-1 0,0-1 0,0 1 0,0-2 0,-11 1 0,17-2 0,0 1 0,1-1 0,-1 1 0,0-1 0,1 0 0,-1 0 0,1 0 0,-1-1 0,1 1 0,-1-1 0,1 1 0,0-1 0,0 0 0,0 1 0,0-1 0,0 0 0,0-1 0,1 1 0,-1 0 0,0 0 0,1-1 0,0 1 0,0-1 0,0 1 0,0-1 0,0 1 0,0-1 0,0 0 0,1 0 0,0 1 0,-1-1 0,1 0 0,1-5 0,-1 1 0,0 0 0,0-1 0,1 1 0,0 0 0,1 0 0,0 0 0,0 0 0,0 0 0,1 0 0,0 1 0,7-12 0,-7 14 0,1 0 0,-1 0 0,1 0 0,0 0 0,0 1 0,1 0 0,-1 0 0,1 0 0,-1 1 0,1-1 0,0 1 0,0 0 0,0 0 0,0 1 0,0 0 0,0 0 0,1 0 0,-1 0 0,0 1 0,1 0 0,-1 0 0,0 0 0,1 1 0,-1-1 0,0 1 0,0 1 0,0-1 0,0 1 0,0 0 0,0 0 0,0 0 0,0 1 0,-1 0 0,1-1 0,4 5 0,12 11 0,-10-9 0,1 0 0,15 18 0,-26-25 0,1-1 0,0 1 0,-1 0 0,0 0 0,1 0 0,-1 0 0,0 0 0,0 0 0,0 0 0,0 0 0,0 1 0,-1-1 0,1 0 0,-1 1 0,1-1 0,-1 0 0,0 1 0,0-1 0,0 0 0,0 1 0,0-1 0,-2 4 0,0-3 0,0 0 0,0 0 0,0 0 0,0-1 0,-1 1 0,0-1 0,1 0 0,-1 0 0,0 0 0,0 0 0,0 0 0,0 0 0,0-1 0,-1 0 0,-3 2 0,-53 15 0,50-16 0,0-1 0,0 0 0,0 0 0,0-1 0,0 0 0,0 0 0,0-2 0,0 1 0,-15-5 0,22 5 0,0 1 0,0-1 0,1-1 0,-1 1 0,0 0 0,1-1 0,-1 1 0,1-1 0,0 0 0,-1 1 0,1-1 0,0 0 0,0-1 0,0 1 0,0 0 0,1 0 0,-1-1 0,1 1 0,-1-1 0,1 0 0,0 1 0,0-1 0,0 0 0,0 0 0,0 0 0,1 0 0,-1 1 0,1-1 0,0 0 0,0 0 0,0 0 0,0 0 0,1 0 0,-1 0 0,1 0 0,-1 0 0,2-3 0,1 1 0,-1-1 0,1 0 0,0 1 0,0-1 0,1 1 0,0 0 0,0 0 0,0 0 0,0 0 0,1 1 0,8-7 0,4-2 0,37-21 0,-27 20 0,-16 9 0,0-1 0,-1 0 0,0-1 0,19-15 0,-26 16 0,-11 6 0,-12 6 0,12-2 0,-1 0 0,1 1 0,0 0 0,0 0 0,1 1 0,0 0 0,0 0 0,0 0 0,-9 12 0,13-14 0,1 0 0,0 0 0,-1 0 0,1 0 0,0 0 0,1 1 0,-1-1 0,1 1 0,0-1 0,0 1 0,1-1 0,-1 1 0,1 0 0,0-1 0,0 1 0,0 0 0,1-1 0,0 1 0,0 0 0,0-1 0,2 6 0,-2-7 0,0-1 0,0 1 0,1-1 0,-1 1 0,1-1 0,-1 0 0,1 0 0,0 0 0,0 0 0,0 0 0,0 0 0,0 0 0,0-1 0,0 1 0,1-1 0,-1 1 0,3 0 0,1 0 0,-1 0 0,1 0 0,-1-1 0,1 0 0,0 0 0,-1-1 0,12 1 0,-7-2 0,0 0 0,0 0 0,0-1 0,0 0 0,-1 0 0,1-1 0,-1-1 0,1 1 0,8-6 0,-16 8 0,-1 0 0,0 1 0,0-1 0,1 0 0,-1 1 0,0-1 0,0 0 0,0 0 0,0 0 0,0 0 0,0 0 0,0 0 0,0 0 0,0-1 0,0 1 0,-1 0 0,1 0 0,-1-1 0,1 1 0,-1 0 0,1-1 0,-1 1 0,1-3 0,-2 3 0,1 0 0,-1 0 0,1-1 0,-1 1 0,0 0 0,0 0 0,1 0 0,-1 0 0,0 0 0,0 0 0,0 0 0,0 0 0,0 1 0,0-1 0,-1 0 0,1 1 0,0-1 0,0 0 0,-3 0 0,-6-3 0,0 1 0,-1 0 0,0 1 0,-19-2 0,-5 3 0,-57 6 0,63-2 0,1-1 0,-1-2 0,-37-4 0,30-1 0,-2-2 0,0 2 0,-1 1 0,0 3 0,-60 4 0,96-3 0,1 0 0,0 1 0,0-1 0,0 1 0,0 0 0,0 0 0,0 0 0,0 0 0,0 0 0,0 0 0,0 0 0,0 0 0,1 1 0,-1-1 0,0 1 0,1-1 0,-1 1 0,1 0 0,0-1 0,-1 1 0,1 0 0,0 0 0,0 0 0,0 0 0,1 0 0,-1 0 0,0 0 0,1 1 0,-1-1 0,1 0 0,0 0 0,0 0 0,0 1 0,0-1 0,0 0 0,0 0 0,1 3 0,0-1 0,-1 0 0,1 1 0,1-1 0,-1 0 0,0 0 0,1 0 0,0 0 0,0-1 0,0 1 0,0 0 0,1-1 0,-1 1 0,1-1 0,0 0 0,0 0 0,0 0 0,0 0 0,7 3 0,-3-2 0,0-1 0,0 0 0,1-1 0,-1 0 0,1 0 0,-1-1 0,1 0 0,0 0 0,0-1 0,0 1 0,-1-2 0,1 1 0,0-1 0,-1-1 0,1 1 0,0-1 0,-1 0 0,0-1 0,1 0 0,-1 0 0,0-1 0,6-4 0,-10 6 0,42-24 0,-42 24 0,0 1 0,0 0 0,1-1 0,-1 1 0,1 0 0,-1 1 0,1-1 0,-1 1 0,1-1 0,0 1 0,6 1 0,-9-1 0,-1-1 0,1 1 0,-1 0 0,1 0 0,-1 1 0,0-1 0,1 0 0,-1 0 0,1 0 0,-1 0 0,1 0 0,-1 0 0,1 1 0,-1-1 0,0 0 0,1 0 0,-1 1 0,1-1 0,-1 0 0,0 0 0,1 1 0,-1-1 0,0 0 0,0 1 0,1-1 0,-1 1 0,0-1 0,0 0 0,1 1 0,-1-1 0,0 1 0,0-1 0,0 1 0,0-1 0,0 1 0,0-1 0,1 0 0,-1 1 0,0-1 0,0 1 0,-1-1 0,1 1 0,0-1 0,0 1 0,0-1 0,0 1 0,0-1 0,0 0 0,-1 1 0,1-1 0,0 1 0,0-1 0,-1 1 0,1-1 0,0 0 0,0 1 0,-1-1 0,1 0 0,0 1 0,-1-1 0,1 0 0,-1 0 0,1 1 0,-27 20 0,27-21 0,-32 20 0,-45 19 0,17-8 0,55-29 0,0 1 0,1-1 0,-1 0 0,0 0 0,0-1 0,0 1 0,0-1 0,0 0 0,-1 0 0,1-1 0,0 0 0,0 0 0,0 0 0,-1 0 0,1-1 0,0 0 0,0 0 0,0 0 0,0-1 0,0 0 0,0 0 0,0 0 0,1 0 0,-1-1 0,1 0 0,0 0 0,-1 0 0,1 0 0,0-1 0,-3-3 0,-11-13 0,1-1 0,1 0 0,-25-43 0,18 15 0,17 34 0,-1 1 0,0 0 0,-1 0 0,0 0 0,-15-17 0,17 26 0,5 7 0,6 15 0,16 24 0,64 102 0,-85-143 0,0 1 0,0-1 0,1 1 0,-1-1 0,0 0 0,0 1 0,0-1 0,0 0 0,0 1 0,1-1 0,-1 0 0,0 1 0,0-1 0,0 0 0,1 1 0,-1-1 0,0 0 0,1 0 0,-1 1 0,0-1 0,1 0 0,-1 0 0,0 0 0,1 1 0,-1-1 0,0 0 0,1 0 0,-1 0 0,0 0 0,1 0 0,-1 0 0,1 0 0,-1 0 0,0 0 0,1 0 0,-1 0 0,0 0 0,1 0 0,0 0 0,6-17 0,-2-28 0,-4 43 0,-2-24 0,1 21 0,-1 0 0,1-1 0,0 1 0,0 0 0,0-1 0,1 1 0,0 0 0,0-1 0,0 1 0,1 0 0,0 0 0,3-7 0,-5 12 0,1-1 0,-1 1 0,0 0 0,1 0 0,-1 0 0,0-1 0,0 1 0,1 0 0,-1 0 0,0 0 0,1 0 0,-1 0 0,0 0 0,1 0 0,-1 0 0,0 0 0,1 0 0,-1 0 0,0 0 0,1 0 0,-1 0 0,0 0 0,1 0 0,-1 0 0,0 0 0,1 1 0,-1-1 0,0 0 0,0 0 0,1 0 0,-1 0 0,0 1 0,0-1 0,1 0 0,-1 0 0,0 1 0,0-1 0,1 0 0,-1 0 0,0 1 0,0-1 0,0 0 0,0 1 0,0-1 0,1 0 0,-1 0 0,0 1 0,0-1 0,0 0 0,0 1 0,0-1 0,0 1 0,5 18 0,-3-10 0,0 0 0,-1 1 0,0-1 0,-1 0 0,0 0 0,0 0 0,-3 12 0,2-18 0,1 0 0,-1 0 0,0-1 0,0 1 0,0-1 0,-1 1 0,1-1 0,-1 0 0,1 1 0,-1-1 0,0 0 0,0 0 0,0 0 0,0 0 0,0 0 0,0-1 0,-1 1 0,1-1 0,-1 1 0,1-1 0,-1 0 0,1 0 0,-1 0 0,0 0 0,1 0 0,-1-1 0,-5 1 0,-16 2 0,22-4 0,-1 1 0,0 0 0,0 0 0,0 1 0,1-1 0,-1 0 0,0 1 0,0 0 0,1-1 0,-1 1 0,0 0 0,1 0 0,-1 1 0,1-1 0,-1 1 0,1-1 0,0 1 0,0 0 0,0-1 0,0 1 0,0 0 0,0 1 0,0-1 0,0 0 0,1 0 0,-1 1 0,1-1 0,-1 4 0,-5 10 0,-2 3 0,7-22 0,1-15 0,1 0 0,-1 1 0,-1-1 0,0 1 0,-1-1 0,-7-19 0,8 28 0,-4-12 0,3 19 0,-1 13 0,-1 16 0,1-3 0,-1 0 0,-2 0 0,-17 45 0,24-68 0,-1-1 0,1 1 0,0-1 0,0 1 0,0-1 0,-1 1 0,1-1 0,0 1 0,0-1 0,-1 1 0,1-1 0,0 0 0,-1 1 0,1-1 0,-1 0 0,1 1 0,0-1 0,-1 0 0,1 0 0,-1 1 0,1-1 0,-1 0 0,1 0 0,-1 0 0,1 1 0,-1-1 0,1 0 0,-1 0 0,0 0 0,-9-12 0,-4-30 0,12 36 0,-36-184 0,27 125 0,8 193 0,3-107 0,1 33 0,-1-50 0,0-6 0,0-30 0,-1 1 0,0 20 0,0 1 0,1-1 0,1 1 0,-1-1 0,1 1 0,1-1 0,0 1 0,6-17 0,-7 25 0,1 0 0,-1 0 0,1 0 0,-1 0 0,1 0 0,0 0 0,0 0 0,0 1 0,0-1 0,0 1 0,1-1 0,-1 1 0,0 0 0,1 0 0,-1 0 0,0 0 0,1 0 0,-1 1 0,1-1 0,0 1 0,3-1 0,14-4 0,-20 5 0,0 0 0,0 0 0,0 0 0,0 0 0,1 0 0,-1 0 0,0 0 0,0 0 0,0 0 0,0 0 0,0 0 0,0 0 0,1 0 0,-1 0 0,0 0 0,0 0 0,0 0 0,0 0 0,0 0 0,0-1 0,0 1 0,1 0 0,-1 0 0,0 0 0,0 0 0,0 0 0,0 0 0,0 0 0,0-1 0,0 1 0,0 0 0,0 0 0,0 0 0,0 0 0,0 0 0,0 0 0,0-1 0,0 1 0,0 0 0,0 0 0,0 0 0,0 0 0,0 0 0,0 0 0,0-1 0,0 1 0,0 0 0,0 0 0,0 0 0,0 0 0,0 0 0,0 0 0,0-1 0,-1 1 0,1 0 0,0 0 0,0 0 0,0 0 0,-11-7 0,-15-2 0,16 9 0,0-1 0,0 2 0,0 0 0,0 0 0,0 0 0,0 2 0,0-1 0,1 1 0,-1 0 0,1 1 0,-1 0 0,1 1 0,1 0 0,-1 0 0,1 1 0,0 0 0,0 0 0,0 1 0,1 0 0,-10 13 0,15-18 0,1 1 0,-1-1 0,1 1 0,0-1 0,0 1 0,0 0 0,0-1 0,0 1 0,1 0 0,-1 0 0,1-1 0,0 1 0,0 0 0,0 0 0,0 0 0,0 0 0,1 0 0,-1-1 0,1 1 0,0 0 0,0 0 0,0-1 0,2 6 0,2-1 0,0 0 0,0 0 0,0 0 0,1-1 0,0 0 0,11 9 0,-17-15 0,1 1 0,-1 0 0,1-1 0,-1 1 0,1 0 0,-1-1 0,1 1 0,0-1 0,-1 1 0,1-1 0,0 0 0,-1 1 0,1-1 0,0 0 0,-1 1 0,1-1 0,0 0 0,0 0 0,0 0 0,-1 1 0,1-1 0,0 0 0,0 0 0,0 0 0,-1 0 0,1 0 0,0-1 0,0 1 0,-1 0 0,1 0 0,0 0 0,0-1 0,-1 1 0,1 0 0,0-1 0,-1 1 0,1-1 0,0 1 0,-1-1 0,1 1 0,0-2 0,0 1 0,0-1 0,0 0 0,-1 0 0,1 0 0,-1 0 0,1 0 0,-1 0 0,0 0 0,0 0 0,0 0 0,0 0 0,0 0 0,0 0 0,0 0 0,-1 0 0,0-3 0,-4-9 0,-1 0 0,-1 0 0,0 1 0,-1 0 0,-10-14 0,6 9 0,11 17 0,1 0 0,-1 0 0,1 0 0,-1 0 0,1 0 0,-1 0 0,0 0 0,0 0 0,1 0 0,-1 1 0,0-1 0,0 0 0,0 0 0,0 1 0,0-1 0,0 1 0,0-1 0,0 1 0,0-1 0,0 1 0,0-1 0,-2 1 0,2 0 0,1 1 0,-1-1 0,0 1 0,1 0 0,-1-1 0,0 1 0,1 0 0,-1-1 0,1 1 0,-1 0 0,1 0 0,-1-1 0,1 1 0,0 0 0,-1 0 0,1 0 0,0 0 0,0 0 0,0 0 0,-1-1 0,1 3 0,-1 12 0,0 0 0,1 20 0,0-29 0,0 6 0,1-4 0,-1 0 0,0 0 0,-1 0 0,1 0 0,-5 14 0,5-21 0,0 1 0,-1-1 0,0 1 0,1-1 0,-1 0 0,0 1 0,0-1 0,0 0 0,0 0 0,0 1 0,0-1 0,0 0 0,0 0 0,-1 0 0,1 0 0,0 0 0,0-1 0,-1 1 0,1 0 0,-1-1 0,1 1 0,-1-1 0,1 1 0,-1-1 0,1 0 0,-1 1 0,1-1 0,-1 0 0,1 0 0,-1 0 0,0 0 0,1 0 0,-1-1 0,1 1 0,-4-1 0,7 1 0,-1-1 0,0 1 0,1 0 0,-1 0 0,0-1 0,1 1 0,-1 0 0,0-1 0,0 0 0,0 1 0,1-1 0,-1 0 0,0 1 0,0-1 0,0 0 0,0 0 0,1-1 0,18-20 0,-19 20 0,15-15 0,0 1 0,0 1 0,1 0 0,1 1 0,1 1 0,0 0 0,27-12 0,-39 22 0,0 0 0,0 1 0,1-1 0,-1 2 0,1-1 0,0 1 0,-1 0 0,9 0 0,64 7 0,-15-1 0,-62-5 0,0 0 0,0 1 0,0 0 0,-1 0 0,1 0 0,0 0 0,0 0 0,0 0 0,-1 1 0,1-1 0,-1 1 0,1 0 0,3 3 0,30 34 0,-23-25 0,7 8 0,6 7 0,1-1 0,41 33 0,-59-54 0,1 0 0,0-1 0,0 0 0,0-1 0,0 0 0,1 0 0,0-2 0,0 1 0,0-1 0,1 0 0,-1-1 0,17 0 0,-27-1 0,29-1 0,0 1 0,0 2 0,30 7 0,-56-8 0,0-1 0,0 1 0,-1 0 0,1 0 0,-1 1 0,1-1 0,-1 1 0,0-1 0,0 1 0,0 0 0,0 0 0,3 5 0,-6-7 0,1-1 0,0 1 0,0 0 0,-1 0 0,1 0 0,0 0 0,-1 0 0,1 0 0,-1 1 0,1-1 0,-1 0 0,0 0 0,0 0 0,1 0 0,-1 1 0,0-1 0,0 0 0,0 0 0,0 0 0,0 1 0,0-1 0,-1 0 0,1 0 0,0 0 0,-1 0 0,1 0 0,0 1 0,-1-1 0,0 0 0,1 0 0,-1 0 0,1 0 0,-1 0 0,0 0 0,0-1 0,0 1 0,0 0 0,1 0 0,-1 0 0,0-1 0,0 1 0,0-1 0,-1 1 0,0 0 0,-4 1 0,1 0 0,0 0 0,0-1 0,-1 1 0,1-1 0,-10 0 0,13-1 0,0 0 0,0 0 0,-1 0 0,1 0 0,0 0 0,0 0 0,0-1 0,0 1 0,0-1 0,0 0 0,0 1 0,0-1 0,1 0 0,-1 0 0,0 0 0,0 0 0,1-1 0,-1 1 0,0 0 0,1-1 0,-2-1 0,3 2 0,0 1 0,1-1 0,-1 1 0,1-1 0,-1 1 0,1 0 0,-1-1 0,1 1 0,-1-1 0,1 1 0,-1 0 0,1 0 0,-1-1 0,1 1 0,-1 0 0,1 0 0,0 0 0,-1-1 0,1 1 0,-1 0 0,1 0 0,0 0 0,-1 0 0,2 0 0,23-3 0,-21 2 0,6-1 0,-1 0 0,1 0 0,0-1 0,-1-1 0,0 0 0,1 0 0,-1 0 0,-1-2 0,12-7 0,-20 13 0,1 0 0,-1 0 0,0 0 0,0 0 0,0 0 0,0 0 0,0 0 0,0 0 0,0 0 0,1 0 0,-1-1 0,0 1 0,0 0 0,0 0 0,0 0 0,0 0 0,0 0 0,0 0 0,0 0 0,1 0 0,-1 0 0,0 0 0,0-1 0,0 1 0,0 0 0,0 0 0,0 0 0,0 0 0,0 0 0,0 0 0,0-1 0,0 1 0,0 0 0,0 0 0,0 0 0,0 0 0,0 0 0,0 0 0,0-1 0,0 1 0,0 0 0,0 0 0,0 0 0,0 0 0,0 0 0,0 0 0,0 0 0,0-1 0,-1 1 0,1 0 0,0 0 0,0 0 0,0 0 0,0 0 0,0 0 0,0 0 0,0 0 0,0 0 0,0 0 0,-1-1 0,-11 0 0,-16 5 0,-18 18-1365,28-11-5461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2:27:29.3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690 278 24575,'0'-1'0,"1"1"0,-1 0 0,1-1 0,-1 1 0,1-1 0,-1 1 0,1-1 0,-1 1 0,1-1 0,-1 1 0,0-1 0,1 1 0,-1-1 0,0 1 0,1-1 0,-1 0 0,0 1 0,0-1 0,0 1 0,0-1 0,1 0 0,-1 1 0,0-1 0,0 0 0,0 1 0,0-1 0,0 0 0,0 1 0,-1-1 0,1 0 0,0 0 0,-4-26 0,4 25 0,-5-19 0,3 16 0,0-1 0,1 1 0,0 0 0,0 0 0,0-1 0,0 1 0,1-1 0,0 1 0,0 0 0,1-1 0,0-5 0,0 11 0,-1 0 0,0 0 0,0 0 0,1 0 0,-1-1 0,0 1 0,0 0 0,1 0 0,-1 0 0,0 0 0,1 0 0,-1 0 0,0 0 0,0 0 0,1 0 0,-1 0 0,0 0 0,0 0 0,1 0 0,-1 0 0,0 0 0,1 1 0,-1-1 0,0 0 0,0 0 0,0 0 0,1 0 0,-1 0 0,0 1 0,0-1 0,1 0 0,-1 0 0,0 0 0,0 1 0,0-1 0,0 0 0,1 0 0,-1 0 0,0 1 0,0-1 0,0 0 0,0 1 0,0-1 0,0 0 0,0 0 0,0 1 0,0-1 0,0 0 0,0 0 0,0 1 0,0 0 0,7 15 0,-6-14 0,-1 0 0,1 0 0,-1 0 0,1 0 0,-1 0 0,0 0 0,1 0 0,-1 0 0,0 0 0,-1 0 0,1 0 0,0 0 0,0 0 0,-1 0 0,0 0 0,1 0 0,-1 0 0,0 0 0,0-1 0,0 1 0,0 0 0,-1 1 0,0-1 0,0 0 0,0-1 0,0 1 0,-1-1 0,1 0 0,0 0 0,-1 0 0,1 0 0,-1 0 0,1-1 0,-1 1 0,1-1 0,-1 1 0,1-1 0,-1 0 0,-5-1 0,6 1 0,-16-1 0,17-7 0,3-13 0,-3 6 0,-1 0 0,0 1 0,-1-1 0,0 0 0,-2 1 0,-9-23 0,14 37 0,0-1 0,0 1 0,0 0 0,0 0 0,1 0 0,-1 0 0,0-1 0,0 1 0,0 0 0,-1 0 0,1 0 0,0 0 0,0-1 0,0 1 0,0 0 0,0 0 0,0 0 0,0 0 0,0-1 0,0 1 0,0 0 0,0 0 0,0 0 0,-1 0 0,1 0 0,0 0 0,0-1 0,0 1 0,0 0 0,0 0 0,0 0 0,-1 0 0,1 0 0,0 0 0,0 0 0,0 0 0,0 0 0,-1 0 0,1 0 0,0 0 0,0 0 0,0 0 0,0 0 0,-1 0 0,1 0 0,0 0 0,0 0 0,0 0 0,0 0 0,-1 0 0,1 0 0,0 0 0,0 0 0,0 0 0,0 0 0,0 0 0,-1 0 0,1 0 0,0 1 0,0-1 0,0 0 0,-4 16 0,3 22 0,1-26 0,0 0 0,2 0 0,2 17 0,-3-26 0,0 0 0,0 1 0,0-1 0,0 0 0,0 0 0,1-1 0,-1 1 0,1 0 0,0 0 0,0-1 0,0 1 0,0-1 0,0 1 0,1-1 0,-1 0 0,1 0 0,-1 0 0,4 1 0,-18-7 0,0 0 0,-1 1 0,0 0 0,0 0 0,1 2 0,-1-1 0,0 2 0,-21 1 0,11-1 0,1 0 0,-23-5 0,38 4 0,0 0 0,0-1 0,0 0 0,0-1 0,0 0 0,1 0 0,-1 0 0,1-1 0,0 0 0,-8-5 0,3-1 0,0 0 0,1-1 0,0 0 0,0 0 0,-8-16 0,11 9 0,7 17 0,1 1 0,-1 0 0,0-1 0,0 1 0,0 0 0,0-1 0,0 1 0,1-1 0,-1 1 0,0 0 0,0-1 0,1 1 0,-1 0 0,0 0 0,0-1 0,1 1 0,-1 0 0,0 0 0,1-1 0,-1 1 0,0 0 0,1 0 0,-1 0 0,0 0 0,1-1 0,-1 1 0,1 0 0,1 0 0,1 0 0,-1 0 0,0 0 0,1 0 0,-1 0 0,1 1 0,-1-1 0,0 1 0,0 0 0,1-1 0,-1 1 0,2 1 0,9 4 0,0 0 0,0 1 0,-1 0 0,0 1 0,-1 0 0,1 1 0,-2 0 0,1 1 0,-1 0 0,-1 1 0,0 0 0,13 20 0,-19-25 0,5 7 0,-1 0 0,-1 1 0,0 0 0,8 28 0,-14-41 0,0 1 0,0-1 0,0 0 0,0 0 0,1 0 0,-1 0 0,0 0 0,1 0 0,-1 0 0,1 0 0,-1 0 0,1 0 0,0 0 0,-1 0 0,1 0 0,0 0 0,0 0 0,-1 0 0,3 1 0,-2-2 0,-1 0 0,1 0 0,-1 0 0,1-1 0,0 1 0,-1 0 0,1 0 0,-1 0 0,1-1 0,-1 1 0,1 0 0,0-1 0,-1 1 0,1 0 0,-1-1 0,0 1 0,1 0 0,-1-1 0,1 1 0,-1-1 0,0 1 0,1-1 0,-1 1 0,0-1 0,1 0 0,1-4 0,1 1 0,-1 0 0,0-1 0,-1 0 0,1 1 0,-1-1 0,2-9 0,-3 12 0,0 1 0,0-1 0,0 1 0,0-1 0,0 1 0,0-1 0,-1 1 0,1-1 0,0 1 0,-1-1 0,1 1 0,-1 0 0,1-1 0,-1 1 0,0 0 0,0-1 0,0 1 0,0 0 0,0 0 0,0 0 0,0-1 0,0 1 0,0 0 0,0 1 0,0-1 0,-1 0 0,0-1 0,-4 0 0,1 1 0,-1-1 0,1 1 0,-1 0 0,1 0 0,-7 0 0,-14-2 0,4-1 0,7 0 0,0 1 0,-20-1 0,31 4 0,0 0 0,0 0 0,1 0 0,-1 1 0,0-1 0,0 1 0,1 0 0,-1 0 0,1 0 0,-1 0 0,1 1 0,-1 0 0,1-1 0,-5 5 0,7-5 0,1-1 0,-1 1 0,1 0 0,-1 0 0,1-1 0,-1 1 0,1 0 0,0 0 0,-1 0 0,1 0 0,0 0 0,0 0 0,0-1 0,0 1 0,0 0 0,0 0 0,0 0 0,0 0 0,0 0 0,0 0 0,0 0 0,0 0 0,1 0 0,0 1 0,11 26 0,-7-17 0,-1 0 0,18 40 0,-21-48 0,0-1 0,1 0 0,-1 0 0,0-1 0,1 1 0,-1 0 0,1 0 0,-1-1 0,1 1 0,0-1 0,0 1 0,0-1 0,0 0 0,0 0 0,0 0 0,0 0 0,0 0 0,0 0 0,0 0 0,4 0 0,-5-1 0,-1 0 0,1 0 0,-1 1 0,1-1 0,-1 0 0,1 0 0,-1 0 0,0 0 0,1 0 0,-1 0 0,1 0 0,-1 0 0,1 0 0,-1 0 0,1 0 0,-1-1 0,1 1 0,-1 0 0,1 0 0,-1 0 0,0-1 0,1 1 0,-1 0 0,1 0 0,-1-1 0,0 1 0,1 0 0,-1-1 0,0 1 0,1-1 0,-1 1 0,0 0 0,0-1 0,1 1 0,-1-1 0,0 1 0,0-1 0,0 1 0,1 0 0,-1-1 0,0 1 0,0-1 0,0 1 0,0-1 0,0-1 0,-1 1 0,1 0 0,-1 0 0,1 0 0,-1 0 0,1 0 0,-1 0 0,0 0 0,0 0 0,1 0 0,-1 0 0,0 0 0,0 1 0,0-1 0,0 0 0,0 1 0,-1-2 0,-7-2 0,1 0 0,0-1 0,1 0 0,-1 0 0,1-1 0,0 0 0,0 0 0,1 0 0,0-1 0,0 0 0,-8-14 0,-28-55 0,23 47 0,11 22 0,13 21 0,0 0 0,1 1 0,5 28 0,-8-27 0,1-1 0,8 20 0,-12-35 0,0 0 0,0 0 0,0 0 0,0 1 0,0-1 0,0 0 0,0 0 0,0 1 0,0-1 0,0 0 0,0 0 0,0 1 0,0-1 0,0 0 0,1 0 0,-1 0 0,0 1 0,0-1 0,0 0 0,0 0 0,0 0 0,1 0 0,-1 1 0,0-1 0,0 0 0,0 0 0,0 0 0,1 0 0,-1 0 0,0 0 0,0 1 0,0-1 0,1 0 0,-1 0 0,0 0 0,0 0 0,1 0 0,-1 0 0,0 0 0,0 0 0,1 0 0,-1 0 0,0 0 0,1 0 0,2-13 0,-3-20 0,-2 19 0,-1 0 0,0 0 0,-6-15 0,8 25 0,-1 0 0,1 0 0,-1 0 0,0 0 0,0 0 0,0 0 0,0 1 0,-1-1 0,1 1 0,-1-1 0,0 1 0,0 0 0,0 0 0,-6-3 0,8 5 0,1 1 0,-1 0 0,0-1 0,0 1 0,0 0 0,0 0 0,0 0 0,1-1 0,-1 1 0,0 0 0,0 0 0,0 0 0,0 1 0,0-1 0,0 0 0,1 0 0,-1 0 0,0 1 0,0-1 0,0 0 0,0 1 0,1-1 0,-1 0 0,0 1 0,-1 0 0,1 1 0,-1 0 0,0 0 0,1 0 0,0 0 0,-1 0 0,1 0 0,0 0 0,0 0 0,-1 4 0,0 2 0,-1 0 0,2 1 0,-1-1 0,0 12 0,8 18 0,2-25 0,-7-14 0,-1 1 0,1 0 0,-1 0 0,1 0 0,-1 0 0,1 0 0,-1-1 0,1 1 0,-1 0 0,1-1 0,-1 1 0,1 0 0,-1-1 0,1 1 0,-1 0 0,0-1 0,1 1 0,-1-1 0,1 1 0,-1-1 0,0 1 0,0-1 0,1 1 0,-1-1 0,0 1 0,0-1 0,0 1 0,1-2 0,0-1 0,0-1 0,0 0 0,0 1 0,0-1 0,-1 0 0,0 1 0,1-1 0,-1 0 0,0 0 0,-1 0 0,1 1 0,-1-1 0,0 0 0,0 1 0,-2-7 0,-4-8 0,-19-34 0,2 2 0,12-1 0,7 27 0,4 21 0,1 9 0,1 31 0,-1 231 0,0-266 0,0 0 0,0 0 0,0 1 0,-1-1 0,1 0 0,0 0 0,-1 0 0,0 0 0,1 0 0,-1 0 0,0-1 0,0 1 0,0 0 0,0 0 0,-2 1 0,3-2 0,0-1 0,-1 0 0,1 0 0,0 0 0,-1 0 0,1 1 0,0-1 0,-1 0 0,1 0 0,-1 0 0,1 0 0,0 0 0,-1 0 0,1 0 0,0 0 0,-1 0 0,1 0 0,-1 0 0,1 0 0,0 0 0,-1-1 0,1 1 0,0 0 0,-1 0 0,1 0 0,0 0 0,-1-1 0,-13-15 0,9 8 0,1-1 0,0 0 0,0 0 0,0 0 0,1-1 0,1 1 0,0-1 0,0 0 0,1 0 0,0 1 0,0-1 0,1 0 0,2-14 0,0 18 0,-1-1 0,-12 7 0,7 0 0,3 0-62,-1 0 0,0 0 0,0 0 0,1 0 0,-1 1 0,0-1 0,0 0 0,1 1 0,-1-1 0,0 1 0,1 0 0,-1 0-1,1-1 1,-1 1 0,1 0 0,-1 0 0,1 1 0,0-1 0,-1 0 0,1 0 0,-2 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5T02:08:23.85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0,'5098'0,"-5080"0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5T02:08:50.58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1,'5130'0,"-5095"0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5T02:14:56.6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0,'0'1069,"0"-1050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5T02:15:01.07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0,'0'138,"0"-267,0 1252,0-1099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5T02:15:19.3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0,'0'1251,"0"-1221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2:25:19.4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648 193 24575,'-2'-3'0,"0"0"0,0 0 0,0 1 0,0-1 0,-1 0 0,1 1 0,-1 0 0,1-1 0,-1 1 0,0 0 0,0 1 0,0-1 0,0 0 0,0 1 0,0 0 0,-1-1 0,-4 0 0,-7-1 0,1 0 0,-28-1 0,28 3 0,0 0 0,-130-7 0,122 8 0,0 1 0,0 1 0,1 1 0,-34 8 0,24 2 0,31-13 0,0 0 0,-1 0 0,1 0 0,0 0 0,-1 0 0,1 1 0,0-1 0,0 0 0,-1 0 0,1 0 0,0 1 0,0-1 0,-1 0 0,1 0 0,0 0 0,0 1 0,-1-1 0,1 0 0,0 1 0,0-1 0,0 0 0,0 1 0,0-1 0,0 0 0,-1 1 0,1-1 0,0 0 0,0 1 0,0-1 0,0 0 0,0 1 0,0-1 0,0 0 0,0 1 0,1-1 0,-1 0 0,0 0 0,0 1 0,13 7 0,20-1 0,45-1 0,-71-6 0,0-1 0,0 0 0,0 0 0,0 0 0,0 0 0,0-1 0,0-1 0,11-4 0,-18 7 0,1 0 0,-1 0 0,0 0 0,0 0 0,0 0 0,0-1 0,0 1 0,0 0 0,0 0 0,0 0 0,0 0 0,1 0 0,-1 0 0,0 0 0,0 0 0,0 0 0,0 0 0,0 0 0,0 0 0,0-1 0,0 1 0,0 0 0,0 0 0,0 0 0,0 0 0,0 0 0,0 0 0,0 0 0,0 0 0,0 0 0,0-1 0,0 1 0,0 0 0,0 0 0,0 0 0,0 0 0,0 0 0,0 0 0,0 0 0,0-1 0,0 1 0,0 0 0,0 0 0,0 0 0,0 0 0,0 0 0,0 0 0,0 0 0,0 0 0,0 0 0,0 0 0,-1 0 0,1-1 0,0 1 0,0 0 0,0 0 0,0 0 0,0 0 0,0 0 0,0 0 0,0 0 0,0 0 0,-1 0 0,1 0 0,0 0 0,-13-4 0,-14 1 0,-2-1 0,47 0 0,15-2 0,-15 2 0,1 0 0,0 0 0,0-1 0,0-1 0,-1 0 0,19-10 0,-36 15 0,-1 1 0,1 0 0,0-1 0,-1 1 0,1-1 0,0 1 0,-1 0 0,1-1 0,-1 1 0,1-1 0,-1 0 0,1 1 0,-1-1 0,1 1 0,-1-1 0,0 0 0,1 1 0,-1-1 0,0 0 0,0 1 0,1-1 0,-1 0 0,0 1 0,0-1 0,0 0 0,0 0 0,0 1 0,0-1 0,0 0 0,0 0 0,0 1 0,0-1 0,0 0 0,-1 1 0,1-1 0,0 0 0,0 1 0,-1-1 0,1 0 0,0 1 0,-1-1 0,1 0 0,-1 1 0,1-1 0,-1 1 0,1-1 0,-1 1 0,1-1 0,-1 1 0,0 0 0,0-1 0,-34-20 0,-8 8 0,-1 1 0,0 2 0,0 2 0,-59-3 0,90 10 0,293 17 0,-48-4 0,-202-9 0,-30-3 0,0 0 0,0 0 0,0 0 0,1 1 0,-1-1 0,0 0 0,0 0 0,0 0 0,0 0 0,1 0 0,-1 0 0,0 0 0,0 0 0,0 0 0,0 1 0,1-1 0,-1 0 0,0 0 0,0 0 0,0 0 0,0 1 0,0-1 0,0 0 0,0 0 0,1 0 0,-1 0 0,0 1 0,0-1 0,0 0 0,0 0 0,0 0 0,0 1 0,0-1 0,0 0 0,0 0 0,0 0 0,0 1 0,0-1 0,0 0 0,0 0 0,0 0 0,0 1 0,0-1 0,-1 0 0,1 0 0,0 0 0,0 0 0,0 1 0,0-1 0,0 0 0,0 0 0,0 0 0,-1 0 0,1 0 0,0 1 0,0-1 0,0 0 0,0 0 0,-1 0 0,-9 6 0,0 0 0,0-1 0,-1-1 0,1 0 0,-1 0 0,0-1 0,0 0 0,-13 1 0,7 0 0,-41 6 0,-75 3 0,78-9 0,-100 20 0,125-14 0,21-6 0,20-3 0,180-13 0,-287 18 0,59-3 0,-48-1 0,80-3 0,-1 1 0,2-1 0,-1 0 0,0 0 0,0 0 0,0-1 0,0 0 0,1 0 0,-1 0 0,1 0 0,-1-1 0,-5-4 0,2-1 0,-1 0 0,1 0 0,-11-17 0,-2-1 0,14 19 0,8 10 0,19 13 0,-12-13 0,-1-1 0,0 0 0,1 0 0,-1-1 0,1 0 0,0 0 0,-1-1 0,1 0 0,-1 0 0,1-1 0,0 0 0,-1 0 0,1-1 0,-1 0 0,1 0 0,8-4 0,-16 6 3,1-1 0,0 1-1,-1 0 1,1-1 0,0 1-1,-1 0 1,1-1 0,-1 1-1,1-1 1,-1 1 0,1-1-1,-1 0 1,1 1 0,-1-1-1,1 1 1,-1-1 0,0 0-1,1 1 1,-1-1 0,0 0-1,0 1 1,1-1 0,-1 0-1,0 0 1,0 1 0,0-1-1,0 0 1,0 0 0,0 1-1,0-1 1,0 0 0,0 0-1,0 1 1,-1-1 0,1 0 0,0-1-1,-2 1-124,1-1 0,0 0 0,-1 1 0,1-1 0,-1 1 0,1-1 0,-1 1 0,0 0 0,1 0 0,-1 0 0,-3-2 0,-16-5-6704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2:19:01.54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262 152 24575,'-5'-5'0,"-11"-16"0,-8-9 0,-4 1 0,-2 4 0,-7 8 0,-5 6 0,-1 4 0,7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2:19:04.42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1204 2 24575,'-82'0'0,"-4"-2"0,0 4 0,-93 15 0,56-6 0,82-9 0,-42 7 0,52-3 0,-181 28 0,164-29 0,1-2 0,-73-5 0,117 2 23,-1 0 0,1-1 0,-1 0-1,1 0 1,0 0 0,-1 0 0,1 0-1,0-1 1,0 1 0,0-1 0,0 0-1,0 0 1,0 0 0,-3-3 0,5 4-95,-1-1 1,1 0 0,0 0 0,-1 1 0,1-1 0,0 0 0,0 0 0,0 0 0,1 0-1,-1 0 1,0-1 0,1 1 0,-1 0 0,1 0 0,0 0 0,0 0 0,0-1 0,0 1-1,0 0 1,0 0 0,0 0 0,1 0 0,0-3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2:19:08.7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928 1 24575,'-677'0'0,"664"1"49,1 0 0,-1 2 0,1-1-1,-1 1 1,-21 10 0,20-8-84,1-1 1,-1 0 0,-21 3-1,30-6-74,0-1 1,-1 0-1,1 0 1,0-1-1,0 1 1,0-1-1,0 0 0,0-1 1,0 1-1,0-1 1,0 0-1,0 0 1,-7-5-1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2:19:11.67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267 94 24575,'-5'-5'0,"-6"-2"0,-7 1 0,-4 1 0,-8 1 0,1-8 0,-5-6 0,-1-1 0,1 3 0,6 14 0,8 3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2:19:17.09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2676 142 24575,'2'-11'0,"-2"4"0,-13 2 0,-8 2 0,0 0 0,-1 2 0,0 0 0,-34 3 0,-90 18 0,127-17 0,-148 37 0,175-42 0,3-1 0,1 1 0,-1 0 0,1 0 0,0 1 0,17 1 0,-18 6 0,-16 1 0,-20 2 0,-30-1 0,0-2 0,-1-3 0,-80-5 0,43 0 0,-40-4 0,-197-34 0,325 39 0,0 0 0,0 0 0,0-1 0,1 0 0,-1 1 0,1-1 0,-1-1 0,1 1 0,-5-4 0,9 6 0,-1 0 0,0-1 0,1 1 0,-1-1 0,1 1 0,-1-1 0,1 0 0,0 1 0,-1-1 0,1 0 0,-1 1 0,1-1 0,0 0 0,0 1 0,-1-1 0,1 0 0,0 1 0,0-1 0,0 0 0,0 0 0,0 1 0,0-1 0,0 0 0,0-1 0,1 1 0,-1-1 0,1 1 0,0 0 0,0-1 0,0 1 0,0 0 0,0-1 0,0 1 0,1 0 0,-1 0 0,0 0 0,1 0 0,-1 0 0,0 0 0,1 1 0,1-2 0,20-8 0,0 1 0,0 0 0,45-8 0,-42 11 0,-1-1 0,43-17 0,-60 17 0,-13 3 0,-18 3 0,-2 5 0,0 1 0,-26 10 0,23-6 0,-45 7 0,-11-8 0,-155-6 0,140-4 0,90 2 0,-27-1 0,34 1 0,1 0 0,0-1 0,-1 1 0,1 0 0,-1 0 0,1-1 0,-1 1 0,1 0 0,0-1 0,-1 0 0,1 1 0,0-1 0,0 0 0,0 1 0,-1-1 0,1 0 0,0 0 0,-1-1 0,2 1 0,0 1 0,1 0 0,-1-1 0,0 1 0,0-1 0,0 1 0,1 0 0,-1-1 0,0 1 0,0 0 0,1-1 0,-1 1 0,0 0 0,1-1 0,-1 1 0,0 0 0,1 0 0,-1-1 0,1 1 0,-1 0 0,0 0 0,1 0 0,-1 0 0,1 0 0,-1-1 0,0 1 0,1 0 0,-1 0 0,1 0 0,0 0 0,17-3 0,-4 1 0,-3 0 0,-1 1 0,0 0 0,1 0 0,17 2 0,-27-1 0,-1 0 0,0 1 0,0-1 0,0 0 0,0 0 0,0 1 0,0-1 0,0 0 0,1 0 0,-1 1 0,0-1 0,0 0 0,0 1 0,0-1 0,0 0 0,0 0 0,0 1 0,0-1 0,-1 0 0,1 0 0,0 1 0,0-1 0,0 0 0,0 0 0,0 1 0,0-1 0,0 0 0,-1 0 0,1 1 0,0-1 0,0 0 0,0 0 0,-1 0 0,1 1 0,0-1 0,0 0 0,-1 0 0,-8 11 0,2-4 0,-1-1 0,-1 0 0,1 0 0,-1 0 0,0-1 0,0-1 0,-1 1 0,1-2 0,-1 1 0,0-1 0,0-1 0,-17 3 0,-12-1 0,1-2 0,-41-2 0,41-1 0,-78-5 0,-41 1 0,89 9 0,-143-1 0,168-7 235,24 2-769,1 0 1,-36 3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2:19:21.67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453 182 24575,'-10'0'0,"-7"0"0,-6 0 0,-9 0 0,-8 0 0,-22-20 0,-5-5 0,5 0 0,12 1 0,15-1 0,8 4 0,10 0 0,6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2:19:23.71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174 150 24575,'-15'-10'0,"-9"-2"0,-5-1 0,2-6 0,-4-1 0,3-1 0,12 2 0,12 5 0,18 5 0,20 4 0,14-2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2:19:35.90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1166 23 24575,'-1084'0'0,"1083"0"2,-4 0-78,1 0 0,-1 1 0,1-1 0,0-1 0,-1 1 0,1-1 0,-1 1 0,1-1 0,0 0 0,-1-1 0,1 1 1,0-1-1,0 0 0,0 0 0,0 0 0,1-1 0,-5-3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2:19:40.50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 1 24575,'0'4'0,"-5"3"0,4 8 0,1 12 0,11 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8:31:56.52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7205 182 24575,'0'0'0,"0"-1"0,0 1 0,0 0 0,-1 0 0,1 0 0,0 0 0,0 0 0,0 0 0,0 0 0,0 0 0,0 0 0,0 0 0,0 0 0,0 0 0,0 0 0,0 0 0,0-1 0,0 1 0,0 0 0,0 0 0,0 0 0,0 0 0,0 0 0,0 0 0,1 0 0,-1 0 0,0 0 0,0 0 0,0 0 0,0 0 0,0 0 0,0 0 0,0 0 0,0 0 0,0-1 0,0 1 0,0 0 0,0 0 0,0 0 0,0 0 0,0 0 0,0 0 0,0 0 0,0 0 0,1 0 0,-1 0 0,0 0 0,0 0 0,0 0 0,0 0 0,0 0 0,0 0 0,0 0 0,0 0 0,-10-5 0,-18-5 0,-2 3 0,-94-18 0,107 22 0,0 2 0,0 0 0,0 0 0,0 2 0,-21 3 0,34-3 0,0 0 0,0 0 0,1 0 0,-1 1 0,0 0 0,1 0 0,-7 4 0,10-6 0,-1 1 0,1-1 0,-1 1 0,1-1 0,0 0 0,-1 1 0,1-1 0,0 1 0,-1-1 0,1 1 0,0-1 0,-1 1 0,1-1 0,0 1 0,0-1 0,-1 1 0,1 0 0,0-1 0,0 1 0,0-1 0,0 1 0,0 1 0,0-2 0,1 1 0,-1 0 0,1 0 0,0 0 0,-1-1 0,1 1 0,0 0 0,-1-1 0,1 1 0,0-1 0,0 1 0,-1-1 0,1 1 0,0-1 0,0 1 0,0-1 0,0 0 0,0 1 0,1-1 0,21 5 0,-1-1 0,1-1 0,0-1 0,0-1 0,27-3 0,-8 2 0,215-2 0,-414 0 0,-275 4 0,412-1 0,-1 1 0,1 0 0,0 2 0,0 0 0,0 1 0,0 1 0,-32 14 0,16-3 0,-72 20 0,88-32 0,0-1 0,0-1 0,0 0 0,0-2 0,-31-1 0,46 0 0,1-1 0,-1 0 0,0 0 0,0 0 0,0 0 0,1-1 0,-9-3 0,13 5 0,-1 0 0,1-1 0,-1 1 0,1 0 0,-1-1 0,1 1 0,0 0 0,-1-1 0,1 1 0,-1-1 0,1 1 0,0-1 0,-1 1 0,1-1 0,0 1 0,0-1 0,-1 1 0,1-1 0,0 1 0,0-1 0,0 1 0,0-1 0,0 1 0,0-1 0,0 0 0,0 1 0,0-2 0,0 1 0,1-1 0,0 1 0,0-1 0,0 1 0,0 0 0,0-1 0,0 1 0,0 0 0,1 0 0,-1 0 0,0 0 0,1 0 0,-1 0 0,3-1 0,23-13 0,1 1 0,1 2 0,0 0 0,0 3 0,56-12 0,154-12 0,-4 18 0,-267 16 0,-285-3 0,-213-40 0,353 26 0,-306-36 0,780 57 0,-167-7 0,436 2 0,-548 0 0,-7-1 0,-1 1 0,1 0 0,-1 1 0,0 0 0,1 0 0,-1 1 0,18 6 0,-27-8 0,0 1 0,0-1 0,-1 1 0,1-1 0,0 0 0,0 1 0,0 0 0,-1-1 0,1 1 0,0-1 0,-1 1 0,1 0 0,0-1 0,-1 1 0,1 0 0,-1 0 0,1 0 0,-1-1 0,1 1 0,-1 0 0,0 0 0,1 0 0,-1 0 0,0 0 0,0 0 0,0 0 0,0 0 0,0 1 0,0-1 0,0 1 0,-1-1 0,0 1 0,1-1 0,-1 1 0,0-1 0,0 0 0,0 1 0,0-1 0,0 0 0,0 0 0,0 0 0,0 0 0,-1 0 0,1 0 0,0 0 0,-2 1 0,-14 6 0,-1-1 0,1 0 0,-1-1 0,0-1 0,-34 5 0,48-10 0,-95 16 0,-117 4 0,-102-13 0,-150 11 0,-392 22 0,1513-40 0,-255-2 0,-366 2 0,-41 0 0,-58 0 0,52 0 0,-762-27 0,754 25 0,56 1 0,546 1 0,-1564 0 0,923-1 0,-4 1 0,-127-16 0,177 11 0,12 0 0,5 4 0,1 0 0,-1 0 0,1 0 0,-1 1 0,1-1 0,-1 0 0,1 1 0,-1-1 0,1 1 0,0-1 0,-1 1 0,4-1 0,68-9 0,2 3 0,108 4 0,-96 3 0,-86 0 0,193 4 0,-191-4 0,0 0 0,0 0 0,0 1 0,0 0 0,0-1 0,0 1 0,0 0 0,3 2 0,-5-3 0,-1 1 0,0-1 0,0 0 0,1 0 0,-1 0 0,0 1 0,0-1 0,0 0 0,1 0 0,-1 0 0,0 1 0,0-1 0,0 0 0,0 0 0,0 1 0,0-1 0,0 0 0,1 1 0,-1-1 0,0 0 0,0 0 0,0 1 0,0-1 0,0 0 0,0 1 0,0-1 0,0 0 0,-1 0 0,1 1 0,0-1 0,0 0 0,0 1 0,0-1 0,0 0 0,0 0 0,0 1 0,-1-1 0,1 0 0,0 0 0,0 0 0,0 1 0,-1-1 0,1 0 0,0 1 0,-5 2 0,1 0 0,-1 0 0,0-1 0,0 1 0,0-1 0,0 0 0,-7 2 0,-61 15 0,0-3 0,-2-3 0,-99 5 0,-232-11 0,368-7 0,-696-4 0,669 2 0,-119-19 0,-61-31 0,167 34 0,31 8 0,-95-25 0,111 26 0,0 1 0,0 2 0,-1 1 0,1 2 0,-40 0 0,-159 17 0,54 0 0,-481-12 0,426-28 0,207 21 0,19 4 0,0-1 0,1 1 0,-1 0 0,0 1 0,0-1 0,0 1 0,0 0 0,-9 2 0,-9 4 0,-1 1 0,2 1 0,-1 1 0,1 1 0,-22 13 0,-39 18 0,67-35 0,0-2 0,-1 0 0,0-1 0,0 0 0,0-2 0,0 0 0,0-1 0,0 0 0,0-1 0,0-2 0,0 1 0,-26-9 0,40 10 0,-1 1 0,1-1 0,0 0 0,0 0 0,0-1 0,0 1 0,0-1 0,0 1 0,1-1 0,-1 0 0,0 0 0,1 0 0,-1-1 0,1 1 0,0 0 0,0-1 0,0 0 0,0 1 0,0-1 0,1 0 0,-1 0 0,1 0 0,0 0 0,0 0 0,0 0 0,0-1 0,0 1 0,1 0 0,-1 0 0,1-1 0,0 1 0,0 0 0,0 0 0,0-1 0,1 1 0,0 0 0,-1 0 0,1-1 0,0 1 0,0 0 0,1 0 0,-1 0 0,1 0 0,-1 0 0,1 1 0,0-1 0,4-4 0,-2 2-170,1-1-1,1 1 0,-1 0 1,1 1-1,-1-1 0,1 1 1,12-6-1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2:25:29.6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622 240 24575,'3'0'0,"-1"-1"0,1 1 0,0-1 0,-1 0 0,1 0 0,0 0 0,-1 0 0,1 0 0,-1-1 0,0 1 0,1-1 0,-1 1 0,0-1 0,0 0 0,0 0 0,0 0 0,0 0 0,0 0 0,-1 0 0,1-1 0,-1 1 0,2-5 0,-1 4 0,0 0 0,-1 0 0,0 0 0,0 0 0,0 0 0,0-1 0,0 1 0,-1 0 0,1-1 0,-1 1 0,0-1 0,0 1 0,0 0 0,-1-1 0,1 1 0,-1-1 0,-1-5 0,-4 0 0,0 1 0,0 0 0,0 1 0,-1 0 0,0 0 0,-1 0 0,0 1 0,0 0 0,0 0 0,0 1 0,-1 0 0,0 1 0,0 0 0,0 0 0,-1 1 0,1 0 0,-20-3 0,27 6 0,0-1 0,0 1 0,0 0 0,0 0 0,1 0 0,-1 1 0,0-1 0,0 0 0,0 1 0,0-1 0,1 1 0,-1 0 0,0-1 0,0 1 0,1 0 0,-1 0 0,1 0 0,-1 0 0,1 1 0,-1-1 0,1 0 0,-1 1 0,1-1 0,0 1 0,0-1 0,0 1 0,0-1 0,0 1 0,0 0 0,1-1 0,-1 1 0,0 0 0,1 0 0,-1 0 0,1-1 0,0 1 0,0 0 0,-1 0 0,1 0 0,0 0 0,1 0 0,-1 0 0,0 0 0,1-1 0,-1 1 0,1 0 0,-1 0 0,1 0 0,0-1 0,0 1 0,-1 0 0,1-1 0,1 1 0,-1-1 0,0 1 0,0-1 0,0 1 0,1-1 0,-1 0 0,1 0 0,-1 0 0,1 0 0,2 2 0,10 1 0,0-1 0,0 0 0,0 0 0,0-2 0,0 0 0,1 0 0,-1-1 0,0-1 0,0-1 0,27-5 0,-30 3 0,6 0 0,-17 4 0,1 0 0,-1 0 0,0 1 0,1-1 0,-1 0 0,1 1 0,-1-1 0,0 0 0,1 1 0,-1-1 0,0 1 0,1-1 0,-1 0 0,0 1 0,0-1 0,0 1 0,1-1 0,-1 1 0,0-1 0,0 1 0,0-1 0,0 1 0,0-1 0,0 1 0,0-1 0,0 1 0,0-1 0,0 1 0,0-1 0,0 1 0,0-1 0,0 1 0,-1-1 0,1 1 0,0 0 0,-2 26 0,5-21 0,4-17 0,-7 11 0,0-1 0,-1 1 0,1-1 0,-1 1 0,1-1 0,-1 1 0,1-1 0,-1 1 0,1-1 0,-1 1 0,1 0 0,-1-1 0,1 1 0,-1 0 0,0 0 0,1-1 0,-1 1 0,0 0 0,1 0 0,-1 0 0,0 0 0,1 0 0,-1 0 0,0 0 0,1 0 0,-2 0 0,-19-2 0,18 2 0,0 0 0,-1 0 0,0 0 0,0 0 0,1 0 0,-1 0 0,0 1 0,1 0 0,-1 0 0,0 0 0,-5 3 0,41 7 0,-31-11 0,-1 0 0,1 0 0,-1 0 0,1 0 0,-1 1 0,1-1 0,-1 0 0,1 0 0,-1 1 0,0-1 0,1 0 0,-1 1 0,1-1 0,-1 0 0,0 1 0,1-1 0,-1 0 0,0 1 0,1-1 0,-1 1 0,0-1 0,0 1 0,1-1 0,-1 1 0,0-1 0,0 1 0,0-1 0,0 1 0,0-1 0,0 1 0,-12 9 0,-34 1 0,39-9 0,0 0 0,0 1 0,1-1 0,0 2 0,0-1 0,0 1 0,0 0 0,0 0 0,1 1 0,0-1 0,0 1 0,0 0 0,0 1 0,-7 10 0,6-7 0,0-1 0,-1-1 0,0 1 0,-1-1 0,-13 10 0,18-16 0,0 1 0,0-1 0,-1 0 0,1 0 0,-1-1 0,1 1 0,-1-1 0,1 1 0,-1-1 0,1 0 0,-1 0 0,1-1 0,-1 1 0,1-1 0,-1 1 0,1-1 0,0 0 0,-1-1 0,1 1 0,0-1 0,-6-3 0,4 3 0,-1-1 0,1-1 0,0 1 0,0-1 0,1 0 0,-1 0 0,1 0 0,0-1 0,0 0 0,0 0 0,-5-8 0,9 12 0,-1 0 0,1 0 0,0 1 0,-1-1 0,1 0 0,0 0 0,0 1 0,0-1 0,-1 0 0,1 0 0,0 0 0,0 0 0,0 1 0,0-1 0,0 0 0,1 0 0,-1 0 0,0 1 0,0-1 0,0 0 0,1 0 0,-1 1 0,0-1 0,1 0 0,0-1 0,0 2 0,-1 0 0,1 0 0,-1-1 0,1 1 0,-1 0 0,1 0 0,-1 0 0,1 0 0,-1 0 0,1 0 0,0 0 0,-1 0 0,1 0 0,-1 0 0,1 0 0,-1 0 0,1 0 0,-1 0 0,1 0 0,0 0 0,-1 1 0,1-1 0,-1 0 0,1 0 0,-1 1 0,0-1 0,1 0 0,-1 1 0,1-1 0,-1 1 0,1-1 0,-1 0 0,0 1 0,1-1 0,-1 1 0,1 0 0,9 14 0,0 1 0,-1 0 0,-1 1 0,-1-1 0,8 26 0,-16-77 0,-1 21 0,1 1 0,1-1 0,1 1 0,0-1 0,0 1 0,4-15 0,-5 27 0,0 0 0,0 1 0,0-1 0,0 1 0,0-1 0,1 0 0,-1 1 0,0-1 0,0 1 0,0-1 0,1 1 0,-1-1 0,0 1 0,0-1 0,1 1 0,-1-1 0,0 1 0,1-1 0,-1 1 0,1-1 0,-1 1 0,1 0 0,-1-1 0,1 1 0,-1 0 0,1-1 0,-1 1 0,1 0 0,-1 0 0,1-1 0,-1 1 0,1 0 0,-1 0 0,2 0 0,-1 1 0,0 0 0,1 0 0,-1 0 0,-1 0 0,1 0 0,0 0 0,0 0 0,0 1 0,0-1 0,-1 0 0,1 1 0,-1-1 0,1 2 0,13 50 0,-7 1 0,-9-59 0,1 1 0,-1 0 0,-1 0 0,1 0 0,0 0 0,-1 0 0,0 0 0,0 1 0,-5-5 0,-17-25 0,23 28 0,-1 0 0,1 0 0,-2 0 0,1 0 0,0 1 0,-1-1 0,0 1 0,0 0 0,0 0 0,-1 0 0,1 1 0,-1 0 0,-9-6 0,11 7 0,-1-1 0,1 1 0,0-1 0,0 0 0,1 0 0,-1 0 0,1-1 0,-4-4 0,4 5 0,0-1 0,0 1 0,-1 0 0,1 0 0,-1 0 0,0 0 0,-4-3 0,7 6 0,-1-1 0,1 1 0,0 0 0,-1 0 0,1 0 0,0-1 0,-1 1 0,1 0 0,-1 0 0,1 0 0,0 0 0,-1-1 0,1 1 0,-1 0 0,1 0 0,-1 0 0,1 0 0,0 0 0,-1 0 0,1 0 0,-1 0 0,1 1 0,0-1 0,-1 0 0,1 0 0,-1 0 0,1 0 0,0 0 0,-1 1 0,1-1 0,0 0 0,-1 0 0,1 1 0,0-1 0,-1 0 0,1 0 0,0 1 0,-1-1 0,1 0 0,0 1 0,0-1 0,0 1 0,-1-1 0,1 0 0,0 1 0,0-1 0,0 0 0,0 1 0,0-1 0,0 1 0,-1-1 0,1 1 0,0-1 0,0 2 0,0-1 0,0 0 0,0 0 0,0 1 0,0-1 0,0 0 0,0 0 0,0 0 0,1 1 0,-1-1 0,0 0 0,1 0 0,-1 0 0,1 0 0,-1 1 0,1-1 0,-1 0 0,2 2 0,4-1 0,-1 1 0,1 0 0,0-1 0,0 0 0,0-1 0,0 1 0,0-1 0,0 0 0,0 0 0,0-1 0,1 0 0,-1 0 0,0-1 0,0 1 0,0-1 0,0 0 0,0-1 0,0 0 0,7-3 0,-9 3 0,-1 0 0,0 0 0,-1-1 0,1 0 0,0 1 0,-1-1 0,1 0 0,-1 0 0,0 0 0,0-1 0,0 1 0,-1 0 0,1-1 0,1-5 0,-2 8 0,-1-1 0,0 1 0,0 0 0,0 0 0,0 0 0,1-1 0,-2 1 0,1 0 0,0 0 0,0 0 0,0-1 0,0 1 0,-1 0 0,1 0 0,-1 0 0,1 0 0,-1 0 0,1 0 0,-2-2 0,1 2 0,0 0 0,-1 0 0,1 0 0,-1 0 0,1 0 0,-1 0 0,1 1 0,-1-1 0,1 1 0,-1-1 0,1 1 0,-1-1 0,0 1 0,1 0 0,-1 0 0,0 0 0,0 0 0,-1 0 0,-5 0 0,0 0 0,0 1 0,0 0 0,0 0 0,0 1 0,0 0 0,1 1 0,-1-1 0,1 1 0,0 1 0,-1 0 0,-11 7 0,12-6 0,0 0 0,-1-1 0,0 0 0,0 0 0,0-1 0,0 0 0,0 0 0,-12 1 0,18-3 0,-1-1 0,1 0 0,-1 0 0,1 0 0,-1 0 0,1 0 0,-1 0 0,1-1 0,-1 1 0,1-1 0,-1 0 0,1 1 0,-1-1 0,1 0 0,0-1 0,0 1 0,-1 0 0,1-1 0,0 1 0,0-1 0,0 0 0,1 1 0,-1-1 0,0 0 0,1 0 0,-1 0 0,1 0 0,0-1 0,-1 1 0,1 0 0,-1-4 0,-1-5 0,0-1 0,1 1 0,0-1 0,1 0 0,0-14 0,0 1 0,12 144 0,-3 127 0,-8-229 0,1-59 0,0 28 0,0-1 0,-1 0 0,-1 0 0,0 1 0,-1-1 0,-5-20 0,7 34 0,-1 0 0,1 0 0,0 1 0,-1-1 0,1 0 0,-1 0 0,1 0 0,0 0 0,-1 0 0,0 1 0,1-1 0,-1 0 0,0 0 0,1 1 0,-1-1 0,0 1 0,0-1 0,1 0 0,-1 1 0,-1-1 0,1 1 0,0 0 0,0 0 0,1 0 0,-1 0 0,0 0 0,1 0 0,-1 1 0,0-1 0,1 0 0,-1 0 0,0 1 0,1-1 0,-1 1 0,0-1 0,1 0 0,-1 1 0,1-1 0,-1 1 0,1-1 0,-2 2 0,-3 5 0,0 0 0,1 0 0,-7 14 0,5-9 0,5-10 0,-1 1 0,1-1 0,0 0 0,-1 0 0,0 0 0,1 0 0,-1 0 0,0 0 0,0 0 0,0-1 0,0 1 0,-1-1 0,-1 2 0,3-3 0,0 0 0,1 1 0,-1-1 0,0 0 0,1 0 0,-1 0 0,0 0 0,1 0 0,-1 0 0,0 0 0,1-1 0,-1 1 0,0 0 0,1 0 0,-1 0 0,0-1 0,1 1 0,-1 0 0,1-1 0,-1 1 0,0-1 0,-1 0 0,1-1 0,-1 0 0,1 1 0,0-1 0,-1 0 0,1 0 0,0 0 0,0 0 0,-1-3 0,-1-6 0,0 0 0,1 0 0,0 0 0,1 0 0,0-17 0,1 18 0,0-1 0,-1 1 0,-1 0 0,1 0 0,-1 0 0,-6-15 0,30 91 0,-19-50 0,2 0 0,0-1 0,1 0 0,0 0 0,9 14 0,-14-28 0,0 1 0,-1-1 0,1 0 0,0 0 0,0 0 0,-1 0 0,1 0 0,0 0 0,0 0 0,0 0 0,0 0 0,1-1 0,-1 1 0,2 1 0,-3-2 0,1-1 0,-1 1 0,0 0 0,1 0 0,-1 0 0,0-1 0,1 1 0,-1 0 0,0 0 0,0-1 0,1 1 0,-1 0 0,0-1 0,0 1 0,0 0 0,0-1 0,1 1 0,-1 0 0,0-1 0,0 1 0,0 0 0,0-1 0,0 1 0,0-1 0,0 1 0,0 0 0,0-1 0,0 1 0,0 0 0,0-1 0,-5-40 0,2 25 0,-2-9 0,-3-37 0,8 56 0,-1 1 0,1-1 0,1 1 0,-1-1 0,1 0 0,0 1 0,0 0 0,0-1 0,1 1 0,0 0 0,0-1 0,5-7 0,-7 13 0,0-1 0,1 1 0,-1-1 0,0 1 0,0-1 0,1 1 0,-1-1 0,1 1 0,-1-1 0,0 1 0,1 0 0,-1-1 0,1 1 0,-1 0 0,1-1 0,-1 1 0,1 0 0,-1-1 0,1 1 0,0 0 0,-1 0 0,1 0 0,-1 0 0,1 0 0,-1 0 0,1 0 0,0 0 0,-1 0 0,1 0 0,0 0 0,0 0 0,0 1 0,0 0 0,0 0 0,0 0 0,0-1 0,0 1 0,0 0 0,0 0 0,-1 0 0,1 0 0,0 0 0,-1 1 0,2 1 0,13 46 0,-13-42 0,4 13 0,2 9 0,-1 0 0,5 38 0,-12-67 0,-1 0 0,1 0 0,0 0 0,0 0 0,0 0 0,0 0 0,0 0 0,0 0 0,0 0 0,0 0 0,-1 0 0,1 0 0,0 0 0,0 0 0,0 0 0,0 0 0,0 0 0,0 0 0,0 0 0,-1 0 0,1 0 0,0 0 0,0 0 0,0 0 0,0 0 0,0 0 0,0 0 0,-1 0 0,1 0 0,0 0 0,0 0 0,0 0 0,0 0 0,0 0 0,0 0 0,0 0 0,0 1 0,0-1 0,0 0 0,-1 0 0,1 0 0,0 0 0,0 0 0,0 0 0,0 0 0,0 0 0,0 1 0,0-1 0,0 0 0,0 0 0,0 0 0,0 0 0,0 0 0,0 0 0,0 0 0,0 1 0,0-1 0,0 0 0,0 0 0,0 0 0,0 0 0,0 0 0,0 0 0,0 0 0,0 1 0,0-1 0,1 0 0,-12-12 0,-9-18 0,20 29 0,-3-3 0,-1-1 0,1 0 0,-1 1 0,0 0 0,0 0 0,-5-4 0,8 7 0,1 1 0,-1-1 0,1 1 0,-1 0 0,1-1 0,-1 1 0,1 0 0,-1 0 0,1-1 0,-1 1 0,0 0 0,1 0 0,-1 0 0,1 0 0,-1 0 0,0 0 0,1 0 0,-1 0 0,1 0 0,-1 0 0,0 0 0,1 0 0,-1 0 0,1 0 0,-2 1 0,1 0 0,1 0 0,-1 0 0,0 0 0,1 0 0,-1 0 0,0 0 0,1 0 0,-1 1 0,1-1 0,0 0 0,-1 0 0,1 1 0,0-1 0,0 0 0,0 0 0,-1 1 0,2-1 0,-1 2 0,0-3 0,1 40 0,-1-38 0,0 1 0,0-1 0,1 0 0,-1 0 0,1 0 0,-1 0 0,1 0 0,0 0 0,0 0 0,0 0 0,0 0 0,0 0 0,1 0 0,-1 0 0,1-1 0,1 3 0,-3-4 0,0 0 0,0 0 0,0 0 0,0 0 0,0 0 0,0 0 0,0 0 0,0 0 0,0 0 0,0 0 0,1 0 0,-1 0 0,0 0 0,0 0 0,0 0 0,0 0 0,0 1 0,0-1 0,0 0 0,0 0 0,0 0 0,1 0 0,-1 0 0,0 0 0,0 0 0,0 0 0,0 0 0,0-1 0,0 1 0,0 0 0,0 0 0,0 0 0,0 0 0,1 0 0,-1 0 0,0 0 0,0 0 0,0 0 0,0 0 0,0 0 0,0 0 0,0 0 0,0 0 0,0 0 0,0 0 0,0 0 0,0-1 0,0 1 0,0 0 0,1 0 0,-1 0 0,0 0 0,0 0 0,0 0 0,0 0 0,0 0 0,0 0 0,0-1 0,0 1 0,0 0 0,0 0 0,0 0 0,0 0 0,-2-11 0,-4-11 0,-14-22 0,-3-8 0,21 48 0,1 1 0,0-1 0,1 0 0,-1 1 0,1-1 0,0 0 0,-1 0 0,2 0 0,-1 1 0,0-1 0,2-7 0,-2 11 3,0-1-1,0 1 0,0 0 1,0-1-1,0 1 0,0 0 1,0-1-1,1 1 0,-1 0 1,0-1-1,0 1 0,0 0 1,0 0-1,0-1 0,0 1 1,1 0-1,-1-1 0,0 1 1,0 0-1,0 0 0,1-1 1,-1 1-1,0 0 0,0 0 1,1 0-1,-1-1 0,0 1 1,0 0-1,1 0 0,-1 0 1,0 0-1,1 0 0,-1-1 1,0 1-1,1 0 0,-1 0 1,0 0-1,1 0 0,-1 0 1,0 0-1,1 0 0,0 1-71,-1-1-1,0 1 0,1-1 1,-1 1-1,1-1 0,-1 1 1,0 0-1,0-1 0,1 1 1,-1-1-1,0 1 0,0 0 0,0-1 1,0 1-1,0 0 0,0-1 1,0 1-1,0 0 0,0-1 1,0 2-1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8:32:06.996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8:32:08.137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16 0 24575,'-4'0'0,"-8"0"0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8:32:09.22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28 0 24575,'-9'0'0,"-9"0"0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8:32:16.55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487 13 24575,'-4'0'0,"-8"0"0,-5 9 0,-10 4 0,0 4 0,-1-1 0,0-3 0,1-4 0,-2-3 0,1-3 0,-5-2 0,-6-1 0,-7-10 0,0-3 0,4-10 0,8-4 0,15 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8:32:21.78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952 3 24575,'-130'-3'0,"-138"6"0,181 10 0,69-9 0,-1-1 0,1 0 0,0-1 0,-1-2 0,1 0 0,-1 0 0,1-2 0,-19-3 0,7-2 0,1 2 0,-1 1 0,0 2 0,-54 1 0,80 2 0,-1 0 0,1 0 0,0 0 0,-1 1 0,1-1 0,0 1 0,0 0 0,0 0 0,0 1 0,0-1 0,0 1 0,-5 5 0,8-7 0,-1 1 0,0-1 0,1 1 0,-1 0 0,1-1 0,-1 1 0,1 0 0,0 0 0,0 0 0,0 0 0,0 0 0,0 0 0,0 0 0,1 1 0,-1-1 0,1 0 0,-1 0 0,1 0 0,0 1 0,0-1 0,0 0 0,0 0 0,0 1 0,0-1 0,1 0 0,0 4 0,0-6 0,-1-1 0,0 1 0,1 0 0,-1 0 0,0 0 0,0 0 0,1 0 0,-1 0 0,0 0 0,1-1 0,-1 1 0,0 0 0,0 0 0,1 0 0,-1-1 0,0 1 0,0 0 0,0 0 0,1-1 0,-1 1 0,0 0 0,0 0 0,0-1 0,0 1 0,1 0 0,-1-1 0,0 1 0,0 0 0,0 0 0,0-1 0,0 1 0,0 0 0,0-1 0,0 1 0,0 0 0,0-1 0,0 1 0,0-1 0,5-17 0,-2-9-1365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8:32:40.453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4952 87 24575,'-679'0'0,"819"1"0,174-3 0,-290 2 0,-1-2 0,28-6 0,-43 4 0,-21 3 0,-26 3 0,-58 4 0,1-3 0,-1-5 0,-173-26 0,166 14 0,0 6 0,-171 7 0,125 3 0,105 0 0,0 2 0,-68 15 0,163-15 0,105-4 0,-176-1 0,-27 1 0,0-2 0,0-2 0,-54-12 0,31 2 0,-1 3 0,0 4 0,0 2 0,-114 8 0,130 3 0,-88 20 0,12-1 0,42-12 0,-126 3 0,-1940-18 0,2151 2-151,-1 0-1,0 0 0,1-1 0,-1 0 1,1 0-1,-1 0 0,1-1 1,-6-2-1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8:32:50.20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577 5 24575,'-5'0'0,"-6"0"0,-6 0 0,-10 0 0,-10 0 0,-13 0 0,-8 0 0,2 0 0,0 0 0,0 0 0,6 0 0,5 0 0,6 0 0,5 0 0,-1-5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8:32:53.07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8:33:00.84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8:33:01.36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24575,'0'4'0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2:25:33.7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1 233 24575,'6'14'0,"-1"0"0,7 26 0,2 5 0,-14-45 0,-1 0 0,1 0 0,0 0 0,0 1 0,0-1 0,0 0 0,0 0 0,0 0 0,0 0 0,0 1 0,0-1 0,0 0 0,0 0 0,0 0 0,0 0 0,0 1 0,0-1 0,0 0 0,0 0 0,0 0 0,1 0 0,-1 0 0,0 1 0,0-1 0,0 0 0,0 0 0,0 0 0,0 0 0,0 0 0,0 0 0,1 1 0,-1-1 0,0 0 0,0 0 0,0 0 0,0 0 0,0 0 0,1 0 0,-1 0 0,0 0 0,0 0 0,0 0 0,0 0 0,0 0 0,1 0 0,-1 0 0,0 0 0,0 0 0,0 0 0,0 0 0,1 0 0,-1 0 0,0 0 0,0 0 0,0 0 0,0 0 0,1 0 0,-1 0 0,0 0 0,0 0 0,0 0 0,0-1 0,0 1 0,0 0 0,1 0 0,3-17 0,0-23 0,-5-26 0,-14-110 0,56 176 0,-11 2 0,558-8 0,-552 4 0,65-12 0,12-1 0,-2 13 0,-55 2 0,86-11 0,-134 9 0,1 2 0,-1-1 0,0 1 0,1 0 0,9 2 0,-16-2 0,-1 0 0,0 0 0,1 1 0,-1-1 0,0 0 0,1 0 0,-1 1 0,0-1 0,0 0 0,1 1 0,-1 0 0,0-1 0,0 1 0,0 0 0,0-1 0,0 1 0,0 0 0,0 0 0,0 0 0,0 0 0,0 0 0,0 0 0,0 0 0,-1 0 0,1 0 0,0 1 0,-1-1 0,1 0 0,-1 0 0,0 0 0,1 1 0,-1-1 0,0 0 0,0 1 0,1-1 0,-1 0 0,0 1 0,0-1 0,-1 0 0,1 1 0,0-1 0,-1 2 0,0-2 0,1 1 0,-1-1 0,0 0 0,0 1 0,0-1 0,0 0 0,0 0 0,0 0 0,0 0 0,0 0 0,0 0 0,-1 0 0,1 0 0,0 0 0,-1 0 0,1-1 0,0 1 0,-1-1 0,1 1 0,-3 0 0,-37 6 0,18-3 0,16-2-227,0 1-1,0 0 1,1 0-1,-1 0 1,-9 8-1,-6 5-6598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8:33:02.70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8:33:11.39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8:33:16.10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8:33:32.72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8:33:33.26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8:33:36.29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8:33:40.56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8:33:41.17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8:33:41.80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8:33:37.87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2:25:55.3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23 113 24575,'10'4'0,"-10"-4"0,-1 0 0,0 0 0,1 0 0,-1 0 0,0 1 0,0-1 0,1 0 0,-1 1 0,0-1 0,1 0 0,-1 1 0,1-1 0,-1 1 0,0-1 0,1 1 0,-1-1 0,1 1 0,-1-1 0,1 1 0,0-1 0,-1 1 0,1 0 0,-1-1 0,1 1 0,0 0 0,-1 1 0,-3 14 0,0 0 0,0 0 0,2 1 0,0-1 0,1 1 0,0-1 0,4 30 0,-2-15 0,1-256 0,-2 219 0,0-1 0,1 0 0,0 1 0,0-1 0,1 1 0,0-1 0,0 1 0,0 0 0,1 0 0,0 0 0,0 0 0,5-6 0,-7 11 0,0 0 0,-1 1 0,1 0 0,0-1 0,-1 1 0,1-1 0,0 1 0,0 0 0,0-1 0,0 1 0,-1 0 0,1 0 0,0 0 0,0 0 0,0-1 0,0 1 0,0 0 0,-1 1 0,1-1 0,0 0 0,0 0 0,0 0 0,0 0 0,-1 1 0,1-1 0,0 0 0,0 1 0,0-1 0,-1 1 0,1-1 0,0 1 0,-1-1 0,1 1 0,0-1 0,-1 1 0,1 0 0,-1-1 0,1 1 0,-1 0 0,1 1 0,26 36 0,-20-27 0,58 97 0,-80-151 0,13 31 0,-1 1 0,0 0 0,-1 0 0,-1 0 0,-6-11 0,11 21 0,0 1 0,-1-1 0,1 0 0,0 1 0,-1-1 0,1 1 0,-1-1 0,1 1 0,-1-1 0,1 1 0,-1-1 0,1 1 0,-1-1 0,1 1 0,-1 0 0,0-1 0,1 1 0,-1 0 0,1 0 0,-1-1 0,0 1 0,1 0 0,-1 0 0,0 0 0,0 0 0,1 0 0,-1 0 0,-1 0 0,1 0 0,0 1 0,0 0 0,0-1 0,1 1 0,-1 0 0,0 0 0,0 0 0,0-1 0,1 1 0,-1 0 0,1 0 0,-1 0 0,0 0 0,1 0 0,-1 2 0,-1 2 0,0 1 0,1-1 0,-1 1 0,1 0 0,0 10 0,1-11 0,0 1 0,1-1 0,0 1 0,0-1 0,0 0 0,1 0 0,-1 1 0,1-1 0,1 0 0,-1 0 0,1-1 0,-1 1 0,1 0 0,6 6 0,-8-11 0,0 0 0,0 1 0,0-1 0,0 0 0,0 0 0,0 0 0,0 0 0,0 0 0,0 0 0,0 0 0,0 0 0,0 0 0,0-1 0,0 1 0,0 0 0,0-1 0,0 1 0,0 0 0,0-1 0,0 1 0,-1-1 0,1 0 0,0 1 0,0-1 0,0 0 0,-1 1 0,1-1 0,0 0 0,-1 0 0,1 0 0,-1 1 0,1-1 0,-1 0 0,1 0 0,-1 0 0,1-1 0,15-36 0,-12 22 0,-4 13 0,1-1 0,-1 0 0,1 1 0,0-1 0,0 0 0,0 1 0,1-1 0,-1 1 0,1 0 0,0 0 0,0-1 0,2-2 0,-3 6 0,-1 0 0,1 0 0,0 0 0,-1 1 0,1-1 0,-1 0 0,1 0 0,0 0 0,-1 1 0,1-1 0,-1 0 0,1 1 0,-1-1 0,1 0 0,-1 1 0,1-1 0,-1 1 0,1-1 0,-1 1 0,0-1 0,1 1 0,-1-1 0,0 1 0,1-1 0,-1 1 0,0 0 0,0-1 0,1 1 0,-1-1 0,0 1 0,0 0 0,0 0 0,8 23 0,-8-23 0,13 50 0,-8-28 0,1 0 0,0-1 0,2 1 0,1-1 0,13 24 0,-21-44 0,-1-1 0,1 1 0,0-1 0,0 1 0,-1-1 0,1 0 0,0 0 0,0 1 0,1-1 0,-1 0 0,0 0 0,0 0 0,0 0 0,3 1 0,-4-3 0,1 1 0,-1-1 0,0 0 0,0 1 0,1-1 0,-1 1 0,0-1 0,0 0 0,0 1 0,0-1 0,1 0 0,-1 1 0,0-1 0,0 0 0,0 1 0,0-1 0,-1 0 0,1 1 0,0-1 0,0 1 0,0-1 0,-1 0 0,-12-50 0,10 44 0,-3-13 0,9 15 0,9 7 0,-8 0 0,0-1 0,-1 0 0,1 1 0,0-2 0,0 1 0,0 0 0,0-1 0,0 0 0,0 0 0,0 0 0,0 0 0,0 0 0,0-1 0,6-1 0,-6-1 0,1 1 0,0-1 0,-1 0 0,1 0 0,-1 0 0,0 0 0,0-1 0,0 0 0,0 1 0,3-7 0,-7 10 0,1 0 0,-1-1 0,0 1 0,0 0 0,0-1 0,1 1 0,-1 0 0,0 0 0,1-1 0,-1 1 0,0 0 0,1 0 0,-1 0 0,0-1 0,1 1 0,-1 0 0,0 0 0,1 0 0,-1 0 0,0 0 0,1 0 0,-1 0 0,1 0 0,-1 0 0,0 0 0,1 0 0,-1 0 0,0 0 0,1 0 0,-1 0 0,1 0 0,-1 0 0,0 0 0,1 1 0,-1-1 0,0 0 0,1 0 0,10 17 0,5 29 0,-15-41 0,38 144 0,-53-173 0,-4-6 0,0 1 0,-28-32 0,26 47 0,19 14 0,-1 0 0,1-1 0,0 0 0,0 1 0,0-1 0,0 0 0,0 1 0,0-1 0,0 0 0,0 0 0,0 0 0,0 0 0,0 0 0,0 0 0,1 0 0,-1 0 0,0 0 0,1-1 0,-1 1 0,1 0 0,-1 0 0,1 0 0,0-1 0,0 1 0,-1 0 0,1-1 0,0-1 0,0-59 0,0 37 0,1 20 0,-1 7 0,0 11 0,-1-9 0,1 0 0,-1 0 0,1 0 0,0 0 0,1 0 0,-1 0 0,1 0 0,-1 0 0,1 0 0,0 0 0,1 0 0,1 4 0,-3-9 0,1 0 0,-1 1 0,0-1 0,0 0 0,0 0 0,1 0 0,-1 0 0,0 1 0,0-1 0,0 0 0,-1 0 0,1 0 0,0 0 0,0 0 0,0 1 0,-1-1 0,0-1 0,-10-18 0,-6-10 0,16 29 0,1 0 0,-1 0 0,0-1 0,1 1 0,0 0 0,-1 0 0,1-1 0,0 1 0,-1 0 0,1-1 0,0 1 0,0-1 0,0 1 0,0 0 0,1-1 0,-1 1 0,1-2 0,-1 2 0,1 0 0,-1 1 0,1-1 0,0 1 0,-1-1 0,1 1 0,0-1 0,-1 1 0,1-1 0,0 1 0,0 0 0,0 0 0,-1-1 0,1 1 0,0 0 0,0 0 0,0 0 0,0 0 0,0 0 0,-1 0 0,1 0 0,0 0 0,0 0 0,0 0 0,0 0 0,-1 1 0,1-1 0,1 1 0,30 11 0,-21-8 0,39 13 0,-49-17 0,-1-1 0,0 1 0,1 0 0,-1-1 0,0 1 0,1 0 0,-1 0 0,0-1 0,1 1 0,-1-1 0,0 1 0,0 0 0,1-1 0,-1 1 0,0-1 0,0 1 0,0 0 0,0-1 0,0 1 0,0-1 0,1 1 0,-1-1 0,0 1 0,0 0 0,0-1 0,0 1 0,-1-1 0,1 1 0,0-1 0,0 1 0,0-1 0,0 1 0,0 0 0,0-1 0,-1 1 0,1-1 0,0 1 0,-1-1 0,-5-19 0,4 17 0,0 0 0,0 1 0,0-1 0,-1 1 0,1 0 0,-1 0 0,1 0 0,-1 0 0,0 0 0,0 1 0,0-1 0,0 1 0,0 0 0,0-1 0,0 2 0,0-1 0,0 0 0,-1 1 0,1-1 0,0 1 0,0 0 0,-1 0 0,1 0 0,-4 1 0,2-1 0,0 1 0,0 0 0,0 0 0,0 0 0,0 0 0,0 1 0,1 0 0,-1 0 0,1 0 0,-1 0 0,1 1 0,0 0 0,0 0 0,0 0 0,-5 5 0,8-7 0,1 0 0,-1 0 0,0-1 0,1 1 0,-1 0 0,1 0 0,-1 0 0,1 0 0,0 0 0,-1 0 0,1 0 0,0 0 0,0 0 0,-1 0 0,1 0 0,0 0 0,0 0 0,0 0 0,0 0 0,0 0 0,1 0 0,-1 0 0,0 0 0,0 0 0,1 0 0,-1 0 0,1 1 0,1 0 0,-1 0 0,1 0 0,0 0 0,0 0 0,0 0 0,0-1 0,0 1 0,0 0 0,0-1 0,4 2 0,6 2 0,1 0 0,-1 0 0,16 3 0,25 2 0,1-2 0,72 2 0,-21-3 0,-81-1 0,-18-1 0,-16 2 0,-14-2 0,0-1 0,-1 0 0,1-2 0,-1-1 0,-37-4 0,45 3 0,9 0 0,3 0 0,1 0 0,-1 0 0,1-1 0,0 1 0,-1-1 0,1 0 0,-7-2 0,11 2 0,0 1 0,0-1 0,0 1 0,0-1 0,1 1 0,-1-1 0,0 1 0,0 0 0,0-1 0,0 1 0,1-1 0,-1 1 0,0-1 0,1 1 0,-1 0 0,0-1 0,1 1 0,-1 0 0,0-1 0,1 1 0,-1 0 0,1 0 0,-1-1 0,0 1 0,1 0 0,-1 0 0,1 0 0,-1 0 0,1 0 0,-1-1 0,1 1 0,-1 0 0,1 0 0,19-8 0,95-28 0,-115 36 0,0 0 0,0 0 0,0 0 0,0 0 0,0 0 0,0 0 0,0 0 0,0 0 0,0-1 0,0 1 0,0 0 0,0 0 0,-1 0 0,1 0 0,0 0 0,0 0 0,0 0 0,0 0 0,0 0 0,0-1 0,0 1 0,0 0 0,0 0 0,0 0 0,0 0 0,0 0 0,0 0 0,0 0 0,0 0 0,0-1 0,0 1 0,0 0 0,0 0 0,0 0 0,0 0 0,0 0 0,0 0 0,1 0 0,-1 0 0,0 0 0,0-1 0,0 1 0,0 0 0,0 0 0,0 0 0,0 0 0,0 0 0,0 0 0,0 0 0,0 0 0,0 0 0,1 0 0,-1 0 0,0 0 0,0 0 0,0 0 0,0 0 0,0 0 0,0 0 0,-15-3 0,-21 0 0,12 2 0,32-3 0,19-8 0,-26 11 0,0 1 0,0-1 0,0 1 0,0-1 0,0 0 0,0 0 0,0 0 0,-1 1 0,1-1 0,0 0 0,0 0 0,-1 0 0,1 0 0,-1 0 0,1 0 0,-1 0 0,1 0 0,-1 0 0,0 0 0,1-1 0,-1 1 0,0 0 0,0-2 0,0 2 0,-1 0 0,1 0 0,-1 0 0,0 0 0,1 0 0,-1 0 0,0 0 0,0 0 0,1 0 0,-1 0 0,0 1 0,0-1 0,0 0 0,0 1 0,0-1 0,0 0 0,0 1 0,0-1 0,0 1 0,-1 0 0,1-1 0,0 1 0,0 0 0,0 0 0,-2-1 0,-36-3 0,33 3 0,-185-3 0,175 1 0,14-2 0,3 3 0,1 1 0,-1 0 0,0-1 0,1 1 0,0 0 0,-1 0 0,1 0 0,0 0 0,-1 0 0,1 1 0,3-2 0,28-8 0,1 2 0,0 1 0,0 1 0,66-1 0,-94 6 0,0 1 0,1-1 0,-1 1 0,0 1 0,1-1 0,-1 1 0,0 0 0,1 1 0,-1-1 0,0 1 0,0 1 0,9 4 0,-14-7 0,0 1 0,-1-1 0,1 1 0,0-1 0,0 1 0,-1-1 0,1 1 0,0 0 0,-1-1 0,1 1 0,-1 0 0,1 0 0,-1-1 0,1 1 0,-1 0 0,0 0 0,1 0 0,-1 0 0,0-1 0,0 1 0,1 0 0,-1 0 0,0 0 0,0 0 0,0 0 0,0 0 0,0 0 0,0 0 0,-1 0 0,1-1 0,0 1 0,0 0 0,-1 0 0,1 0 0,0 0 0,-1-1 0,1 1 0,-1 0 0,1 0 0,-1 0 0,1-1 0,-1 1 0,0 0 0,1-1 0,-1 1 0,0-1 0,1 1 0,-1-1 0,0 1 0,0-1 0,-1 1 0,-5 3 0,1 0 0,-1-1 0,0 0 0,0 0 0,-8 2 0,-13 1 0,-1 0 0,1-2 0,-1 0 0,0-3 0,0 0 0,-55-7 0,147-3 0,185 5 0,-273 7 0,0 0 0,1 2 0,-37 11 0,58-15 0,-29 10 0,31-10 0,-1-1 0,1 0 0,0 1 0,0-1 0,0 1 0,0 0 0,-1-1 0,1 1 0,0 0 0,0 0 0,0-1 0,0 1 0,1 0 0,-1 0 0,0 0 0,0 0 0,1 0 0,-1 0 0,0 1 0,0 1 0,1-3 0,1 1 0,-1 0 0,1-1 0,-1 1 0,1-1 0,-1 1 0,1 0 0,-1-1 0,1 1 0,0-1 0,-1 1 0,1-1 0,0 0 0,-1 1 0,1-1 0,0 0 0,0 0 0,-1 1 0,1-1 0,0 0 0,0 0 0,-1 0 0,1 0 0,0 0 0,1 0 0,26 2 0,-24-2 0,180-1 0,-217 0 0,20 0 0,-1 0 0,1 1 0,-1 1 0,1 0 0,-1 1 0,-15 4 0,58 1 0,233-3 0,-128-3 0,60-3 0,-194 2 0,0 0 0,0 0 0,0 0 0,0 0 0,0 0 0,0 0 0,0 0 0,-1 0 0,1 0 0,0 0 0,0 0 0,0 0 0,0 0 0,0 0 0,0-1 0,0 1 0,0 0 0,0 0 0,0 0 0,0 0 0,0 0 0,0 0 0,0 0 0,0 0 0,0 0 0,0 0 0,0 0 0,0 0 0,0 0 0,0 0 0,0 0 0,0-1 0,0 1 0,0 0 0,0 0 0,0 0 0,0 0 0,0 0 0,0 0 0,0 0 0,0 0 0,0 0 0,0 0 0,0 0 0,0 0 0,0 0 0,0 0 0,-13-5 0,-19-4 0,-50-5 0,-138-6 0,169 17 0,49 3 0,0 0 0,0 0 0,-1 0 0,1 0 0,0-1 0,0 1 0,-1-1 0,1 1 0,0-1 0,0 0 0,0 0 0,0 0 0,0 0 0,-3-3 0,4 4 0,1-1 0,0 1 0,0 0 0,-1-1 0,1 1 0,0-1 0,0 1 0,0-1 0,0 1 0,0 0 0,0-1 0,0 1 0,0-1 0,0 1 0,0-1 0,0 1 0,0 0 0,0-1 0,0 1 0,0-1 0,0 1 0,0 0 0,1-1 0,-1 1 0,0-1 0,1 0 0,16-14 0,-1 6 0,0 1 0,1 1 0,0 1 0,1 0 0,-1 2 0,1 0 0,25-3 0,29-7 0,-44 6 0,-19 5 0,0 0 0,1 1 0,-1 0 0,1 0 0,0 1 0,-1 0 0,1 1 0,12 0 0,-21 0 0,0 0 0,0 1 0,0-1 0,0 0 0,0 0 0,-1 0 0,1 1 0,0-1 0,0 0 0,0 1 0,0-1 0,-1 1 0,1-1 0,0 1 0,0-1 0,-1 1 0,1-1 0,0 1 0,-1 0 0,2 1 0,-2-2 0,0 1 0,0 0 0,0-1 0,0 1 0,0-1 0,-1 1 0,1-1 0,0 1 0,0 0 0,0-1 0,-1 1 0,1-1 0,0 1 0,-1-1 0,1 1 0,0-1 0,-1 1 0,1-1 0,0 0 0,-1 1 0,1-1 0,-1 1 0,0-1 0,-4 4 0,0-1 0,0 0 0,0 0 0,0-1 0,-9 4 0,-27 3 0,-84 9 0,84-13 0,47-7 0,0-2 0,0 1 0,0-1 0,0 1 0,5-6 0,-10 8 0,0 0 0,0 0 0,0 0 0,0 0 0,-1 0 0,1 0 0,0 0 0,0 0 0,-1 0 0,1 0 0,-1-1 0,1 1 0,-1 0 0,1-2 0,-1 2 0,0 0 0,0 0 0,0 1 0,-1-1 0,1 0 0,0 1 0,0-1 0,-1 0 0,1 1 0,0-1 0,-1 0 0,1 1 0,-1-1 0,1 1 0,-1-1 0,1 1 0,-1-1 0,0 1 0,1-1 0,-1 1 0,1 0 0,-1-1 0,0 1 0,1 0 0,-1-1 0,0 1 0,0 0 0,-1 0 0,-13-4 0,0 2 0,0 0 0,-1 1 0,-27 1 0,30 0 0,16 0 0,0 0 0,0 0 0,0 0 0,0 0 0,0 0 0,0-1 0,0 1 0,0-1 0,0 0 0,0 0 0,0 0 0,0 0 0,0 0 0,0-1 0,-1 1 0,1-1 0,-1 0 0,1 0 0,-1 0 0,0 0 0,0 0 0,0 0 0,0-1 0,0 1 0,0-1 0,0 1 0,1-5 0,-3 7 0,0 0 0,0 0 0,0-1 0,0 1 0,0 0 0,1 0 0,-1 0 0,0 0 0,0 0 0,0-1 0,0 1 0,0 0 0,1 0 0,-1 0 0,0 0 0,0 0 0,0 0 0,0 0 0,1 0 0,-1 0 0,0 0 0,0-1 0,0 1 0,1 0 0,-1 0 0,0 0 0,0 0 0,0 0 0,1 0 0,-1 0 0,0 1 0,0-1 0,0 0 0,1 0 0,-1 0 0,0 0 0,0 0 0,0 0 0,0 0 0,1 0 0,-1 0 0,0 0 0,0 1 0,0-1 0,0 0 0,1 0 0,10 12 0,7 5 0,-6-13 0,0 0 0,0-2 0,0 1 0,20 0 0,-20-2 0,1 1 0,-1 0 0,1 1 0,-1 0 0,13 5 0,-9-1 0,0-2 0,1 0 0,0 0 0,0-2 0,0 0 0,28 1 0,-42-4 0,0 0 0,0 1 0,1 0 0,-1-1 0,0 1 0,0 0 0,0 0 0,0 1 0,-1-1 0,1 1 0,4 2 0,-7-4 0,1 1 0,-1-1 0,0 0 0,1 1 0,-1-1 0,1 1 0,-1-1 0,0 1 0,1-1 0,-1 1 0,0-1 0,0 1 0,0-1 0,1 1 0,-1-1 0,0 1 0,0-1 0,0 1 0,0 0 0,0-1 0,0 1 0,0-1 0,0 1 0,0-1 0,0 2 0,-1-1 0,1 0 0,-1 0 0,0 0 0,0 0 0,0 0 0,1 0 0,-1 0 0,0 0 0,0 0 0,0 0 0,-1 0 0,1 0 0,0-1 0,0 1 0,-2 0 0,-139 82-1365,122-72-5461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8:33:38.38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8:33:43.62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8:33:44.15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8:33:46.54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8:33:54.19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8:34:00.06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8:34:00.62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8:34:02.72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13:56.20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7293 201 24575,'0'-1'0,"0"1"0,0-1 0,0 1 0,0 0 0,-1-1 0,1 1 0,0 0 0,0-1 0,-1 1 0,1 0 0,0 0 0,0-1 0,-1 1 0,1 0 0,0-1 0,-1 1 0,1 0 0,0 0 0,-1 0 0,1 0 0,0-1 0,-1 1 0,1 0 0,-1 0 0,1 0 0,0 0 0,-1 0 0,1 0 0,0 0 0,-1 0 0,0 0 0,-17 0 0,13 0 0,-524 7 0,506-6 0,0 2 0,1 0 0,-1 1 0,-29 11 0,23-7 0,-48 8 0,29-13 0,36-3 0,-1 1 0,1 0 0,-1 0 0,1 1 0,0 1 0,-15 5 0,27-8 0,0 0 0,1 0 0,-1 0 0,0 0 0,0 0 0,0 1 0,0-1 0,0 0 0,0 0 0,0 0 0,1 0 0,-1 0 0,0 0 0,0 1 0,0-1 0,0 0 0,0 0 0,0 0 0,0 0 0,0 0 0,0 1 0,0-1 0,0 0 0,0 0 0,0 0 0,0 0 0,0 0 0,0 1 0,0-1 0,0 0 0,0 0 0,0 0 0,0 0 0,0 0 0,0 1 0,0-1 0,0 0 0,0 0 0,-1 0 0,1 0 0,0 0 0,0 0 0,0 1 0,0-1 0,0 0 0,0 0 0,0 0 0,-1 0 0,1 0 0,0 0 0,0 0 0,0 0 0,0 0 0,0 0 0,-1 0 0,1 0 0,0 0 0,0 1 0,0-1 0,0 0 0,-1 0 0,17 1 0,4-3 0,0-1 0,0 0 0,25-9 0,25-5 0,-22 9 0,1 2 0,79 1 0,99 19 0,-214-12 0,1-2 0,-1 1 0,22-3 0,-30 1 0,1 0 0,-1-1 0,1 1 0,-1-1 0,0 0 0,0-1 0,0 1 0,0-1 0,0 0 0,7-7 0,12-8 0,1 0 0,1 2 0,0 1 0,1 1 0,37-13 0,-44 16 0,-20 11 0,0 0 0,0-1 0,0 1 0,0 0 0,0 0 0,-1-1 0,1 1 0,0 0 0,0 0 0,0-1 0,0 1 0,0 0 0,-1 0 0,1 0 0,0 0 0,0-1 0,0 1 0,0 0 0,-1 0 0,1 0 0,0 0 0,0-1 0,-1 1 0,1 0 0,0 0 0,0 0 0,-1 0 0,1 0 0,0 0 0,0 0 0,-1 0 0,1 0 0,0 0 0,0 0 0,-1 0 0,1 0 0,0 0 0,0 0 0,-1 0 0,-47-1 0,39 1 0,-522-12 0,211-1 0,247 5 0,47 5 0,-1 0 0,1 1 0,-48 4 0,-403 15 0,401-18 0,43 0 0,-57-12 0,70 8 0,0 2 0,-1 0 0,1 1 0,-1 1 0,0 1 0,-32 5 0,42 0 0,18 0 0,19 1 0,28 0 0,-25-3 0,-1 1 0,48 12 0,-16 2 0,1-4 0,1-2 0,0-3 0,96 3 0,146-12 0,-266 3 0,-37-3 0,-1 0 0,1 0 0,-1 0 0,1 0 0,-1 0 0,1 1 0,-1-1 0,1 0 0,-1 0 0,1 0 0,0 0 0,-1 1 0,0-1 0,1 0 0,-1 0 0,1 1 0,-1-1 0,1 0 0,-1 1 0,1-1 0,-1 0 0,0 1 0,1-1 0,-1 1 0,0-1 0,1 1 0,-1 0 0,-9 9 0,-30 9 0,34-17 0,-85 44 0,70-34 0,-1 0 0,0-2 0,-1 0 0,0-2 0,-26 7 0,-9-6 0,-99 3 0,61-6 0,-674 8 0,506-15 0,-613 1 0,854 0 0,14 1 0,0-1 0,0 0 0,0 0 0,0 0 0,1-1 0,-1-1 0,0 1 0,0-1 0,-13-5 0,21 7 0,0-1 0,-1 1 0,1 0 0,0 0 0,-1 0 0,1 0 0,0-1 0,-1 1 0,1 0 0,0 0 0,0-1 0,-1 1 0,1 0 0,0 0 0,0-1 0,0 1 0,-1 0 0,1-1 0,0 1 0,0 0 0,0-1 0,0 1 0,0 0 0,0-1 0,-1 1 0,1 0 0,0-1 0,0 1 0,0 0 0,0-1 0,0 1 0,1-1 0,-1 1 0,0 0 0,0-1 0,0 1 0,0 0 0,0-1 0,1 1 0,14-14 0,28-8 0,-39 21 0,31-15 0,-12 5 0,-1 0 0,2 2 0,-1 1 0,1 1 0,28-4 0,57 2 0,173 7 0,-153 5 0,2-2 0,206-1 0,-330 0 0,80-7 0,-80 6 0,1 0 0,0 0 0,-1-1 0,0-1 0,1 1 0,-1-1 0,0 0 0,9-6 0,-15 8 0,0 1 0,0 0 0,-1-1 0,1 1 0,0-1 0,0 1 0,-1-1 0,1 1 0,0-1 0,0 0 0,-1 1 0,1-1 0,-1 0 0,1 1 0,-1-1 0,1 0 0,-1 0 0,1 0 0,-1 0 0,0 1 0,1-1 0,-1 0 0,0 0 0,0 0 0,1 0 0,-1 0 0,0 0 0,0 0 0,0 0 0,0 0 0,-1 0 0,1 1 0,0-3 0,-1 2 0,0 0 0,-1 0 0,1 0 0,0 0 0,-1 0 0,1 1 0,0-1 0,-1 0 0,1 1 0,-1-1 0,1 1 0,-1-1 0,1 1 0,-1 0 0,1-1 0,-1 1 0,1 0 0,-1 0 0,-2 1 0,-387 11 0,156 2 0,24 0 0,-125 5 0,-91-10 0,117-7 0,84 23 0,-200-23 0,385-6 0,0-2 0,1-1 0,-79-26 0,-113-57 0,213 82 0,-8-3 0,-1 2 0,-1 1 0,1 1 0,-1 1 0,-38-2 0,-148 6 0,193 1 0,0 0 0,1-2 0,-24-5 0,17 3 0,-37-3 0,-305 5 0,192 5 0,167-2 0,1 0 0,-1 1 0,-17 3 0,28-4 0,-1 0 0,1 0 0,0 0 0,-1 0 0,1 0 0,0 0 0,-1 0 0,1 0 0,0 0 0,-1 0 0,1 0 0,0 0 0,-1 1 0,1-1 0,0 0 0,-1 0 0,1 0 0,0 0 0,-1 1 0,1-1 0,0 0 0,0 0 0,-1 0 0,1 1 0,0-1 0,0 0 0,0 1 0,-1-1 0,1 0 0,0 1 0,0-1 0,0 0 0,0 1 0,-1-1 0,1 0 0,0 1 0,14 6 0,30 1 0,-43-7 0,339 28 0,7-26 0,-224-4 0,6 0 0,-11-1 0,147 15 0,-259-12 0,61 11 0,-63-11 0,0 1 0,0-1 0,0 0 0,0 1 0,-1 0 0,1 0 0,0 0 0,-1 1 0,1-1 0,-1 1 0,0 0 0,0 0 0,3 3 0,-5-5 0,-1 0 0,1 0 0,-1-1 0,1 1 0,-1 0 0,1 0 0,-1 0 0,1 0 0,-1 0 0,0-1 0,0 1 0,1 0 0,-1 0 0,0 0 0,0 0 0,0 0 0,0 0 0,0 0 0,0 0 0,0 0 0,0 0 0,-1 0 0,1 0 0,0 0 0,-1 1 0,0-1 0,0 1 0,0-1 0,-1 1 0,1-1 0,0 0 0,-1 0 0,1 0 0,-1 0 0,1 0 0,-1 0 0,1 0 0,-4 0 0,-5 3 0,0-2 0,-1 1 0,-17 1 0,-326 1 0,220-7 0,-39-1 0,-282 5 0,347 10 0,83-8 0,0 0 0,-1-2 0,1-1 0,0-1 0,-47-5 0,-164-32 0,205 34 0,-1 1 0,-1 1 0,1 2 0,0 1 0,-34 7 0,-75 4 0,104-11 0,-51 10 0,38-5 0,45-7 0,7-1 0,16 4 0,-15-1 75,-3-2-118,1 0 1,0 0-1,-1 0 1,1 0 0,-1 1-1,1-1 1,0 0 0,-1 0-1,1 1 1,-1-1 0,1 0-1,-1 1 1,1-1 0,-1 1-1,1-1 1,-1 1 0,1-1-1,-1 1 1,0-1 0,1 1-1,-1-1 1,0 1 0,1-1-1,-1 1 1,0-1 0,0 1-1,0 0 1,0-1 0,1 1-1,-1 0 1,0-1 0,0 1-1,0 1 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13:59.46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 0 24575,'-5'0'0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2:25:58.8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878 28 24575,'-49'3'0,"-67"11"0,-30 2 0,-138 8 0,156-16 0,23-3 0,84 0 0,-7-1 0,67-45 0,-37 38 0,-1-1 0,0 1 0,0-1 0,0 1 0,0-1 0,0 1 0,-1-1 0,1-3 0,-1 6 0,0 0 0,0-1 0,1 1 0,-1 0 0,0 0 0,-1-1 0,1 1 0,0 0 0,0 0 0,0 0 0,-1-1 0,1 1 0,-1 0 0,1 0 0,-1 0 0,1 0 0,-1 0 0,0 0 0,1 0 0,-1 0 0,0 0 0,0 0 0,0 0 0,0 0 0,1 0 0,-3 0 0,2 1 0,1 0 0,-1 0 0,0 1 0,0-1 0,1 0 0,-1 1 0,0-1 0,1 0 0,-1 1 0,0-1 0,1 1 0,-1-1 0,0 1 0,1 0 0,-1-1 0,1 1 0,-1-1 0,1 1 0,-1 0 0,1 0 0,0-1 0,-1 1 0,1 0 0,0 0 0,0-1 0,-1 1 0,1 0 0,0 0 0,0 0 0,0-1 0,0 3 0,-5 27 0,3 10-1365,1-23-5461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14:00.11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14:00.80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40 0 24575,'-5'5'0,"-10"1"0,-4 10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14:02.82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24575,'5'0'0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14:03.89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14:05.40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14:07.06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14:07.79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14:09.94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14:10.48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24575,'9'0'0,"4"5"0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14:18.60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2:26:09.4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527 234 24575,'-1'24'0,"1"33"0,0-54 0,0 0 0,1 0 0,-1-1 0,1 1 0,0-1 0,0 1 0,-1-1 0,2 1 0,-1-1 0,0 1 0,0-1 0,1 0 0,-1 0 0,1 1 0,0-1 0,3 3 0,-3-4 0,-1-1 0,1 1 0,-1 0 0,1-1 0,0 1 0,-1-1 0,1 1 0,0-1 0,-1 0 0,1 0 0,0 0 0,0 0 0,-1 0 0,1 0 0,0 0 0,0 0 0,-1-1 0,1 1 0,0-1 0,-1 1 0,1-1 0,-1 0 0,1 0 0,0 0 0,-1 0 0,0 0 0,1 0 0,-1 0 0,0 0 0,1 0 0,-1 0 0,0-1 0,1-1 0,3-3 0,0 1 0,-1-1 0,0 0 0,0-1 0,0 1 0,3-11 0,-3 5 0,-1 1 0,0-1 0,1-18 0,-9 54 0,2-11 0,1 0 0,0 0 0,-1 18 0,3-17 0,-4-11 0,-9-21 0,-12-38 0,13 16 0,-9-56 0,21 104 0,0 0 0,1-1 0,0 0 0,0 1 0,4 9 0,-5-17 0,0 0 0,0 0 0,0 0 0,0 0 0,1-1 0,-1 1 0,0 0 0,0 0 0,0 0 0,0 0 0,0 0 0,0 0 0,0 0 0,0 0 0,1-1 0,-1 1 0,0 0 0,0 0 0,0 0 0,0 0 0,0 0 0,1 0 0,-1 0 0,0 0 0,0 0 0,0 0 0,0 0 0,0 0 0,1 0 0,-1 0 0,0 0 0,0 0 0,0 0 0,0 0 0,0 0 0,1 0 0,-1 0 0,0 0 0,0 0 0,0 0 0,0 0 0,0 1 0,1-1 0,-1 0 0,0 0 0,0 0 0,0 0 0,0 0 0,0 0 0,0 0 0,0 1 0,0-1 0,0 0 0,1 0 0,-1 0 0,0 0 0,2-15 0,-3-14 0,-1 0 0,-2 0 0,-12-47 0,14 70 0,0 7 0,-2 19 0,2 30 0,16 91 0,-14-139 0,0-1 0,0 0 0,0 0 0,0 0 0,0 0 0,0 0 0,0 0 0,0 0 0,0 0 0,-1 0 0,1 0 0,0 0 0,-1 0 0,1 0 0,-1 0 0,1 0 0,-1 0 0,0 0 0,1 0 0,-1 0 0,0-1 0,0 1 0,0 0 0,1 0 0,-1-1 0,0 1 0,0-1 0,0 1 0,0-1 0,0 1 0,0-1 0,0 0 0,0 1 0,0-1 0,0 0 0,0 0 0,0 1 0,0-1 0,-1 0 0,1 0 0,0-1 0,-2 1 0,1 0 0,0 0 0,0 0 0,0 0 0,0 1 0,0-1 0,0 1 0,0-1 0,0 1 0,0 0 0,0 0 0,0 0 0,0 0 0,0 0 0,1 0 0,-1 0 0,0 1 0,-1 1 0,1 0 0,0 0 0,1 0 0,-1 1 0,1-1 0,-1 0 0,1 1 0,1-1 0,-1 1 0,0-1 0,1 1 0,-1-1 0,1 1 0,0 0 0,0-1 0,1 1 0,-1-1 0,1 1 0,1 3 0,1-5 0,0-8 0,0-9 0,1-86 0,-4 114 0,-2 13 0,-2-29 0,-4-16 0,4 7 0,3 8 0,0 0 0,-1 0 0,1 0 0,-1 0 0,0 0 0,0 1 0,0-1 0,-5-5 0,7 9 0,0 0 0,0 0 0,0 0 0,0 0 0,0 0 0,0 0 0,0-1 0,-1 1 0,1 0 0,0 0 0,0 0 0,0 0 0,0 0 0,0 0 0,-1 0 0,1 0 0,0 0 0,0 0 0,0 0 0,0 0 0,0 0 0,-1 0 0,1 0 0,0 0 0,0 0 0,0 0 0,0 0 0,-1 0 0,1 0 0,0 0 0,0 0 0,0 0 0,0 0 0,0 0 0,0 1 0,-1-1 0,1 0 0,0 0 0,0 0 0,0 0 0,0 0 0,0 0 0,0 0 0,0 1 0,-1-1 0,-3 10 0,1 12 0,2-8 0,-1-6 0,1-1 0,1 0 0,0 1 0,0-1 0,0 1 0,1-1 0,2 11 0,-3-18 0,0 0 0,0 1 0,0-1 0,0 0 0,0 0 0,0 0 0,0 0 0,0 0 0,0 1 0,0-1 0,0 0 0,1 0 0,-1 0 0,0 0 0,0 0 0,0 0 0,0 1 0,0-1 0,0 0 0,1 0 0,-1 0 0,0 0 0,0 0 0,0 0 0,0 0 0,1 0 0,-1 0 0,0 0 0,0 0 0,0 0 0,0 0 0,1 0 0,-1 0 0,0 0 0,0 0 0,0 0 0,0 0 0,1 0 0,-1 0 0,0 0 0,0 0 0,0 0 0,0 0 0,1 0 0,-1-1 0,8-8 0,4-12 0,-12 20 0,0 1 0,0 0 0,0-1 0,0 1 0,0 0 0,0 0 0,0 0 0,0 0 0,0-1 0,0 1 0,1 0 0,-1 0 0,0 0 0,0 0 0,0 0 0,0-1 0,0 1 0,0 0 0,0 0 0,1 0 0,-1 0 0,0 0 0,0 0 0,0 0 0,0 0 0,1 0 0,-1-1 0,0 1 0,0 0 0,0 0 0,0 0 0,1 0 0,-1 0 0,0 0 0,0 0 0,0 0 0,1 0 0,-1 0 0,0 0 0,0 0 0,0 0 0,0 1 0,1-1 0,5 8 0,5 22 0,-7-18 0,-7-38 0,3 20 0,-1 1 0,0-1 0,0 0 0,-1 1 0,0-1 0,0 1 0,0 0 0,-1-1 0,1 1 0,-1 0 0,0 1 0,-1-1 0,-5-6 0,8 10 0,0 1 0,1 0 0,-1 0 0,0-1 0,0 1 0,1 0 0,-1 0 0,0 0 0,0 0 0,1 0 0,-1 0 0,0 0 0,0 0 0,0 0 0,1 0 0,-1 0 0,0 1 0,0-1 0,1 0 0,-1 1 0,0-1 0,1 0 0,-1 1 0,0-1 0,1 1 0,-1-1 0,0 1 0,1-1 0,-1 1 0,1-1 0,-1 1 0,1 0 0,-1-1 0,1 1 0,0 0 0,-1-1 0,1 1 0,0 0 0,0 0 0,-1-1 0,1 2 0,-12 34 0,-11 71 0,23-105 0,-1 0 0,0 0 0,1 0 0,-1-1 0,1 1 0,-1 0 0,1 0 0,0 0 0,0 0 0,0 0 0,0 0 0,0 0 0,1 0 0,-1 0 0,0 0 0,1 0 0,0 0 0,0 2 0,-1-4 0,1 0 0,-1 0 0,0 0 0,1 0 0,-1 0 0,0-1 0,0 1 0,1 0 0,-1 0 0,0 0 0,0 0 0,1 0 0,-1-1 0,0 1 0,0 0 0,1 0 0,-1 0 0,0-1 0,0 1 0,0 0 0,0 0 0,1-1 0,-1 1 0,0 0 0,0 0 0,0-1 0,0 1 0,0 0 0,0 0 0,0-1 0,0 1 0,0 0 0,0-1 0,0 1 0,0 0 0,0-1 0,3-12 0,-2-5 0,-1 0 0,-1 0 0,-1 0 0,-1 0 0,0 1 0,-1 0 0,-11-29 0,11 57 0,3 11 0,1 78 0,-9-112 0,-2-12 0,10 20 0,-1 0 0,1 0 0,-1 0 0,0 0 0,0 1 0,-1-1 0,1 1 0,-4-4 0,6 7 0,0-1 0,-1 1 0,1-1 0,-1 1 0,1 0 0,-1 0 0,1-1 0,-1 1 0,1 0 0,-1 0 0,1-1 0,-1 1 0,1 0 0,-1 0 0,1 0 0,-1 0 0,1 0 0,-1 0 0,1 0 0,-1 0 0,1 0 0,-1 0 0,1 0 0,-1 0 0,1 0 0,-2 1 0,1 0 0,0 0 0,0 0 0,-1 0 0,1 0 0,0 0 0,0 0 0,0 1 0,0-1 0,1 0 0,-1 1 0,0-1 0,0 1 0,0 2 0,-17 65 0,18-69 0,0 1 0,0-1 0,0 0 0,0 1 0,0-1 0,0 0 0,-1 1 0,1-1 0,0 0 0,0 1 0,0-1 0,0 0 0,0 0 0,-1 1 0,1-1 0,0 0 0,0 0 0,-1 1 0,1-1 0,0 0 0,0 0 0,-1 0 0,1 1 0,0-1 0,0 0 0,-1 0 0,1 0 0,0 0 0,-1 0 0,1 1 0,0-1 0,-1 0 0,1 0 0,0 0 0,-1 0 0,-8-10 0,9 9 0,-1 0 0,0 0 0,1 0 0,-1-1 0,1 1 0,0 0 0,-1-1 0,1 1 0,0 0 0,0-1 0,0 1 0,0 0 0,0-1 0,0 1 0,0 0 0,0-1 0,0 1 0,1 0 0,-1-1 0,0 1 0,2-3 0,2-1 0,-1-1 0,0 0 0,0 0 0,-1 0 0,1 0 0,-1-1 0,0 1 0,-1-1 0,2-12 0,6-22 0,-9 40 0,1-1 0,-1 1 0,0 0 0,1 0 0,-1-1 0,1 1 0,-1 0 0,1 0 0,0 0 0,0 0 0,-1 0 0,1 0 0,0 0 0,0 0 0,1-1 0,-1 2 0,-1 0 0,1 1 0,-1-1 0,0 0 0,1 0 0,-1 1 0,0-1 0,1 0 0,-1 1 0,0-1 0,1 0 0,-1 1 0,0-1 0,0 0 0,1 1 0,-1-1 0,0 1 0,0-1 0,0 0 0,0 1 0,1-1 0,-1 1 0,0-1 0,0 1 0,0-1 0,0 1 0,0 0 0,3 45 0,-2-43 0,-1 25 0,-1-16 0,1 0 0,1 0 0,0-1 0,4 18 0,-2-24 0,-2-12 0,-3-14 0,1 19 0,0 0 0,0 0 0,0 0 0,-1 0 0,1 0 0,0 0 0,-1 0 0,0 0 0,1 1 0,-1-1 0,0 0 0,0 1 0,0-1 0,0 1 0,0 0 0,0 0 0,-1 0 0,1 0 0,0 0 0,0 0 0,-1 1 0,1-1 0,0 1 0,-1 0 0,1-1 0,-1 1 0,1 0 0,-1 0 0,1 1 0,0-1 0,-1 0 0,1 1 0,0 0 0,-1-1 0,1 1 0,0 0 0,0 0 0,-1 0 0,1 0 0,0 1 0,0-1 0,0 1 0,1-1 0,-1 1 0,0 0 0,0-1 0,1 1 0,-3 4 0,-6 6 0,5-14 0,4-15 0,1 16 0,-6 27 0,1-6 0,3-47 0,2-116 0,-1 161 0,1-6 0,-1 0 0,0 0 0,-1 0 0,0 0 0,-7 20 0,9-33 0,-2 11 0,2 16 0,0-44 0,1-44 0,0 95 0,-1-31 0,0 0 0,0 1 0,0-1 0,0 0 0,0 0 0,0 0 0,-1 0 0,1 0 0,-1 1 0,1-1 0,-1 0 0,0 0 0,0 0 0,0 0 0,0-1 0,0 1 0,0 0 0,0 0 0,-4 2 0,5-4 0,-1 0 0,1 0 0,-1 0 0,1 0 0,-1 0 0,1 0 0,-1-1 0,1 1 0,-1 0 0,1 0 0,-1-1 0,1 1 0,-1 0 0,1-1 0,-1 1 0,1-1 0,0 1 0,-1 0 0,1-1 0,0 1 0,-1-1 0,1 1 0,0-1 0,0 1 0,-1-1 0,1 1 0,0-1 0,0 1 0,0-1 0,0 1 0,0-2 0,-6-20 0,6 18 0,-1-3 0,0 4 0,1 0 0,0 0 0,-1 0 0,0-1 0,0 1 0,0 0 0,0 0 0,0 0 0,-1 1 0,-3-7 0,-3 45 0,2-2 0,5-24 0,0 1 0,-1-1 0,0 1 0,-6 14 0,8-25 0,0 0 0,0 0 0,0 0 0,0-1 0,-1 1 0,1 0 0,0 0 0,0 0 0,0 0 0,0-1 0,0 1 0,0 0 0,0 0 0,0 0 0,0 0 0,0 0 0,-1 0 0,1-1 0,0 1 0,0 0 0,0 0 0,0 0 0,0 0 0,0 0 0,-1 0 0,1 0 0,0 0 0,0 0 0,0 0 0,0 0 0,-1 0 0,1-1 0,0 1 0,0 0 0,0 0 0,0 0 0,-1 0 0,1 1 0,0-1 0,0 0 0,0 0 0,0 0 0,-1 0 0,1 0 0,0 0 0,0 0 0,0 0 0,0 0 0,0 0 0,-1 0 0,1 0 0,0 1 0,0-1 0,0 0 0,0 0 0,0 0 0,0 0 0,0 0 0,0 0 0,-1 1 0,1-1 0,0 0 0,0 0 0,0 0 0,0-1 0,0 1 0,-1-1 0,1 1 0,0 0 0,0-1 0,-1 1 0,1-1 0,0 1 0,-1 0 0,1-1 0,0 1 0,-1-1 0,1 1 0,-1 0 0,1 0 0,0-1 0,-1 1 0,1 0 0,-1 0 0,1 0 0,-1-1 0,1 1 0,-1 0 0,0 0 0,0 0 0,0 0 0,0 0 0,0-1 0,1 1 0,-1 0 0,0 0 0,0-1 0,0 1 0,1 0 0,-1-1 0,0 1 0,1-1 0,-1 1 0,0-1 0,1 1 0,-1-1 0,0 0 0,1 1 0,-1-1 0,1 0 0,-1 1 0,1-1 0,0 0 0,-1 0 0,1 1 0,0-1 0,-1-1 0,-8-33 0,2 10 0,7 25 0,0-1 0,0 1 0,-1-1 0,1 0 0,0 1 0,0-1 0,-1 1 0,1-1 0,-1 1 0,1-1 0,0 1 0,-1-1 0,1 1 0,-1-1 0,1 1 0,-1 0 0,1-1 0,-1 1 0,0 0 0,1-1 0,-1 1 0,1 0 0,-1 0 0,0 0 0,1-1 0,-1 1 0,-7 13 0,1 30 0,7-39 0,-3 32 0,2-7 0,-2-1 0,-1 1 0,-12 39 0,16-68 0,0 0 0,0 0 0,0 0 0,0 0 0,0 0 0,0 0 0,0 0 0,0 0 0,0 0 0,0 0 0,0 0 0,0 0 0,0-1 0,0 1 0,0 0 0,0 0 0,0 0 0,0 0 0,0 0 0,0 0 0,-1 0 0,1 0 0,0 0 0,0 0 0,0 0 0,0 0 0,0 0 0,0 0 0,0 0 0,0 0 0,0 0 0,0 0 0,0 0 0,0 0 0,0 0 0,-1 0 0,1 0 0,0 0 0,0 0 0,0 0 0,0 0 0,0 0 0,0 0 0,0 0 0,0 0 0,0 0 0,0 0 0,0 0 0,0 1 0,0-1 0,0 0 0,-3-14 0,1-19 0,11-90 0,0-2 0,-3 81 0,-6 44 0,0-1 0,0 0 0,1 0 0,-1 1 0,0-1 0,0 0 0,1 1 0,-1-1 0,1 0 0,-1 1 0,0-1 0,1 1 0,-1-1 0,1 1 0,0-1 0,-1 1 0,1-1 0,-1 1 0,1-1 0,1 0 0,-1 1 0,0 1 0,-1-1 0,1 0 0,0 0 0,0 0 0,0 1 0,0-1 0,0 0 0,-1 1 0,1-1 0,0 0 0,0 1 0,-1 0 0,1-1 0,0 1 0,0-1 0,-1 1 0,1 0 0,-1-1 0,1 1 0,-1 0 0,2 1 0,3 3 0,-1 1 0,1 0 0,-1 1 0,0-1 0,0 1 0,-1-1 0,0 1 0,0 0 0,-1 1 0,0-1 0,0 0 0,0 1 0,-1-1 0,0 1 0,-1-1 0,0 1 0,0-1 0,0 1 0,-1-1 0,0 1 0,-3 7 0,4-15 0,0 1 0,0-1 0,0 0 0,0 1 0,0-1 0,0 1 0,0-1 0,0 0 0,0 1 0,0-1 0,-1 0 0,1 1 0,0-1 0,0 0 0,0 1 0,-1-1 0,1 0 0,0 0 0,0 1 0,-1-1 0,1 0 0,0 0 0,0 1 0,-1-1 0,1 0 0,0 0 0,-1 0 0,1 1 0,-1-1 0,1 0 0,0 0 0,-1 0 0,1 0 0,-1 0 0,-5-12 0,0-22 0,5 20 0,2 0 0,0 0 0,0-1 0,2 1 0,-1 1 0,2-1 0,8-22 0,-12 36 0,0 0 0,0 0 0,0-1 0,0 1 0,-1 0 0,1 0 0,0 0 0,0-1 0,0 1 0,0 0 0,0 0 0,0-1 0,0 1 0,1 0 0,-1 0 0,0 0 0,0-1 0,0 1 0,0 0 0,0 0 0,0 0 0,0-1 0,0 1 0,1 0 0,-1 0 0,0 0 0,0-1 0,0 1 0,0 0 0,0 0 0,1 0 0,-1 0 0,0 0 0,0 0 0,0-1 0,1 1 0,-1 0 0,0 0 0,0 0 0,0 0 0,1 0 0,-1 0 0,0 0 0,0 0 0,1 0 0,-1 0 0,0 0 0,0 0 0,0 0 0,1 0 0,2 15 0,-2 24 0,-1-39 0,0 1 0,0 7 0,0 0 0,-1 0 0,1-1 0,-2 1 0,-3 15 0,5-23 0,0 0 0,0 0 0,0 0 0,0 0 0,0 0 0,0 0 0,0 1 0,0-1 0,0 0 0,0 0 0,0 0 0,0 0 0,0 0 0,0 0 0,0 1 0,0-1 0,0 0 0,0 0 0,0 0 0,0 0 0,0 0 0,0 0 0,0 1 0,0-1 0,0 0 0,0 0 0,-1 0 0,1 0 0,0 0 0,0 0 0,0 0 0,0 0 0,0 0 0,0 0 0,0 0 0,-1 1 0,1-1 0,0 0 0,0 0 0,0 0 0,0 0 0,0 0 0,0 0 0,-1 0 0,1 0 0,0 0 0,0 0 0,0 0 0,0 0 0,0 0 0,0 0 0,-1 0 0,1 0 0,0 0 0,0 0 0,0-1 0,0 1 0,0 0 0,-1 0 0,-1-11 0,1-17 0,16-123 0,-15 152-1,0-1 0,0 0-1,0 0 1,-1 0 0,1 0 0,0 0-1,0 0 1,0 0 0,0 1 0,0-1-1,0 0 1,0 0 0,0 0 0,0 0-1,0 0 1,-1 0 0,1 0 0,0 0-1,0 0 1,0 0 0,0 0 0,0 0-1,0 0 1,-1 0 0,1 0 0,0 0-1,0 0 1,0 0 0,0 0 0,0 0-1,0 0 1,0 0 0,-1 0-1,1 0 1,0 0 0,0 0 0,0 0-1,0 0 1,0 0 0,0 0 0,-1 0-1,1 0 1,0 0 0,0 0 0,0 0-1,0 0 1,0-1 0,0 1 0,0 0-1,0 0 1,0 0 0,0 0 0,0 0-1,-1 0 1,1 0 0,0-1 0,0 1-1,0 0 1,0 0 0,0 0 0,0 0-1,0 0 1,0-1 0,-13 18 201,-10 24-1685,17-21-5341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14:19.68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 1 24575,'-5'0'0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14:20.17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14:20.85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14:23.36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14:2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14:30.22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14:32.05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14:35.14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14:45.21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24575,'57'19'0,"20"7"-8191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14:53.66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2:26:12.1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24575,'0'2'0,"0"5"0,0 6 0,0 7 0,0 3 0,5 0 0,3 0 0,-1-2 0,-4-4 0,-3-8 0,-1-11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14:54.34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14:55.70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14:57.36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14:59.56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15:03.77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15:05.18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15:06.88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15:07.54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15:09.40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9:35:22.63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7283 146 24575,'-427'0'0,"419"0"0,2-1 0,-1 1 0,1 0 0,-1 1 0,1-1 0,-1 1 0,1 1 0,0-1 0,-1 1 0,-6 3 0,12-5 0,1 0 0,0 0 0,0 0 0,0 0 0,0 0 0,0 0 0,0 0 0,-1 0 0,1 0 0,0 0 0,0 0 0,0 0 0,0 1 0,0-1 0,0 0 0,0 0 0,-1 0 0,1 0 0,0 0 0,0 0 0,0 0 0,0 0 0,0 1 0,0-1 0,0 0 0,0 0 0,0 0 0,0 0 0,0 0 0,0 0 0,0 1 0,0-1 0,0 0 0,0 0 0,0 0 0,0 0 0,0 0 0,0 0 0,0 1 0,0-1 0,0 0 0,0 0 0,0 0 0,0 0 0,0 0 0,0 0 0,0 0 0,0 1 0,0-1 0,0 0 0,0 0 0,0 0 0,1 0 0,-1 0 0,0 0 0,0 0 0,0 0 0,12 5 0,15-1 0,241-2 0,5 1 0,-213 5 0,0 2 0,77 25 0,-99-22 0,-38-13 0,-1 0 0,1 0 0,0 0 0,0 0 0,-1 0 0,1 0 0,0 0 0,0 0 0,-1 0 0,1 0 0,0 0 0,0 1 0,0-1 0,-1 0 0,1 0 0,0 0 0,0 0 0,0 0 0,-1 1 0,1-1 0,0 0 0,0 0 0,0 0 0,0 1 0,-1-1 0,1 0 0,0 0 0,0 0 0,0 1 0,0-1 0,0 0 0,0 0 0,0 1 0,0-1 0,0 0 0,0 0 0,0 1 0,0-1 0,0 0 0,0 0 0,0 1 0,0-1 0,0 0 0,0 0 0,0 1 0,0-1 0,0 0 0,0 0 0,0 0 0,0 1 0,0-1 0,1 0 0,-1 0 0,0 0 0,0 1 0,0-1 0,0 0 0,1 0 0,-1 0 0,0 0 0,0 1 0,0-1 0,1 0 0,-1 0 0,-24 5 0,-321 1 0,215-9 0,-4 2 0,-27-2 0,-248 27 0,38 12 0,177-16 0,153-15 0,9 1 0,-42 11 0,41-8 0,-37 5 0,-69 8 0,-66 6 0,172-25 0,0-2 0,0-2 0,0-1 0,-41-8 0,-19-9 0,-87-15 0,153 31 0,0 1 0,0 2 0,0 0 0,-47 8 0,231-19 0,559-15 0,-658 26 0,65-8 0,-102 5 0,0-1 0,0 0 0,0-2 0,0-1 0,-1 0 0,27-14 0,-24 11 0,0 0 0,1 2 0,0 1 0,1 0 0,0 2 0,0 1 0,0 1 0,0 1 0,0 1 0,35 4 0,-55-3 0,0 0 0,0 0 0,0 1 0,0 0 0,0 0 0,0 0 0,0 1 0,9 3 0,-14-5 0,0 0 0,0 1 0,0-1 0,0 0 0,1 0 0,-1 0 0,0 0 0,0 1 0,0-1 0,0 0 0,0 0 0,0 0 0,0 0 0,0 1 0,0-1 0,0 0 0,0 0 0,0 0 0,0 1 0,0-1 0,0 0 0,0 0 0,0 0 0,0 0 0,0 1 0,0-1 0,0 0 0,-1 0 0,1 0 0,0 0 0,0 1 0,0-1 0,0 0 0,0 0 0,0 0 0,0 0 0,-1 0 0,1 0 0,0 1 0,0-1 0,0 0 0,0 0 0,-1 0 0,1 0 0,0 0 0,0 0 0,0 0 0,0 0 0,-1 0 0,1 0 0,0 0 0,0 0 0,0 0 0,-1 0 0,1 0 0,0 0 0,0 0 0,0 0 0,-16 4 0,-1-1 0,1 0 0,0-1 0,-1-1 0,-31-1 0,4-1 0,-10 3 0,-129 2 0,-211-21 0,262-6 0,2-5 0,-132-46 0,34 8 0,192 56 0,-131-28 0,146 35 0,-1 1 0,1 0 0,-1 2 0,1 1 0,-42 5 0,-23 13 0,39-8 0,0-1 0,-93 5 0,-397-35 0,408 12 0,114 7 0,1 1 0,-26 2 0,36-1 0,0-1 0,1 1 0,-1 0 0,0 0 0,1 1 0,-1-1 0,1 0 0,0 1 0,-1 0 0,1 0 0,0 0 0,0 0 0,0 1 0,0-1 0,-2 4 0,4-5 0,0-1 0,1 1 0,-1 0 0,1 0 0,-1 0 0,1-1 0,-1 1 0,1 0 0,0 0 0,-1 0 0,1 0 0,0 0 0,0 0 0,0 0 0,0 0 0,-1 0 0,1 0 0,1 0 0,-1 0 0,0 0 0,0 0 0,0 0 0,0-1 0,1 1 0,-1 0 0,0 0 0,1 0 0,-1 0 0,1 0 0,-1 0 0,1-1 0,-1 1 0,1 0 0,0 0 0,-1-1 0,1 1 0,0 0 0,1 0 0,2 2 0,0 0 0,0 0 0,1-1 0,-1 0 0,1 0 0,8 3 0,18 3 0,1-1 0,-1-2 0,47 3 0,105-5 0,-123-3 0,-59 0 0,462 18 0,-353-5 0,237 25 0,0-24 0,-347-14 0,0 0 0,0 0 0,0 0 0,0 0 0,0 0 0,0-1 0,0 1 0,0 0 0,1 0 0,-1 0 0,0 0 0,0 0 0,0 0 0,0 0 0,0 0 0,0 0 0,1 0 0,-1 0 0,0 0 0,0 0 0,0 0 0,0 0 0,0 0 0,0 0 0,1 0 0,-1 0 0,0 0 0,0 0 0,0 0 0,0 0 0,0 0 0,1 0 0,-1 0 0,0 0 0,0 0 0,0 0 0,0 0 0,0 0 0,0 1 0,0-1 0,0 0 0,1 0 0,-1 0 0,0 0 0,0 0 0,0 0 0,0 0 0,0 1 0,0-1 0,0 0 0,0 0 0,0 0 0,0 0 0,0 0 0,0 0 0,0 1 0,0-1 0,0 0 0,0 0 0,0 0 0,0 0 0,0 0 0,0 1 0,-11 5 0,-22 6 0,-11-2 0,-1-1 0,-82 5 0,-96-11 0,78-3 0,55 6 0,-150 28 0,24-3 0,120-15 0,-1-4 0,0-4 0,0-5 0,-1-4 0,-148-20 0,128 4 0,-2 5 0,-194 5 0,303 8 0,-32 2 0,40-2 0,0-1 0,1 0 0,-1 1 0,0 0 0,1-1 0,-1 1 0,1 0 0,-1 1 0,1-1 0,0 0 0,-1 1 0,-1 1 0,4-3 0,0 1 0,0-1 0,0 0 0,0 1 0,1-1 0,-1 0 0,0 0 0,0 1 0,0-1 0,1 0 0,-1 1 0,0-1 0,0 0 0,1 0 0,-1 0 0,0 1 0,1-1 0,-1 0 0,0 0 0,1 0 0,-1 0 0,0 1 0,1-1 0,-1 0 0,0 0 0,1 0 0,-1 0 0,0 0 0,1 0 0,-1 0 0,1 0 0,0 0 0,15 2 0,337 4 0,-207-8 0,-46 3 0,-44 2 0,0-3 0,110-15 0,-135 9 0,326-51 0,-349 56 0,0 0 0,0 0 0,1 1 0,-1 1 0,16 2 0,-54 5 0,-448 2 0,299-12 0,-1078 2 0,1211 2 0,-57 10 0,-25 2 0,-509-11 0,327-6 0,276 1 0,0-2 0,1-2 0,0-1 0,0-1 0,-32-13 0,0 1 0,57 18 0,0-1 0,0 1 0,1-1 0,-1-1 0,1 0 0,0 0 0,0 0 0,0-1 0,1 0 0,-1 0 0,1-1 0,-10-12 0,15 18 0,1 0 0,0-1 0,-1 1 0,1 0 0,0 0 0,-1-1 0,1 1 0,-1 0 0,1 0 0,-1 0 0,1-1 0,0 1 0,-1 0 0,1 0 0,-1 0 0,1 0 0,-1 0 0,1 0 0,-1 0 0,1 0 0,-1 0 0,1 0 0,-1 0 0,1 0 0,0 0 0,-1 0 0,1 1 0,-1-1 0,1 0 0,-1 0 0,1 1 0,-18 14 0,-14 27 0,27-35 0,5-6 0,-29 33 0,28-33 0,1 0 0,-1 0 0,0 0 0,0-1 0,0 1 0,0 0 0,0 0 0,0-1 0,0 1 0,0 0 0,-1-1 0,1 1 0,0-1 0,0 1 0,0-1 0,-1 0 0,1 0 0,0 1 0,0-1 0,-1 0 0,1 0 0,0 0 0,0 0 0,-1-1 0,1 1 0,0 0 0,0 0 0,-1-1 0,1 1 0,-2-2 0,3 2 7,0 0 0,-1-1 0,1 1 0,0 0 0,0-1 0,0 1 0,0 0 0,0-1 0,0 1 0,0 0 0,0-1 0,0 1 0,0 0 0,0-1 0,0 1 0,0 0 0,0-1 0,0 1 0,0 0 0,0-1 0,0 1 0,0 0-1,0-1 1,1 1 0,-1 0 0,0 0 0,0-1 0,0 1 0,1 0 0,-1 0 0,0-1 0,0 1 0,1 0 0,-1 0 0,0-1 0,0 1 0,1 0 0,-1 0 0,0 0 0,1 0 0,-1 0 0,0-1 0,1 1 0,-1 0 0,0 0 0,1 0 0,-1 0 0,1 0 0,17-7-1714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0A86B-7A3A-83E1-FF28-D58F1539A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8F446C-FEDE-D9F2-0A1E-F943E169C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93319-18ED-6CBD-EAE6-ACD88D4B4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20D6-468A-427F-A36A-7AAF4311C7B1}" type="datetimeFigureOut">
              <a:rPr lang="en-US" smtClean="0"/>
              <a:t>25-Oct-23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4DFB6-D101-24C0-A171-794CAD4C3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12A7A-84E3-C170-95A7-9E97C10C6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728B-7FC9-48FE-A060-BF60B893F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39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5F58A-9DD7-AF4D-86E8-B902359E9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E39DB1-72BD-1708-90B5-76098236C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7888D-A8A9-5F35-F8CA-AF0FBB521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20D6-468A-427F-A36A-7AAF4311C7B1}" type="datetimeFigureOut">
              <a:rPr lang="en-US" smtClean="0"/>
              <a:t>25-Oct-23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5E187-00F2-E7D4-B6EC-E5B818D78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11B84-BEE3-2BDC-9979-08B1A9726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728B-7FC9-48FE-A060-BF60B893F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31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53409C-ED9D-1D90-D0C8-8E7BCE00F5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D36CF8-48E7-110F-FC65-1D63D345F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2694B-A79E-EF69-73E1-E40F2DA6B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20D6-468A-427F-A36A-7AAF4311C7B1}" type="datetimeFigureOut">
              <a:rPr lang="en-US" smtClean="0"/>
              <a:t>25-Oct-23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0F0B6-427E-4529-0DCC-9B6FB3DC5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215E2-D756-0A29-0869-942A653E9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728B-7FC9-48FE-A060-BF60B893F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60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603FF-E74A-5D8C-095D-1659A04EC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AB3CF-7300-37BB-D01F-41804EC91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2C9B9-0252-B2FC-54E9-1BC6A6292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20D6-468A-427F-A36A-7AAF4311C7B1}" type="datetimeFigureOut">
              <a:rPr lang="en-US" smtClean="0"/>
              <a:t>25-Oct-23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22213-0034-74C5-F25A-7853D1530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DA0A7-DEA6-DDB9-A4EF-6CE8C1826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728B-7FC9-48FE-A060-BF60B893F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64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3DCDC-A27E-5C9F-0B87-87954391E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A0ADA-7606-8129-7E78-4A4D45488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F0157-BF6C-2E76-5BAD-FCD7FAE3B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20D6-468A-427F-A36A-7AAF4311C7B1}" type="datetimeFigureOut">
              <a:rPr lang="en-US" smtClean="0"/>
              <a:t>25-Oct-23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1463E-1144-65FB-C0AB-92729727A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DD02E-3DD5-14EA-BBF5-978D3D97A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728B-7FC9-48FE-A060-BF60B893F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5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A3836-E592-1C14-362B-49790A7B9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F3171-1024-FEFA-9E62-0657A01FC7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76660-25FA-7F0A-98B4-0359B2A12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DF5D-F42C-5684-2648-B518B9F96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20D6-468A-427F-A36A-7AAF4311C7B1}" type="datetimeFigureOut">
              <a:rPr lang="en-US" smtClean="0"/>
              <a:t>25-Oct-23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DBEBA-5920-E540-33EF-E23144F43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AF2281-E9F6-EC92-8A1E-ECC0D8733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728B-7FC9-48FE-A060-BF60B893F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8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24FA-B4A2-7C7E-6281-C9DE4C75D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57741-A91B-EEF6-E560-AA58D1595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1C051-1196-05B9-7E4B-815450C36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DB6AFE-8396-152B-DD7A-61C2A6AA2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178594-BBF1-8DDC-4C0F-FD37F1140F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419E77-2283-3E46-3347-AA9D1BF68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20D6-468A-427F-A36A-7AAF4311C7B1}" type="datetimeFigureOut">
              <a:rPr lang="en-US" smtClean="0"/>
              <a:t>25-Oct-23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807882-F535-824C-8AF2-7B3C061E7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B3697B-23D8-8806-B526-88C05C4F8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728B-7FC9-48FE-A060-BF60B893F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45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49E5E-0CC4-7D39-8AB9-737933505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8151BA-EBFB-48B7-6704-2FB100040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20D6-468A-427F-A36A-7AAF4311C7B1}" type="datetimeFigureOut">
              <a:rPr lang="en-US" smtClean="0"/>
              <a:t>25-Oct-23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999BA4-C795-4D15-5252-F4EC1D37E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9C254-B385-9F06-B990-9E34BA0AF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728B-7FC9-48FE-A060-BF60B893F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02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917AF-2ABE-3F34-27C7-227366AD1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20D6-468A-427F-A36A-7AAF4311C7B1}" type="datetimeFigureOut">
              <a:rPr lang="en-US" smtClean="0"/>
              <a:t>25-Oct-23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62205B-02E9-99B8-AA62-B636A873E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60C00-CE58-5C8D-7D56-2F4CA07A7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728B-7FC9-48FE-A060-BF60B893F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47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21928-AC5B-9CD2-A8E9-AEC8EFA8B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19ABA-7667-6538-11B6-3853169D8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543B58-016D-7424-5F70-288F471FA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C7DCF-EB32-2B04-E46D-D066C2B10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20D6-468A-427F-A36A-7AAF4311C7B1}" type="datetimeFigureOut">
              <a:rPr lang="en-US" smtClean="0"/>
              <a:t>25-Oct-23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16937-11A3-CD27-118C-E94A8C2B4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8C9836-FB09-B964-D346-3B31D3D5C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728B-7FC9-48FE-A060-BF60B893F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71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3AF17-4A7F-F004-0749-29B87CF3D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368AEA-9533-5290-C4D4-0E4DDECBB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B926D-89E6-E67E-60A7-44B70F9B9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F761E-D745-14E3-405B-6156118B2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20D6-468A-427F-A36A-7AAF4311C7B1}" type="datetimeFigureOut">
              <a:rPr lang="en-US" smtClean="0"/>
              <a:t>25-Oct-23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A24E9-FA5F-03D5-9B84-BF1B86AF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42FB8-622D-F9E5-9BF5-6EF4C064F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728B-7FC9-48FE-A060-BF60B893F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81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369FB7-5770-ED41-341C-2DD900131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025C7-5049-56A1-5EC6-0CD39BB22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4934B-B901-E379-F41A-A46D34AB6B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520D6-468A-427F-A36A-7AAF4311C7B1}" type="datetimeFigureOut">
              <a:rPr lang="en-US" smtClean="0"/>
              <a:t>25-Oct-23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DB364-4FD2-74C1-21B3-4A1FA830BE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84E38-217A-070B-ACA7-84EDBDD34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C728B-7FC9-48FE-A060-BF60B893F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8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2.png"/><Relationship Id="rId26" Type="http://schemas.openxmlformats.org/officeDocument/2006/relationships/image" Target="../media/image16.png"/><Relationship Id="rId39" Type="http://schemas.openxmlformats.org/officeDocument/2006/relationships/customXml" Target="../ink/ink19.xml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34" Type="http://schemas.openxmlformats.org/officeDocument/2006/relationships/image" Target="../media/image20.png"/><Relationship Id="rId42" Type="http://schemas.openxmlformats.org/officeDocument/2006/relationships/image" Target="../media/image24.png"/><Relationship Id="rId47" Type="http://schemas.openxmlformats.org/officeDocument/2006/relationships/customXml" Target="../ink/ink23.xml"/><Relationship Id="rId50" Type="http://schemas.openxmlformats.org/officeDocument/2006/relationships/image" Target="../media/image28.png"/><Relationship Id="rId7" Type="http://schemas.openxmlformats.org/officeDocument/2006/relationships/customXml" Target="../ink/ink3.xml"/><Relationship Id="rId12" Type="http://schemas.openxmlformats.org/officeDocument/2006/relationships/image" Target="../media/image9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2.png"/><Relationship Id="rId46" Type="http://schemas.openxmlformats.org/officeDocument/2006/relationships/image" Target="../media/image26.png"/><Relationship Id="rId2" Type="http://schemas.openxmlformats.org/officeDocument/2006/relationships/image" Target="../media/image4.png"/><Relationship Id="rId16" Type="http://schemas.openxmlformats.org/officeDocument/2006/relationships/image" Target="../media/image11.png"/><Relationship Id="rId20" Type="http://schemas.openxmlformats.org/officeDocument/2006/relationships/image" Target="../media/image13.png"/><Relationship Id="rId29" Type="http://schemas.openxmlformats.org/officeDocument/2006/relationships/customXml" Target="../ink/ink14.xml"/><Relationship Id="rId41" Type="http://schemas.openxmlformats.org/officeDocument/2006/relationships/customXml" Target="../ink/ink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customXml" Target="../ink/ink5.xml"/><Relationship Id="rId24" Type="http://schemas.openxmlformats.org/officeDocument/2006/relationships/image" Target="../media/image15.png"/><Relationship Id="rId32" Type="http://schemas.openxmlformats.org/officeDocument/2006/relationships/image" Target="../media/image19.png"/><Relationship Id="rId37" Type="http://schemas.openxmlformats.org/officeDocument/2006/relationships/customXml" Target="../ink/ink18.xml"/><Relationship Id="rId40" Type="http://schemas.openxmlformats.org/officeDocument/2006/relationships/image" Target="../media/image23.png"/><Relationship Id="rId45" Type="http://schemas.openxmlformats.org/officeDocument/2006/relationships/customXml" Target="../ink/ink22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7.png"/><Relationship Id="rId36" Type="http://schemas.openxmlformats.org/officeDocument/2006/relationships/image" Target="../media/image21.png"/><Relationship Id="rId49" Type="http://schemas.openxmlformats.org/officeDocument/2006/relationships/customXml" Target="../ink/ink24.xml"/><Relationship Id="rId10" Type="http://schemas.openxmlformats.org/officeDocument/2006/relationships/image" Target="../media/image8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25.png"/><Relationship Id="rId4" Type="http://schemas.openxmlformats.org/officeDocument/2006/relationships/image" Target="../media/image5.png"/><Relationship Id="rId9" Type="http://schemas.openxmlformats.org/officeDocument/2006/relationships/customXml" Target="../ink/ink4.xml"/><Relationship Id="rId14" Type="http://schemas.openxmlformats.org/officeDocument/2006/relationships/image" Target="../media/image10.png"/><Relationship Id="rId22" Type="http://schemas.openxmlformats.org/officeDocument/2006/relationships/image" Target="../media/image14.png"/><Relationship Id="rId27" Type="http://schemas.openxmlformats.org/officeDocument/2006/relationships/customXml" Target="../ink/ink13.xml"/><Relationship Id="rId30" Type="http://schemas.openxmlformats.org/officeDocument/2006/relationships/image" Target="../media/image18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7.png"/><Relationship Id="rId8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2.gif"/><Relationship Id="rId18" Type="http://schemas.openxmlformats.org/officeDocument/2006/relationships/customXml" Target="../ink/ink32.xml"/><Relationship Id="rId26" Type="http://schemas.openxmlformats.org/officeDocument/2006/relationships/customXml" Target="../ink/ink36.xml"/><Relationship Id="rId3" Type="http://schemas.openxmlformats.org/officeDocument/2006/relationships/customXml" Target="../ink/ink25.xml"/><Relationship Id="rId21" Type="http://schemas.openxmlformats.org/officeDocument/2006/relationships/image" Target="../media/image38.png"/><Relationship Id="rId7" Type="http://schemas.openxmlformats.org/officeDocument/2006/relationships/customXml" Target="../ink/ink27.xml"/><Relationship Id="rId12" Type="http://schemas.openxmlformats.org/officeDocument/2006/relationships/image" Target="../media/image34.png"/><Relationship Id="rId17" Type="http://schemas.openxmlformats.org/officeDocument/2006/relationships/image" Target="../media/image36.png"/><Relationship Id="rId25" Type="http://schemas.openxmlformats.org/officeDocument/2006/relationships/image" Target="../media/image40.png"/><Relationship Id="rId2" Type="http://schemas.openxmlformats.org/officeDocument/2006/relationships/image" Target="../media/image29.png"/><Relationship Id="rId16" Type="http://schemas.openxmlformats.org/officeDocument/2006/relationships/customXml" Target="../ink/ink31.xml"/><Relationship Id="rId20" Type="http://schemas.openxmlformats.org/officeDocument/2006/relationships/customXml" Target="../ink/ink33.xml"/><Relationship Id="rId29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customXml" Target="../ink/ink29.xml"/><Relationship Id="rId24" Type="http://schemas.openxmlformats.org/officeDocument/2006/relationships/customXml" Target="../ink/ink35.xml"/><Relationship Id="rId5" Type="http://schemas.openxmlformats.org/officeDocument/2006/relationships/customXml" Target="../ink/ink26.xml"/><Relationship Id="rId15" Type="http://schemas.openxmlformats.org/officeDocument/2006/relationships/image" Target="../media/image35.png"/><Relationship Id="rId23" Type="http://schemas.openxmlformats.org/officeDocument/2006/relationships/image" Target="../media/image39.png"/><Relationship Id="rId28" Type="http://schemas.openxmlformats.org/officeDocument/2006/relationships/customXml" Target="../ink/ink37.xml"/><Relationship Id="rId10" Type="http://schemas.openxmlformats.org/officeDocument/2006/relationships/image" Target="../media/image33.png"/><Relationship Id="rId19" Type="http://schemas.openxmlformats.org/officeDocument/2006/relationships/image" Target="../media/image37.png"/><Relationship Id="rId31" Type="http://schemas.openxmlformats.org/officeDocument/2006/relationships/image" Target="../media/image43.png"/><Relationship Id="rId4" Type="http://schemas.openxmlformats.org/officeDocument/2006/relationships/image" Target="../media/image30.png"/><Relationship Id="rId9" Type="http://schemas.openxmlformats.org/officeDocument/2006/relationships/customXml" Target="../ink/ink28.xml"/><Relationship Id="rId14" Type="http://schemas.openxmlformats.org/officeDocument/2006/relationships/customXml" Target="../ink/ink30.xml"/><Relationship Id="rId22" Type="http://schemas.openxmlformats.org/officeDocument/2006/relationships/customXml" Target="../ink/ink34.xml"/><Relationship Id="rId27" Type="http://schemas.openxmlformats.org/officeDocument/2006/relationships/image" Target="../media/image41.png"/><Relationship Id="rId30" Type="http://schemas.openxmlformats.org/officeDocument/2006/relationships/customXml" Target="../ink/ink3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1.xml"/><Relationship Id="rId13" Type="http://schemas.openxmlformats.org/officeDocument/2006/relationships/image" Target="../media/image49.png"/><Relationship Id="rId18" Type="http://schemas.openxmlformats.org/officeDocument/2006/relationships/customXml" Target="../ink/ink46.xml"/><Relationship Id="rId26" Type="http://schemas.openxmlformats.org/officeDocument/2006/relationships/customXml" Target="../ink/ink50.xml"/><Relationship Id="rId39" Type="http://schemas.openxmlformats.org/officeDocument/2006/relationships/customXml" Target="../ink/ink63.xml"/><Relationship Id="rId3" Type="http://schemas.openxmlformats.org/officeDocument/2006/relationships/image" Target="../media/image2.gif"/><Relationship Id="rId21" Type="http://schemas.openxmlformats.org/officeDocument/2006/relationships/image" Target="../media/image53.png"/><Relationship Id="rId34" Type="http://schemas.openxmlformats.org/officeDocument/2006/relationships/customXml" Target="../ink/ink58.xml"/><Relationship Id="rId42" Type="http://schemas.openxmlformats.org/officeDocument/2006/relationships/customXml" Target="../ink/ink66.xml"/><Relationship Id="rId7" Type="http://schemas.openxmlformats.org/officeDocument/2006/relationships/image" Target="../media/image46.png"/><Relationship Id="rId12" Type="http://schemas.openxmlformats.org/officeDocument/2006/relationships/customXml" Target="../ink/ink43.xml"/><Relationship Id="rId17" Type="http://schemas.openxmlformats.org/officeDocument/2006/relationships/image" Target="../media/image51.png"/><Relationship Id="rId25" Type="http://schemas.openxmlformats.org/officeDocument/2006/relationships/image" Target="../media/image55.png"/><Relationship Id="rId33" Type="http://schemas.openxmlformats.org/officeDocument/2006/relationships/customXml" Target="../ink/ink57.xml"/><Relationship Id="rId38" Type="http://schemas.openxmlformats.org/officeDocument/2006/relationships/customXml" Target="../ink/ink62.xml"/><Relationship Id="rId2" Type="http://schemas.openxmlformats.org/officeDocument/2006/relationships/image" Target="../media/image44.png"/><Relationship Id="rId16" Type="http://schemas.openxmlformats.org/officeDocument/2006/relationships/customXml" Target="../ink/ink45.xml"/><Relationship Id="rId20" Type="http://schemas.openxmlformats.org/officeDocument/2006/relationships/customXml" Target="../ink/ink47.xml"/><Relationship Id="rId29" Type="http://schemas.openxmlformats.org/officeDocument/2006/relationships/customXml" Target="../ink/ink53.xml"/><Relationship Id="rId41" Type="http://schemas.openxmlformats.org/officeDocument/2006/relationships/customXml" Target="../ink/ink6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0.xml"/><Relationship Id="rId11" Type="http://schemas.openxmlformats.org/officeDocument/2006/relationships/image" Target="../media/image48.png"/><Relationship Id="rId24" Type="http://schemas.openxmlformats.org/officeDocument/2006/relationships/customXml" Target="../ink/ink49.xml"/><Relationship Id="rId32" Type="http://schemas.openxmlformats.org/officeDocument/2006/relationships/customXml" Target="../ink/ink56.xml"/><Relationship Id="rId37" Type="http://schemas.openxmlformats.org/officeDocument/2006/relationships/customXml" Target="../ink/ink61.xml"/><Relationship Id="rId40" Type="http://schemas.openxmlformats.org/officeDocument/2006/relationships/customXml" Target="../ink/ink64.xml"/><Relationship Id="rId5" Type="http://schemas.openxmlformats.org/officeDocument/2006/relationships/image" Target="../media/image45.png"/><Relationship Id="rId15" Type="http://schemas.openxmlformats.org/officeDocument/2006/relationships/image" Target="../media/image50.png"/><Relationship Id="rId23" Type="http://schemas.openxmlformats.org/officeDocument/2006/relationships/image" Target="../media/image54.png"/><Relationship Id="rId28" Type="http://schemas.openxmlformats.org/officeDocument/2006/relationships/customXml" Target="../ink/ink52.xml"/><Relationship Id="rId36" Type="http://schemas.openxmlformats.org/officeDocument/2006/relationships/customXml" Target="../ink/ink60.xml"/><Relationship Id="rId10" Type="http://schemas.openxmlformats.org/officeDocument/2006/relationships/customXml" Target="../ink/ink42.xml"/><Relationship Id="rId19" Type="http://schemas.openxmlformats.org/officeDocument/2006/relationships/image" Target="../media/image52.png"/><Relationship Id="rId31" Type="http://schemas.openxmlformats.org/officeDocument/2006/relationships/customXml" Target="../ink/ink55.xml"/><Relationship Id="rId4" Type="http://schemas.openxmlformats.org/officeDocument/2006/relationships/customXml" Target="../ink/ink39.xml"/><Relationship Id="rId9" Type="http://schemas.openxmlformats.org/officeDocument/2006/relationships/image" Target="../media/image47.png"/><Relationship Id="rId14" Type="http://schemas.openxmlformats.org/officeDocument/2006/relationships/customXml" Target="../ink/ink44.xml"/><Relationship Id="rId22" Type="http://schemas.openxmlformats.org/officeDocument/2006/relationships/customXml" Target="../ink/ink48.xml"/><Relationship Id="rId27" Type="http://schemas.openxmlformats.org/officeDocument/2006/relationships/customXml" Target="../ink/ink51.xml"/><Relationship Id="rId30" Type="http://schemas.openxmlformats.org/officeDocument/2006/relationships/customXml" Target="../ink/ink54.xml"/><Relationship Id="rId35" Type="http://schemas.openxmlformats.org/officeDocument/2006/relationships/customXml" Target="../ink/ink59.xml"/><Relationship Id="rId43" Type="http://schemas.openxmlformats.org/officeDocument/2006/relationships/customXml" Target="../ink/ink6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70.xml"/><Relationship Id="rId13" Type="http://schemas.openxmlformats.org/officeDocument/2006/relationships/customXml" Target="../ink/ink73.xml"/><Relationship Id="rId18" Type="http://schemas.openxmlformats.org/officeDocument/2006/relationships/customXml" Target="../ink/ink78.xml"/><Relationship Id="rId26" Type="http://schemas.openxmlformats.org/officeDocument/2006/relationships/customXml" Target="../ink/ink85.xml"/><Relationship Id="rId39" Type="http://schemas.openxmlformats.org/officeDocument/2006/relationships/customXml" Target="../ink/ink97.xml"/><Relationship Id="rId3" Type="http://schemas.openxmlformats.org/officeDocument/2006/relationships/image" Target="../media/image2.gif"/><Relationship Id="rId21" Type="http://schemas.openxmlformats.org/officeDocument/2006/relationships/customXml" Target="../ink/ink80.xml"/><Relationship Id="rId34" Type="http://schemas.openxmlformats.org/officeDocument/2006/relationships/customXml" Target="../ink/ink92.xml"/><Relationship Id="rId7" Type="http://schemas.openxmlformats.org/officeDocument/2006/relationships/image" Target="../media/image58.png"/><Relationship Id="rId12" Type="http://schemas.openxmlformats.org/officeDocument/2006/relationships/customXml" Target="../ink/ink72.xml"/><Relationship Id="rId17" Type="http://schemas.openxmlformats.org/officeDocument/2006/relationships/customXml" Target="../ink/ink77.xml"/><Relationship Id="rId25" Type="http://schemas.openxmlformats.org/officeDocument/2006/relationships/customXml" Target="../ink/ink84.xml"/><Relationship Id="rId33" Type="http://schemas.openxmlformats.org/officeDocument/2006/relationships/customXml" Target="../ink/ink91.xml"/><Relationship Id="rId38" Type="http://schemas.openxmlformats.org/officeDocument/2006/relationships/customXml" Target="../ink/ink96.xml"/><Relationship Id="rId2" Type="http://schemas.openxmlformats.org/officeDocument/2006/relationships/image" Target="../media/image56.png"/><Relationship Id="rId16" Type="http://schemas.openxmlformats.org/officeDocument/2006/relationships/customXml" Target="../ink/ink76.xml"/><Relationship Id="rId20" Type="http://schemas.openxmlformats.org/officeDocument/2006/relationships/customXml" Target="../ink/ink79.xml"/><Relationship Id="rId29" Type="http://schemas.openxmlformats.org/officeDocument/2006/relationships/customXml" Target="../ink/ink8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9.xml"/><Relationship Id="rId11" Type="http://schemas.openxmlformats.org/officeDocument/2006/relationships/image" Target="../media/image59.png"/><Relationship Id="rId24" Type="http://schemas.openxmlformats.org/officeDocument/2006/relationships/customXml" Target="../ink/ink83.xml"/><Relationship Id="rId32" Type="http://schemas.openxmlformats.org/officeDocument/2006/relationships/customXml" Target="../ink/ink90.xml"/><Relationship Id="rId37" Type="http://schemas.openxmlformats.org/officeDocument/2006/relationships/customXml" Target="../ink/ink95.xml"/><Relationship Id="rId40" Type="http://schemas.openxmlformats.org/officeDocument/2006/relationships/customXml" Target="../ink/ink98.xml"/><Relationship Id="rId5" Type="http://schemas.openxmlformats.org/officeDocument/2006/relationships/image" Target="../media/image57.png"/><Relationship Id="rId15" Type="http://schemas.openxmlformats.org/officeDocument/2006/relationships/customXml" Target="../ink/ink75.xml"/><Relationship Id="rId23" Type="http://schemas.openxmlformats.org/officeDocument/2006/relationships/customXml" Target="../ink/ink82.xml"/><Relationship Id="rId28" Type="http://schemas.openxmlformats.org/officeDocument/2006/relationships/customXml" Target="../ink/ink87.xml"/><Relationship Id="rId36" Type="http://schemas.openxmlformats.org/officeDocument/2006/relationships/customXml" Target="../ink/ink94.xml"/><Relationship Id="rId10" Type="http://schemas.openxmlformats.org/officeDocument/2006/relationships/customXml" Target="../ink/ink71.xml"/><Relationship Id="rId19" Type="http://schemas.openxmlformats.org/officeDocument/2006/relationships/image" Target="../media/image60.png"/><Relationship Id="rId31" Type="http://schemas.openxmlformats.org/officeDocument/2006/relationships/customXml" Target="../ink/ink89.xml"/><Relationship Id="rId4" Type="http://schemas.openxmlformats.org/officeDocument/2006/relationships/customXml" Target="../ink/ink68.xml"/><Relationship Id="rId9" Type="http://schemas.openxmlformats.org/officeDocument/2006/relationships/image" Target="../media/image54.png"/><Relationship Id="rId14" Type="http://schemas.openxmlformats.org/officeDocument/2006/relationships/customXml" Target="../ink/ink74.xml"/><Relationship Id="rId22" Type="http://schemas.openxmlformats.org/officeDocument/2006/relationships/customXml" Target="../ink/ink81.xml"/><Relationship Id="rId27" Type="http://schemas.openxmlformats.org/officeDocument/2006/relationships/customXml" Target="../ink/ink86.xml"/><Relationship Id="rId30" Type="http://schemas.openxmlformats.org/officeDocument/2006/relationships/image" Target="../media/image61.png"/><Relationship Id="rId35" Type="http://schemas.openxmlformats.org/officeDocument/2006/relationships/customXml" Target="../ink/ink9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1.xml"/><Relationship Id="rId13" Type="http://schemas.openxmlformats.org/officeDocument/2006/relationships/customXml" Target="../ink/ink104.xml"/><Relationship Id="rId18" Type="http://schemas.openxmlformats.org/officeDocument/2006/relationships/image" Target="../media/image68.png"/><Relationship Id="rId26" Type="http://schemas.openxmlformats.org/officeDocument/2006/relationships/customXml" Target="../ink/ink111.xml"/><Relationship Id="rId3" Type="http://schemas.openxmlformats.org/officeDocument/2006/relationships/image" Target="../media/image2.gif"/><Relationship Id="rId21" Type="http://schemas.openxmlformats.org/officeDocument/2006/relationships/image" Target="../media/image69.png"/><Relationship Id="rId7" Type="http://schemas.openxmlformats.org/officeDocument/2006/relationships/image" Target="../media/image54.png"/><Relationship Id="rId12" Type="http://schemas.openxmlformats.org/officeDocument/2006/relationships/image" Target="../media/image65.png"/><Relationship Id="rId17" Type="http://schemas.openxmlformats.org/officeDocument/2006/relationships/customXml" Target="../ink/ink106.xml"/><Relationship Id="rId25" Type="http://schemas.openxmlformats.org/officeDocument/2006/relationships/image" Target="../media/image71.png"/><Relationship Id="rId33" Type="http://schemas.openxmlformats.org/officeDocument/2006/relationships/image" Target="../media/image75.png"/><Relationship Id="rId2" Type="http://schemas.openxmlformats.org/officeDocument/2006/relationships/image" Target="../media/image62.png"/><Relationship Id="rId16" Type="http://schemas.openxmlformats.org/officeDocument/2006/relationships/image" Target="../media/image67.png"/><Relationship Id="rId20" Type="http://schemas.openxmlformats.org/officeDocument/2006/relationships/customXml" Target="../ink/ink108.xml"/><Relationship Id="rId29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0.xml"/><Relationship Id="rId11" Type="http://schemas.openxmlformats.org/officeDocument/2006/relationships/customXml" Target="../ink/ink103.xml"/><Relationship Id="rId24" Type="http://schemas.openxmlformats.org/officeDocument/2006/relationships/customXml" Target="../ink/ink110.xml"/><Relationship Id="rId32" Type="http://schemas.openxmlformats.org/officeDocument/2006/relationships/customXml" Target="../ink/ink114.xml"/><Relationship Id="rId5" Type="http://schemas.openxmlformats.org/officeDocument/2006/relationships/image" Target="../media/image63.png"/><Relationship Id="rId15" Type="http://schemas.openxmlformats.org/officeDocument/2006/relationships/customXml" Target="../ink/ink105.xml"/><Relationship Id="rId23" Type="http://schemas.openxmlformats.org/officeDocument/2006/relationships/image" Target="../media/image70.png"/><Relationship Id="rId28" Type="http://schemas.openxmlformats.org/officeDocument/2006/relationships/customXml" Target="../ink/ink112.xml"/><Relationship Id="rId10" Type="http://schemas.openxmlformats.org/officeDocument/2006/relationships/image" Target="../media/image64.png"/><Relationship Id="rId19" Type="http://schemas.openxmlformats.org/officeDocument/2006/relationships/customXml" Target="../ink/ink107.xml"/><Relationship Id="rId31" Type="http://schemas.openxmlformats.org/officeDocument/2006/relationships/image" Target="../media/image74.png"/><Relationship Id="rId4" Type="http://schemas.openxmlformats.org/officeDocument/2006/relationships/customXml" Target="../ink/ink99.xml"/><Relationship Id="rId9" Type="http://schemas.openxmlformats.org/officeDocument/2006/relationships/customXml" Target="../ink/ink102.xml"/><Relationship Id="rId14" Type="http://schemas.openxmlformats.org/officeDocument/2006/relationships/image" Target="../media/image66.png"/><Relationship Id="rId22" Type="http://schemas.openxmlformats.org/officeDocument/2006/relationships/customXml" Target="../ink/ink109.xml"/><Relationship Id="rId27" Type="http://schemas.openxmlformats.org/officeDocument/2006/relationships/image" Target="../media/image72.png"/><Relationship Id="rId30" Type="http://schemas.openxmlformats.org/officeDocument/2006/relationships/customXml" Target="../ink/ink1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7.xml"/><Relationship Id="rId13" Type="http://schemas.openxmlformats.org/officeDocument/2006/relationships/image" Target="../media/image80.png"/><Relationship Id="rId18" Type="http://schemas.openxmlformats.org/officeDocument/2006/relationships/customXml" Target="../ink/ink122.xml"/><Relationship Id="rId26" Type="http://schemas.openxmlformats.org/officeDocument/2006/relationships/customXml" Target="../ink/ink126.xml"/><Relationship Id="rId3" Type="http://schemas.openxmlformats.org/officeDocument/2006/relationships/image" Target="../media/image2.gif"/><Relationship Id="rId21" Type="http://schemas.openxmlformats.org/officeDocument/2006/relationships/image" Target="../media/image84.png"/><Relationship Id="rId7" Type="http://schemas.openxmlformats.org/officeDocument/2006/relationships/image" Target="../media/image77.png"/><Relationship Id="rId12" Type="http://schemas.openxmlformats.org/officeDocument/2006/relationships/customXml" Target="../ink/ink119.xml"/><Relationship Id="rId17" Type="http://schemas.openxmlformats.org/officeDocument/2006/relationships/image" Target="../media/image82.png"/><Relationship Id="rId25" Type="http://schemas.openxmlformats.org/officeDocument/2006/relationships/image" Target="../media/image86.png"/><Relationship Id="rId33" Type="http://schemas.openxmlformats.org/officeDocument/2006/relationships/image" Target="../media/image90.png"/><Relationship Id="rId2" Type="http://schemas.openxmlformats.org/officeDocument/2006/relationships/image" Target="../media/image62.png"/><Relationship Id="rId16" Type="http://schemas.openxmlformats.org/officeDocument/2006/relationships/customXml" Target="../ink/ink121.xml"/><Relationship Id="rId20" Type="http://schemas.openxmlformats.org/officeDocument/2006/relationships/customXml" Target="../ink/ink123.xml"/><Relationship Id="rId29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6.xml"/><Relationship Id="rId11" Type="http://schemas.openxmlformats.org/officeDocument/2006/relationships/image" Target="../media/image79.png"/><Relationship Id="rId24" Type="http://schemas.openxmlformats.org/officeDocument/2006/relationships/customXml" Target="../ink/ink125.xml"/><Relationship Id="rId32" Type="http://schemas.openxmlformats.org/officeDocument/2006/relationships/customXml" Target="../ink/ink129.xml"/><Relationship Id="rId5" Type="http://schemas.openxmlformats.org/officeDocument/2006/relationships/image" Target="../media/image76.png"/><Relationship Id="rId15" Type="http://schemas.openxmlformats.org/officeDocument/2006/relationships/image" Target="../media/image81.png"/><Relationship Id="rId23" Type="http://schemas.openxmlformats.org/officeDocument/2006/relationships/image" Target="../media/image85.png"/><Relationship Id="rId28" Type="http://schemas.openxmlformats.org/officeDocument/2006/relationships/customXml" Target="../ink/ink127.xml"/><Relationship Id="rId10" Type="http://schemas.openxmlformats.org/officeDocument/2006/relationships/customXml" Target="../ink/ink118.xml"/><Relationship Id="rId19" Type="http://schemas.openxmlformats.org/officeDocument/2006/relationships/image" Target="../media/image83.png"/><Relationship Id="rId31" Type="http://schemas.openxmlformats.org/officeDocument/2006/relationships/image" Target="../media/image89.png"/><Relationship Id="rId4" Type="http://schemas.openxmlformats.org/officeDocument/2006/relationships/customXml" Target="../ink/ink115.xml"/><Relationship Id="rId9" Type="http://schemas.openxmlformats.org/officeDocument/2006/relationships/image" Target="../media/image78.png"/><Relationship Id="rId14" Type="http://schemas.openxmlformats.org/officeDocument/2006/relationships/customXml" Target="../ink/ink120.xml"/><Relationship Id="rId22" Type="http://schemas.openxmlformats.org/officeDocument/2006/relationships/customXml" Target="../ink/ink124.xml"/><Relationship Id="rId27" Type="http://schemas.openxmlformats.org/officeDocument/2006/relationships/image" Target="../media/image87.png"/><Relationship Id="rId30" Type="http://schemas.openxmlformats.org/officeDocument/2006/relationships/customXml" Target="../ink/ink1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6E37A2-79C3-494B-86B5-0B158A460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75471"/>
            <a:ext cx="10905066" cy="5507057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E6A2A9-226B-2A9C-4274-9698AAE5E2C9}"/>
              </a:ext>
            </a:extLst>
          </p:cNvPr>
          <p:cNvSpPr/>
          <p:nvPr/>
        </p:nvSpPr>
        <p:spPr>
          <a:xfrm>
            <a:off x="8898194" y="740418"/>
            <a:ext cx="2438400" cy="2723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A3681333-0A3F-29DA-D2C7-592AE800CF8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9013072">
            <a:off x="3724162" y="1377202"/>
            <a:ext cx="805124" cy="3623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76CC4C-B578-ABE6-D950-421825F87CAF}"/>
              </a:ext>
            </a:extLst>
          </p:cNvPr>
          <p:cNvSpPr txBox="1"/>
          <p:nvPr/>
        </p:nvSpPr>
        <p:spPr>
          <a:xfrm>
            <a:off x="4398948" y="1527624"/>
            <a:ext cx="3018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UTM HelvetIns" panose="02040603050506020204" pitchFamily="18" charset="0"/>
                <a:cs typeface="Times New Roman" panose="02020603050405020304" pitchFamily="18" charset="0"/>
              </a:rPr>
              <a:t>B1. </a:t>
            </a:r>
            <a:r>
              <a:rPr lang="en-US" sz="1400" dirty="0" err="1">
                <a:solidFill>
                  <a:srgbClr val="FF0000"/>
                </a:solidFill>
                <a:latin typeface="UTM HelvetIns" panose="02040603050506020204" pitchFamily="18" charset="0"/>
                <a:cs typeface="Times New Roman" panose="02020603050405020304" pitchFamily="18" charset="0"/>
              </a:rPr>
              <a:t>Truy</a:t>
            </a:r>
            <a:r>
              <a:rPr lang="en-US" sz="1400" dirty="0">
                <a:solidFill>
                  <a:srgbClr val="FF0000"/>
                </a:solidFill>
                <a:latin typeface="UTM HelvetIns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UTM HelvetIns" panose="02040603050506020204" pitchFamily="18" charset="0"/>
                <a:cs typeface="Times New Roman" panose="02020603050405020304" pitchFamily="18" charset="0"/>
              </a:rPr>
              <a:t>cập</a:t>
            </a:r>
            <a:r>
              <a:rPr lang="en-US" sz="1400" dirty="0">
                <a:solidFill>
                  <a:srgbClr val="FF0000"/>
                </a:solidFill>
                <a:latin typeface="UTM HelvetIns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UTM HelvetIns" panose="02040603050506020204" pitchFamily="18" charset="0"/>
                <a:cs typeface="Times New Roman" panose="02020603050405020304" pitchFamily="18" charset="0"/>
              </a:rPr>
              <a:t>tài</a:t>
            </a:r>
            <a:r>
              <a:rPr lang="en-US" sz="1400" dirty="0">
                <a:solidFill>
                  <a:srgbClr val="FF0000"/>
                </a:solidFill>
                <a:latin typeface="UTM HelvetIns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UTM HelvetIns" panose="02040603050506020204" pitchFamily="18" charset="0"/>
                <a:cs typeface="Times New Roman" panose="02020603050405020304" pitchFamily="18" charset="0"/>
              </a:rPr>
              <a:t>khoản</a:t>
            </a:r>
            <a:r>
              <a:rPr lang="en-US" sz="1400" dirty="0">
                <a:solidFill>
                  <a:srgbClr val="FF0000"/>
                </a:solidFill>
                <a:latin typeface="UTM HelvetIns" panose="02040603050506020204" pitchFamily="18" charset="0"/>
                <a:cs typeface="Times New Roman" panose="02020603050405020304" pitchFamily="18" charset="0"/>
              </a:rPr>
              <a:t> chi </a:t>
            </a:r>
            <a:r>
              <a:rPr lang="en-US" sz="1400" dirty="0" err="1">
                <a:solidFill>
                  <a:srgbClr val="FF0000"/>
                </a:solidFill>
                <a:latin typeface="UTM HelvetIns" panose="02040603050506020204" pitchFamily="18" charset="0"/>
                <a:cs typeface="Times New Roman" panose="02020603050405020304" pitchFamily="18" charset="0"/>
              </a:rPr>
              <a:t>đoàn</a:t>
            </a:r>
            <a:r>
              <a:rPr lang="en-US" sz="1400" dirty="0">
                <a:solidFill>
                  <a:srgbClr val="FF0000"/>
                </a:solidFill>
                <a:latin typeface="UTM HelvetIns" panose="020406030505060202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solidFill>
                  <a:srgbClr val="FF0000"/>
                </a:solidFill>
                <a:latin typeface="UTM HelvetIns" panose="02040603050506020204" pitchFamily="18" charset="0"/>
                <a:cs typeface="Times New Roman" panose="02020603050405020304" pitchFamily="18" charset="0"/>
              </a:rPr>
              <a:t>Chọn</a:t>
            </a:r>
            <a:r>
              <a:rPr lang="en-US" sz="1400" dirty="0">
                <a:solidFill>
                  <a:srgbClr val="FF0000"/>
                </a:solidFill>
                <a:latin typeface="UTM HelvetIns" panose="02040603050506020204" pitchFamily="18" charset="0"/>
                <a:cs typeface="Times New Roman" panose="02020603050405020304" pitchFamily="18" charset="0"/>
              </a:rPr>
              <a:t> Tab NGHIỆP VỤ QUẢN LÝ ĐOÀN VIÊN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5DF08C-4098-7D87-F3E1-5DB49E573464}"/>
              </a:ext>
            </a:extLst>
          </p:cNvPr>
          <p:cNvSpPr txBox="1"/>
          <p:nvPr/>
        </p:nvSpPr>
        <p:spPr>
          <a:xfrm>
            <a:off x="8954182" y="691904"/>
            <a:ext cx="222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đoàn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</a:t>
            </a:r>
          </a:p>
        </p:txBody>
      </p:sp>
    </p:spTree>
    <p:extLst>
      <p:ext uri="{BB962C8B-B14F-4D97-AF65-F5344CB8AC3E}">
        <p14:creationId xmlns:p14="http://schemas.microsoft.com/office/powerpoint/2010/main" val="2822274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66E3A1A-E0F8-A93A-44FF-0A733FE23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02733"/>
            <a:ext cx="10905066" cy="5452533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866D4B-3538-EA27-7B1C-A127066D90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9013072">
            <a:off x="3159885" y="2953821"/>
            <a:ext cx="660820" cy="2973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390F8A-DE6A-95D0-4422-76DE8918408C}"/>
              </a:ext>
            </a:extLst>
          </p:cNvPr>
          <p:cNvSpPr/>
          <p:nvPr/>
        </p:nvSpPr>
        <p:spPr>
          <a:xfrm>
            <a:off x="8780206" y="776748"/>
            <a:ext cx="2408904" cy="2163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185A30-AA85-3799-8286-9A3447987A69}"/>
              </a:ext>
            </a:extLst>
          </p:cNvPr>
          <p:cNvSpPr txBox="1"/>
          <p:nvPr/>
        </p:nvSpPr>
        <p:spPr>
          <a:xfrm>
            <a:off x="5026671" y="1567832"/>
            <a:ext cx="3696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UTM HelvetIns" panose="02040603050506020204" pitchFamily="18" charset="0"/>
              </a:rPr>
              <a:t>B2. </a:t>
            </a:r>
            <a:r>
              <a:rPr lang="en-US" sz="1400" dirty="0" err="1">
                <a:solidFill>
                  <a:srgbClr val="FF0000"/>
                </a:solidFill>
                <a:latin typeface="UTM HelvetIns" panose="02040603050506020204" pitchFamily="18" charset="0"/>
              </a:rPr>
              <a:t>Chọn</a:t>
            </a:r>
            <a:r>
              <a:rPr lang="en-US" sz="1400" dirty="0">
                <a:solidFill>
                  <a:srgbClr val="FF0000"/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UTM HelvetIns" panose="02040603050506020204" pitchFamily="18" charset="0"/>
              </a:rPr>
              <a:t>mục</a:t>
            </a:r>
            <a:r>
              <a:rPr lang="en-US" sz="1400" dirty="0">
                <a:solidFill>
                  <a:srgbClr val="FF0000"/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UTM HelvetIns" panose="02040603050506020204" pitchFamily="18" charset="0"/>
              </a:rPr>
              <a:t>Đánh</a:t>
            </a:r>
            <a:r>
              <a:rPr lang="en-US" sz="1400" dirty="0">
                <a:solidFill>
                  <a:srgbClr val="FF0000"/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UTM HelvetIns" panose="02040603050506020204" pitchFamily="18" charset="0"/>
              </a:rPr>
              <a:t>giá</a:t>
            </a:r>
            <a:r>
              <a:rPr lang="en-US" sz="1400" dirty="0">
                <a:solidFill>
                  <a:srgbClr val="FF0000"/>
                </a:solidFill>
                <a:latin typeface="UTM HelvetIns" panose="02040603050506020204" pitchFamily="18" charset="0"/>
              </a:rPr>
              <a:t>, </a:t>
            </a:r>
            <a:r>
              <a:rPr lang="en-US" sz="1400" dirty="0" err="1">
                <a:solidFill>
                  <a:srgbClr val="FF0000"/>
                </a:solidFill>
                <a:latin typeface="UTM HelvetIns" panose="02040603050506020204" pitchFamily="18" charset="0"/>
              </a:rPr>
              <a:t>xếp</a:t>
            </a:r>
            <a:r>
              <a:rPr lang="en-US" sz="1400" dirty="0">
                <a:solidFill>
                  <a:srgbClr val="FF0000"/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UTM HelvetIns" panose="02040603050506020204" pitchFamily="18" charset="0"/>
              </a:rPr>
              <a:t>loại</a:t>
            </a:r>
            <a:endParaRPr lang="en-US" sz="1400" dirty="0">
              <a:solidFill>
                <a:srgbClr val="FF0000"/>
              </a:solidFill>
              <a:latin typeface="UTM HelvetIns" panose="02040603050506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037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D532297-C436-AE6C-45AA-A91D3E538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80" y="1017385"/>
            <a:ext cx="10905066" cy="5098116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321A1A-FF87-D3B1-9DFC-56768113A023}"/>
                  </a:ext>
                </a:extLst>
              </p14:cNvPr>
              <p14:cNvContentPartPr/>
              <p14:nvPr/>
            </p14:nvContentPartPr>
            <p14:xfrm>
              <a:off x="6274730" y="2267148"/>
              <a:ext cx="996480" cy="1159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321A1A-FF87-D3B1-9DFC-56768113A02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11730" y="2204508"/>
                <a:ext cx="112212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E4DC1-D10C-869C-E3B5-647C30A67D6A}"/>
                  </a:ext>
                </a:extLst>
              </p14:cNvPr>
              <p14:cNvContentPartPr/>
              <p14:nvPr/>
            </p14:nvContentPartPr>
            <p14:xfrm>
              <a:off x="2033930" y="3046548"/>
              <a:ext cx="167760" cy="1929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E4DC1-D10C-869C-E3B5-647C30A67D6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5930" y="3028548"/>
                <a:ext cx="20340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4FE64FA-8719-99C7-38FD-BF2F60943F3C}"/>
                  </a:ext>
                </a:extLst>
              </p14:cNvPr>
              <p14:cNvContentPartPr/>
              <p14:nvPr/>
            </p14:nvContentPartPr>
            <p14:xfrm>
              <a:off x="2460890" y="3431028"/>
              <a:ext cx="261000" cy="702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4FE64FA-8719-99C7-38FD-BF2F60943F3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43250" y="3413028"/>
                <a:ext cx="29664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944B884-CD89-AE9F-1164-1796D93AEBC6}"/>
                  </a:ext>
                </a:extLst>
              </p14:cNvPr>
              <p14:cNvContentPartPr/>
              <p14:nvPr/>
            </p14:nvContentPartPr>
            <p14:xfrm>
              <a:off x="2232696" y="3394536"/>
              <a:ext cx="258120" cy="1375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944B884-CD89-AE9F-1164-1796D93AEBC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14696" y="3376536"/>
                <a:ext cx="29376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3F1CF32-AD14-AF55-F4FE-A044006881CD}"/>
                  </a:ext>
                </a:extLst>
              </p14:cNvPr>
              <p14:cNvContentPartPr/>
              <p14:nvPr/>
            </p14:nvContentPartPr>
            <p14:xfrm>
              <a:off x="2218656" y="3360336"/>
              <a:ext cx="484920" cy="1267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3F1CF32-AD14-AF55-F4FE-A044006881C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201016" y="3342336"/>
                <a:ext cx="52056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38A6F40-4FEE-4CD7-696B-D4CEA8FB03DE}"/>
                  </a:ext>
                </a:extLst>
              </p14:cNvPr>
              <p14:cNvContentPartPr/>
              <p14:nvPr/>
            </p14:nvContentPartPr>
            <p14:xfrm>
              <a:off x="2162136" y="3726816"/>
              <a:ext cx="461520" cy="1494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38A6F40-4FEE-4CD7-696B-D4CEA8FB03D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144136" y="3708816"/>
                <a:ext cx="49716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578DE9B-4593-F4B6-B872-17F4155B8028}"/>
                  </a:ext>
                </a:extLst>
              </p14:cNvPr>
              <p14:cNvContentPartPr/>
              <p14:nvPr/>
            </p14:nvContentPartPr>
            <p14:xfrm>
              <a:off x="2238096" y="3409656"/>
              <a:ext cx="316080" cy="388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578DE9B-4593-F4B6-B872-17F4155B802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220456" y="3392016"/>
                <a:ext cx="351720" cy="74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7EFADEE7-0B10-8347-C7C3-0D30A591CB5E}"/>
              </a:ext>
            </a:extLst>
          </p:cNvPr>
          <p:cNvGrpSpPr/>
          <p:nvPr/>
        </p:nvGrpSpPr>
        <p:grpSpPr>
          <a:xfrm>
            <a:off x="2038826" y="3992999"/>
            <a:ext cx="233280" cy="192240"/>
            <a:chOff x="2059896" y="3987816"/>
            <a:chExt cx="233280" cy="19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C77454A-FE76-FBA9-38D7-829260C40DFD}"/>
                    </a:ext>
                  </a:extLst>
                </p14:cNvPr>
                <p14:cNvContentPartPr/>
                <p14:nvPr/>
              </p14:nvContentPartPr>
              <p14:xfrm>
                <a:off x="2059896" y="3987816"/>
                <a:ext cx="233280" cy="192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C77454A-FE76-FBA9-38D7-829260C40DF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042256" y="3970176"/>
                  <a:ext cx="2689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0FEFA68-674A-A5CB-A13C-37CDEA87B64E}"/>
                    </a:ext>
                  </a:extLst>
                </p14:cNvPr>
                <p14:cNvContentPartPr/>
                <p14:nvPr/>
              </p14:nvContentPartPr>
              <p14:xfrm>
                <a:off x="2072496" y="4041456"/>
                <a:ext cx="9000" cy="57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0FEFA68-674A-A5CB-A13C-37CDEA87B64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054856" y="4023816"/>
                  <a:ext cx="44640" cy="9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1AF2607-4B2D-5C3E-4091-91A4D3B3F7FE}"/>
                  </a:ext>
                </a:extLst>
              </p14:cNvPr>
              <p14:cNvContentPartPr/>
              <p14:nvPr/>
            </p14:nvContentPartPr>
            <p14:xfrm>
              <a:off x="2593056" y="4309656"/>
              <a:ext cx="10080" cy="14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1AF2607-4B2D-5C3E-4091-91A4D3B3F7F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575056" y="4291656"/>
                <a:ext cx="4572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A29290C5-D88B-0D05-1FCA-7898ECFB65F7}"/>
              </a:ext>
            </a:extLst>
          </p:cNvPr>
          <p:cNvGrpSpPr/>
          <p:nvPr/>
        </p:nvGrpSpPr>
        <p:grpSpPr>
          <a:xfrm>
            <a:off x="2345376" y="3694056"/>
            <a:ext cx="110160" cy="48600"/>
            <a:chOff x="2345376" y="3694056"/>
            <a:chExt cx="110160" cy="4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CA70966-93EE-794C-ADCA-F466106F6521}"/>
                    </a:ext>
                  </a:extLst>
                </p14:cNvPr>
                <p14:cNvContentPartPr/>
                <p14:nvPr/>
              </p14:nvContentPartPr>
              <p14:xfrm>
                <a:off x="2345376" y="3694056"/>
                <a:ext cx="38160" cy="28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CA70966-93EE-794C-ADCA-F466106F652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27376" y="3676416"/>
                  <a:ext cx="738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9BC3A62-B909-E293-6A88-FF9E6D931FBC}"/>
                    </a:ext>
                  </a:extLst>
                </p14:cNvPr>
                <p14:cNvContentPartPr/>
                <p14:nvPr/>
              </p14:nvContentPartPr>
              <p14:xfrm>
                <a:off x="2406216" y="3736896"/>
                <a:ext cx="49320" cy="5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9BC3A62-B909-E293-6A88-FF9E6D931FB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388576" y="3718896"/>
                  <a:ext cx="84960" cy="4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5A990FC-7873-E535-BBFD-E3AA24B14265}"/>
              </a:ext>
            </a:extLst>
          </p:cNvPr>
          <p:cNvGrpSpPr/>
          <p:nvPr/>
        </p:nvGrpSpPr>
        <p:grpSpPr>
          <a:xfrm>
            <a:off x="2194176" y="3360696"/>
            <a:ext cx="137160" cy="165960"/>
            <a:chOff x="2194176" y="3360696"/>
            <a:chExt cx="137160" cy="16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9D89DAD-076B-A661-605B-F2B5545F20D3}"/>
                    </a:ext>
                  </a:extLst>
                </p14:cNvPr>
                <p14:cNvContentPartPr/>
                <p14:nvPr/>
              </p14:nvContentPartPr>
              <p14:xfrm>
                <a:off x="2194536" y="3360696"/>
                <a:ext cx="136800" cy="159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9D89DAD-076B-A661-605B-F2B5545F20D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176536" y="3342696"/>
                  <a:ext cx="1724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1AE650C-0918-818A-EC01-518E191FCF97}"/>
                    </a:ext>
                  </a:extLst>
                </p14:cNvPr>
                <p14:cNvContentPartPr/>
                <p14:nvPr/>
              </p14:nvContentPartPr>
              <p14:xfrm>
                <a:off x="2212896" y="3456816"/>
                <a:ext cx="68760" cy="69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1AE650C-0918-818A-EC01-518E191FCF9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194896" y="3438816"/>
                  <a:ext cx="1044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A82F5B1-48AD-048A-1AC3-81163ADCCCF1}"/>
                    </a:ext>
                  </a:extLst>
                </p14:cNvPr>
                <p14:cNvContentPartPr/>
                <p14:nvPr/>
              </p14:nvContentPartPr>
              <p14:xfrm>
                <a:off x="2260416" y="3435576"/>
                <a:ext cx="1440" cy="28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A82F5B1-48AD-048A-1AC3-81163ADCCCF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242416" y="3417936"/>
                  <a:ext cx="370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0CAC386-FC05-FC95-7C4B-16E379FBF007}"/>
                    </a:ext>
                  </a:extLst>
                </p14:cNvPr>
                <p14:cNvContentPartPr/>
                <p14:nvPr/>
              </p14:nvContentPartPr>
              <p14:xfrm>
                <a:off x="2194176" y="3425496"/>
                <a:ext cx="360" cy="129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0CAC386-FC05-FC95-7C4B-16E379FBF00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176536" y="3407496"/>
                  <a:ext cx="36000" cy="4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0BA839FC-25E5-760C-C5F5-B6C00BB9A31A}"/>
                  </a:ext>
                </a:extLst>
              </p14:cNvPr>
              <p14:cNvContentPartPr/>
              <p14:nvPr/>
            </p14:nvContentPartPr>
            <p14:xfrm>
              <a:off x="2688096" y="4187616"/>
              <a:ext cx="360" cy="14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0BA839FC-25E5-760C-C5F5-B6C00BB9A31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670456" y="4169976"/>
                <a:ext cx="3600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9C4323FC-3C4A-4907-1B78-3A438AD70B33}"/>
              </a:ext>
            </a:extLst>
          </p:cNvPr>
          <p:cNvGrpSpPr/>
          <p:nvPr/>
        </p:nvGrpSpPr>
        <p:grpSpPr>
          <a:xfrm>
            <a:off x="2341056" y="4287336"/>
            <a:ext cx="382320" cy="176400"/>
            <a:chOff x="2341056" y="4287336"/>
            <a:chExt cx="382320" cy="17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758CD87-EA28-5185-A4D6-9DDC7B59EF0D}"/>
                    </a:ext>
                  </a:extLst>
                </p14:cNvPr>
                <p14:cNvContentPartPr/>
                <p14:nvPr/>
              </p14:nvContentPartPr>
              <p14:xfrm>
                <a:off x="2387136" y="4304616"/>
                <a:ext cx="336240" cy="1591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758CD87-EA28-5185-A4D6-9DDC7B59EF0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369136" y="4286976"/>
                  <a:ext cx="3718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1F46C15-E7B5-93B7-7960-9146306908AE}"/>
                    </a:ext>
                  </a:extLst>
                </p14:cNvPr>
                <p14:cNvContentPartPr/>
                <p14:nvPr/>
              </p14:nvContentPartPr>
              <p14:xfrm>
                <a:off x="2407296" y="4336656"/>
                <a:ext cx="19080" cy="68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1F46C15-E7B5-93B7-7960-9146306908A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389656" y="4319016"/>
                  <a:ext cx="547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040037C-36DA-1A57-BC96-F7B705DFA178}"/>
                    </a:ext>
                  </a:extLst>
                </p14:cNvPr>
                <p14:cNvContentPartPr/>
                <p14:nvPr/>
              </p14:nvContentPartPr>
              <p14:xfrm>
                <a:off x="2401176" y="4319016"/>
                <a:ext cx="19800" cy="550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040037C-36DA-1A57-BC96-F7B705DFA17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383176" y="4301016"/>
                  <a:ext cx="554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4EC7105-9777-0220-ECE0-A691843A10B5}"/>
                    </a:ext>
                  </a:extLst>
                </p14:cNvPr>
                <p14:cNvContentPartPr/>
                <p14:nvPr/>
              </p14:nvContentPartPr>
              <p14:xfrm>
                <a:off x="2341056" y="4287336"/>
                <a:ext cx="65160" cy="171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4EC7105-9777-0220-ECE0-A691843A10B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323056" y="4269336"/>
                  <a:ext cx="100800" cy="20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865E35A-3615-2532-AF8E-7F937FCCB26A}"/>
                  </a:ext>
                </a:extLst>
              </p14:cNvPr>
              <p14:cNvContentPartPr/>
              <p14:nvPr/>
            </p14:nvContentPartPr>
            <p14:xfrm>
              <a:off x="2206776" y="4600176"/>
              <a:ext cx="291600" cy="2235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865E35A-3615-2532-AF8E-7F937FCCB26A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188776" y="4582176"/>
                <a:ext cx="32724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7FBF1CB-AA9A-CA42-0F0F-C35A47ACA2BB}"/>
                  </a:ext>
                </a:extLst>
              </p14:cNvPr>
              <p14:cNvContentPartPr/>
              <p14:nvPr/>
            </p14:nvContentPartPr>
            <p14:xfrm>
              <a:off x="2314776" y="4945416"/>
              <a:ext cx="468720" cy="1609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7FBF1CB-AA9A-CA42-0F0F-C35A47ACA2BB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296776" y="4927416"/>
                <a:ext cx="50436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B7651642-ED86-5974-6282-C12B57BA1F0E}"/>
                  </a:ext>
                </a:extLst>
              </p14:cNvPr>
              <p14:cNvContentPartPr/>
              <p14:nvPr/>
            </p14:nvContentPartPr>
            <p14:xfrm>
              <a:off x="2165736" y="5246376"/>
              <a:ext cx="252720" cy="1386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B7651642-ED86-5974-6282-C12B57BA1F0E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147736" y="5228736"/>
                <a:ext cx="288360" cy="174240"/>
              </a:xfrm>
              <a:prstGeom prst="rect">
                <a:avLst/>
              </a:prstGeom>
            </p:spPr>
          </p:pic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610BE42E-111B-9F41-AD71-1A04C86EB468}"/>
              </a:ext>
            </a:extLst>
          </p:cNvPr>
          <p:cNvSpPr txBox="1"/>
          <p:nvPr/>
        </p:nvSpPr>
        <p:spPr>
          <a:xfrm>
            <a:off x="4035418" y="1575107"/>
            <a:ext cx="3688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UTM HelvetIns" panose="02040603050506020204" pitchFamily="18" charset="0"/>
                <a:cs typeface="Times New Roman" panose="02020603050405020304" pitchFamily="18" charset="0"/>
              </a:rPr>
              <a:t>B3. </a:t>
            </a:r>
            <a:r>
              <a:rPr lang="en-US" sz="1400" dirty="0" err="1">
                <a:solidFill>
                  <a:srgbClr val="FF0000"/>
                </a:solidFill>
                <a:latin typeface="UTM HelvetIns" panose="02040603050506020204" pitchFamily="18" charset="0"/>
                <a:cs typeface="Times New Roman" panose="02020603050405020304" pitchFamily="18" charset="0"/>
              </a:rPr>
              <a:t>Tiến</a:t>
            </a:r>
            <a:r>
              <a:rPr lang="en-US" sz="1400" dirty="0">
                <a:solidFill>
                  <a:srgbClr val="FF0000"/>
                </a:solidFill>
                <a:latin typeface="UTM HelvetIns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UTM HelvetIns" panose="02040603050506020204" pitchFamily="18" charset="0"/>
                <a:cs typeface="Times New Roman" panose="02020603050405020304" pitchFamily="18" charset="0"/>
              </a:rPr>
              <a:t>hành</a:t>
            </a:r>
            <a:r>
              <a:rPr lang="en-US" sz="1400" dirty="0">
                <a:solidFill>
                  <a:srgbClr val="FF0000"/>
                </a:solidFill>
                <a:latin typeface="UTM HelvetIns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UTM HelvetIns" panose="02040603050506020204" pitchFamily="18" charset="0"/>
                <a:cs typeface="Times New Roman" panose="02020603050405020304" pitchFamily="18" charset="0"/>
              </a:rPr>
              <a:t>nhận</a:t>
            </a:r>
            <a:r>
              <a:rPr lang="en-US" sz="1400" dirty="0">
                <a:solidFill>
                  <a:srgbClr val="FF0000"/>
                </a:solidFill>
                <a:latin typeface="UTM HelvetIns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UTM HelvetIns" panose="02040603050506020204" pitchFamily="18" charset="0"/>
                <a:cs typeface="Times New Roman" panose="02020603050405020304" pitchFamily="18" charset="0"/>
              </a:rPr>
              <a:t>xét</a:t>
            </a:r>
            <a:r>
              <a:rPr lang="en-US" sz="1400" dirty="0">
                <a:solidFill>
                  <a:srgbClr val="FF0000"/>
                </a:solidFill>
                <a:latin typeface="UTM HelvetIns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UTM HelvetIns" panose="02040603050506020204" pitchFamily="18" charset="0"/>
                <a:cs typeface="Times New Roman" panose="02020603050405020304" pitchFamily="18" charset="0"/>
              </a:rPr>
              <a:t>Ưu</a:t>
            </a:r>
            <a:r>
              <a:rPr lang="en-US" sz="1400" dirty="0">
                <a:solidFill>
                  <a:srgbClr val="FF0000"/>
                </a:solidFill>
                <a:latin typeface="UTM HelvetIns" panose="020406030505060202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FF0000"/>
                </a:solidFill>
                <a:latin typeface="UTM HelvetIns" panose="02040603050506020204" pitchFamily="18" charset="0"/>
                <a:cs typeface="Times New Roman" panose="02020603050405020304" pitchFamily="18" charset="0"/>
              </a:rPr>
              <a:t>khuyết</a:t>
            </a:r>
            <a:r>
              <a:rPr lang="en-US" sz="1400" dirty="0">
                <a:solidFill>
                  <a:srgbClr val="FF0000"/>
                </a:solidFill>
                <a:latin typeface="UTM HelvetIns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UTM HelvetIns" panose="02040603050506020204" pitchFamily="18" charset="0"/>
                <a:cs typeface="Times New Roman" panose="02020603050405020304" pitchFamily="18" charset="0"/>
              </a:rPr>
              <a:t>điểm</a:t>
            </a:r>
            <a:r>
              <a:rPr lang="en-US" sz="1400" dirty="0">
                <a:solidFill>
                  <a:srgbClr val="FF0000"/>
                </a:solidFill>
                <a:latin typeface="UTM HelvetIns" panose="02040603050506020204" pitchFamily="18" charset="0"/>
                <a:cs typeface="Times New Roman" panose="02020603050405020304" pitchFamily="18" charset="0"/>
              </a:rPr>
              <a:t>; </a:t>
            </a:r>
            <a:r>
              <a:rPr lang="en-US" sz="1400" dirty="0" err="1">
                <a:solidFill>
                  <a:srgbClr val="FF0000"/>
                </a:solidFill>
                <a:latin typeface="UTM HelvetIns" panose="02040603050506020204" pitchFamily="18" charset="0"/>
                <a:cs typeface="Times New Roman" panose="02020603050405020304" pitchFamily="18" charset="0"/>
              </a:rPr>
              <a:t>Khen</a:t>
            </a:r>
            <a:r>
              <a:rPr lang="en-US" sz="1400" dirty="0">
                <a:solidFill>
                  <a:srgbClr val="FF0000"/>
                </a:solidFill>
                <a:latin typeface="UTM HelvetIns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UTM HelvetIns" panose="02040603050506020204" pitchFamily="18" charset="0"/>
                <a:cs typeface="Times New Roman" panose="02020603050405020304" pitchFamily="18" charset="0"/>
              </a:rPr>
              <a:t>thưởng</a:t>
            </a:r>
            <a:r>
              <a:rPr lang="en-US" sz="1400" dirty="0">
                <a:solidFill>
                  <a:srgbClr val="FF0000"/>
                </a:solidFill>
                <a:latin typeface="UTM HelvetIns" panose="020406030505060202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FF0000"/>
                </a:solidFill>
                <a:latin typeface="UTM HelvetIns" panose="02040603050506020204" pitchFamily="18" charset="0"/>
                <a:cs typeface="Times New Roman" panose="02020603050405020304" pitchFamily="18" charset="0"/>
              </a:rPr>
              <a:t>kỷ</a:t>
            </a:r>
            <a:r>
              <a:rPr lang="en-US" sz="1400" dirty="0">
                <a:solidFill>
                  <a:srgbClr val="FF0000"/>
                </a:solidFill>
                <a:latin typeface="UTM HelvetIns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UTM HelvetIns" panose="02040603050506020204" pitchFamily="18" charset="0"/>
                <a:cs typeface="Times New Roman" panose="02020603050405020304" pitchFamily="18" charset="0"/>
              </a:rPr>
              <a:t>luật</a:t>
            </a:r>
            <a:r>
              <a:rPr lang="en-US" sz="1400" dirty="0">
                <a:solidFill>
                  <a:srgbClr val="FF0000"/>
                </a:solidFill>
                <a:latin typeface="UTM HelvetIns" panose="02040603050506020204" pitchFamily="18" charset="0"/>
                <a:cs typeface="Times New Roman" panose="02020603050405020304" pitchFamily="18" charset="0"/>
              </a:rPr>
              <a:t> (</a:t>
            </a:r>
            <a:r>
              <a:rPr lang="en-US" sz="1400" dirty="0" err="1">
                <a:solidFill>
                  <a:srgbClr val="FF0000"/>
                </a:solidFill>
                <a:latin typeface="UTM HelvetIns" panose="02040603050506020204" pitchFamily="18" charset="0"/>
                <a:cs typeface="Times New Roman" panose="02020603050405020304" pitchFamily="18" charset="0"/>
              </a:rPr>
              <a:t>nếu</a:t>
            </a:r>
            <a:r>
              <a:rPr lang="en-US" sz="1400" dirty="0">
                <a:solidFill>
                  <a:srgbClr val="FF0000"/>
                </a:solidFill>
                <a:latin typeface="UTM HelvetIns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UTM HelvetIns" panose="02040603050506020204" pitchFamily="18" charset="0"/>
                <a:cs typeface="Times New Roman" panose="02020603050405020304" pitchFamily="18" charset="0"/>
              </a:rPr>
              <a:t>có</a:t>
            </a:r>
            <a:r>
              <a:rPr lang="en-US" sz="1400" dirty="0">
                <a:solidFill>
                  <a:srgbClr val="FF0000"/>
                </a:solidFill>
                <a:latin typeface="UTM HelvetIns" panose="020406030505060202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78557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DC0162-D338-F8AD-08BC-3C430A3D5A49}"/>
              </a:ext>
            </a:extLst>
          </p:cNvPr>
          <p:cNvSpPr>
            <a:spLocks/>
          </p:cNvSpPr>
          <p:nvPr/>
        </p:nvSpPr>
        <p:spPr>
          <a:xfrm>
            <a:off x="9111827" y="2896870"/>
            <a:ext cx="1838960" cy="4292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pic>
        <p:nvPicPr>
          <p:cNvPr id="3" name="Picture 2" descr="A screenshot of a calendar&#10;&#10;Description automatically generated">
            <a:extLst>
              <a:ext uri="{FF2B5EF4-FFF2-40B4-BE49-F238E27FC236}">
                <a16:creationId xmlns:a16="http://schemas.microsoft.com/office/drawing/2014/main" id="{B29C06F2-D5B3-09B2-3CDF-3E6884B71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820" y="998876"/>
            <a:ext cx="10905066" cy="5125380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 hidden="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3C51397-7D4B-CABB-97AC-677220CD4780}"/>
                  </a:ext>
                </a:extLst>
              </p14:cNvPr>
              <p14:cNvContentPartPr/>
              <p14:nvPr/>
            </p14:nvContentPartPr>
            <p14:xfrm>
              <a:off x="9235400" y="3028840"/>
              <a:ext cx="184212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3C51397-7D4B-CABB-97AC-677220CD478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26760" y="3019840"/>
                <a:ext cx="18597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E940A35-FBE7-067A-846E-A219FC1A28BD}"/>
                  </a:ext>
                </a:extLst>
              </p14:cNvPr>
              <p14:cNvContentPartPr/>
              <p14:nvPr/>
            </p14:nvContentPartPr>
            <p14:xfrm>
              <a:off x="9224960" y="3475600"/>
              <a:ext cx="18597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E940A35-FBE7-067A-846E-A219FC1A28B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15960" y="3466960"/>
                <a:ext cx="18774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C34A74B-5C43-4191-ED83-251ACF17CC4B}"/>
                  </a:ext>
                </a:extLst>
              </p14:cNvPr>
              <p14:cNvContentPartPr/>
              <p14:nvPr/>
            </p14:nvContentPartPr>
            <p14:xfrm>
              <a:off x="9223880" y="3058000"/>
              <a:ext cx="360" cy="3920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C34A74B-5C43-4191-ED83-251ACF17CC4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15240" y="3049000"/>
                <a:ext cx="18000" cy="4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9839183-BFB1-B9DC-D002-3334A56BD5B9}"/>
                  </a:ext>
                </a:extLst>
              </p14:cNvPr>
              <p14:cNvContentPartPr/>
              <p14:nvPr/>
            </p14:nvContentPartPr>
            <p14:xfrm>
              <a:off x="9223880" y="3047920"/>
              <a:ext cx="360" cy="4165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9839183-BFB1-B9DC-D002-3334A56BD5B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215240" y="3038920"/>
                <a:ext cx="18000" cy="4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A09DF1C-6ED2-1B07-5441-1C829A13840E}"/>
                  </a:ext>
                </a:extLst>
              </p14:cNvPr>
              <p14:cNvContentPartPr/>
              <p14:nvPr/>
            </p14:nvContentPartPr>
            <p14:xfrm>
              <a:off x="11073200" y="3027760"/>
              <a:ext cx="360" cy="4615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A09DF1C-6ED2-1B07-5441-1C829A13840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064200" y="3018760"/>
                <a:ext cx="18000" cy="479160"/>
              </a:xfrm>
              <a:prstGeom prst="rect">
                <a:avLst/>
              </a:prstGeom>
            </p:spPr>
          </p:pic>
        </mc:Fallback>
      </mc:AlternateContent>
      <p:pic>
        <p:nvPicPr>
          <p:cNvPr id="32" name="Picture 3">
            <a:extLst>
              <a:ext uri="{FF2B5EF4-FFF2-40B4-BE49-F238E27FC236}">
                <a16:creationId xmlns:a16="http://schemas.microsoft.com/office/drawing/2014/main" id="{2527FB4E-502F-489B-CCBF-0749D5BD897D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>
          <a:xfrm rot="-2700000">
            <a:off x="8370284" y="3494498"/>
            <a:ext cx="830686" cy="37380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5CA324B-6A42-F57F-820B-76FDB0481059}"/>
              </a:ext>
            </a:extLst>
          </p:cNvPr>
          <p:cNvSpPr txBox="1"/>
          <p:nvPr/>
        </p:nvSpPr>
        <p:spPr>
          <a:xfrm>
            <a:off x="6001013" y="3531180"/>
            <a:ext cx="25434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Đối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với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đoàn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viên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không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là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đảng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viên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,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thực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hiện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 4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mức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đánh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giá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: </a:t>
            </a:r>
          </a:p>
          <a:p>
            <a:pPr algn="just"/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- Hoàn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thành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xuất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sắc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nhiệm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vụ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UTM HelvetIns" panose="02040603050506020204" pitchFamily="18" charset="0"/>
            </a:endParaRPr>
          </a:p>
          <a:p>
            <a:pPr algn="just"/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- Hoàn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thành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tốt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nhiệm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vụ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UTM HelvetIns" panose="02040603050506020204" pitchFamily="18" charset="0"/>
            </a:endParaRPr>
          </a:p>
          <a:p>
            <a:pPr algn="just"/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- Hoàn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thành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nhiệm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vụ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UTM HelvetIns" panose="02040603050506020204" pitchFamily="18" charset="0"/>
            </a:endParaRPr>
          </a:p>
          <a:p>
            <a:pPr algn="just"/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-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Không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hoàn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thành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nhiệm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vụ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UTM HelvetIns" panose="02040603050506020204" pitchFamily="18" charset="0"/>
            </a:endParaRPr>
          </a:p>
          <a:p>
            <a:pPr algn="just"/>
            <a:r>
              <a:rPr lang="en-US" sz="1400" u="sng" dirty="0" err="1">
                <a:solidFill>
                  <a:srgbClr val="FF0000"/>
                </a:solidFill>
                <a:latin typeface="UTM HelvetIns" panose="02040603050506020204" pitchFamily="18" charset="0"/>
              </a:rPr>
              <a:t>Lưu</a:t>
            </a:r>
            <a:r>
              <a:rPr lang="en-US" sz="1400" u="sng" dirty="0">
                <a:solidFill>
                  <a:srgbClr val="FF0000"/>
                </a:solidFill>
                <a:latin typeface="UTM HelvetIns" panose="02040603050506020204" pitchFamily="18" charset="0"/>
              </a:rPr>
              <a:t> ý: </a:t>
            </a:r>
            <a:r>
              <a:rPr lang="en-US" sz="1400" u="sng" dirty="0" err="1">
                <a:solidFill>
                  <a:srgbClr val="FF0000"/>
                </a:solidFill>
                <a:latin typeface="UTM HelvetIns" panose="02040603050506020204" pitchFamily="18" charset="0"/>
              </a:rPr>
              <a:t>Đảm</a:t>
            </a:r>
            <a:r>
              <a:rPr lang="en-US" sz="1400" u="sng" dirty="0">
                <a:solidFill>
                  <a:srgbClr val="FF0000"/>
                </a:solidFill>
                <a:latin typeface="UTM HelvetIns" panose="02040603050506020204" pitchFamily="18" charset="0"/>
              </a:rPr>
              <a:t> </a:t>
            </a:r>
            <a:r>
              <a:rPr lang="en-US" sz="1400" u="sng" dirty="0" err="1">
                <a:solidFill>
                  <a:srgbClr val="FF0000"/>
                </a:solidFill>
                <a:latin typeface="UTM HelvetIns" panose="02040603050506020204" pitchFamily="18" charset="0"/>
              </a:rPr>
              <a:t>bảo</a:t>
            </a:r>
            <a:r>
              <a:rPr lang="en-US" sz="1400" u="sng" dirty="0">
                <a:solidFill>
                  <a:srgbClr val="FF0000"/>
                </a:solidFill>
                <a:latin typeface="UTM HelvetIns" panose="02040603050506020204" pitchFamily="18" charset="0"/>
              </a:rPr>
              <a:t> 50% </a:t>
            </a:r>
            <a:r>
              <a:rPr lang="en-US" sz="1400" u="sng" dirty="0" err="1">
                <a:solidFill>
                  <a:srgbClr val="FF0000"/>
                </a:solidFill>
                <a:latin typeface="UTM HelvetIns" panose="02040603050506020204" pitchFamily="18" charset="0"/>
              </a:rPr>
              <a:t>Đoàn</a:t>
            </a:r>
            <a:r>
              <a:rPr lang="en-US" sz="1400" u="sng" dirty="0">
                <a:solidFill>
                  <a:srgbClr val="FF0000"/>
                </a:solidFill>
                <a:latin typeface="UTM HelvetIns" panose="02040603050506020204" pitchFamily="18" charset="0"/>
              </a:rPr>
              <a:t> </a:t>
            </a:r>
            <a:r>
              <a:rPr lang="en-US" sz="1400" u="sng" dirty="0" err="1">
                <a:solidFill>
                  <a:srgbClr val="FF0000"/>
                </a:solidFill>
                <a:latin typeface="UTM HelvetIns" panose="02040603050506020204" pitchFamily="18" charset="0"/>
              </a:rPr>
              <a:t>viên</a:t>
            </a:r>
            <a:r>
              <a:rPr lang="en-US" sz="1400" u="sng" dirty="0">
                <a:solidFill>
                  <a:srgbClr val="FF0000"/>
                </a:solidFill>
                <a:latin typeface="UTM HelvetIns" panose="02040603050506020204" pitchFamily="18" charset="0"/>
              </a:rPr>
              <a:t> </a:t>
            </a:r>
            <a:r>
              <a:rPr lang="en-US" sz="1400" u="sng" dirty="0" err="1">
                <a:solidFill>
                  <a:srgbClr val="FF0000"/>
                </a:solidFill>
                <a:latin typeface="UTM HelvetIns" panose="02040603050506020204" pitchFamily="18" charset="0"/>
              </a:rPr>
              <a:t>hoàn</a:t>
            </a:r>
            <a:r>
              <a:rPr lang="en-US" sz="1400" u="sng" dirty="0">
                <a:solidFill>
                  <a:srgbClr val="FF0000"/>
                </a:solidFill>
                <a:latin typeface="UTM HelvetIns" panose="02040603050506020204" pitchFamily="18" charset="0"/>
              </a:rPr>
              <a:t> </a:t>
            </a:r>
            <a:r>
              <a:rPr lang="en-US" sz="1400" u="sng" dirty="0" err="1">
                <a:solidFill>
                  <a:srgbClr val="FF0000"/>
                </a:solidFill>
                <a:latin typeface="UTM HelvetIns" panose="02040603050506020204" pitchFamily="18" charset="0"/>
              </a:rPr>
              <a:t>thành</a:t>
            </a:r>
            <a:r>
              <a:rPr lang="en-US" sz="1400" u="sng" dirty="0">
                <a:solidFill>
                  <a:srgbClr val="FF0000"/>
                </a:solidFill>
                <a:latin typeface="UTM HelvetIns" panose="02040603050506020204" pitchFamily="18" charset="0"/>
              </a:rPr>
              <a:t> </a:t>
            </a:r>
            <a:r>
              <a:rPr lang="en-US" sz="1400" u="sng" dirty="0" err="1">
                <a:solidFill>
                  <a:srgbClr val="FF0000"/>
                </a:solidFill>
                <a:latin typeface="UTM HelvetIns" panose="02040603050506020204" pitchFamily="18" charset="0"/>
              </a:rPr>
              <a:t>xuất</a:t>
            </a:r>
            <a:r>
              <a:rPr lang="en-US" sz="1400" u="sng" dirty="0">
                <a:solidFill>
                  <a:srgbClr val="FF0000"/>
                </a:solidFill>
                <a:latin typeface="UTM HelvetIns" panose="02040603050506020204" pitchFamily="18" charset="0"/>
              </a:rPr>
              <a:t> </a:t>
            </a:r>
            <a:r>
              <a:rPr lang="en-US" sz="1400" u="sng" dirty="0" err="1">
                <a:solidFill>
                  <a:srgbClr val="FF0000"/>
                </a:solidFill>
                <a:latin typeface="UTM HelvetIns" panose="02040603050506020204" pitchFamily="18" charset="0"/>
              </a:rPr>
              <a:t>sắc</a:t>
            </a:r>
            <a:r>
              <a:rPr lang="en-US" sz="1400" u="sng" dirty="0">
                <a:solidFill>
                  <a:srgbClr val="FF0000"/>
                </a:solidFill>
                <a:latin typeface="UTM HelvetIns" panose="02040603050506020204" pitchFamily="18" charset="0"/>
              </a:rPr>
              <a:t> </a:t>
            </a:r>
            <a:r>
              <a:rPr lang="en-US" sz="1400" u="sng" dirty="0" err="1">
                <a:solidFill>
                  <a:srgbClr val="FF0000"/>
                </a:solidFill>
                <a:latin typeface="UTM HelvetIns" panose="02040603050506020204" pitchFamily="18" charset="0"/>
              </a:rPr>
              <a:t>nhiệm</a:t>
            </a:r>
            <a:r>
              <a:rPr lang="en-US" sz="1400" u="sng" dirty="0">
                <a:solidFill>
                  <a:srgbClr val="FF0000"/>
                </a:solidFill>
                <a:latin typeface="UTM HelvetIns" panose="02040603050506020204" pitchFamily="18" charset="0"/>
              </a:rPr>
              <a:t> </a:t>
            </a:r>
            <a:r>
              <a:rPr lang="en-US" sz="1400" u="sng" dirty="0" err="1">
                <a:solidFill>
                  <a:srgbClr val="FF0000"/>
                </a:solidFill>
                <a:latin typeface="UTM HelvetIns" panose="02040603050506020204" pitchFamily="18" charset="0"/>
              </a:rPr>
              <a:t>vụ</a:t>
            </a:r>
            <a:endParaRPr lang="en-US" sz="1400" u="sng" dirty="0">
              <a:solidFill>
                <a:srgbClr val="FF0000"/>
              </a:solidFill>
              <a:latin typeface="UTM HelvetIns" panose="020406030505060202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8173F2-E158-3223-1426-87F55158872B}"/>
              </a:ext>
            </a:extLst>
          </p:cNvPr>
          <p:cNvSpPr txBox="1"/>
          <p:nvPr/>
        </p:nvSpPr>
        <p:spPr>
          <a:xfrm>
            <a:off x="4871403" y="1280190"/>
            <a:ext cx="294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UTM HelvetIns" panose="02040603050506020204" pitchFamily="18" charset="0"/>
              </a:rPr>
              <a:t>B4. </a:t>
            </a:r>
            <a:r>
              <a:rPr lang="en-US" sz="1400" dirty="0" err="1">
                <a:solidFill>
                  <a:srgbClr val="FF0000"/>
                </a:solidFill>
                <a:latin typeface="UTM HelvetIns" panose="02040603050506020204" pitchFamily="18" charset="0"/>
              </a:rPr>
              <a:t>Xếp</a:t>
            </a:r>
            <a:r>
              <a:rPr lang="en-US" sz="1400" dirty="0">
                <a:solidFill>
                  <a:srgbClr val="FF0000"/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UTM HelvetIns" panose="02040603050506020204" pitchFamily="18" charset="0"/>
              </a:rPr>
              <a:t>loại</a:t>
            </a:r>
            <a:r>
              <a:rPr lang="en-US" sz="1400" dirty="0">
                <a:solidFill>
                  <a:srgbClr val="FF0000"/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UTM HelvetIns" panose="02040603050506020204" pitchFamily="18" charset="0"/>
              </a:rPr>
              <a:t>đoàn</a:t>
            </a:r>
            <a:r>
              <a:rPr lang="en-US" sz="1400" dirty="0">
                <a:solidFill>
                  <a:srgbClr val="FF0000"/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UTM HelvetIns" panose="02040603050506020204" pitchFamily="18" charset="0"/>
              </a:rPr>
              <a:t>viên</a:t>
            </a:r>
            <a:endParaRPr lang="en-US" sz="1400" dirty="0">
              <a:solidFill>
                <a:srgbClr val="FF0000"/>
              </a:solidFill>
              <a:latin typeface="UTM HelvetIns" panose="020406030505060202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9352CF3-9526-D99D-328A-B8335ADCC00D}"/>
                  </a:ext>
                </a:extLst>
              </p14:cNvPr>
              <p14:cNvContentPartPr/>
              <p14:nvPr/>
            </p14:nvContentPartPr>
            <p14:xfrm>
              <a:off x="2090240" y="2749480"/>
              <a:ext cx="94320" cy="550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9352CF3-9526-D99D-328A-B8335ADCC00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27600" y="2686480"/>
                <a:ext cx="21996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8ED13E9-E884-7365-1906-118B7970BF9A}"/>
                  </a:ext>
                </a:extLst>
              </p14:cNvPr>
              <p14:cNvContentPartPr/>
              <p14:nvPr/>
            </p14:nvContentPartPr>
            <p14:xfrm>
              <a:off x="2238920" y="3037120"/>
              <a:ext cx="433440" cy="324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8ED13E9-E884-7365-1906-118B7970BF9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76280" y="2974120"/>
                <a:ext cx="55908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0611189D-5D48-C816-8D83-A7D2711E3513}"/>
                  </a:ext>
                </a:extLst>
              </p14:cNvPr>
              <p14:cNvContentPartPr/>
              <p14:nvPr/>
            </p14:nvContentPartPr>
            <p14:xfrm>
              <a:off x="2205800" y="3342400"/>
              <a:ext cx="334080" cy="162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0611189D-5D48-C816-8D83-A7D2711E351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42800" y="3279760"/>
                <a:ext cx="45972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A7503D23-5AD1-6F97-5654-EA57DDF8FF89}"/>
                  </a:ext>
                </a:extLst>
              </p14:cNvPr>
              <p14:cNvContentPartPr/>
              <p14:nvPr/>
            </p14:nvContentPartPr>
            <p14:xfrm>
              <a:off x="2088440" y="3654520"/>
              <a:ext cx="96120" cy="342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A7503D23-5AD1-6F97-5654-EA57DDF8FF8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025800" y="3591520"/>
                <a:ext cx="22176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6E5EF17-18CD-6E3B-D4ED-2F6569452E9E}"/>
                  </a:ext>
                </a:extLst>
              </p14:cNvPr>
              <p14:cNvContentPartPr/>
              <p14:nvPr/>
            </p14:nvContentPartPr>
            <p14:xfrm>
              <a:off x="6240320" y="1869280"/>
              <a:ext cx="964440" cy="734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6E5EF17-18CD-6E3B-D4ED-2F6569452E9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77320" y="1806640"/>
                <a:ext cx="109008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FE23349-C619-F8CC-5691-4632173A4965}"/>
                  </a:ext>
                </a:extLst>
              </p14:cNvPr>
              <p14:cNvContentPartPr/>
              <p14:nvPr/>
            </p14:nvContentPartPr>
            <p14:xfrm>
              <a:off x="2376800" y="3947920"/>
              <a:ext cx="163440" cy="658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FE23349-C619-F8CC-5691-4632173A496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313800" y="3884920"/>
                <a:ext cx="28908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B7A5099-BF65-55A6-B2E6-1DF5FC377F22}"/>
                  </a:ext>
                </a:extLst>
              </p14:cNvPr>
              <p14:cNvContentPartPr/>
              <p14:nvPr/>
            </p14:nvContentPartPr>
            <p14:xfrm>
              <a:off x="2264120" y="4243840"/>
              <a:ext cx="63000" cy="54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B7A5099-BF65-55A6-B2E6-1DF5FC377F2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201120" y="4181200"/>
                <a:ext cx="18864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B50FD6D-0CA2-DB6F-A8D4-844E101C1090}"/>
                  </a:ext>
                </a:extLst>
              </p14:cNvPr>
              <p14:cNvContentPartPr/>
              <p14:nvPr/>
            </p14:nvContentPartPr>
            <p14:xfrm>
              <a:off x="2374640" y="4584040"/>
              <a:ext cx="419760" cy="86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B50FD6D-0CA2-DB6F-A8D4-844E101C109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312000" y="4521040"/>
                <a:ext cx="54540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D9E8589-97E8-4F50-662F-4D6ADE7CAAC4}"/>
                  </a:ext>
                </a:extLst>
              </p14:cNvPr>
              <p14:cNvContentPartPr/>
              <p14:nvPr/>
            </p14:nvContentPartPr>
            <p14:xfrm>
              <a:off x="2364920" y="4907320"/>
              <a:ext cx="4320" cy="298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D9E8589-97E8-4F50-662F-4D6ADE7CAAC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302280" y="4844680"/>
                <a:ext cx="129960" cy="15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9639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934959-0899-4306-C307-DE07DA868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75471"/>
            <a:ext cx="10905066" cy="5507057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9678B2-0C86-7315-F233-2143A2F0FE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2700000">
            <a:off x="8601725" y="4046255"/>
            <a:ext cx="653702" cy="29416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00F9AF0-70FE-5A97-9B37-5E8E1C99DC20}"/>
                  </a:ext>
                </a:extLst>
              </p14:cNvPr>
              <p14:cNvContentPartPr/>
              <p14:nvPr/>
            </p14:nvContentPartPr>
            <p14:xfrm>
              <a:off x="5341200" y="2332240"/>
              <a:ext cx="2638080" cy="106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00F9AF0-70FE-5A97-9B37-5E8E1C99DC2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78560" y="2269240"/>
                <a:ext cx="2763720" cy="23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7DC917B4-13AB-5236-0549-48077EEAFBD4}"/>
              </a:ext>
            </a:extLst>
          </p:cNvPr>
          <p:cNvGrpSpPr/>
          <p:nvPr/>
        </p:nvGrpSpPr>
        <p:grpSpPr>
          <a:xfrm>
            <a:off x="1971240" y="3220720"/>
            <a:ext cx="121680" cy="30600"/>
            <a:chOff x="1971240" y="3220720"/>
            <a:chExt cx="121680" cy="3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213E6BD-6C5B-9D81-B288-2C8273B654E4}"/>
                    </a:ext>
                  </a:extLst>
                </p14:cNvPr>
                <p14:cNvContentPartPr/>
                <p14:nvPr/>
              </p14:nvContentPartPr>
              <p14:xfrm>
                <a:off x="2092560" y="3250960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213E6BD-6C5B-9D81-B288-2C8273B654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29920" y="318796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AE776F5-2237-22D3-F91F-FA0301DF93A3}"/>
                    </a:ext>
                  </a:extLst>
                </p14:cNvPr>
                <p14:cNvContentPartPr/>
                <p14:nvPr/>
              </p14:nvContentPartPr>
              <p14:xfrm>
                <a:off x="2015880" y="3230800"/>
                <a:ext cx="612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AE776F5-2237-22D3-F91F-FA0301DF93A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52880" y="3167800"/>
                  <a:ext cx="1317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C0AF99F-B6C0-6310-7FBA-69D9419F0D45}"/>
                    </a:ext>
                  </a:extLst>
                </p14:cNvPr>
                <p14:cNvContentPartPr/>
                <p14:nvPr/>
              </p14:nvContentPartPr>
              <p14:xfrm>
                <a:off x="1971240" y="3220720"/>
                <a:ext cx="1008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C0AF99F-B6C0-6310-7FBA-69D9419F0D4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08600" y="3157720"/>
                  <a:ext cx="13572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9FA2527-E170-C48D-4595-E3211938BD29}"/>
                  </a:ext>
                </a:extLst>
              </p14:cNvPr>
              <p14:cNvContentPartPr/>
              <p14:nvPr/>
            </p14:nvContentPartPr>
            <p14:xfrm>
              <a:off x="2191920" y="3520960"/>
              <a:ext cx="175680" cy="360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9FA2527-E170-C48D-4595-E3211938BD2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29280" y="3458320"/>
                <a:ext cx="30132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B3880EE-545D-5C23-748C-497C2B92489B}"/>
                  </a:ext>
                </a:extLst>
              </p14:cNvPr>
              <p14:cNvContentPartPr/>
              <p14:nvPr/>
            </p14:nvContentPartPr>
            <p14:xfrm>
              <a:off x="1912920" y="3829480"/>
              <a:ext cx="342720" cy="320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B3880EE-545D-5C23-748C-497C2B92489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50280" y="3766480"/>
                <a:ext cx="46836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91655F3-A682-1FAB-1F55-693C5F503785}"/>
                  </a:ext>
                </a:extLst>
              </p14:cNvPr>
              <p14:cNvContentPartPr/>
              <p14:nvPr/>
            </p14:nvContentPartPr>
            <p14:xfrm>
              <a:off x="9515040" y="842200"/>
              <a:ext cx="1782720" cy="320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91655F3-A682-1FAB-1F55-693C5F50378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452400" y="779200"/>
                <a:ext cx="190836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325325F-8B83-3EB7-A0CA-55ECC5760D95}"/>
                  </a:ext>
                </a:extLst>
              </p14:cNvPr>
              <p14:cNvContentPartPr/>
              <p14:nvPr/>
            </p14:nvContentPartPr>
            <p14:xfrm>
              <a:off x="1865040" y="4153480"/>
              <a:ext cx="207720" cy="21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325325F-8B83-3EB7-A0CA-55ECC5760D9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02400" y="4090480"/>
                <a:ext cx="33336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CD86199-6AB5-79B9-3F6A-91FD0C0BA269}"/>
                  </a:ext>
                </a:extLst>
              </p14:cNvPr>
              <p14:cNvContentPartPr/>
              <p14:nvPr/>
            </p14:nvContentPartPr>
            <p14:xfrm>
              <a:off x="2113080" y="4459840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CD86199-6AB5-79B9-3F6A-91FD0C0BA26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050440" y="4397200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42E55270-FD41-7765-1970-63162484A1F0}"/>
              </a:ext>
            </a:extLst>
          </p:cNvPr>
          <p:cNvGrpSpPr/>
          <p:nvPr/>
        </p:nvGrpSpPr>
        <p:grpSpPr>
          <a:xfrm>
            <a:off x="2164200" y="4764760"/>
            <a:ext cx="142560" cy="20880"/>
            <a:chOff x="2164200" y="4764760"/>
            <a:chExt cx="142560" cy="2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BC6B415-EC0E-B2D2-43E9-441D41219062}"/>
                    </a:ext>
                  </a:extLst>
                </p14:cNvPr>
                <p14:cNvContentPartPr/>
                <p14:nvPr/>
              </p14:nvContentPartPr>
              <p14:xfrm>
                <a:off x="2265360" y="4785280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BC6B415-EC0E-B2D2-43E9-441D4121906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02720" y="472264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6922400-46BA-1272-DC8D-1DCD686865D5}"/>
                    </a:ext>
                  </a:extLst>
                </p14:cNvPr>
                <p14:cNvContentPartPr/>
                <p14:nvPr/>
              </p14:nvContentPartPr>
              <p14:xfrm>
                <a:off x="2306400" y="4764760"/>
                <a:ext cx="360" cy="2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6922400-46BA-1272-DC8D-1DCD686865D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243400" y="4702120"/>
                  <a:ext cx="1260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E6B3D59-87CD-54AE-A87C-19397D7EC371}"/>
                    </a:ext>
                  </a:extLst>
                </p14:cNvPr>
                <p14:cNvContentPartPr/>
                <p14:nvPr/>
              </p14:nvContentPartPr>
              <p14:xfrm>
                <a:off x="2164200" y="4764760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E6B3D59-87CD-54AE-A87C-19397D7EC37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01200" y="470212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4210FF0-9757-9752-C578-251D84794C42}"/>
                  </a:ext>
                </a:extLst>
              </p14:cNvPr>
              <p14:cNvContentPartPr/>
              <p14:nvPr/>
            </p14:nvContentPartPr>
            <p14:xfrm>
              <a:off x="2153760" y="5110360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4210FF0-9757-9752-C578-251D84794C4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090760" y="504772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67C906F-1F05-0948-FFCC-147CBAD659B1}"/>
                  </a:ext>
                </a:extLst>
              </p14:cNvPr>
              <p14:cNvContentPartPr/>
              <p14:nvPr/>
            </p14:nvContentPartPr>
            <p14:xfrm>
              <a:off x="2062320" y="5090200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67C906F-1F05-0948-FFCC-147CBAD659B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999680" y="5027560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2F090702-74BE-5ED2-457E-A9EA8B072E03}"/>
              </a:ext>
            </a:extLst>
          </p:cNvPr>
          <p:cNvGrpSpPr/>
          <p:nvPr/>
        </p:nvGrpSpPr>
        <p:grpSpPr>
          <a:xfrm>
            <a:off x="2082480" y="5405200"/>
            <a:ext cx="122400" cy="10440"/>
            <a:chOff x="2082480" y="5405200"/>
            <a:chExt cx="122400" cy="1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D29F15C-AFA3-7597-D804-24E0C41ECE10}"/>
                    </a:ext>
                  </a:extLst>
                </p14:cNvPr>
                <p14:cNvContentPartPr/>
                <p14:nvPr/>
              </p14:nvContentPartPr>
              <p14:xfrm>
                <a:off x="2164200" y="5415280"/>
                <a:ext cx="36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D29F15C-AFA3-7597-D804-24E0C41ECE1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01200" y="53522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65C411B-2A1C-8311-0AD2-3CCFDF0DDB87}"/>
                    </a:ext>
                  </a:extLst>
                </p14:cNvPr>
                <p14:cNvContentPartPr/>
                <p14:nvPr/>
              </p14:nvContentPartPr>
              <p14:xfrm>
                <a:off x="2204520" y="5405200"/>
                <a:ext cx="36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65C411B-2A1C-8311-0AD2-3CCFDF0DDB8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41520" y="534220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A0BE91A-E9B8-1EC3-252C-228A628FC61A}"/>
                    </a:ext>
                  </a:extLst>
                </p14:cNvPr>
                <p14:cNvContentPartPr/>
                <p14:nvPr/>
              </p14:nvContentPartPr>
              <p14:xfrm>
                <a:off x="2082480" y="5415280"/>
                <a:ext cx="36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A0BE91A-E9B8-1EC3-252C-228A628FC61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019840" y="53522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F5BF964-0648-B36F-C898-0192BD007D34}"/>
              </a:ext>
            </a:extLst>
          </p:cNvPr>
          <p:cNvGrpSpPr/>
          <p:nvPr/>
        </p:nvGrpSpPr>
        <p:grpSpPr>
          <a:xfrm>
            <a:off x="1991400" y="6024760"/>
            <a:ext cx="81360" cy="360"/>
            <a:chOff x="1991400" y="6024760"/>
            <a:chExt cx="81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9F4FA25-F5E5-3731-D810-650B4525586C}"/>
                    </a:ext>
                  </a:extLst>
                </p14:cNvPr>
                <p14:cNvContentPartPr/>
                <p14:nvPr/>
              </p14:nvContentPartPr>
              <p14:xfrm>
                <a:off x="2072400" y="6024760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9F4FA25-F5E5-3731-D810-650B4525586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009760" y="596212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7C7284B-9721-2924-0C14-45130B0852B6}"/>
                    </a:ext>
                  </a:extLst>
                </p14:cNvPr>
                <p14:cNvContentPartPr/>
                <p14:nvPr/>
              </p14:nvContentPartPr>
              <p14:xfrm>
                <a:off x="2011560" y="6024760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7C7284B-9721-2924-0C14-45130B0852B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48560" y="596212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C2BFE19-A1A2-62A5-9FB6-6969D3C4DAE2}"/>
                    </a:ext>
                  </a:extLst>
                </p14:cNvPr>
                <p14:cNvContentPartPr/>
                <p14:nvPr/>
              </p14:nvContentPartPr>
              <p14:xfrm>
                <a:off x="1991400" y="6024760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C2BFE19-A1A2-62A5-9FB6-6969D3C4DAE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28400" y="596212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FC2ED58-7868-FF7C-888E-A828EB040290}"/>
              </a:ext>
            </a:extLst>
          </p:cNvPr>
          <p:cNvGrpSpPr/>
          <p:nvPr/>
        </p:nvGrpSpPr>
        <p:grpSpPr>
          <a:xfrm>
            <a:off x="2001480" y="5729920"/>
            <a:ext cx="325440" cy="20520"/>
            <a:chOff x="2001480" y="5729920"/>
            <a:chExt cx="325440" cy="2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2030308-DEE9-DB89-EFF3-9106CB7F0625}"/>
                    </a:ext>
                  </a:extLst>
                </p14:cNvPr>
                <p14:cNvContentPartPr/>
                <p14:nvPr/>
              </p14:nvContentPartPr>
              <p14:xfrm>
                <a:off x="2326560" y="5740000"/>
                <a:ext cx="36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2030308-DEE9-DB89-EFF3-9106CB7F062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63560" y="567736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FFAF046-6F94-80D0-FF46-CFC241AEDDBA}"/>
                    </a:ext>
                  </a:extLst>
                </p14:cNvPr>
                <p14:cNvContentPartPr/>
                <p14:nvPr/>
              </p14:nvContentPartPr>
              <p14:xfrm>
                <a:off x="2275440" y="5740000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FFAF046-6F94-80D0-FF46-CFC241AEDDB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12800" y="567736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40B25B7-982B-84AD-AC84-47722E4D13C8}"/>
                    </a:ext>
                  </a:extLst>
                </p14:cNvPr>
                <p14:cNvContentPartPr/>
                <p14:nvPr/>
              </p14:nvContentPartPr>
              <p14:xfrm>
                <a:off x="2103360" y="5729920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40B25B7-982B-84AD-AC84-47722E4D13C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040360" y="56672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C273AD2-B3BA-EA58-558B-ABC6886923C5}"/>
                    </a:ext>
                  </a:extLst>
                </p14:cNvPr>
                <p14:cNvContentPartPr/>
                <p14:nvPr/>
              </p14:nvContentPartPr>
              <p14:xfrm>
                <a:off x="2143680" y="5750080"/>
                <a:ext cx="36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C273AD2-B3BA-EA58-558B-ABC6886923C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080680" y="568744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974D1E0-823A-42CA-FBAF-38FE2C59182B}"/>
                    </a:ext>
                  </a:extLst>
                </p14:cNvPr>
                <p14:cNvContentPartPr/>
                <p14:nvPr/>
              </p14:nvContentPartPr>
              <p14:xfrm>
                <a:off x="2001480" y="5740000"/>
                <a:ext cx="360" cy="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974D1E0-823A-42CA-FBAF-38FE2C59182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38480" y="567736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A6BBF0CB-4748-69C4-46BE-2F1541D7CBBE}"/>
                  </a:ext>
                </a:extLst>
              </p14:cNvPr>
              <p14:cNvContentPartPr/>
              <p14:nvPr/>
            </p14:nvContentPartPr>
            <p14:xfrm>
              <a:off x="1991400" y="5090200"/>
              <a:ext cx="36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A6BBF0CB-4748-69C4-46BE-2F1541D7CBB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928400" y="5027560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A1530886-4417-6397-AF25-AC0AD1D7EC5F}"/>
              </a:ext>
            </a:extLst>
          </p:cNvPr>
          <p:cNvGrpSpPr/>
          <p:nvPr/>
        </p:nvGrpSpPr>
        <p:grpSpPr>
          <a:xfrm>
            <a:off x="1828680" y="4175800"/>
            <a:ext cx="10440" cy="10440"/>
            <a:chOff x="1828680" y="4175800"/>
            <a:chExt cx="10440" cy="1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8368EB6-E8C0-FB22-028E-F5CAE2970402}"/>
                    </a:ext>
                  </a:extLst>
                </p14:cNvPr>
                <p14:cNvContentPartPr/>
                <p14:nvPr/>
              </p14:nvContentPartPr>
              <p14:xfrm>
                <a:off x="1838760" y="4175800"/>
                <a:ext cx="360" cy="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8368EB6-E8C0-FB22-028E-F5CAE297040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75760" y="411316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63E9D7A-D1A4-3B3D-452F-1D4E11CD8ED8}"/>
                    </a:ext>
                  </a:extLst>
                </p14:cNvPr>
                <p14:cNvContentPartPr/>
                <p14:nvPr/>
              </p14:nvContentPartPr>
              <p14:xfrm>
                <a:off x="1828680" y="4185880"/>
                <a:ext cx="360" cy="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63E9D7A-D1A4-3B3D-452F-1D4E11CD8ED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65680" y="412324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89555012-0DBE-5FAD-EE93-AD716346AFA0}"/>
                  </a:ext>
                </a:extLst>
              </p14:cNvPr>
              <p14:cNvContentPartPr/>
              <p14:nvPr/>
            </p14:nvContentPartPr>
            <p14:xfrm>
              <a:off x="1879440" y="3840280"/>
              <a:ext cx="360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89555012-0DBE-5FAD-EE93-AD716346AFA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816800" y="3777640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9D9D7554-8B47-0182-E4F7-7342D29DA210}"/>
              </a:ext>
            </a:extLst>
          </p:cNvPr>
          <p:cNvSpPr txBox="1"/>
          <p:nvPr/>
        </p:nvSpPr>
        <p:spPr>
          <a:xfrm>
            <a:off x="6583680" y="4026201"/>
            <a:ext cx="2192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Đối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với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Đoàn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viên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chưa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đủ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điều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kiện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xếp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loại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,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thuộc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các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trường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hợp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đoàn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viên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sinh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hoạt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trong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 chi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đoàn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không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đủ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 6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tháng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và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không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thuộc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các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trường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hợp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quy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định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trong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 HD 14-HD/ĐTNK-TCKT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ngày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 15/9/2023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của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 Ban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Thường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vụ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Đoàn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Khối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6622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72B66F-7A92-9F18-24CD-4B4DF1B59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43627"/>
            <a:ext cx="10905066" cy="5370744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EEB8D1-817C-0BD9-00DA-CA7111280F6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2700000">
            <a:off x="8808884" y="3617038"/>
            <a:ext cx="653702" cy="2941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50478C-E585-A116-8792-E8F1684192F5}"/>
              </a:ext>
            </a:extLst>
          </p:cNvPr>
          <p:cNvSpPr txBox="1"/>
          <p:nvPr/>
        </p:nvSpPr>
        <p:spPr>
          <a:xfrm>
            <a:off x="6880017" y="3827207"/>
            <a:ext cx="20404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Đối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với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đoàn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viên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là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đảng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viên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,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không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tiến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hành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xếp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loại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mà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 chi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đoàn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chỉ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tiến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hành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đánh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giá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kết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quả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Chương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trình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Rèn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luyện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đoàn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viên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và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chuyển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kết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quả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đánh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giá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cho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 chi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bộ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để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có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căn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cứ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đánh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giá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Đảng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viên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UTM HelvetIns" panose="02040603050506020204" pitchFamily="18" charset="0"/>
              </a:rPr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6A4D603-1A47-DCD6-6567-CD26C2A3F3F7}"/>
                  </a:ext>
                </a:extLst>
              </p14:cNvPr>
              <p14:cNvContentPartPr/>
              <p14:nvPr/>
            </p14:nvContentPartPr>
            <p14:xfrm>
              <a:off x="5461640" y="1360600"/>
              <a:ext cx="2637360" cy="123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6A4D603-1A47-DCD6-6567-CD26C2A3F3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98640" y="1297600"/>
                <a:ext cx="2763000" cy="24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6070FB35-ECC2-785D-DF3A-2C422F0B875F}"/>
              </a:ext>
            </a:extLst>
          </p:cNvPr>
          <p:cNvGrpSpPr/>
          <p:nvPr/>
        </p:nvGrpSpPr>
        <p:grpSpPr>
          <a:xfrm>
            <a:off x="2037680" y="2286160"/>
            <a:ext cx="147240" cy="50400"/>
            <a:chOff x="2037680" y="2286160"/>
            <a:chExt cx="147240" cy="5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1CB7E88-C937-C4DD-3D1E-DB67D0D6B843}"/>
                    </a:ext>
                  </a:extLst>
                </p14:cNvPr>
                <p14:cNvContentPartPr/>
                <p14:nvPr/>
              </p14:nvContentPartPr>
              <p14:xfrm>
                <a:off x="2182760" y="2286160"/>
                <a:ext cx="21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1CB7E88-C937-C4DD-3D1E-DB67D0D6B84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19760" y="2223160"/>
                  <a:ext cx="1278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269279B-1C8A-0231-3035-D71D4A273D83}"/>
                    </a:ext>
                  </a:extLst>
                </p14:cNvPr>
                <p14:cNvContentPartPr/>
                <p14:nvPr/>
              </p14:nvContentPartPr>
              <p14:xfrm>
                <a:off x="2062520" y="2286160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269279B-1C8A-0231-3035-D71D4A273D8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99880" y="222316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47259E5-F470-6061-52ED-80CC41BF6890}"/>
                    </a:ext>
                  </a:extLst>
                </p14:cNvPr>
                <p14:cNvContentPartPr/>
                <p14:nvPr/>
              </p14:nvContentPartPr>
              <p14:xfrm>
                <a:off x="2037680" y="2326480"/>
                <a:ext cx="14400" cy="10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47259E5-F470-6061-52ED-80CC41BF689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75040" y="2263480"/>
                  <a:ext cx="140040" cy="13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FC17751-2C06-8907-6820-4BA5616C6B43}"/>
              </a:ext>
            </a:extLst>
          </p:cNvPr>
          <p:cNvGrpSpPr/>
          <p:nvPr/>
        </p:nvGrpSpPr>
        <p:grpSpPr>
          <a:xfrm>
            <a:off x="2265560" y="2570200"/>
            <a:ext cx="91440" cy="51120"/>
            <a:chOff x="2265560" y="2570200"/>
            <a:chExt cx="91440" cy="5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E4606C5-65D5-ADB6-2314-7965A121F050}"/>
                    </a:ext>
                  </a:extLst>
                </p14:cNvPr>
                <p14:cNvContentPartPr/>
                <p14:nvPr/>
              </p14:nvContentPartPr>
              <p14:xfrm>
                <a:off x="2316320" y="2620960"/>
                <a:ext cx="21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E4606C5-65D5-ADB6-2314-7965A121F05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53680" y="2558320"/>
                  <a:ext cx="1278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12E070D-2F59-9AEE-75C0-B07320B7EBBF}"/>
                    </a:ext>
                  </a:extLst>
                </p14:cNvPr>
                <p14:cNvContentPartPr/>
                <p14:nvPr/>
              </p14:nvContentPartPr>
              <p14:xfrm>
                <a:off x="2356640" y="2600800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12E070D-2F59-9AEE-75C0-B07320B7EBB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94000" y="253816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5A8E994-FEE1-5676-325E-7F5BED52780F}"/>
                    </a:ext>
                  </a:extLst>
                </p14:cNvPr>
                <p14:cNvContentPartPr/>
                <p14:nvPr/>
              </p14:nvContentPartPr>
              <p14:xfrm>
                <a:off x="2265560" y="2570200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5A8E994-FEE1-5676-325E-7F5BED52780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02920" y="250756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891F69E-F888-ADF2-54C1-F01F1EE92B7E}"/>
              </a:ext>
            </a:extLst>
          </p:cNvPr>
          <p:cNvGrpSpPr/>
          <p:nvPr/>
        </p:nvGrpSpPr>
        <p:grpSpPr>
          <a:xfrm>
            <a:off x="2153600" y="2875120"/>
            <a:ext cx="92160" cy="41040"/>
            <a:chOff x="2153600" y="2875120"/>
            <a:chExt cx="92160" cy="4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7657A81-E61B-59F1-2688-3D2A56A3CB03}"/>
                    </a:ext>
                  </a:extLst>
                </p14:cNvPr>
                <p14:cNvContentPartPr/>
                <p14:nvPr/>
              </p14:nvContentPartPr>
              <p14:xfrm>
                <a:off x="2153600" y="2915800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7657A81-E61B-59F1-2688-3D2A56A3CB0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90960" y="285316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9F46662-1DC8-4B19-BDF8-19D74DF1959C}"/>
                    </a:ext>
                  </a:extLst>
                </p14:cNvPr>
                <p14:cNvContentPartPr/>
                <p14:nvPr/>
              </p14:nvContentPartPr>
              <p14:xfrm>
                <a:off x="2245400" y="2875120"/>
                <a:ext cx="36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9F46662-1DC8-4B19-BDF8-19D74DF1959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82760" y="281212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05A4BF6-EE93-7922-81F9-D47EDEBA4038}"/>
              </a:ext>
            </a:extLst>
          </p:cNvPr>
          <p:cNvGrpSpPr/>
          <p:nvPr/>
        </p:nvGrpSpPr>
        <p:grpSpPr>
          <a:xfrm>
            <a:off x="2092760" y="3189760"/>
            <a:ext cx="8280" cy="2160"/>
            <a:chOff x="2092760" y="3189760"/>
            <a:chExt cx="8280" cy="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3B1E29F-B729-92FE-FC84-CB63763D6576}"/>
                    </a:ext>
                  </a:extLst>
                </p14:cNvPr>
                <p14:cNvContentPartPr/>
                <p14:nvPr/>
              </p14:nvContentPartPr>
              <p14:xfrm>
                <a:off x="2092760" y="3189760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3B1E29F-B729-92FE-FC84-CB63763D657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30120" y="312712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9E83C2D-F693-743E-609A-FD69B21D4F6C}"/>
                    </a:ext>
                  </a:extLst>
                </p14:cNvPr>
                <p14:cNvContentPartPr/>
                <p14:nvPr/>
              </p14:nvContentPartPr>
              <p14:xfrm>
                <a:off x="2092760" y="3189760"/>
                <a:ext cx="8280" cy="2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9E83C2D-F693-743E-609A-FD69B21D4F6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030120" y="3127120"/>
                  <a:ext cx="133920" cy="12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4E33FD0-E87F-D32F-662A-84C8AE2978ED}"/>
                  </a:ext>
                </a:extLst>
              </p14:cNvPr>
              <p14:cNvContentPartPr/>
              <p14:nvPr/>
            </p14:nvContentPartPr>
            <p14:xfrm>
              <a:off x="2234960" y="3535360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4E33FD0-E87F-D32F-662A-84C8AE2978E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71960" y="3472720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AC6C8446-DD67-E647-BCCB-48E671EF0F97}"/>
              </a:ext>
            </a:extLst>
          </p:cNvPr>
          <p:cNvGrpSpPr/>
          <p:nvPr/>
        </p:nvGrpSpPr>
        <p:grpSpPr>
          <a:xfrm>
            <a:off x="2255480" y="3840280"/>
            <a:ext cx="173160" cy="10440"/>
            <a:chOff x="2255480" y="3840280"/>
            <a:chExt cx="173160" cy="1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A36AEF1-E6EC-7B98-9C69-1D64A69A92AE}"/>
                    </a:ext>
                  </a:extLst>
                </p14:cNvPr>
                <p14:cNvContentPartPr/>
                <p14:nvPr/>
              </p14:nvContentPartPr>
              <p14:xfrm>
                <a:off x="2426480" y="3850360"/>
                <a:ext cx="21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A36AEF1-E6EC-7B98-9C69-1D64A69A92A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63840" y="3787720"/>
                  <a:ext cx="1278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9047813-8013-17E2-EA26-967850C52E13}"/>
                    </a:ext>
                  </a:extLst>
                </p14:cNvPr>
                <p14:cNvContentPartPr/>
                <p14:nvPr/>
              </p14:nvContentPartPr>
              <p14:xfrm>
                <a:off x="2326400" y="3840280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9047813-8013-17E2-EA26-967850C52E1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63760" y="377764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E52C03B-B160-8720-E330-931E4B3621A8}"/>
                    </a:ext>
                  </a:extLst>
                </p14:cNvPr>
                <p14:cNvContentPartPr/>
                <p14:nvPr/>
              </p14:nvContentPartPr>
              <p14:xfrm>
                <a:off x="2255480" y="3850360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E52C03B-B160-8720-E330-931E4B3621A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92840" y="378772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0F6F766-1A1F-B414-BBFC-BF3A3DFC642B}"/>
              </a:ext>
            </a:extLst>
          </p:cNvPr>
          <p:cNvGrpSpPr/>
          <p:nvPr/>
        </p:nvGrpSpPr>
        <p:grpSpPr>
          <a:xfrm>
            <a:off x="2204720" y="4125040"/>
            <a:ext cx="81360" cy="40680"/>
            <a:chOff x="2204720" y="4125040"/>
            <a:chExt cx="81360" cy="4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E411B0B-7F85-6921-26C7-31EB07E04DDE}"/>
                    </a:ext>
                  </a:extLst>
                </p14:cNvPr>
                <p14:cNvContentPartPr/>
                <p14:nvPr/>
              </p14:nvContentPartPr>
              <p14:xfrm>
                <a:off x="2204720" y="4165360"/>
                <a:ext cx="36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E411B0B-7F85-6921-26C7-31EB07E04DD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41720" y="410236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AB25B34-9053-F966-CCBC-F7EB9817040A}"/>
                    </a:ext>
                  </a:extLst>
                </p14:cNvPr>
                <p14:cNvContentPartPr/>
                <p14:nvPr/>
              </p14:nvContentPartPr>
              <p14:xfrm>
                <a:off x="2285720" y="4125040"/>
                <a:ext cx="36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AB25B34-9053-F966-CCBC-F7EB9817040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23080" y="406204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AC5E8FF-4E58-B989-B3A8-CB6F0E666754}"/>
              </a:ext>
            </a:extLst>
          </p:cNvPr>
          <p:cNvGrpSpPr/>
          <p:nvPr/>
        </p:nvGrpSpPr>
        <p:grpSpPr>
          <a:xfrm>
            <a:off x="2184560" y="4469920"/>
            <a:ext cx="81360" cy="21240"/>
            <a:chOff x="2184560" y="4469920"/>
            <a:chExt cx="81360" cy="2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8CE16F2-A09A-C3EB-3407-334CCB921612}"/>
                    </a:ext>
                  </a:extLst>
                </p14:cNvPr>
                <p14:cNvContentPartPr/>
                <p14:nvPr/>
              </p14:nvContentPartPr>
              <p14:xfrm>
                <a:off x="2265560" y="4490800"/>
                <a:ext cx="36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8CE16F2-A09A-C3EB-3407-334CCB92161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02920" y="442780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25E83E6-9797-1659-28A6-F80544D71DC0}"/>
                    </a:ext>
                  </a:extLst>
                </p14:cNvPr>
                <p14:cNvContentPartPr/>
                <p14:nvPr/>
              </p14:nvContentPartPr>
              <p14:xfrm>
                <a:off x="2184560" y="4469920"/>
                <a:ext cx="36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25E83E6-9797-1659-28A6-F80544D71DC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21560" y="44072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40271335-321E-77C7-175E-9D13ECDDAE07}"/>
                  </a:ext>
                </a:extLst>
              </p14:cNvPr>
              <p14:cNvContentPartPr/>
              <p14:nvPr/>
            </p14:nvContentPartPr>
            <p14:xfrm>
              <a:off x="2417840" y="4835680"/>
              <a:ext cx="36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40271335-321E-77C7-175E-9D13ECDDAE0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54840" y="47730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FFA5629-11A3-3682-7530-29E8BECF8030}"/>
                  </a:ext>
                </a:extLst>
              </p14:cNvPr>
              <p14:cNvContentPartPr/>
              <p14:nvPr/>
            </p14:nvContentPartPr>
            <p14:xfrm>
              <a:off x="2336480" y="4805440"/>
              <a:ext cx="48600" cy="165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FFA5629-11A3-3682-7530-29E8BECF803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273840" y="4742800"/>
                <a:ext cx="174240" cy="14220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EEAD610A-F51C-3203-B708-D62371DFBFDF}"/>
              </a:ext>
            </a:extLst>
          </p:cNvPr>
          <p:cNvGrpSpPr/>
          <p:nvPr/>
        </p:nvGrpSpPr>
        <p:grpSpPr>
          <a:xfrm>
            <a:off x="2062520" y="5120440"/>
            <a:ext cx="122400" cy="30960"/>
            <a:chOff x="2062520" y="5120440"/>
            <a:chExt cx="122400" cy="3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0586CC8-9F68-6BD1-DB74-462D5CF2C8FC}"/>
                    </a:ext>
                  </a:extLst>
                </p14:cNvPr>
                <p14:cNvContentPartPr/>
                <p14:nvPr/>
              </p14:nvContentPartPr>
              <p14:xfrm>
                <a:off x="2184560" y="5151040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0586CC8-9F68-6BD1-DB74-462D5CF2C8F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21560" y="508840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7FF3DB5-A70A-79D5-2C14-634B70D49C9B}"/>
                    </a:ext>
                  </a:extLst>
                </p14:cNvPr>
                <p14:cNvContentPartPr/>
                <p14:nvPr/>
              </p14:nvContentPartPr>
              <p14:xfrm>
                <a:off x="2123360" y="5130520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7FF3DB5-A70A-79D5-2C14-634B70D49C9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60720" y="50678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251D71B-002D-DE14-9BC1-62BC1BE56645}"/>
                    </a:ext>
                  </a:extLst>
                </p14:cNvPr>
                <p14:cNvContentPartPr/>
                <p14:nvPr/>
              </p14:nvContentPartPr>
              <p14:xfrm>
                <a:off x="2062520" y="5120440"/>
                <a:ext cx="3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251D71B-002D-DE14-9BC1-62BC1BE5664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99880" y="505780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1C7FF15-836A-7A34-CF65-DBA0D02139FE}"/>
              </a:ext>
            </a:extLst>
          </p:cNvPr>
          <p:cNvGrpSpPr/>
          <p:nvPr/>
        </p:nvGrpSpPr>
        <p:grpSpPr>
          <a:xfrm>
            <a:off x="2214800" y="5435440"/>
            <a:ext cx="183240" cy="10440"/>
            <a:chOff x="2214800" y="5435440"/>
            <a:chExt cx="183240" cy="1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5F9EF9B-F9E9-6E65-A4E2-C5E73DD51DE5}"/>
                    </a:ext>
                  </a:extLst>
                </p14:cNvPr>
                <p14:cNvContentPartPr/>
                <p14:nvPr/>
              </p14:nvContentPartPr>
              <p14:xfrm>
                <a:off x="2397680" y="5435440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5F9EF9B-F9E9-6E65-A4E2-C5E73DD51DE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34680" y="537244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B3FD317-4B83-B830-E422-D30B66C91989}"/>
                    </a:ext>
                  </a:extLst>
                </p14:cNvPr>
                <p14:cNvContentPartPr/>
                <p14:nvPr/>
              </p14:nvContentPartPr>
              <p14:xfrm>
                <a:off x="2316320" y="5435440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B3FD317-4B83-B830-E422-D30B66C9198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53680" y="537244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89A54AF-3B5B-FA35-8720-8B1D60300480}"/>
                    </a:ext>
                  </a:extLst>
                </p14:cNvPr>
                <p14:cNvContentPartPr/>
                <p14:nvPr/>
              </p14:nvContentPartPr>
              <p14:xfrm>
                <a:off x="2214800" y="5445520"/>
                <a:ext cx="360" cy="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89A54AF-3B5B-FA35-8720-8B1D6030048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51800" y="538252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572EE2F-B367-6FE5-E824-37B1F21A0B7C}"/>
              </a:ext>
            </a:extLst>
          </p:cNvPr>
          <p:cNvGrpSpPr/>
          <p:nvPr/>
        </p:nvGrpSpPr>
        <p:grpSpPr>
          <a:xfrm>
            <a:off x="2265560" y="5740000"/>
            <a:ext cx="112320" cy="31320"/>
            <a:chOff x="2265560" y="5740000"/>
            <a:chExt cx="112320" cy="3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8659615-E7D0-1B2F-EA0A-F01F8F53AD4A}"/>
                    </a:ext>
                  </a:extLst>
                </p14:cNvPr>
                <p14:cNvContentPartPr/>
                <p14:nvPr/>
              </p14:nvContentPartPr>
              <p14:xfrm>
                <a:off x="2377520" y="5770960"/>
                <a:ext cx="360" cy="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8659615-E7D0-1B2F-EA0A-F01F8F53AD4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14520" y="570796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EF63AC3-9AD0-DAD6-CDF8-0B7BD66A91F2}"/>
                    </a:ext>
                  </a:extLst>
                </p14:cNvPr>
                <p14:cNvContentPartPr/>
                <p14:nvPr/>
              </p14:nvContentPartPr>
              <p14:xfrm>
                <a:off x="2265560" y="5770960"/>
                <a:ext cx="360" cy="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EF63AC3-9AD0-DAD6-CDF8-0B7BD66A91F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02920" y="570796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7E2C6FC-FF66-C4BC-831E-DE4BDEEDBCCC}"/>
                    </a:ext>
                  </a:extLst>
                </p14:cNvPr>
                <p14:cNvContentPartPr/>
                <p14:nvPr/>
              </p14:nvContentPartPr>
              <p14:xfrm>
                <a:off x="2265560" y="5740000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7E2C6FC-FF66-C4BC-831E-DE4BDEEDBCC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02920" y="567736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EBE3F49-BD21-8A51-1C5A-44C8C5F70947}"/>
                  </a:ext>
                </a:extLst>
              </p14:cNvPr>
              <p14:cNvContentPartPr/>
              <p14:nvPr/>
            </p14:nvContentPartPr>
            <p14:xfrm>
              <a:off x="2123360" y="6065440"/>
              <a:ext cx="360" cy="3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EBE3F49-BD21-8A51-1C5A-44C8C5F7094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60720" y="6002800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8691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157C17-7FAE-DC91-D57C-C86936FAC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75471"/>
            <a:ext cx="10905066" cy="5507057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A487F9-AA3A-B01F-8B6F-142F756450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2700000">
            <a:off x="9239128" y="2009225"/>
            <a:ext cx="653702" cy="2941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A4614F-0A79-2181-917F-CED1DE2E8A93}"/>
              </a:ext>
            </a:extLst>
          </p:cNvPr>
          <p:cNvSpPr txBox="1"/>
          <p:nvPr/>
        </p:nvSpPr>
        <p:spPr>
          <a:xfrm>
            <a:off x="4431178" y="998876"/>
            <a:ext cx="360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UTM HelvetIns" panose="02040603050506020204" pitchFamily="18" charset="0"/>
              </a:rPr>
              <a:t>B5. Sau </a:t>
            </a:r>
            <a:r>
              <a:rPr lang="en-US" sz="1400" dirty="0" err="1">
                <a:solidFill>
                  <a:srgbClr val="FF0000"/>
                </a:solidFill>
                <a:latin typeface="UTM HelvetIns" panose="02040603050506020204" pitchFamily="18" charset="0"/>
              </a:rPr>
              <a:t>khi</a:t>
            </a:r>
            <a:r>
              <a:rPr lang="en-US" sz="1400" dirty="0">
                <a:solidFill>
                  <a:srgbClr val="FF0000"/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UTM HelvetIns" panose="02040603050506020204" pitchFamily="18" charset="0"/>
              </a:rPr>
              <a:t>hoàn</a:t>
            </a:r>
            <a:r>
              <a:rPr lang="en-US" sz="1400" dirty="0">
                <a:solidFill>
                  <a:srgbClr val="FF0000"/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UTM HelvetIns" panose="02040603050506020204" pitchFamily="18" charset="0"/>
              </a:rPr>
              <a:t>tất</a:t>
            </a:r>
            <a:r>
              <a:rPr lang="en-US" sz="1400" dirty="0">
                <a:solidFill>
                  <a:srgbClr val="FF0000"/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UTM HelvetIns" panose="02040603050506020204" pitchFamily="18" charset="0"/>
              </a:rPr>
              <a:t>các</a:t>
            </a:r>
            <a:r>
              <a:rPr lang="en-US" sz="1400" dirty="0">
                <a:solidFill>
                  <a:srgbClr val="FF0000"/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UTM HelvetIns" panose="02040603050506020204" pitchFamily="18" charset="0"/>
              </a:rPr>
              <a:t>nội</a:t>
            </a:r>
            <a:r>
              <a:rPr lang="en-US" sz="1400" dirty="0">
                <a:solidFill>
                  <a:srgbClr val="FF0000"/>
                </a:solidFill>
                <a:latin typeface="UTM HelvetIns" panose="02040603050506020204" pitchFamily="18" charset="0"/>
              </a:rPr>
              <a:t> dung. </a:t>
            </a:r>
            <a:r>
              <a:rPr lang="en-US" sz="1400" dirty="0" err="1">
                <a:solidFill>
                  <a:srgbClr val="FF0000"/>
                </a:solidFill>
                <a:latin typeface="UTM HelvetIns" panose="02040603050506020204" pitchFamily="18" charset="0"/>
              </a:rPr>
              <a:t>Chọn</a:t>
            </a:r>
            <a:r>
              <a:rPr lang="en-US" sz="1400" dirty="0">
                <a:solidFill>
                  <a:srgbClr val="FF0000"/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UTM HelvetIns" panose="02040603050506020204" pitchFamily="18" charset="0"/>
              </a:rPr>
              <a:t>Lưu</a:t>
            </a:r>
            <a:endParaRPr lang="en-US" sz="1400" dirty="0">
              <a:solidFill>
                <a:srgbClr val="FF0000"/>
              </a:solidFill>
              <a:latin typeface="UTM HelvetIns" panose="020406030505060202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AA72457-328B-1560-7F3E-9729A79988B5}"/>
                  </a:ext>
                </a:extLst>
              </p14:cNvPr>
              <p14:cNvContentPartPr/>
              <p14:nvPr/>
            </p14:nvContentPartPr>
            <p14:xfrm>
              <a:off x="5364080" y="1461400"/>
              <a:ext cx="2754000" cy="159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AA72457-328B-1560-7F3E-9729A79988B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01440" y="1398760"/>
                <a:ext cx="287964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37CAF4E-1966-F379-9EEB-DA195859E89E}"/>
                  </a:ext>
                </a:extLst>
              </p14:cNvPr>
              <p14:cNvContentPartPr/>
              <p14:nvPr/>
            </p14:nvContentPartPr>
            <p14:xfrm>
              <a:off x="2143520" y="239740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37CAF4E-1966-F379-9EEB-DA195859E89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80880" y="23347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9BC826F-EB2E-12B6-D5D1-4BFC9B29ADAD}"/>
                  </a:ext>
                </a:extLst>
              </p14:cNvPr>
              <p14:cNvContentPartPr/>
              <p14:nvPr/>
            </p14:nvContentPartPr>
            <p14:xfrm>
              <a:off x="2021840" y="2407840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9BC826F-EB2E-12B6-D5D1-4BFC9B29ADA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58840" y="23452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908C54D-1FC2-62D4-8E9D-ACB817267980}"/>
                  </a:ext>
                </a:extLst>
              </p14:cNvPr>
              <p14:cNvContentPartPr/>
              <p14:nvPr/>
            </p14:nvContentPartPr>
            <p14:xfrm>
              <a:off x="2073320" y="2711680"/>
              <a:ext cx="233640" cy="18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908C54D-1FC2-62D4-8E9D-ACB81726798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10320" y="2649040"/>
                <a:ext cx="3592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53BC4C2-1C75-51E8-83A2-D95DCBF2B451}"/>
                  </a:ext>
                </a:extLst>
              </p14:cNvPr>
              <p14:cNvContentPartPr/>
              <p14:nvPr/>
            </p14:nvContentPartPr>
            <p14:xfrm>
              <a:off x="1980440" y="3027040"/>
              <a:ext cx="376920" cy="226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53BC4C2-1C75-51E8-83A2-D95DCBF2B45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17440" y="2964040"/>
                <a:ext cx="50256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210F781-4480-9B1D-CB81-4EA511164AAD}"/>
                  </a:ext>
                </a:extLst>
              </p14:cNvPr>
              <p14:cNvContentPartPr/>
              <p14:nvPr/>
            </p14:nvContentPartPr>
            <p14:xfrm>
              <a:off x="1899080" y="3311440"/>
              <a:ext cx="285480" cy="72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210F781-4480-9B1D-CB81-4EA511164AA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836440" y="3248800"/>
                <a:ext cx="41112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671D73C-04ED-4D70-67F7-AF280B711FB9}"/>
                  </a:ext>
                </a:extLst>
              </p14:cNvPr>
              <p14:cNvContentPartPr/>
              <p14:nvPr/>
            </p14:nvContentPartPr>
            <p14:xfrm>
              <a:off x="2042360" y="3635440"/>
              <a:ext cx="203400" cy="532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671D73C-04ED-4D70-67F7-AF280B711FB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979360" y="3572440"/>
                <a:ext cx="32904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74D4AE2-1ABB-7E86-AFA5-79538B5CAF07}"/>
                  </a:ext>
                </a:extLst>
              </p14:cNvPr>
              <p14:cNvContentPartPr/>
              <p14:nvPr/>
            </p14:nvContentPartPr>
            <p14:xfrm>
              <a:off x="2067920" y="3930280"/>
              <a:ext cx="309960" cy="237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74D4AE2-1ABB-7E86-AFA5-79538B5CAF0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004920" y="3867640"/>
                <a:ext cx="43560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C1FB73A-B717-9146-817B-E510E19CAC45}"/>
                  </a:ext>
                </a:extLst>
              </p14:cNvPr>
              <p14:cNvContentPartPr/>
              <p14:nvPr/>
            </p14:nvContentPartPr>
            <p14:xfrm>
              <a:off x="1930040" y="2996800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C1FB73A-B717-9146-817B-E510E19CAC4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7400" y="29341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2D7BA4A-57B0-A5BA-E466-5185196B2DF0}"/>
                  </a:ext>
                </a:extLst>
              </p14:cNvPr>
              <p14:cNvContentPartPr/>
              <p14:nvPr/>
            </p14:nvContentPartPr>
            <p14:xfrm>
              <a:off x="1961360" y="4561720"/>
              <a:ext cx="304560" cy="27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2D7BA4A-57B0-A5BA-E466-5185196B2DF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898720" y="4499080"/>
                <a:ext cx="43020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5345D11-8323-F426-3354-2A16C29FD7B9}"/>
                  </a:ext>
                </a:extLst>
              </p14:cNvPr>
              <p14:cNvContentPartPr/>
              <p14:nvPr/>
            </p14:nvContentPartPr>
            <p14:xfrm>
              <a:off x="2066120" y="4240960"/>
              <a:ext cx="219960" cy="1072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5345D11-8323-F426-3354-2A16C29FD7B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003480" y="4177960"/>
                <a:ext cx="34560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E55719D-D218-40F1-6A2F-B1B290989173}"/>
                  </a:ext>
                </a:extLst>
              </p14:cNvPr>
              <p14:cNvContentPartPr/>
              <p14:nvPr/>
            </p14:nvContentPartPr>
            <p14:xfrm>
              <a:off x="2027960" y="4876720"/>
              <a:ext cx="451080" cy="309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E55719D-D218-40F1-6A2F-B1B29098917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964960" y="4814080"/>
                <a:ext cx="57672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D06BDE9-82AF-BBAF-015E-7129CFFBBA89}"/>
                  </a:ext>
                </a:extLst>
              </p14:cNvPr>
              <p14:cNvContentPartPr/>
              <p14:nvPr/>
            </p14:nvContentPartPr>
            <p14:xfrm>
              <a:off x="1802240" y="5168680"/>
              <a:ext cx="483840" cy="356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D06BDE9-82AF-BBAF-015E-7129CFFBBA8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739600" y="5105680"/>
                <a:ext cx="60948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DF899D0-399B-C8D6-8EB5-5512A2A94A4F}"/>
                  </a:ext>
                </a:extLst>
              </p14:cNvPr>
              <p14:cNvContentPartPr/>
              <p14:nvPr/>
            </p14:nvContentPartPr>
            <p14:xfrm>
              <a:off x="2039840" y="5514640"/>
              <a:ext cx="408960" cy="234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DF899D0-399B-C8D6-8EB5-5512A2A94A4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976840" y="5451640"/>
                <a:ext cx="53460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938685A-1FF1-FA47-719B-1A66769B4B16}"/>
                  </a:ext>
                </a:extLst>
              </p14:cNvPr>
              <p14:cNvContentPartPr/>
              <p14:nvPr/>
            </p14:nvContentPartPr>
            <p14:xfrm>
              <a:off x="2042000" y="5831080"/>
              <a:ext cx="406800" cy="313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938685A-1FF1-FA47-719B-1A66769B4B1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979360" y="5768440"/>
                <a:ext cx="53244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4B88D36-2425-573D-0346-E2134956DEA5}"/>
                  </a:ext>
                </a:extLst>
              </p14:cNvPr>
              <p14:cNvContentPartPr/>
              <p14:nvPr/>
            </p14:nvContentPartPr>
            <p14:xfrm>
              <a:off x="1877840" y="6094600"/>
              <a:ext cx="289080" cy="1328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4B88D36-2425-573D-0346-E2134956DEA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814840" y="6031960"/>
                <a:ext cx="414720" cy="25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6001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8581D5-3390-1060-E4B6-ECCA69076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6" y="675471"/>
            <a:ext cx="11050693" cy="5507057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21DB3B-05C6-E774-1740-FA1AB9DD7FE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2700000">
            <a:off x="8588888" y="2009225"/>
            <a:ext cx="653702" cy="29416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367372F-D993-9339-E553-1CB325CA82CE}"/>
                  </a:ext>
                </a:extLst>
              </p14:cNvPr>
              <p14:cNvContentPartPr/>
              <p14:nvPr/>
            </p14:nvContentPartPr>
            <p14:xfrm>
              <a:off x="5431040" y="1504960"/>
              <a:ext cx="2651400" cy="149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367372F-D993-9339-E553-1CB325CA82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68040" y="1441960"/>
                <a:ext cx="277704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82AF138-6EC4-7DFD-7CA1-817A6F776022}"/>
                  </a:ext>
                </a:extLst>
              </p14:cNvPr>
              <p14:cNvContentPartPr/>
              <p14:nvPr/>
            </p14:nvContentPartPr>
            <p14:xfrm>
              <a:off x="2057840" y="2396680"/>
              <a:ext cx="137160" cy="39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82AF138-6EC4-7DFD-7CA1-817A6F77602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94840" y="2334040"/>
                <a:ext cx="26280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9008280-34FD-7007-212E-1F3504ECE583}"/>
                  </a:ext>
                </a:extLst>
              </p14:cNvPr>
              <p14:cNvContentPartPr/>
              <p14:nvPr/>
            </p14:nvContentPartPr>
            <p14:xfrm>
              <a:off x="2085200" y="2691880"/>
              <a:ext cx="312840" cy="824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9008280-34FD-7007-212E-1F3504ECE58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22200" y="2628880"/>
                <a:ext cx="43848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A831AEC-156C-8DD0-8515-D9CB2EFE0DA8}"/>
                  </a:ext>
                </a:extLst>
              </p14:cNvPr>
              <p14:cNvContentPartPr/>
              <p14:nvPr/>
            </p14:nvContentPartPr>
            <p14:xfrm>
              <a:off x="1952720" y="3006880"/>
              <a:ext cx="333360" cy="756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A831AEC-156C-8DD0-8515-D9CB2EFE0DA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90080" y="2944240"/>
                <a:ext cx="45900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D6D4147-803A-55EB-DB0D-6FE1D8424B5D}"/>
                  </a:ext>
                </a:extLst>
              </p14:cNvPr>
              <p14:cNvContentPartPr/>
              <p14:nvPr/>
            </p14:nvContentPartPr>
            <p14:xfrm>
              <a:off x="1920320" y="3300280"/>
              <a:ext cx="233640" cy="399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D6D4147-803A-55EB-DB0D-6FE1D8424B5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57680" y="3237280"/>
                <a:ext cx="35928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1DDD32F-FF54-5BDB-15F7-C1D7B61E0AED}"/>
                  </a:ext>
                </a:extLst>
              </p14:cNvPr>
              <p14:cNvContentPartPr/>
              <p14:nvPr/>
            </p14:nvContentPartPr>
            <p14:xfrm>
              <a:off x="2100320" y="3632560"/>
              <a:ext cx="165600" cy="255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1DDD32F-FF54-5BDB-15F7-C1D7B61E0AE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37320" y="3569560"/>
                <a:ext cx="29124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8B8EAB9-2C24-7539-AFF2-04BA0848177A}"/>
                  </a:ext>
                </a:extLst>
              </p14:cNvPr>
              <p14:cNvContentPartPr/>
              <p14:nvPr/>
            </p14:nvContentPartPr>
            <p14:xfrm>
              <a:off x="2102120" y="3952240"/>
              <a:ext cx="346680" cy="7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8B8EAB9-2C24-7539-AFF2-04BA0848177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39480" y="3889240"/>
                <a:ext cx="47232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8B01579-8C9B-EB3A-1B4A-C8ACBA4F8F36}"/>
                  </a:ext>
                </a:extLst>
              </p14:cNvPr>
              <p14:cNvContentPartPr/>
              <p14:nvPr/>
            </p14:nvContentPartPr>
            <p14:xfrm>
              <a:off x="2085200" y="4256800"/>
              <a:ext cx="19080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8B01579-8C9B-EB3A-1B4A-C8ACBA4F8F3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22560" y="4194160"/>
                <a:ext cx="3164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1DEBB43-F1C9-7469-0184-8C6F9EE420FB}"/>
                  </a:ext>
                </a:extLst>
              </p14:cNvPr>
              <p14:cNvContentPartPr/>
              <p14:nvPr/>
            </p14:nvContentPartPr>
            <p14:xfrm>
              <a:off x="2003840" y="4581160"/>
              <a:ext cx="353160" cy="115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1DEBB43-F1C9-7469-0184-8C6F9EE420F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41200" y="4518160"/>
                <a:ext cx="47880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0061B29-B8DB-2BAB-FC62-2F367F9EBACE}"/>
                  </a:ext>
                </a:extLst>
              </p14:cNvPr>
              <p14:cNvContentPartPr/>
              <p14:nvPr/>
            </p14:nvContentPartPr>
            <p14:xfrm>
              <a:off x="2084480" y="4896520"/>
              <a:ext cx="364320" cy="216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0061B29-B8DB-2BAB-FC62-2F367F9EBAC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021840" y="4833520"/>
                <a:ext cx="489960" cy="14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1CEF6290-2F83-3334-EF11-F454691DCFA3}"/>
              </a:ext>
            </a:extLst>
          </p:cNvPr>
          <p:cNvGrpSpPr/>
          <p:nvPr/>
        </p:nvGrpSpPr>
        <p:grpSpPr>
          <a:xfrm>
            <a:off x="1874600" y="5165080"/>
            <a:ext cx="350640" cy="47160"/>
            <a:chOff x="1874600" y="5165080"/>
            <a:chExt cx="350640" cy="4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75A88DB-B4C5-1746-9B02-E4622D1FB928}"/>
                    </a:ext>
                  </a:extLst>
                </p14:cNvPr>
                <p14:cNvContentPartPr/>
                <p14:nvPr/>
              </p14:nvContentPartPr>
              <p14:xfrm>
                <a:off x="2016080" y="5181640"/>
                <a:ext cx="209160" cy="306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75A88DB-B4C5-1746-9B02-E4622D1FB92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53080" y="5119000"/>
                  <a:ext cx="3348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8A9A3D6-AC28-308A-6A43-0BC0D832539E}"/>
                    </a:ext>
                  </a:extLst>
                </p14:cNvPr>
                <p14:cNvContentPartPr/>
                <p14:nvPr/>
              </p14:nvContentPartPr>
              <p14:xfrm>
                <a:off x="1874600" y="5165080"/>
                <a:ext cx="106560" cy="367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8A9A3D6-AC28-308A-6A43-0BC0D832539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11960" y="5102440"/>
                  <a:ext cx="232200" cy="16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3CAA7A5-88C7-3983-B5EC-F25CBCA214E0}"/>
                  </a:ext>
                </a:extLst>
              </p14:cNvPr>
              <p14:cNvContentPartPr/>
              <p14:nvPr/>
            </p14:nvContentPartPr>
            <p14:xfrm>
              <a:off x="2062160" y="5506360"/>
              <a:ext cx="356040" cy="428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3CAA7A5-88C7-3983-B5EC-F25CBCA214E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999160" y="5443720"/>
                <a:ext cx="48168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DD31B4F-5947-0837-98DD-22A15A5D8801}"/>
                  </a:ext>
                </a:extLst>
              </p14:cNvPr>
              <p14:cNvContentPartPr/>
              <p14:nvPr/>
            </p14:nvContentPartPr>
            <p14:xfrm>
              <a:off x="2080880" y="5808400"/>
              <a:ext cx="326880" cy="439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DD31B4F-5947-0837-98DD-22A15A5D880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018240" y="5745400"/>
                <a:ext cx="45252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E82FF35-E18E-6143-01FD-4C20999E34F7}"/>
                  </a:ext>
                </a:extLst>
              </p14:cNvPr>
              <p14:cNvContentPartPr/>
              <p14:nvPr/>
            </p14:nvContentPartPr>
            <p14:xfrm>
              <a:off x="1908440" y="6107560"/>
              <a:ext cx="276840" cy="910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E82FF35-E18E-6143-01FD-4C20999E34F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890800" y="6089920"/>
                <a:ext cx="312480" cy="12672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DDE7DCF0-36B2-73A9-5BA3-7E41135840DC}"/>
              </a:ext>
            </a:extLst>
          </p:cNvPr>
          <p:cNvSpPr txBox="1"/>
          <p:nvPr/>
        </p:nvSpPr>
        <p:spPr>
          <a:xfrm>
            <a:off x="3573219" y="998876"/>
            <a:ext cx="4819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UTM HelvetIns" panose="02040603050506020204" pitchFamily="18" charset="0"/>
              </a:rPr>
              <a:t>B6. </a:t>
            </a:r>
            <a:r>
              <a:rPr lang="en-US" sz="1400" dirty="0" err="1">
                <a:solidFill>
                  <a:srgbClr val="FF0000"/>
                </a:solidFill>
                <a:latin typeface="UTM HelvetIns" panose="02040603050506020204" pitchFamily="18" charset="0"/>
              </a:rPr>
              <a:t>Chọn</a:t>
            </a:r>
            <a:r>
              <a:rPr lang="en-US" sz="1400" dirty="0">
                <a:solidFill>
                  <a:srgbClr val="FF0000"/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UTM HelvetIns" panose="02040603050506020204" pitchFamily="18" charset="0"/>
              </a:rPr>
              <a:t>gửi</a:t>
            </a:r>
            <a:r>
              <a:rPr lang="en-US" sz="1400" dirty="0">
                <a:solidFill>
                  <a:srgbClr val="FF0000"/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UTM HelvetIns" panose="02040603050506020204" pitchFamily="18" charset="0"/>
              </a:rPr>
              <a:t>đến</a:t>
            </a:r>
            <a:r>
              <a:rPr lang="en-US" sz="1400" dirty="0">
                <a:solidFill>
                  <a:srgbClr val="FF0000"/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UTM HelvetIns" panose="02040603050506020204" pitchFamily="18" charset="0"/>
              </a:rPr>
              <a:t>Đoàn</a:t>
            </a:r>
            <a:r>
              <a:rPr lang="en-US" sz="1400" dirty="0">
                <a:solidFill>
                  <a:srgbClr val="FF0000"/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UTM HelvetIns" panose="02040603050506020204" pitchFamily="18" charset="0"/>
              </a:rPr>
              <a:t>cấp</a:t>
            </a:r>
            <a:r>
              <a:rPr lang="en-US" sz="1400" dirty="0">
                <a:solidFill>
                  <a:srgbClr val="FF0000"/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UTM HelvetIns" panose="02040603050506020204" pitchFamily="18" charset="0"/>
              </a:rPr>
              <a:t>trên</a:t>
            </a:r>
            <a:r>
              <a:rPr lang="en-US" sz="1400" dirty="0">
                <a:solidFill>
                  <a:srgbClr val="FF0000"/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UTM HelvetIns" panose="02040603050506020204" pitchFamily="18" charset="0"/>
              </a:rPr>
              <a:t>trực</a:t>
            </a:r>
            <a:r>
              <a:rPr lang="en-US" sz="1400" dirty="0">
                <a:solidFill>
                  <a:srgbClr val="FF0000"/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UTM HelvetIns" panose="02040603050506020204" pitchFamily="18" charset="0"/>
              </a:rPr>
              <a:t>tiếp</a:t>
            </a:r>
            <a:r>
              <a:rPr lang="en-US" sz="1400" dirty="0">
                <a:solidFill>
                  <a:srgbClr val="FF0000"/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UTM HelvetIns" panose="02040603050506020204" pitchFamily="18" charset="0"/>
              </a:rPr>
              <a:t>để</a:t>
            </a:r>
            <a:r>
              <a:rPr lang="en-US" sz="1400" dirty="0">
                <a:solidFill>
                  <a:srgbClr val="FF0000"/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UTM HelvetIns" panose="02040603050506020204" pitchFamily="18" charset="0"/>
              </a:rPr>
              <a:t>được</a:t>
            </a:r>
            <a:r>
              <a:rPr lang="en-US" sz="1400" dirty="0">
                <a:solidFill>
                  <a:srgbClr val="FF0000"/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UTM HelvetIns" panose="02040603050506020204" pitchFamily="18" charset="0"/>
              </a:rPr>
              <a:t>xét</a:t>
            </a:r>
            <a:r>
              <a:rPr lang="en-US" sz="1400" dirty="0">
                <a:solidFill>
                  <a:srgbClr val="FF0000"/>
                </a:solidFill>
                <a:latin typeface="UTM HelvetIns" panose="02040603050506020204" pitchFamily="18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UTM HelvetIns" panose="02040603050506020204" pitchFamily="18" charset="0"/>
              </a:rPr>
              <a:t>duyệt</a:t>
            </a:r>
            <a:endParaRPr lang="en-US" sz="1400" dirty="0">
              <a:solidFill>
                <a:srgbClr val="FF0000"/>
              </a:solidFill>
              <a:latin typeface="UTM HelvetIns" panose="02040603050506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508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1905</TotalTime>
  <Words>232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UTM HelvetIns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Tùng Thân</dc:creator>
  <cp:lastModifiedBy>Nguyen Manh Hieu D21CN04</cp:lastModifiedBy>
  <cp:revision>5</cp:revision>
  <dcterms:created xsi:type="dcterms:W3CDTF">2023-10-24T02:51:57Z</dcterms:created>
  <dcterms:modified xsi:type="dcterms:W3CDTF">2023-10-25T13:20:15Z</dcterms:modified>
</cp:coreProperties>
</file>